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0.xml" ContentType="application/vnd.openxmlformats-officedocument.presentationml.tags+xml"/>
  <Override PartName="/ppt/notesSlides/notesSlide2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1.xml" ContentType="application/vnd.openxmlformats-officedocument.presentationml.tags+xml"/>
  <Override PartName="/ppt/notesSlides/notesSlide3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xml" ContentType="application/vnd.openxmlformats-officedocument.themeOverr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handoutMasterIdLst>
    <p:handoutMasterId r:id="rId37"/>
  </p:handoutMasterIdLst>
  <p:sldIdLst>
    <p:sldId id="256" r:id="rId2"/>
    <p:sldId id="259" r:id="rId3"/>
    <p:sldId id="260" r:id="rId4"/>
    <p:sldId id="262" r:id="rId5"/>
    <p:sldId id="263" r:id="rId6"/>
    <p:sldId id="261" r:id="rId7"/>
    <p:sldId id="264" r:id="rId8"/>
    <p:sldId id="265" r:id="rId9"/>
    <p:sldId id="266" r:id="rId10"/>
    <p:sldId id="267" r:id="rId11"/>
    <p:sldId id="269" r:id="rId12"/>
    <p:sldId id="268" r:id="rId13"/>
    <p:sldId id="270" r:id="rId14"/>
    <p:sldId id="271" r:id="rId15"/>
    <p:sldId id="272"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7" r:id="rId29"/>
    <p:sldId id="286" r:id="rId30"/>
    <p:sldId id="288" r:id="rId31"/>
    <p:sldId id="289" r:id="rId32"/>
    <p:sldId id="291" r:id="rId33"/>
    <p:sldId id="290" r:id="rId34"/>
    <p:sldId id="292" r:id="rId35"/>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等线" panose="02010600030101010101" pitchFamily="2" charset="-122"/>
      <p:regular r:id="rId42"/>
      <p:bold r:id="rId43"/>
    </p:embeddedFont>
    <p:embeddedFont>
      <p:font typeface="微软雅黑" panose="020B0503020204020204" pitchFamily="34" charset="-122"/>
      <p:regular r:id="rId44"/>
      <p:bold r:id="rId45"/>
    </p:embeddedFont>
    <p:embeddedFont>
      <p:font typeface="方正粗宋简体" panose="02010600030101010101" charset="-122"/>
      <p:regular r:id="rId46"/>
    </p:embeddedFont>
    <p:embeddedFont>
      <p:font typeface="맑은 고딕" panose="020B0503020000020004" pitchFamily="34" charset="-127"/>
      <p:regular r:id="rId47"/>
      <p:bold r:id="rId48"/>
    </p:embeddedFont>
    <p:embeddedFont>
      <p:font typeface="Impact" panose="020B0806030902050204" pitchFamily="34" charset="0"/>
      <p:regular r:id="rId49"/>
    </p:embeddedFont>
    <p:embeddedFont>
      <p:font typeface="方正粗宋_GBK" panose="02010600030101010101" charset="-122"/>
      <p:regular r:id="rId50"/>
    </p:embeddedFont>
  </p:embeddedFontLst>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9A86"/>
    <a:srgbClr val="EE6D03"/>
    <a:srgbClr val="03816F"/>
    <a:srgbClr val="1B544A"/>
    <a:srgbClr val="BC09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8" autoAdjust="0"/>
    <p:restoredTop sz="94660"/>
  </p:normalViewPr>
  <p:slideViewPr>
    <p:cSldViewPr snapToGrid="0" showGuides="1">
      <p:cViewPr varScale="1">
        <p:scale>
          <a:sx n="114" d="100"/>
          <a:sy n="114" d="100"/>
        </p:scale>
        <p:origin x="354" y="108"/>
      </p:cViewPr>
      <p:guideLst>
        <p:guide orient="horz" pos="2183"/>
        <p:guide pos="3840"/>
      </p:guideLst>
    </p:cSldViewPr>
  </p:slideViewPr>
  <p:notesTextViewPr>
    <p:cViewPr>
      <p:scale>
        <a:sx n="1" d="1"/>
        <a:sy n="1" d="1"/>
      </p:scale>
      <p:origin x="0" y="0"/>
    </p:cViewPr>
  </p:notesTextViewPr>
  <p:notesViewPr>
    <p:cSldViewPr snapToGrid="0" showGuides="1">
      <p:cViewPr varScale="1">
        <p:scale>
          <a:sx n="92" d="100"/>
          <a:sy n="92" d="100"/>
        </p:scale>
        <p:origin x="3835"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故障数</c:v>
                </c:pt>
              </c:strCache>
            </c:strRef>
          </c:tx>
          <c:dPt>
            <c:idx val="0"/>
            <c:bubble3D val="0"/>
            <c:spPr>
              <a:solidFill>
                <a:srgbClr val="EE6D03"/>
              </a:solidFill>
              <a:ln w="19050">
                <a:solidFill>
                  <a:schemeClr val="lt1"/>
                </a:solidFill>
              </a:ln>
              <a:effectLst/>
            </c:spPr>
            <c:extLst>
              <c:ext xmlns:c16="http://schemas.microsoft.com/office/drawing/2014/chart" uri="{C3380CC4-5D6E-409C-BE32-E72D297353CC}">
                <c16:uniqueId val="{00000001-C802-4A98-BDF2-7D1AF51C060F}"/>
              </c:ext>
            </c:extLst>
          </c:dPt>
          <c:dPt>
            <c:idx val="1"/>
            <c:bubble3D val="0"/>
            <c:spPr>
              <a:solidFill>
                <a:srgbClr val="049A86"/>
              </a:solidFill>
              <a:ln w="19050">
                <a:solidFill>
                  <a:schemeClr val="lt1"/>
                </a:solidFill>
              </a:ln>
              <a:effectLst/>
            </c:spPr>
            <c:extLst>
              <c:ext xmlns:c16="http://schemas.microsoft.com/office/drawing/2014/chart" uri="{C3380CC4-5D6E-409C-BE32-E72D297353CC}">
                <c16:uniqueId val="{00000002-C802-4A98-BDF2-7D1AF51C060F}"/>
              </c:ext>
            </c:extLst>
          </c:dPt>
          <c:dPt>
            <c:idx val="2"/>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3-C802-4A98-BDF2-7D1AF51C060F}"/>
              </c:ext>
            </c:extLst>
          </c:dPt>
          <c:dPt>
            <c:idx val="3"/>
            <c:bubble3D val="0"/>
            <c:spPr>
              <a:solidFill>
                <a:srgbClr val="BC0932"/>
              </a:solidFill>
              <a:ln w="19050">
                <a:solidFill>
                  <a:schemeClr val="lt1"/>
                </a:solidFill>
              </a:ln>
              <a:effectLst/>
            </c:spPr>
            <c:extLst>
              <c:ext xmlns:c16="http://schemas.microsoft.com/office/drawing/2014/chart" uri="{C3380CC4-5D6E-409C-BE32-E72D297353CC}">
                <c16:uniqueId val="{00000004-C802-4A98-BDF2-7D1AF51C060F}"/>
              </c:ext>
            </c:extLst>
          </c:dPt>
          <c:dLbls>
            <c:dLbl>
              <c:idx val="2"/>
              <c:layout>
                <c:manualLayout>
                  <c:x val="0.17800933567010654"/>
                  <c:y val="0.1953412561351885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802-4A98-BDF2-7D1AF51C060F}"/>
                </c:ext>
              </c:extLst>
            </c:dLbl>
            <c:dLbl>
              <c:idx val="3"/>
              <c:layout>
                <c:manualLayout>
                  <c:x val="9.2069749370946835E-2"/>
                  <c:y val="0.1242539274520296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802-4A98-BDF2-7D1AF51C060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zh-CN"/>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CT问题</c:v>
                </c:pt>
                <c:pt idx="1">
                  <c:v>PT问题</c:v>
                </c:pt>
                <c:pt idx="2">
                  <c:v>二次回路故障</c:v>
                </c:pt>
                <c:pt idx="3">
                  <c:v>电能表故障</c:v>
                </c:pt>
              </c:strCache>
            </c:strRef>
          </c:cat>
          <c:val>
            <c:numRef>
              <c:f>Sheet1!$B$2:$B$5</c:f>
              <c:numCache>
                <c:formatCode>General</c:formatCode>
                <c:ptCount val="4"/>
                <c:pt idx="0">
                  <c:v>25</c:v>
                </c:pt>
                <c:pt idx="1">
                  <c:v>5</c:v>
                </c:pt>
                <c:pt idx="2">
                  <c:v>7</c:v>
                </c:pt>
                <c:pt idx="3">
                  <c:v>2</c:v>
                </c:pt>
              </c:numCache>
            </c:numRef>
          </c:val>
          <c:extLst>
            <c:ext xmlns:c16="http://schemas.microsoft.com/office/drawing/2014/chart" uri="{C3380CC4-5D6E-409C-BE32-E72D297353CC}">
              <c16:uniqueId val="{00000000-C802-4A98-BDF2-7D1AF51C060F}"/>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故障数</c:v>
                </c:pt>
              </c:strCache>
            </c:strRef>
          </c:tx>
          <c:dPt>
            <c:idx val="0"/>
            <c:bubble3D val="0"/>
            <c:spPr>
              <a:solidFill>
                <a:srgbClr val="EE6D03"/>
              </a:solidFill>
              <a:ln w="19050">
                <a:solidFill>
                  <a:schemeClr val="lt1"/>
                </a:solidFill>
              </a:ln>
              <a:effectLst/>
            </c:spPr>
            <c:extLst>
              <c:ext xmlns:c16="http://schemas.microsoft.com/office/drawing/2014/chart" uri="{C3380CC4-5D6E-409C-BE32-E72D297353CC}">
                <c16:uniqueId val="{00000001-A684-4060-B494-B375200CAC69}"/>
              </c:ext>
            </c:extLst>
          </c:dPt>
          <c:dPt>
            <c:idx val="1"/>
            <c:bubble3D val="0"/>
            <c:spPr>
              <a:solidFill>
                <a:srgbClr val="049A86"/>
              </a:solidFill>
              <a:ln w="19050">
                <a:solidFill>
                  <a:schemeClr val="lt1"/>
                </a:solidFill>
              </a:ln>
              <a:effectLst/>
            </c:spPr>
            <c:extLst>
              <c:ext xmlns:c16="http://schemas.microsoft.com/office/drawing/2014/chart" uri="{C3380CC4-5D6E-409C-BE32-E72D297353CC}">
                <c16:uniqueId val="{00000003-A684-4060-B494-B375200CAC69}"/>
              </c:ext>
            </c:extLst>
          </c:dPt>
          <c:dPt>
            <c:idx val="2"/>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5-A684-4060-B494-B375200CAC69}"/>
              </c:ext>
            </c:extLst>
          </c:dPt>
          <c:dPt>
            <c:idx val="3"/>
            <c:bubble3D val="0"/>
            <c:spPr>
              <a:solidFill>
                <a:srgbClr val="BC0932"/>
              </a:solidFill>
              <a:ln w="19050">
                <a:solidFill>
                  <a:schemeClr val="lt1"/>
                </a:solidFill>
              </a:ln>
              <a:effectLst/>
            </c:spPr>
            <c:extLst>
              <c:ext xmlns:c16="http://schemas.microsoft.com/office/drawing/2014/chart" uri="{C3380CC4-5D6E-409C-BE32-E72D297353CC}">
                <c16:uniqueId val="{00000007-A684-4060-B494-B375200CAC69}"/>
              </c:ext>
            </c:extLst>
          </c:dPt>
          <c:dLbls>
            <c:dLbl>
              <c:idx val="1"/>
              <c:layout>
                <c:manualLayout>
                  <c:x val="0.24805920656944722"/>
                  <c:y val="-3.742206032186874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zh-CN"/>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84-4060-B494-B375200CAC69}"/>
                </c:ext>
              </c:extLst>
            </c:dLbl>
            <c:dLbl>
              <c:idx val="2"/>
              <c:layout>
                <c:manualLayout>
                  <c:x val="0.17800933567010654"/>
                  <c:y val="0.1953412561351885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684-4060-B494-B375200CAC69}"/>
                </c:ext>
              </c:extLst>
            </c:dLbl>
            <c:dLbl>
              <c:idx val="3"/>
              <c:layout>
                <c:manualLayout>
                  <c:x val="9.2069749370946835E-2"/>
                  <c:y val="0.1242539274520296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84-4060-B494-B375200CAC6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CT本体故障</c:v>
                </c:pt>
                <c:pt idx="1">
                  <c:v>CT变比大</c:v>
                </c:pt>
                <c:pt idx="2">
                  <c:v>CT饱和</c:v>
                </c:pt>
                <c:pt idx="3">
                  <c:v>CT接线错误</c:v>
                </c:pt>
              </c:strCache>
            </c:strRef>
          </c:cat>
          <c:val>
            <c:numRef>
              <c:f>Sheet1!$B$2:$B$5</c:f>
              <c:numCache>
                <c:formatCode>General</c:formatCode>
                <c:ptCount val="4"/>
                <c:pt idx="0">
                  <c:v>1</c:v>
                </c:pt>
                <c:pt idx="1">
                  <c:v>21</c:v>
                </c:pt>
                <c:pt idx="2">
                  <c:v>2</c:v>
                </c:pt>
                <c:pt idx="3">
                  <c:v>1</c:v>
                </c:pt>
              </c:numCache>
            </c:numRef>
          </c:val>
          <c:extLst>
            <c:ext xmlns:c16="http://schemas.microsoft.com/office/drawing/2014/chart" uri="{C3380CC4-5D6E-409C-BE32-E72D297353CC}">
              <c16:uniqueId val="{00000008-A684-4060-B494-B375200CAC69}"/>
            </c:ext>
          </c:extLst>
        </c:ser>
        <c:dLbls>
          <c:showLegendKey val="0"/>
          <c:showVal val="1"/>
          <c:showCatName val="1"/>
          <c:showSerName val="0"/>
          <c:showPercent val="0"/>
          <c:showBubbleSize val="0"/>
          <c:showLeaderLines val="1"/>
        </c:dLbls>
        <c:firstSliceAng val="97"/>
      </c:pie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故障数</c:v>
                </c:pt>
              </c:strCache>
            </c:strRef>
          </c:tx>
          <c:dPt>
            <c:idx val="0"/>
            <c:bubble3D val="0"/>
            <c:spPr>
              <a:solidFill>
                <a:srgbClr val="049A86"/>
              </a:solidFill>
              <a:ln w="19050">
                <a:solidFill>
                  <a:schemeClr val="lt1"/>
                </a:solidFill>
              </a:ln>
              <a:effectLst/>
            </c:spPr>
            <c:extLst>
              <c:ext xmlns:c16="http://schemas.microsoft.com/office/drawing/2014/chart" uri="{C3380CC4-5D6E-409C-BE32-E72D297353CC}">
                <c16:uniqueId val="{00000002-34F2-4CE1-ADB1-83E31E046C30}"/>
              </c:ext>
            </c:extLst>
          </c:dPt>
          <c:dPt>
            <c:idx val="1"/>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3-34F2-4CE1-ADB1-83E31E046C3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3C3-48BC-81D2-DDA4C77CA6A4}"/>
              </c:ext>
            </c:extLst>
          </c:dPt>
          <c:dPt>
            <c:idx val="3"/>
            <c:bubble3D val="0"/>
            <c:spPr>
              <a:solidFill>
                <a:srgbClr val="EE6D03"/>
              </a:solidFill>
              <a:ln w="19050">
                <a:solidFill>
                  <a:schemeClr val="lt1"/>
                </a:solidFill>
              </a:ln>
              <a:effectLst/>
            </c:spPr>
            <c:extLst>
              <c:ext xmlns:c16="http://schemas.microsoft.com/office/drawing/2014/chart" uri="{C3380CC4-5D6E-409C-BE32-E72D297353CC}">
                <c16:uniqueId val="{00000001-34F2-4CE1-ADB1-83E31E046C30}"/>
              </c:ext>
            </c:extLst>
          </c:dPt>
          <c:cat>
            <c:strRef>
              <c:f>Sheet1!$A$2:$A$5</c:f>
              <c:strCache>
                <c:ptCount val="4"/>
                <c:pt idx="0">
                  <c:v>二次回路</c:v>
                </c:pt>
                <c:pt idx="1">
                  <c:v>PT环节</c:v>
                </c:pt>
                <c:pt idx="2">
                  <c:v>问题</c:v>
                </c:pt>
                <c:pt idx="3">
                  <c:v>CT环节</c:v>
                </c:pt>
              </c:strCache>
            </c:strRef>
          </c:cat>
          <c:val>
            <c:numRef>
              <c:f>Sheet1!$B$2:$B$5</c:f>
              <c:numCache>
                <c:formatCode>General</c:formatCode>
                <c:ptCount val="4"/>
                <c:pt idx="0">
                  <c:v>2</c:v>
                </c:pt>
                <c:pt idx="1">
                  <c:v>1</c:v>
                </c:pt>
                <c:pt idx="2">
                  <c:v>1</c:v>
                </c:pt>
                <c:pt idx="3">
                  <c:v>2</c:v>
                </c:pt>
              </c:numCache>
            </c:numRef>
          </c:val>
          <c:extLst>
            <c:ext xmlns:c16="http://schemas.microsoft.com/office/drawing/2014/chart" uri="{C3380CC4-5D6E-409C-BE32-E72D297353CC}">
              <c16:uniqueId val="{00000000-34F2-4CE1-ADB1-83E31E046C3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ea"/>
              <a:ea typeface="+mn-ea"/>
              <a:cs typeface="+mn-cs"/>
            </a:defRPr>
          </a:pPr>
          <a:endParaRPr lang="zh-CN"/>
        </a:p>
      </c:txPr>
    </c:legend>
    <c:plotVisOnly val="1"/>
    <c:dispBlanksAs val="gap"/>
    <c:showDLblsOverMax val="0"/>
  </c:chart>
  <c:spPr>
    <a:noFill/>
    <a:ln>
      <a:noFill/>
    </a:ln>
    <a:effectLst/>
  </c:spPr>
  <c:txPr>
    <a:bodyPr/>
    <a:lstStyle/>
    <a:p>
      <a:pPr>
        <a:defRPr sz="1400">
          <a:latin typeface="+mn-ea"/>
          <a:ea typeface="+mn-ea"/>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电能表</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实施前</c:v>
                </c:pt>
                <c:pt idx="1">
                  <c:v>实施后</c:v>
                </c:pt>
              </c:strCache>
            </c:strRef>
          </c:cat>
          <c:val>
            <c:numRef>
              <c:f>Sheet1!$B$2:$B$3</c:f>
              <c:numCache>
                <c:formatCode>General</c:formatCode>
                <c:ptCount val="2"/>
                <c:pt idx="0">
                  <c:v>5</c:v>
                </c:pt>
                <c:pt idx="1">
                  <c:v>17</c:v>
                </c:pt>
              </c:numCache>
            </c:numRef>
          </c:val>
          <c:extLst>
            <c:ext xmlns:c16="http://schemas.microsoft.com/office/drawing/2014/chart" uri="{C3380CC4-5D6E-409C-BE32-E72D297353CC}">
              <c16:uniqueId val="{00000000-0883-4AFD-8EF1-F242211FF270}"/>
            </c:ext>
          </c:extLst>
        </c:ser>
        <c:ser>
          <c:idx val="1"/>
          <c:order val="1"/>
          <c:tx>
            <c:strRef>
              <c:f>Sheet1!$C$1</c:f>
              <c:strCache>
                <c:ptCount val="1"/>
                <c:pt idx="0">
                  <c:v>PT环节</c:v>
                </c:pt>
              </c:strCache>
            </c:strRef>
          </c:tx>
          <c:spPr>
            <a:solidFill>
              <a:schemeClr val="tx1">
                <a:lumMod val="65000"/>
                <a:lumOff val="35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实施前</c:v>
                </c:pt>
                <c:pt idx="1">
                  <c:v>实施后</c:v>
                </c:pt>
              </c:strCache>
            </c:strRef>
          </c:cat>
          <c:val>
            <c:numRef>
              <c:f>Sheet1!$C$2:$C$3</c:f>
              <c:numCache>
                <c:formatCode>General</c:formatCode>
                <c:ptCount val="2"/>
                <c:pt idx="0">
                  <c:v>13</c:v>
                </c:pt>
                <c:pt idx="1">
                  <c:v>17</c:v>
                </c:pt>
              </c:numCache>
            </c:numRef>
          </c:val>
          <c:extLst>
            <c:ext xmlns:c16="http://schemas.microsoft.com/office/drawing/2014/chart" uri="{C3380CC4-5D6E-409C-BE32-E72D297353CC}">
              <c16:uniqueId val="{00000001-0883-4AFD-8EF1-F242211FF270}"/>
            </c:ext>
          </c:extLst>
        </c:ser>
        <c:ser>
          <c:idx val="2"/>
          <c:order val="2"/>
          <c:tx>
            <c:strRef>
              <c:f>Sheet1!$D$1</c:f>
              <c:strCache>
                <c:ptCount val="1"/>
                <c:pt idx="0">
                  <c:v>二次回路</c:v>
                </c:pt>
              </c:strCache>
            </c:strRef>
          </c:tx>
          <c:spPr>
            <a:solidFill>
              <a:srgbClr val="049A86"/>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实施前</c:v>
                </c:pt>
                <c:pt idx="1">
                  <c:v>实施后</c:v>
                </c:pt>
              </c:strCache>
            </c:strRef>
          </c:cat>
          <c:val>
            <c:numRef>
              <c:f>Sheet1!$D$2:$D$3</c:f>
              <c:numCache>
                <c:formatCode>General</c:formatCode>
                <c:ptCount val="2"/>
                <c:pt idx="0">
                  <c:v>18</c:v>
                </c:pt>
                <c:pt idx="1">
                  <c:v>33</c:v>
                </c:pt>
              </c:numCache>
            </c:numRef>
          </c:val>
          <c:extLst>
            <c:ext xmlns:c16="http://schemas.microsoft.com/office/drawing/2014/chart" uri="{C3380CC4-5D6E-409C-BE32-E72D297353CC}">
              <c16:uniqueId val="{00000002-0883-4AFD-8EF1-F242211FF270}"/>
            </c:ext>
          </c:extLst>
        </c:ser>
        <c:ser>
          <c:idx val="3"/>
          <c:order val="3"/>
          <c:tx>
            <c:strRef>
              <c:f>Sheet1!$E$1</c:f>
              <c:strCache>
                <c:ptCount val="1"/>
                <c:pt idx="0">
                  <c:v>CT环节</c:v>
                </c:pt>
              </c:strCache>
            </c:strRef>
          </c:tx>
          <c:spPr>
            <a:solidFill>
              <a:srgbClr val="EE6D0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实施前</c:v>
                </c:pt>
                <c:pt idx="1">
                  <c:v>实施后</c:v>
                </c:pt>
              </c:strCache>
            </c:strRef>
          </c:cat>
          <c:val>
            <c:numRef>
              <c:f>Sheet1!$E$2:$E$3</c:f>
              <c:numCache>
                <c:formatCode>General</c:formatCode>
                <c:ptCount val="2"/>
                <c:pt idx="0">
                  <c:v>64</c:v>
                </c:pt>
                <c:pt idx="1">
                  <c:v>33</c:v>
                </c:pt>
              </c:numCache>
            </c:numRef>
          </c:val>
          <c:extLst>
            <c:ext xmlns:c16="http://schemas.microsoft.com/office/drawing/2014/chart" uri="{C3380CC4-5D6E-409C-BE32-E72D297353CC}">
              <c16:uniqueId val="{00000003-0883-4AFD-8EF1-F242211FF270}"/>
            </c:ext>
          </c:extLst>
        </c:ser>
        <c:dLbls>
          <c:dLblPos val="ctr"/>
          <c:showLegendKey val="0"/>
          <c:showVal val="1"/>
          <c:showCatName val="0"/>
          <c:showSerName val="0"/>
          <c:showPercent val="0"/>
          <c:showBubbleSize val="0"/>
        </c:dLbls>
        <c:gapWidth val="150"/>
        <c:overlap val="100"/>
        <c:axId val="1144026191"/>
        <c:axId val="1232386063"/>
      </c:barChart>
      <c:catAx>
        <c:axId val="1144026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zh-CN"/>
          </a:p>
        </c:txPr>
        <c:crossAx val="1232386063"/>
        <c:crosses val="autoZero"/>
        <c:auto val="1"/>
        <c:lblAlgn val="ctr"/>
        <c:lblOffset val="100"/>
        <c:noMultiLvlLbl val="0"/>
      </c:catAx>
      <c:valAx>
        <c:axId val="1232386063"/>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zh-CN"/>
          </a:p>
        </c:txPr>
        <c:crossAx val="11440261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sz="1600">
          <a:solidFill>
            <a:schemeClr val="bg1"/>
          </a:solidFill>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系列 1</c:v>
                </c:pt>
              </c:strCache>
            </c:strRef>
          </c:tx>
          <c:spPr>
            <a:solidFill>
              <a:srgbClr val="049A86"/>
            </a:solidFill>
            <a:ln>
              <a:noFill/>
            </a:ln>
            <a:effectLst/>
            <a:sp3d/>
          </c:spPr>
          <c:invertIfNegative val="0"/>
          <c:dPt>
            <c:idx val="0"/>
            <c:invertIfNegative val="0"/>
            <c:bubble3D val="0"/>
            <c:spPr>
              <a:solidFill>
                <a:schemeClr val="tx1">
                  <a:lumMod val="50000"/>
                  <a:lumOff val="50000"/>
                </a:schemeClr>
              </a:solidFill>
              <a:ln>
                <a:noFill/>
              </a:ln>
              <a:effectLst/>
              <a:sp3d/>
            </c:spPr>
            <c:extLst>
              <c:ext xmlns:c16="http://schemas.microsoft.com/office/drawing/2014/chart" uri="{C3380CC4-5D6E-409C-BE32-E72D297353CC}">
                <c16:uniqueId val="{00000004-F55D-4B52-AB02-1F5F7C298589}"/>
              </c:ext>
            </c:extLst>
          </c:dPt>
          <c:dPt>
            <c:idx val="2"/>
            <c:invertIfNegative val="0"/>
            <c:bubble3D val="0"/>
            <c:spPr>
              <a:solidFill>
                <a:srgbClr val="EE6D03"/>
              </a:solidFill>
              <a:ln>
                <a:noFill/>
              </a:ln>
              <a:effectLst/>
              <a:sp3d/>
            </c:spPr>
            <c:extLst>
              <c:ext xmlns:c16="http://schemas.microsoft.com/office/drawing/2014/chart" uri="{C3380CC4-5D6E-409C-BE32-E72D297353CC}">
                <c16:uniqueId val="{00000005-F55D-4B52-AB02-1F5F7C298589}"/>
              </c:ext>
            </c:extLst>
          </c:dPt>
          <c:dLbls>
            <c:dLbl>
              <c:idx val="2"/>
              <c:layout>
                <c:manualLayout>
                  <c:x val="1.9955048896053876E-2"/>
                  <c:y val="-5.6505487112892923E-3"/>
                </c:manualLayout>
              </c:layout>
              <c:spPr>
                <a:solidFill>
                  <a:srgbClr val="EE6D03"/>
                </a:solidFill>
                <a:ln>
                  <a:solidFill>
                    <a:prstClr val="white"/>
                  </a:solidFill>
                </a:ln>
                <a:effectLst/>
              </c:spPr>
              <c:txPr>
                <a:bodyPr rot="0" spcFirstLastPara="1" vertOverflow="clip" horzOverflow="clip" vert="horz" wrap="square" lIns="36576" tIns="18288" rIns="36576" bIns="18288" anchor="ctr" anchorCtr="1">
                  <a:spAutoFit/>
                </a:bodyPr>
                <a:lstStyle/>
                <a:p>
                  <a:pPr>
                    <a:defRPr sz="1600" b="0" i="0" u="none" strike="noStrike" kern="1200" baseline="0">
                      <a:solidFill>
                        <a:schemeClr val="bg1"/>
                      </a:solidFill>
                      <a:latin typeface="+mn-lt"/>
                      <a:ea typeface="+mn-ea"/>
                      <a:cs typeface="+mn-cs"/>
                    </a:defRPr>
                  </a:pPr>
                  <a:endParaRPr lang="zh-CN"/>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9.5601566128245552E-2"/>
                      <c:h val="7.8363767198579556E-2"/>
                    </c:manualLayout>
                  </c15:layout>
                </c:ext>
                <c:ext xmlns:c16="http://schemas.microsoft.com/office/drawing/2014/chart" uri="{C3380CC4-5D6E-409C-BE32-E72D297353CC}">
                  <c16:uniqueId val="{00000005-F55D-4B52-AB02-1F5F7C298589}"/>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实施前
</c:v>
                </c:pt>
                <c:pt idx="1">
                  <c:v>设定目标
</c:v>
                </c:pt>
                <c:pt idx="2">
                  <c:v>实际
</c:v>
                </c:pt>
              </c:strCache>
            </c:strRef>
          </c:cat>
          <c:val>
            <c:numRef>
              <c:f>Sheet1!$B$2:$B$4</c:f>
              <c:numCache>
                <c:formatCode>General</c:formatCode>
                <c:ptCount val="3"/>
                <c:pt idx="0">
                  <c:v>13</c:v>
                </c:pt>
                <c:pt idx="1">
                  <c:v>9</c:v>
                </c:pt>
                <c:pt idx="2">
                  <c:v>6</c:v>
                </c:pt>
              </c:numCache>
            </c:numRef>
          </c:val>
          <c:shape val="pyramidToMax"/>
          <c:extLst>
            <c:ext xmlns:c16="http://schemas.microsoft.com/office/drawing/2014/chart" uri="{C3380CC4-5D6E-409C-BE32-E72D297353CC}">
              <c16:uniqueId val="{00000000-F55D-4B52-AB02-1F5F7C298589}"/>
            </c:ext>
          </c:extLst>
        </c:ser>
        <c:dLbls>
          <c:showLegendKey val="0"/>
          <c:showVal val="1"/>
          <c:showCatName val="0"/>
          <c:showSerName val="0"/>
          <c:showPercent val="0"/>
          <c:showBubbleSize val="0"/>
        </c:dLbls>
        <c:gapWidth val="150"/>
        <c:shape val="box"/>
        <c:axId val="1898036944"/>
        <c:axId val="1923716992"/>
        <c:axId val="0"/>
      </c:bar3DChart>
      <c:catAx>
        <c:axId val="18980369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crossAx val="1923716992"/>
        <c:crosses val="autoZero"/>
        <c:auto val="1"/>
        <c:lblAlgn val="ctr"/>
        <c:lblOffset val="100"/>
        <c:noMultiLvlLbl val="0"/>
      </c:catAx>
      <c:valAx>
        <c:axId val="1923716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898036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系列 1</c:v>
                </c:pt>
              </c:strCache>
            </c:strRef>
          </c:tx>
          <c:spPr>
            <a:solidFill>
              <a:srgbClr val="049A86"/>
            </a:solidFill>
            <a:ln>
              <a:noFill/>
            </a:ln>
            <a:effectLst/>
            <a:sp3d/>
          </c:spPr>
          <c:invertIfNegative val="0"/>
          <c:dPt>
            <c:idx val="0"/>
            <c:invertIfNegative val="0"/>
            <c:bubble3D val="0"/>
            <c:spPr>
              <a:solidFill>
                <a:schemeClr val="tx1">
                  <a:lumMod val="50000"/>
                  <a:lumOff val="50000"/>
                </a:schemeClr>
              </a:solidFill>
              <a:ln>
                <a:noFill/>
              </a:ln>
              <a:effectLst/>
              <a:sp3d/>
            </c:spPr>
            <c:extLst>
              <c:ext xmlns:c16="http://schemas.microsoft.com/office/drawing/2014/chart" uri="{C3380CC4-5D6E-409C-BE32-E72D297353CC}">
                <c16:uniqueId val="{00000001-D347-49A8-957F-E70EF73DB47A}"/>
              </c:ext>
            </c:extLst>
          </c:dPt>
          <c:dPt>
            <c:idx val="2"/>
            <c:invertIfNegative val="0"/>
            <c:bubble3D val="0"/>
            <c:spPr>
              <a:solidFill>
                <a:srgbClr val="EE6D03"/>
              </a:solidFill>
              <a:ln>
                <a:noFill/>
              </a:ln>
              <a:effectLst/>
              <a:sp3d/>
            </c:spPr>
            <c:extLst>
              <c:ext xmlns:c16="http://schemas.microsoft.com/office/drawing/2014/chart" uri="{C3380CC4-5D6E-409C-BE32-E72D297353CC}">
                <c16:uniqueId val="{00000003-D347-49A8-957F-E70EF73DB47A}"/>
              </c:ext>
            </c:extLst>
          </c:dPt>
          <c:dLbls>
            <c:dLbl>
              <c:idx val="2"/>
              <c:layout>
                <c:manualLayout>
                  <c:x val="6.6871011865367258E-2"/>
                  <c:y val="-7.3302071046632096E-3"/>
                </c:manualLayout>
              </c:layout>
              <c:spPr>
                <a:solidFill>
                  <a:srgbClr val="EE6D03"/>
                </a:solidFill>
                <a:ln>
                  <a:solidFill>
                    <a:prstClr val="white"/>
                  </a:solidFill>
                </a:ln>
                <a:effectLst/>
              </c:spPr>
              <c:txPr>
                <a:bodyPr rot="0" spcFirstLastPara="1" vertOverflow="clip" horzOverflow="clip" vert="horz" wrap="square" lIns="36576" tIns="18288" rIns="36576" bIns="18288" anchor="ctr" anchorCtr="1">
                  <a:spAutoFit/>
                </a:bodyPr>
                <a:lstStyle/>
                <a:p>
                  <a:pPr>
                    <a:defRPr sz="1600" b="0" i="0" u="none" strike="noStrike" kern="1200" baseline="0">
                      <a:solidFill>
                        <a:schemeClr val="bg1"/>
                      </a:solidFill>
                      <a:latin typeface="+mn-lt"/>
                      <a:ea typeface="+mn-ea"/>
                      <a:cs typeface="+mn-cs"/>
                    </a:defRPr>
                  </a:pPr>
                  <a:endParaRPr lang="zh-CN"/>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8943349206687232"/>
                      <c:h val="7.5004450411831722E-2"/>
                    </c:manualLayout>
                  </c15:layout>
                </c:ext>
                <c:ext xmlns:c16="http://schemas.microsoft.com/office/drawing/2014/chart" uri="{C3380CC4-5D6E-409C-BE32-E72D297353CC}">
                  <c16:uniqueId val="{00000003-D347-49A8-957F-E70EF73DB47A}"/>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实施前
</c:v>
                </c:pt>
                <c:pt idx="1">
                  <c:v>设定目标
</c:v>
                </c:pt>
                <c:pt idx="2">
                  <c:v>实际
</c:v>
                </c:pt>
              </c:strCache>
            </c:strRef>
          </c:cat>
          <c:val>
            <c:numRef>
              <c:f>Sheet1!$B$2:$B$4</c:f>
              <c:numCache>
                <c:formatCode>0.00%</c:formatCode>
                <c:ptCount val="3"/>
                <c:pt idx="0">
                  <c:v>0.99439999999999995</c:v>
                </c:pt>
                <c:pt idx="1">
                  <c:v>0.99609999999999999</c:v>
                </c:pt>
                <c:pt idx="2">
                  <c:v>0.99739999999999995</c:v>
                </c:pt>
              </c:numCache>
            </c:numRef>
          </c:val>
          <c:shape val="pyramidToMax"/>
          <c:extLst>
            <c:ext xmlns:c16="http://schemas.microsoft.com/office/drawing/2014/chart" uri="{C3380CC4-5D6E-409C-BE32-E72D297353CC}">
              <c16:uniqueId val="{00000004-D347-49A8-957F-E70EF73DB47A}"/>
            </c:ext>
          </c:extLst>
        </c:ser>
        <c:dLbls>
          <c:showLegendKey val="0"/>
          <c:showVal val="1"/>
          <c:showCatName val="0"/>
          <c:showSerName val="0"/>
          <c:showPercent val="0"/>
          <c:showBubbleSize val="0"/>
        </c:dLbls>
        <c:gapWidth val="150"/>
        <c:shape val="box"/>
        <c:axId val="1898036944"/>
        <c:axId val="1923716992"/>
        <c:axId val="0"/>
      </c:bar3DChart>
      <c:catAx>
        <c:axId val="18980369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crossAx val="1923716992"/>
        <c:crosses val="autoZero"/>
        <c:auto val="1"/>
        <c:lblAlgn val="ctr"/>
        <c:lblOffset val="100"/>
        <c:noMultiLvlLbl val="0"/>
      </c:catAx>
      <c:valAx>
        <c:axId val="19237169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898036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radarChart>
        <c:radarStyle val="marker"/>
        <c:varyColors val="0"/>
        <c:ser>
          <c:idx val="0"/>
          <c:order val="0"/>
          <c:tx>
            <c:strRef>
              <c:f>Sheet1!$B$1</c:f>
              <c:strCache>
                <c:ptCount val="1"/>
                <c:pt idx="0">
                  <c:v>活动前</c:v>
                </c:pt>
              </c:strCache>
            </c:strRef>
          </c:tx>
          <c:spPr>
            <a:ln w="38100" cap="rnd">
              <a:solidFill>
                <a:srgbClr val="049A86"/>
              </a:solidFill>
              <a:round/>
            </a:ln>
            <a:effectLst/>
          </c:spPr>
          <c:marker>
            <c:symbol val="none"/>
          </c:marker>
          <c:cat>
            <c:strRef>
              <c:f>Sheet1!$A$2:$A$6</c:f>
              <c:strCache>
                <c:ptCount val="5"/>
                <c:pt idx="0">
                  <c:v>团队精神</c:v>
                </c:pt>
                <c:pt idx="1">
                  <c:v>进取精神</c:v>
                </c:pt>
                <c:pt idx="2">
                  <c:v>质量意识</c:v>
                </c:pt>
                <c:pt idx="3">
                  <c:v>个人能力</c:v>
                </c:pt>
                <c:pt idx="4">
                  <c:v>创新精神</c:v>
                </c:pt>
              </c:strCache>
            </c:strRef>
          </c:cat>
          <c:val>
            <c:numRef>
              <c:f>Sheet1!$B$2:$B$6</c:f>
              <c:numCache>
                <c:formatCode>General</c:formatCode>
                <c:ptCount val="5"/>
                <c:pt idx="0">
                  <c:v>2</c:v>
                </c:pt>
                <c:pt idx="1">
                  <c:v>3</c:v>
                </c:pt>
                <c:pt idx="2">
                  <c:v>3</c:v>
                </c:pt>
                <c:pt idx="3">
                  <c:v>2</c:v>
                </c:pt>
                <c:pt idx="4">
                  <c:v>2</c:v>
                </c:pt>
              </c:numCache>
            </c:numRef>
          </c:val>
          <c:extLst>
            <c:ext xmlns:c16="http://schemas.microsoft.com/office/drawing/2014/chart" uri="{C3380CC4-5D6E-409C-BE32-E72D297353CC}">
              <c16:uniqueId val="{00000000-F06F-49F1-90C8-052148939708}"/>
            </c:ext>
          </c:extLst>
        </c:ser>
        <c:ser>
          <c:idx val="1"/>
          <c:order val="1"/>
          <c:tx>
            <c:strRef>
              <c:f>Sheet1!$C$1</c:f>
              <c:strCache>
                <c:ptCount val="1"/>
                <c:pt idx="0">
                  <c:v>活动后</c:v>
                </c:pt>
              </c:strCache>
            </c:strRef>
          </c:tx>
          <c:spPr>
            <a:ln w="38100" cap="rnd">
              <a:solidFill>
                <a:sysClr val="window" lastClr="FFFFFF">
                  <a:lumMod val="75000"/>
                </a:sysClr>
              </a:solidFill>
              <a:round/>
            </a:ln>
            <a:effectLst/>
          </c:spPr>
          <c:marker>
            <c:symbol val="none"/>
          </c:marker>
          <c:cat>
            <c:strRef>
              <c:f>Sheet1!$A$2:$A$6</c:f>
              <c:strCache>
                <c:ptCount val="5"/>
                <c:pt idx="0">
                  <c:v>团队精神</c:v>
                </c:pt>
                <c:pt idx="1">
                  <c:v>进取精神</c:v>
                </c:pt>
                <c:pt idx="2">
                  <c:v>质量意识</c:v>
                </c:pt>
                <c:pt idx="3">
                  <c:v>个人能力</c:v>
                </c:pt>
                <c:pt idx="4">
                  <c:v>创新精神</c:v>
                </c:pt>
              </c:strCache>
            </c:strRef>
          </c:cat>
          <c:val>
            <c:numRef>
              <c:f>Sheet1!$C$2:$C$6</c:f>
              <c:numCache>
                <c:formatCode>General</c:formatCode>
                <c:ptCount val="5"/>
                <c:pt idx="0">
                  <c:v>4</c:v>
                </c:pt>
                <c:pt idx="1">
                  <c:v>4</c:v>
                </c:pt>
                <c:pt idx="2">
                  <c:v>5</c:v>
                </c:pt>
                <c:pt idx="3">
                  <c:v>4</c:v>
                </c:pt>
                <c:pt idx="4">
                  <c:v>4</c:v>
                </c:pt>
              </c:numCache>
            </c:numRef>
          </c:val>
          <c:extLst>
            <c:ext xmlns:c16="http://schemas.microsoft.com/office/drawing/2014/chart" uri="{C3380CC4-5D6E-409C-BE32-E72D297353CC}">
              <c16:uniqueId val="{00000001-F06F-49F1-90C8-052148939708}"/>
            </c:ext>
          </c:extLst>
        </c:ser>
        <c:dLbls>
          <c:showLegendKey val="0"/>
          <c:showVal val="0"/>
          <c:showCatName val="0"/>
          <c:showSerName val="0"/>
          <c:showPercent val="0"/>
          <c:showBubbleSize val="0"/>
        </c:dLbls>
        <c:axId val="647075472"/>
        <c:axId val="647075080"/>
      </c:radarChart>
      <c:catAx>
        <c:axId val="647075472"/>
        <c:scaling>
          <c:orientation val="minMax"/>
        </c:scaling>
        <c:delete val="0"/>
        <c:axPos val="b"/>
        <c:numFmt formatCode="General"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647075080"/>
        <c:crosses val="autoZero"/>
        <c:auto val="1"/>
        <c:lblAlgn val="ctr"/>
        <c:lblOffset val="100"/>
        <c:noMultiLvlLbl val="0"/>
      </c:catAx>
      <c:valAx>
        <c:axId val="647075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64707547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noFill/>
    <a:ln>
      <a:noFill/>
    </a:ln>
    <a:effectLst/>
  </c:spPr>
  <c:txPr>
    <a:bodyPr/>
    <a:lstStyle/>
    <a:p>
      <a:pPr>
        <a:defRPr sz="1200">
          <a:latin typeface="微软雅黑" panose="020B0503020204020204" pitchFamily="34" charset="-122"/>
          <a:ea typeface="微软雅黑" panose="020B0503020204020204" pitchFamily="34" charset="-122"/>
        </a:defRPr>
      </a:pPr>
      <a:endParaRPr lang="zh-C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F6DF7F-F807-4562-923C-F68D7AB3DFDF}" type="datetimeFigureOut">
              <a:rPr lang="zh-CN" altLang="en-US" smtClean="0"/>
              <a:t>2017/11/1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F106E3-8BB0-4166-BA87-E7C1C120750D}" type="slidenum">
              <a:rPr lang="zh-CN" altLang="en-US" smtClean="0"/>
              <a:t>‹#›</a:t>
            </a:fld>
            <a:endParaRPr lang="zh-CN" altLang="en-US"/>
          </a:p>
        </p:txBody>
      </p:sp>
    </p:spTree>
    <p:extLst>
      <p:ext uri="{BB962C8B-B14F-4D97-AF65-F5344CB8AC3E}">
        <p14:creationId xmlns:p14="http://schemas.microsoft.com/office/powerpoint/2010/main" val="21459978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DDBC8C-7C37-445C-B82D-74A048BA3B58}" type="datetimeFigureOut">
              <a:rPr lang="zh-CN" altLang="en-US" smtClean="0"/>
              <a:t>2017/11/1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ECFEDE-2F30-44F7-92CE-D73BD08CD379}" type="slidenum">
              <a:rPr lang="zh-CN" altLang="en-US" smtClean="0"/>
              <a:t>‹#›</a:t>
            </a:fld>
            <a:endParaRPr lang="zh-CN" altLang="en-US"/>
          </a:p>
        </p:txBody>
      </p:sp>
    </p:spTree>
    <p:extLst>
      <p:ext uri="{BB962C8B-B14F-4D97-AF65-F5344CB8AC3E}">
        <p14:creationId xmlns:p14="http://schemas.microsoft.com/office/powerpoint/2010/main" val="3692233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1</a:t>
            </a:fld>
            <a:endParaRPr lang="zh-CN" altLang="en-US"/>
          </a:p>
        </p:txBody>
      </p:sp>
    </p:spTree>
    <p:extLst>
      <p:ext uri="{BB962C8B-B14F-4D97-AF65-F5344CB8AC3E}">
        <p14:creationId xmlns:p14="http://schemas.microsoft.com/office/powerpoint/2010/main" val="3001938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10</a:t>
            </a:fld>
            <a:endParaRPr lang="zh-CN" altLang="en-US"/>
          </a:p>
        </p:txBody>
      </p:sp>
    </p:spTree>
    <p:extLst>
      <p:ext uri="{BB962C8B-B14F-4D97-AF65-F5344CB8AC3E}">
        <p14:creationId xmlns:p14="http://schemas.microsoft.com/office/powerpoint/2010/main" val="4103743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11</a:t>
            </a:fld>
            <a:endParaRPr lang="zh-CN" altLang="en-US"/>
          </a:p>
        </p:txBody>
      </p:sp>
    </p:spTree>
    <p:extLst>
      <p:ext uri="{BB962C8B-B14F-4D97-AF65-F5344CB8AC3E}">
        <p14:creationId xmlns:p14="http://schemas.microsoft.com/office/powerpoint/2010/main" val="2649900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12</a:t>
            </a:fld>
            <a:endParaRPr lang="zh-CN" altLang="en-US"/>
          </a:p>
        </p:txBody>
      </p:sp>
    </p:spTree>
    <p:extLst>
      <p:ext uri="{BB962C8B-B14F-4D97-AF65-F5344CB8AC3E}">
        <p14:creationId xmlns:p14="http://schemas.microsoft.com/office/powerpoint/2010/main" val="2486007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13</a:t>
            </a:fld>
            <a:endParaRPr lang="zh-CN" altLang="en-US"/>
          </a:p>
        </p:txBody>
      </p:sp>
    </p:spTree>
    <p:extLst>
      <p:ext uri="{BB962C8B-B14F-4D97-AF65-F5344CB8AC3E}">
        <p14:creationId xmlns:p14="http://schemas.microsoft.com/office/powerpoint/2010/main" val="3378235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14</a:t>
            </a:fld>
            <a:endParaRPr lang="zh-CN" altLang="en-US"/>
          </a:p>
        </p:txBody>
      </p:sp>
    </p:spTree>
    <p:extLst>
      <p:ext uri="{BB962C8B-B14F-4D97-AF65-F5344CB8AC3E}">
        <p14:creationId xmlns:p14="http://schemas.microsoft.com/office/powerpoint/2010/main" val="72089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15</a:t>
            </a:fld>
            <a:endParaRPr lang="zh-CN" altLang="en-US"/>
          </a:p>
        </p:txBody>
      </p:sp>
    </p:spTree>
    <p:extLst>
      <p:ext uri="{BB962C8B-B14F-4D97-AF65-F5344CB8AC3E}">
        <p14:creationId xmlns:p14="http://schemas.microsoft.com/office/powerpoint/2010/main" val="3005580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16</a:t>
            </a:fld>
            <a:endParaRPr lang="zh-CN" altLang="en-US"/>
          </a:p>
        </p:txBody>
      </p:sp>
    </p:spTree>
    <p:extLst>
      <p:ext uri="{BB962C8B-B14F-4D97-AF65-F5344CB8AC3E}">
        <p14:creationId xmlns:p14="http://schemas.microsoft.com/office/powerpoint/2010/main" val="3269176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17</a:t>
            </a:fld>
            <a:endParaRPr lang="zh-CN" altLang="en-US"/>
          </a:p>
        </p:txBody>
      </p:sp>
    </p:spTree>
    <p:extLst>
      <p:ext uri="{BB962C8B-B14F-4D97-AF65-F5344CB8AC3E}">
        <p14:creationId xmlns:p14="http://schemas.microsoft.com/office/powerpoint/2010/main" val="266467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18</a:t>
            </a:fld>
            <a:endParaRPr lang="zh-CN" altLang="en-US"/>
          </a:p>
        </p:txBody>
      </p:sp>
    </p:spTree>
    <p:extLst>
      <p:ext uri="{BB962C8B-B14F-4D97-AF65-F5344CB8AC3E}">
        <p14:creationId xmlns:p14="http://schemas.microsoft.com/office/powerpoint/2010/main" val="3463617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19</a:t>
            </a:fld>
            <a:endParaRPr lang="zh-CN" altLang="en-US"/>
          </a:p>
        </p:txBody>
      </p:sp>
    </p:spTree>
    <p:extLst>
      <p:ext uri="{BB962C8B-B14F-4D97-AF65-F5344CB8AC3E}">
        <p14:creationId xmlns:p14="http://schemas.microsoft.com/office/powerpoint/2010/main" val="2469021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2</a:t>
            </a:fld>
            <a:endParaRPr lang="zh-CN" altLang="en-US"/>
          </a:p>
        </p:txBody>
      </p:sp>
    </p:spTree>
    <p:extLst>
      <p:ext uri="{BB962C8B-B14F-4D97-AF65-F5344CB8AC3E}">
        <p14:creationId xmlns:p14="http://schemas.microsoft.com/office/powerpoint/2010/main" val="2277897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20</a:t>
            </a:fld>
            <a:endParaRPr lang="zh-CN" altLang="en-US"/>
          </a:p>
        </p:txBody>
      </p:sp>
    </p:spTree>
    <p:extLst>
      <p:ext uri="{BB962C8B-B14F-4D97-AF65-F5344CB8AC3E}">
        <p14:creationId xmlns:p14="http://schemas.microsoft.com/office/powerpoint/2010/main" val="3325391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21</a:t>
            </a:fld>
            <a:endParaRPr lang="zh-CN" altLang="en-US"/>
          </a:p>
        </p:txBody>
      </p:sp>
    </p:spTree>
    <p:extLst>
      <p:ext uri="{BB962C8B-B14F-4D97-AF65-F5344CB8AC3E}">
        <p14:creationId xmlns:p14="http://schemas.microsoft.com/office/powerpoint/2010/main" val="984184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22</a:t>
            </a:fld>
            <a:endParaRPr lang="zh-CN" altLang="en-US"/>
          </a:p>
        </p:txBody>
      </p:sp>
    </p:spTree>
    <p:extLst>
      <p:ext uri="{BB962C8B-B14F-4D97-AF65-F5344CB8AC3E}">
        <p14:creationId xmlns:p14="http://schemas.microsoft.com/office/powerpoint/2010/main" val="2074205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23</a:t>
            </a:fld>
            <a:endParaRPr lang="zh-CN" altLang="en-US"/>
          </a:p>
        </p:txBody>
      </p:sp>
    </p:spTree>
    <p:extLst>
      <p:ext uri="{BB962C8B-B14F-4D97-AF65-F5344CB8AC3E}">
        <p14:creationId xmlns:p14="http://schemas.microsoft.com/office/powerpoint/2010/main" val="177338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24</a:t>
            </a:fld>
            <a:endParaRPr lang="zh-CN" altLang="en-US"/>
          </a:p>
        </p:txBody>
      </p:sp>
    </p:spTree>
    <p:extLst>
      <p:ext uri="{BB962C8B-B14F-4D97-AF65-F5344CB8AC3E}">
        <p14:creationId xmlns:p14="http://schemas.microsoft.com/office/powerpoint/2010/main" val="595790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25</a:t>
            </a:fld>
            <a:endParaRPr lang="zh-CN" altLang="en-US"/>
          </a:p>
        </p:txBody>
      </p:sp>
    </p:spTree>
    <p:extLst>
      <p:ext uri="{BB962C8B-B14F-4D97-AF65-F5344CB8AC3E}">
        <p14:creationId xmlns:p14="http://schemas.microsoft.com/office/powerpoint/2010/main" val="829348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26</a:t>
            </a:fld>
            <a:endParaRPr lang="zh-CN" altLang="en-US"/>
          </a:p>
        </p:txBody>
      </p:sp>
    </p:spTree>
    <p:extLst>
      <p:ext uri="{BB962C8B-B14F-4D97-AF65-F5344CB8AC3E}">
        <p14:creationId xmlns:p14="http://schemas.microsoft.com/office/powerpoint/2010/main" val="3918215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27</a:t>
            </a:fld>
            <a:endParaRPr lang="zh-CN" altLang="en-US"/>
          </a:p>
        </p:txBody>
      </p:sp>
    </p:spTree>
    <p:extLst>
      <p:ext uri="{BB962C8B-B14F-4D97-AF65-F5344CB8AC3E}">
        <p14:creationId xmlns:p14="http://schemas.microsoft.com/office/powerpoint/2010/main" val="1440385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28</a:t>
            </a:fld>
            <a:endParaRPr lang="zh-CN" altLang="en-US"/>
          </a:p>
        </p:txBody>
      </p:sp>
    </p:spTree>
    <p:extLst>
      <p:ext uri="{BB962C8B-B14F-4D97-AF65-F5344CB8AC3E}">
        <p14:creationId xmlns:p14="http://schemas.microsoft.com/office/powerpoint/2010/main" val="3258061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29</a:t>
            </a:fld>
            <a:endParaRPr lang="zh-CN" altLang="en-US"/>
          </a:p>
        </p:txBody>
      </p:sp>
    </p:spTree>
    <p:extLst>
      <p:ext uri="{BB962C8B-B14F-4D97-AF65-F5344CB8AC3E}">
        <p14:creationId xmlns:p14="http://schemas.microsoft.com/office/powerpoint/2010/main" val="1044206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3</a:t>
            </a:fld>
            <a:endParaRPr lang="zh-CN" altLang="en-US"/>
          </a:p>
        </p:txBody>
      </p:sp>
    </p:spTree>
    <p:extLst>
      <p:ext uri="{BB962C8B-B14F-4D97-AF65-F5344CB8AC3E}">
        <p14:creationId xmlns:p14="http://schemas.microsoft.com/office/powerpoint/2010/main" val="18079877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30</a:t>
            </a:fld>
            <a:endParaRPr lang="zh-CN" altLang="en-US"/>
          </a:p>
        </p:txBody>
      </p:sp>
    </p:spTree>
    <p:extLst>
      <p:ext uri="{BB962C8B-B14F-4D97-AF65-F5344CB8AC3E}">
        <p14:creationId xmlns:p14="http://schemas.microsoft.com/office/powerpoint/2010/main" val="1993406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31</a:t>
            </a:fld>
            <a:endParaRPr lang="zh-CN" altLang="en-US"/>
          </a:p>
        </p:txBody>
      </p:sp>
    </p:spTree>
    <p:extLst>
      <p:ext uri="{BB962C8B-B14F-4D97-AF65-F5344CB8AC3E}">
        <p14:creationId xmlns:p14="http://schemas.microsoft.com/office/powerpoint/2010/main" val="1238572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32</a:t>
            </a:fld>
            <a:endParaRPr lang="zh-CN" altLang="en-US"/>
          </a:p>
        </p:txBody>
      </p:sp>
    </p:spTree>
    <p:extLst>
      <p:ext uri="{BB962C8B-B14F-4D97-AF65-F5344CB8AC3E}">
        <p14:creationId xmlns:p14="http://schemas.microsoft.com/office/powerpoint/2010/main" val="3894850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33</a:t>
            </a:fld>
            <a:endParaRPr lang="zh-CN" altLang="en-US"/>
          </a:p>
        </p:txBody>
      </p:sp>
    </p:spTree>
    <p:extLst>
      <p:ext uri="{BB962C8B-B14F-4D97-AF65-F5344CB8AC3E}">
        <p14:creationId xmlns:p14="http://schemas.microsoft.com/office/powerpoint/2010/main" val="16062853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34</a:t>
            </a:fld>
            <a:endParaRPr lang="zh-CN" altLang="en-US"/>
          </a:p>
        </p:txBody>
      </p:sp>
    </p:spTree>
    <p:extLst>
      <p:ext uri="{BB962C8B-B14F-4D97-AF65-F5344CB8AC3E}">
        <p14:creationId xmlns:p14="http://schemas.microsoft.com/office/powerpoint/2010/main" val="3001268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4</a:t>
            </a:fld>
            <a:endParaRPr lang="zh-CN" altLang="en-US"/>
          </a:p>
        </p:txBody>
      </p:sp>
    </p:spTree>
    <p:extLst>
      <p:ext uri="{BB962C8B-B14F-4D97-AF65-F5344CB8AC3E}">
        <p14:creationId xmlns:p14="http://schemas.microsoft.com/office/powerpoint/2010/main" val="4243585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5</a:t>
            </a:fld>
            <a:endParaRPr lang="zh-CN" altLang="en-US"/>
          </a:p>
        </p:txBody>
      </p:sp>
    </p:spTree>
    <p:extLst>
      <p:ext uri="{BB962C8B-B14F-4D97-AF65-F5344CB8AC3E}">
        <p14:creationId xmlns:p14="http://schemas.microsoft.com/office/powerpoint/2010/main" val="1373481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6</a:t>
            </a:fld>
            <a:endParaRPr lang="zh-CN" altLang="en-US"/>
          </a:p>
        </p:txBody>
      </p:sp>
    </p:spTree>
    <p:extLst>
      <p:ext uri="{BB962C8B-B14F-4D97-AF65-F5344CB8AC3E}">
        <p14:creationId xmlns:p14="http://schemas.microsoft.com/office/powerpoint/2010/main" val="4001060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7</a:t>
            </a:fld>
            <a:endParaRPr lang="zh-CN" altLang="en-US"/>
          </a:p>
        </p:txBody>
      </p:sp>
    </p:spTree>
    <p:extLst>
      <p:ext uri="{BB962C8B-B14F-4D97-AF65-F5344CB8AC3E}">
        <p14:creationId xmlns:p14="http://schemas.microsoft.com/office/powerpoint/2010/main" val="3266714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8</a:t>
            </a:fld>
            <a:endParaRPr lang="zh-CN" altLang="en-US"/>
          </a:p>
        </p:txBody>
      </p:sp>
    </p:spTree>
    <p:extLst>
      <p:ext uri="{BB962C8B-B14F-4D97-AF65-F5344CB8AC3E}">
        <p14:creationId xmlns:p14="http://schemas.microsoft.com/office/powerpoint/2010/main" val="3001040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CFEDE-2F30-44F7-92CE-D73BD08CD379}" type="slidenum">
              <a:rPr lang="zh-CN" altLang="en-US" smtClean="0"/>
              <a:t>9</a:t>
            </a:fld>
            <a:endParaRPr lang="zh-CN" altLang="en-US"/>
          </a:p>
        </p:txBody>
      </p:sp>
    </p:spTree>
    <p:extLst>
      <p:ext uri="{BB962C8B-B14F-4D97-AF65-F5344CB8AC3E}">
        <p14:creationId xmlns:p14="http://schemas.microsoft.com/office/powerpoint/2010/main" val="25064406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5141"/>
            <a:ext cx="12192000" cy="6502859"/>
          </a:xfrm>
          <a:prstGeom prst="rect">
            <a:avLst/>
          </a:prstGeom>
        </p:spPr>
      </p:pic>
      <p:sp>
        <p:nvSpPr>
          <p:cNvPr id="4" name="日期占位符 3"/>
          <p:cNvSpPr>
            <a:spLocks noGrp="1"/>
          </p:cNvSpPr>
          <p:nvPr>
            <p:ph type="dt" sz="half" idx="10"/>
          </p:nvPr>
        </p:nvSpPr>
        <p:spPr/>
        <p:txBody>
          <a:bodyPr/>
          <a:lstStyle/>
          <a:p>
            <a:fld id="{06BD32F1-85A4-4DDA-B1C3-76A527CD3074}" type="datetimeFigureOut">
              <a:rPr lang="zh-CN" altLang="en-US" smtClean="0"/>
              <a:t>2017/11/1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C2620E-6F8B-4923-9349-F900C01E4233}" type="slidenum">
              <a:rPr lang="zh-CN" altLang="en-US" smtClean="0"/>
              <a:t>‹#›</a:t>
            </a:fld>
            <a:endParaRPr lang="zh-CN" altLang="en-US"/>
          </a:p>
        </p:txBody>
      </p:sp>
      <p:sp>
        <p:nvSpPr>
          <p:cNvPr id="9" name="矩形 8"/>
          <p:cNvSpPr/>
          <p:nvPr userDrawn="1"/>
        </p:nvSpPr>
        <p:spPr>
          <a:xfrm>
            <a:off x="0" y="0"/>
            <a:ext cx="12192000" cy="2796988"/>
          </a:xfrm>
          <a:prstGeom prst="rect">
            <a:avLst/>
          </a:prstGeom>
          <a:gradFill>
            <a:gsLst>
              <a:gs pos="3200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1" name="组合 130"/>
          <p:cNvGrpSpPr/>
          <p:nvPr userDrawn="1"/>
        </p:nvGrpSpPr>
        <p:grpSpPr>
          <a:xfrm>
            <a:off x="10053763" y="232197"/>
            <a:ext cx="1766356" cy="542361"/>
            <a:chOff x="3337907" y="542618"/>
            <a:chExt cx="2460693" cy="755557"/>
          </a:xfrm>
          <a:solidFill>
            <a:srgbClr val="1B544A"/>
          </a:solidFill>
          <a:effectLst/>
        </p:grpSpPr>
        <p:grpSp>
          <p:nvGrpSpPr>
            <p:cNvPr id="132" name="组合 131"/>
            <p:cNvGrpSpPr/>
            <p:nvPr/>
          </p:nvGrpSpPr>
          <p:grpSpPr>
            <a:xfrm>
              <a:off x="3337907" y="542618"/>
              <a:ext cx="751304" cy="755557"/>
              <a:chOff x="3191007" y="542618"/>
              <a:chExt cx="751304" cy="755557"/>
            </a:xfrm>
            <a:grpFill/>
          </p:grpSpPr>
          <p:sp>
            <p:nvSpPr>
              <p:cNvPr id="145" name="Freeform 5"/>
              <p:cNvSpPr>
                <a:spLocks noEditPoints="1"/>
              </p:cNvSpPr>
              <p:nvPr/>
            </p:nvSpPr>
            <p:spPr bwMode="auto">
              <a:xfrm>
                <a:off x="3268973" y="633342"/>
                <a:ext cx="94976" cy="93559"/>
              </a:xfrm>
              <a:custGeom>
                <a:avLst/>
                <a:gdLst>
                  <a:gd name="T0" fmla="*/ 195 w 312"/>
                  <a:gd name="T1" fmla="*/ 171 h 307"/>
                  <a:gd name="T2" fmla="*/ 171 w 312"/>
                  <a:gd name="T3" fmla="*/ 148 h 307"/>
                  <a:gd name="T4" fmla="*/ 183 w 312"/>
                  <a:gd name="T5" fmla="*/ 135 h 307"/>
                  <a:gd name="T6" fmla="*/ 182 w 312"/>
                  <a:gd name="T7" fmla="*/ 153 h 307"/>
                  <a:gd name="T8" fmla="*/ 203 w 312"/>
                  <a:gd name="T9" fmla="*/ 152 h 307"/>
                  <a:gd name="T10" fmla="*/ 212 w 312"/>
                  <a:gd name="T11" fmla="*/ 153 h 307"/>
                  <a:gd name="T12" fmla="*/ 195 w 312"/>
                  <a:gd name="T13" fmla="*/ 171 h 307"/>
                  <a:gd name="T14" fmla="*/ 154 w 312"/>
                  <a:gd name="T15" fmla="*/ 252 h 307"/>
                  <a:gd name="T16" fmla="*/ 169 w 312"/>
                  <a:gd name="T17" fmla="*/ 235 h 307"/>
                  <a:gd name="T18" fmla="*/ 237 w 312"/>
                  <a:gd name="T19" fmla="*/ 164 h 307"/>
                  <a:gd name="T20" fmla="*/ 254 w 312"/>
                  <a:gd name="T21" fmla="*/ 148 h 307"/>
                  <a:gd name="T22" fmla="*/ 234 w 312"/>
                  <a:gd name="T23" fmla="*/ 130 h 307"/>
                  <a:gd name="T24" fmla="*/ 222 w 312"/>
                  <a:gd name="T25" fmla="*/ 144 h 307"/>
                  <a:gd name="T26" fmla="*/ 221 w 312"/>
                  <a:gd name="T27" fmla="*/ 127 h 307"/>
                  <a:gd name="T28" fmla="*/ 212 w 312"/>
                  <a:gd name="T29" fmla="*/ 127 h 307"/>
                  <a:gd name="T30" fmla="*/ 200 w 312"/>
                  <a:gd name="T31" fmla="*/ 127 h 307"/>
                  <a:gd name="T32" fmla="*/ 191 w 312"/>
                  <a:gd name="T33" fmla="*/ 127 h 307"/>
                  <a:gd name="T34" fmla="*/ 205 w 312"/>
                  <a:gd name="T35" fmla="*/ 114 h 307"/>
                  <a:gd name="T36" fmla="*/ 185 w 312"/>
                  <a:gd name="T37" fmla="*/ 96 h 307"/>
                  <a:gd name="T38" fmla="*/ 174 w 312"/>
                  <a:gd name="T39" fmla="*/ 107 h 307"/>
                  <a:gd name="T40" fmla="*/ 152 w 312"/>
                  <a:gd name="T41" fmla="*/ 130 h 307"/>
                  <a:gd name="T42" fmla="*/ 134 w 312"/>
                  <a:gd name="T43" fmla="*/ 113 h 307"/>
                  <a:gd name="T44" fmla="*/ 157 w 312"/>
                  <a:gd name="T45" fmla="*/ 90 h 307"/>
                  <a:gd name="T46" fmla="*/ 173 w 312"/>
                  <a:gd name="T47" fmla="*/ 75 h 307"/>
                  <a:gd name="T48" fmla="*/ 153 w 312"/>
                  <a:gd name="T49" fmla="*/ 56 h 307"/>
                  <a:gd name="T50" fmla="*/ 137 w 312"/>
                  <a:gd name="T51" fmla="*/ 73 h 307"/>
                  <a:gd name="T52" fmla="*/ 72 w 312"/>
                  <a:gd name="T53" fmla="*/ 140 h 307"/>
                  <a:gd name="T54" fmla="*/ 57 w 312"/>
                  <a:gd name="T55" fmla="*/ 155 h 307"/>
                  <a:gd name="T56" fmla="*/ 77 w 312"/>
                  <a:gd name="T57" fmla="*/ 174 h 307"/>
                  <a:gd name="T58" fmla="*/ 91 w 312"/>
                  <a:gd name="T59" fmla="*/ 158 h 307"/>
                  <a:gd name="T60" fmla="*/ 114 w 312"/>
                  <a:gd name="T61" fmla="*/ 135 h 307"/>
                  <a:gd name="T62" fmla="*/ 131 w 312"/>
                  <a:gd name="T63" fmla="*/ 151 h 307"/>
                  <a:gd name="T64" fmla="*/ 113 w 312"/>
                  <a:gd name="T65" fmla="*/ 170 h 307"/>
                  <a:gd name="T66" fmla="*/ 98 w 312"/>
                  <a:gd name="T67" fmla="*/ 185 h 307"/>
                  <a:gd name="T68" fmla="*/ 118 w 312"/>
                  <a:gd name="T69" fmla="*/ 204 h 307"/>
                  <a:gd name="T70" fmla="*/ 132 w 312"/>
                  <a:gd name="T71" fmla="*/ 188 h 307"/>
                  <a:gd name="T72" fmla="*/ 150 w 312"/>
                  <a:gd name="T73" fmla="*/ 169 h 307"/>
                  <a:gd name="T74" fmla="*/ 175 w 312"/>
                  <a:gd name="T75" fmla="*/ 192 h 307"/>
                  <a:gd name="T76" fmla="*/ 150 w 312"/>
                  <a:gd name="T77" fmla="*/ 217 h 307"/>
                  <a:gd name="T78" fmla="*/ 134 w 312"/>
                  <a:gd name="T79" fmla="*/ 233 h 307"/>
                  <a:gd name="T80" fmla="*/ 154 w 312"/>
                  <a:gd name="T81" fmla="*/ 252 h 307"/>
                  <a:gd name="T82" fmla="*/ 20 w 312"/>
                  <a:gd name="T83" fmla="*/ 172 h 307"/>
                  <a:gd name="T84" fmla="*/ 142 w 312"/>
                  <a:gd name="T85" fmla="*/ 287 h 307"/>
                  <a:gd name="T86" fmla="*/ 162 w 312"/>
                  <a:gd name="T87" fmla="*/ 307 h 307"/>
                  <a:gd name="T88" fmla="*/ 183 w 312"/>
                  <a:gd name="T89" fmla="*/ 285 h 307"/>
                  <a:gd name="T90" fmla="*/ 180 w 312"/>
                  <a:gd name="T91" fmla="*/ 283 h 307"/>
                  <a:gd name="T92" fmla="*/ 286 w 312"/>
                  <a:gd name="T93" fmla="*/ 173 h 307"/>
                  <a:gd name="T94" fmla="*/ 290 w 312"/>
                  <a:gd name="T95" fmla="*/ 177 h 307"/>
                  <a:gd name="T96" fmla="*/ 312 w 312"/>
                  <a:gd name="T97" fmla="*/ 154 h 307"/>
                  <a:gd name="T98" fmla="*/ 290 w 312"/>
                  <a:gd name="T99" fmla="*/ 135 h 307"/>
                  <a:gd name="T100" fmla="*/ 168 w 312"/>
                  <a:gd name="T101" fmla="*/ 19 h 307"/>
                  <a:gd name="T102" fmla="*/ 149 w 312"/>
                  <a:gd name="T103" fmla="*/ 0 h 307"/>
                  <a:gd name="T104" fmla="*/ 132 w 312"/>
                  <a:gd name="T105" fmla="*/ 19 h 307"/>
                  <a:gd name="T106" fmla="*/ 18 w 312"/>
                  <a:gd name="T107" fmla="*/ 136 h 307"/>
                  <a:gd name="T108" fmla="*/ 0 w 312"/>
                  <a:gd name="T109" fmla="*/ 154 h 307"/>
                  <a:gd name="T110" fmla="*/ 20 w 312"/>
                  <a:gd name="T111" fmla="*/ 172 h 307"/>
                  <a:gd name="T112" fmla="*/ 42 w 312"/>
                  <a:gd name="T113" fmla="*/ 151 h 307"/>
                  <a:gd name="T114" fmla="*/ 148 w 312"/>
                  <a:gd name="T115" fmla="*/ 42 h 307"/>
                  <a:gd name="T116" fmla="*/ 267 w 312"/>
                  <a:gd name="T117" fmla="*/ 155 h 307"/>
                  <a:gd name="T118" fmla="*/ 161 w 312"/>
                  <a:gd name="T119" fmla="*/ 264 h 307"/>
                  <a:gd name="T120" fmla="*/ 42 w 312"/>
                  <a:gd name="T121" fmla="*/ 15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2" h="307">
                    <a:moveTo>
                      <a:pt x="195" y="171"/>
                    </a:moveTo>
                    <a:cubicBezTo>
                      <a:pt x="171" y="148"/>
                      <a:pt x="171" y="148"/>
                      <a:pt x="171" y="148"/>
                    </a:cubicBezTo>
                    <a:cubicBezTo>
                      <a:pt x="183" y="135"/>
                      <a:pt x="183" y="135"/>
                      <a:pt x="183" y="135"/>
                    </a:cubicBezTo>
                    <a:cubicBezTo>
                      <a:pt x="183" y="142"/>
                      <a:pt x="183" y="148"/>
                      <a:pt x="182" y="153"/>
                    </a:cubicBezTo>
                    <a:cubicBezTo>
                      <a:pt x="193" y="152"/>
                      <a:pt x="200" y="152"/>
                      <a:pt x="203" y="152"/>
                    </a:cubicBezTo>
                    <a:cubicBezTo>
                      <a:pt x="207" y="152"/>
                      <a:pt x="210" y="153"/>
                      <a:pt x="212" y="153"/>
                    </a:cubicBezTo>
                    <a:lnTo>
                      <a:pt x="195" y="171"/>
                    </a:lnTo>
                    <a:close/>
                    <a:moveTo>
                      <a:pt x="154" y="252"/>
                    </a:moveTo>
                    <a:cubicBezTo>
                      <a:pt x="169" y="235"/>
                      <a:pt x="169" y="235"/>
                      <a:pt x="169" y="235"/>
                    </a:cubicBezTo>
                    <a:cubicBezTo>
                      <a:pt x="237" y="164"/>
                      <a:pt x="237" y="164"/>
                      <a:pt x="237" y="164"/>
                    </a:cubicBezTo>
                    <a:cubicBezTo>
                      <a:pt x="254" y="148"/>
                      <a:pt x="254" y="148"/>
                      <a:pt x="254" y="148"/>
                    </a:cubicBezTo>
                    <a:cubicBezTo>
                      <a:pt x="234" y="130"/>
                      <a:pt x="234" y="130"/>
                      <a:pt x="234" y="130"/>
                    </a:cubicBezTo>
                    <a:cubicBezTo>
                      <a:pt x="222" y="144"/>
                      <a:pt x="222" y="144"/>
                      <a:pt x="222" y="144"/>
                    </a:cubicBezTo>
                    <a:cubicBezTo>
                      <a:pt x="221" y="138"/>
                      <a:pt x="221" y="132"/>
                      <a:pt x="221" y="127"/>
                    </a:cubicBezTo>
                    <a:cubicBezTo>
                      <a:pt x="212" y="127"/>
                      <a:pt x="212" y="127"/>
                      <a:pt x="212" y="127"/>
                    </a:cubicBezTo>
                    <a:cubicBezTo>
                      <a:pt x="200" y="127"/>
                      <a:pt x="200" y="127"/>
                      <a:pt x="200" y="127"/>
                    </a:cubicBezTo>
                    <a:cubicBezTo>
                      <a:pt x="198" y="127"/>
                      <a:pt x="195" y="127"/>
                      <a:pt x="191" y="127"/>
                    </a:cubicBezTo>
                    <a:cubicBezTo>
                      <a:pt x="205" y="114"/>
                      <a:pt x="205" y="114"/>
                      <a:pt x="205" y="114"/>
                    </a:cubicBezTo>
                    <a:cubicBezTo>
                      <a:pt x="185" y="96"/>
                      <a:pt x="185" y="96"/>
                      <a:pt x="185" y="96"/>
                    </a:cubicBezTo>
                    <a:cubicBezTo>
                      <a:pt x="174" y="107"/>
                      <a:pt x="174" y="107"/>
                      <a:pt x="174" y="107"/>
                    </a:cubicBezTo>
                    <a:cubicBezTo>
                      <a:pt x="152" y="130"/>
                      <a:pt x="152" y="130"/>
                      <a:pt x="152" y="130"/>
                    </a:cubicBezTo>
                    <a:cubicBezTo>
                      <a:pt x="134" y="113"/>
                      <a:pt x="134" y="113"/>
                      <a:pt x="134" y="113"/>
                    </a:cubicBezTo>
                    <a:cubicBezTo>
                      <a:pt x="157" y="90"/>
                      <a:pt x="157" y="90"/>
                      <a:pt x="157" y="90"/>
                    </a:cubicBezTo>
                    <a:cubicBezTo>
                      <a:pt x="173" y="75"/>
                      <a:pt x="173" y="75"/>
                      <a:pt x="173" y="75"/>
                    </a:cubicBezTo>
                    <a:cubicBezTo>
                      <a:pt x="153" y="56"/>
                      <a:pt x="153" y="56"/>
                      <a:pt x="153" y="56"/>
                    </a:cubicBezTo>
                    <a:cubicBezTo>
                      <a:pt x="137" y="73"/>
                      <a:pt x="137" y="73"/>
                      <a:pt x="137" y="73"/>
                    </a:cubicBezTo>
                    <a:cubicBezTo>
                      <a:pt x="72" y="140"/>
                      <a:pt x="72" y="140"/>
                      <a:pt x="72" y="140"/>
                    </a:cubicBezTo>
                    <a:cubicBezTo>
                      <a:pt x="57" y="155"/>
                      <a:pt x="57" y="155"/>
                      <a:pt x="57" y="155"/>
                    </a:cubicBezTo>
                    <a:cubicBezTo>
                      <a:pt x="77" y="174"/>
                      <a:pt x="77" y="174"/>
                      <a:pt x="77" y="174"/>
                    </a:cubicBezTo>
                    <a:cubicBezTo>
                      <a:pt x="91" y="158"/>
                      <a:pt x="91" y="158"/>
                      <a:pt x="91" y="158"/>
                    </a:cubicBezTo>
                    <a:cubicBezTo>
                      <a:pt x="114" y="135"/>
                      <a:pt x="114" y="135"/>
                      <a:pt x="114" y="135"/>
                    </a:cubicBezTo>
                    <a:cubicBezTo>
                      <a:pt x="131" y="151"/>
                      <a:pt x="131" y="151"/>
                      <a:pt x="131" y="151"/>
                    </a:cubicBezTo>
                    <a:cubicBezTo>
                      <a:pt x="113" y="170"/>
                      <a:pt x="113" y="170"/>
                      <a:pt x="113" y="170"/>
                    </a:cubicBezTo>
                    <a:cubicBezTo>
                      <a:pt x="98" y="185"/>
                      <a:pt x="98" y="185"/>
                      <a:pt x="98" y="185"/>
                    </a:cubicBezTo>
                    <a:cubicBezTo>
                      <a:pt x="118" y="204"/>
                      <a:pt x="118" y="204"/>
                      <a:pt x="118" y="204"/>
                    </a:cubicBezTo>
                    <a:cubicBezTo>
                      <a:pt x="132" y="188"/>
                      <a:pt x="132" y="188"/>
                      <a:pt x="132" y="188"/>
                    </a:cubicBezTo>
                    <a:cubicBezTo>
                      <a:pt x="150" y="169"/>
                      <a:pt x="150" y="169"/>
                      <a:pt x="150" y="169"/>
                    </a:cubicBezTo>
                    <a:cubicBezTo>
                      <a:pt x="175" y="192"/>
                      <a:pt x="175" y="192"/>
                      <a:pt x="175" y="192"/>
                    </a:cubicBezTo>
                    <a:cubicBezTo>
                      <a:pt x="150" y="217"/>
                      <a:pt x="150" y="217"/>
                      <a:pt x="150" y="217"/>
                    </a:cubicBezTo>
                    <a:cubicBezTo>
                      <a:pt x="134" y="233"/>
                      <a:pt x="134" y="233"/>
                      <a:pt x="134" y="233"/>
                    </a:cubicBezTo>
                    <a:lnTo>
                      <a:pt x="154" y="252"/>
                    </a:lnTo>
                    <a:close/>
                    <a:moveTo>
                      <a:pt x="20" y="172"/>
                    </a:moveTo>
                    <a:cubicBezTo>
                      <a:pt x="142" y="287"/>
                      <a:pt x="142" y="287"/>
                      <a:pt x="142" y="287"/>
                    </a:cubicBezTo>
                    <a:cubicBezTo>
                      <a:pt x="162" y="307"/>
                      <a:pt x="162" y="307"/>
                      <a:pt x="162" y="307"/>
                    </a:cubicBezTo>
                    <a:cubicBezTo>
                      <a:pt x="183" y="285"/>
                      <a:pt x="183" y="285"/>
                      <a:pt x="183" y="285"/>
                    </a:cubicBezTo>
                    <a:cubicBezTo>
                      <a:pt x="180" y="283"/>
                      <a:pt x="180" y="283"/>
                      <a:pt x="180" y="283"/>
                    </a:cubicBezTo>
                    <a:cubicBezTo>
                      <a:pt x="286" y="173"/>
                      <a:pt x="286" y="173"/>
                      <a:pt x="286" y="173"/>
                    </a:cubicBezTo>
                    <a:cubicBezTo>
                      <a:pt x="290" y="177"/>
                      <a:pt x="290" y="177"/>
                      <a:pt x="290" y="177"/>
                    </a:cubicBezTo>
                    <a:cubicBezTo>
                      <a:pt x="312" y="154"/>
                      <a:pt x="312" y="154"/>
                      <a:pt x="312" y="154"/>
                    </a:cubicBezTo>
                    <a:cubicBezTo>
                      <a:pt x="290" y="135"/>
                      <a:pt x="290" y="135"/>
                      <a:pt x="290" y="135"/>
                    </a:cubicBezTo>
                    <a:cubicBezTo>
                      <a:pt x="168" y="19"/>
                      <a:pt x="168" y="19"/>
                      <a:pt x="168" y="19"/>
                    </a:cubicBezTo>
                    <a:cubicBezTo>
                      <a:pt x="149" y="0"/>
                      <a:pt x="149" y="0"/>
                      <a:pt x="149" y="0"/>
                    </a:cubicBezTo>
                    <a:cubicBezTo>
                      <a:pt x="132" y="19"/>
                      <a:pt x="132" y="19"/>
                      <a:pt x="132" y="19"/>
                    </a:cubicBezTo>
                    <a:cubicBezTo>
                      <a:pt x="18" y="136"/>
                      <a:pt x="18" y="136"/>
                      <a:pt x="18" y="136"/>
                    </a:cubicBezTo>
                    <a:cubicBezTo>
                      <a:pt x="0" y="154"/>
                      <a:pt x="0" y="154"/>
                      <a:pt x="0" y="154"/>
                    </a:cubicBezTo>
                    <a:lnTo>
                      <a:pt x="20" y="172"/>
                    </a:lnTo>
                    <a:close/>
                    <a:moveTo>
                      <a:pt x="42" y="151"/>
                    </a:moveTo>
                    <a:cubicBezTo>
                      <a:pt x="148" y="42"/>
                      <a:pt x="148" y="42"/>
                      <a:pt x="148" y="42"/>
                    </a:cubicBezTo>
                    <a:cubicBezTo>
                      <a:pt x="267" y="155"/>
                      <a:pt x="267" y="155"/>
                      <a:pt x="267" y="155"/>
                    </a:cubicBezTo>
                    <a:cubicBezTo>
                      <a:pt x="161" y="264"/>
                      <a:pt x="161" y="264"/>
                      <a:pt x="161" y="264"/>
                    </a:cubicBezTo>
                    <a:lnTo>
                      <a:pt x="42"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6"/>
              <p:cNvSpPr>
                <a:spLocks noEditPoints="1"/>
              </p:cNvSpPr>
              <p:nvPr/>
            </p:nvSpPr>
            <p:spPr bwMode="auto">
              <a:xfrm>
                <a:off x="3361114" y="571678"/>
                <a:ext cx="90724" cy="85762"/>
              </a:xfrm>
              <a:custGeom>
                <a:avLst/>
                <a:gdLst>
                  <a:gd name="T0" fmla="*/ 156 w 298"/>
                  <a:gd name="T1" fmla="*/ 168 h 281"/>
                  <a:gd name="T2" fmla="*/ 128 w 298"/>
                  <a:gd name="T3" fmla="*/ 200 h 281"/>
                  <a:gd name="T4" fmla="*/ 85 w 298"/>
                  <a:gd name="T5" fmla="*/ 232 h 281"/>
                  <a:gd name="T6" fmla="*/ 88 w 298"/>
                  <a:gd name="T7" fmla="*/ 206 h 281"/>
                  <a:gd name="T8" fmla="*/ 128 w 298"/>
                  <a:gd name="T9" fmla="*/ 154 h 281"/>
                  <a:gd name="T10" fmla="*/ 103 w 298"/>
                  <a:gd name="T11" fmla="*/ 175 h 281"/>
                  <a:gd name="T12" fmla="*/ 71 w 298"/>
                  <a:gd name="T13" fmla="*/ 191 h 281"/>
                  <a:gd name="T14" fmla="*/ 80 w 298"/>
                  <a:gd name="T15" fmla="*/ 161 h 281"/>
                  <a:gd name="T16" fmla="*/ 85 w 298"/>
                  <a:gd name="T17" fmla="*/ 137 h 281"/>
                  <a:gd name="T18" fmla="*/ 54 w 298"/>
                  <a:gd name="T19" fmla="*/ 124 h 281"/>
                  <a:gd name="T20" fmla="*/ 167 w 298"/>
                  <a:gd name="T21" fmla="*/ 66 h 281"/>
                  <a:gd name="T22" fmla="*/ 200 w 298"/>
                  <a:gd name="T23" fmla="*/ 79 h 281"/>
                  <a:gd name="T24" fmla="*/ 146 w 298"/>
                  <a:gd name="T25" fmla="*/ 106 h 281"/>
                  <a:gd name="T26" fmla="*/ 142 w 298"/>
                  <a:gd name="T27" fmla="*/ 133 h 281"/>
                  <a:gd name="T28" fmla="*/ 167 w 298"/>
                  <a:gd name="T29" fmla="*/ 141 h 281"/>
                  <a:gd name="T30" fmla="*/ 192 w 298"/>
                  <a:gd name="T31" fmla="*/ 87 h 281"/>
                  <a:gd name="T32" fmla="*/ 225 w 298"/>
                  <a:gd name="T33" fmla="*/ 95 h 281"/>
                  <a:gd name="T34" fmla="*/ 225 w 298"/>
                  <a:gd name="T35" fmla="*/ 142 h 281"/>
                  <a:gd name="T36" fmla="*/ 298 w 298"/>
                  <a:gd name="T37" fmla="*/ 160 h 281"/>
                  <a:gd name="T38" fmla="*/ 291 w 298"/>
                  <a:gd name="T39" fmla="*/ 194 h 281"/>
                  <a:gd name="T40" fmla="*/ 219 w 298"/>
                  <a:gd name="T41" fmla="*/ 173 h 281"/>
                  <a:gd name="T42" fmla="*/ 186 w 298"/>
                  <a:gd name="T43" fmla="*/ 159 h 281"/>
                  <a:gd name="T44" fmla="*/ 203 w 298"/>
                  <a:gd name="T45" fmla="*/ 186 h 281"/>
                  <a:gd name="T46" fmla="*/ 212 w 298"/>
                  <a:gd name="T47" fmla="*/ 228 h 281"/>
                  <a:gd name="T48" fmla="*/ 168 w 298"/>
                  <a:gd name="T49" fmla="*/ 237 h 281"/>
                  <a:gd name="T50" fmla="*/ 180 w 298"/>
                  <a:gd name="T51" fmla="*/ 218 h 281"/>
                  <a:gd name="T52" fmla="*/ 175 w 298"/>
                  <a:gd name="T53" fmla="*/ 195 h 281"/>
                  <a:gd name="T54" fmla="*/ 153 w 298"/>
                  <a:gd name="T55" fmla="*/ 226 h 281"/>
                  <a:gd name="T56" fmla="*/ 106 w 298"/>
                  <a:gd name="T57" fmla="*/ 281 h 281"/>
                  <a:gd name="T58" fmla="*/ 78 w 298"/>
                  <a:gd name="T59" fmla="*/ 265 h 281"/>
                  <a:gd name="T60" fmla="*/ 27 w 298"/>
                  <a:gd name="T61" fmla="*/ 155 h 281"/>
                  <a:gd name="T62" fmla="*/ 9 w 298"/>
                  <a:gd name="T63" fmla="*/ 118 h 281"/>
                  <a:gd name="T64" fmla="*/ 26 w 298"/>
                  <a:gd name="T65" fmla="*/ 91 h 281"/>
                  <a:gd name="T66" fmla="*/ 68 w 298"/>
                  <a:gd name="T67" fmla="*/ 55 h 281"/>
                  <a:gd name="T68" fmla="*/ 85 w 298"/>
                  <a:gd name="T69" fmla="*/ 30 h 281"/>
                  <a:gd name="T70" fmla="*/ 114 w 298"/>
                  <a:gd name="T71" fmla="*/ 45 h 281"/>
                  <a:gd name="T72" fmla="*/ 201 w 298"/>
                  <a:gd name="T73" fmla="*/ 0 h 281"/>
                  <a:gd name="T74" fmla="*/ 222 w 298"/>
                  <a:gd name="T75" fmla="*/ 40 h 281"/>
                  <a:gd name="T76" fmla="*/ 200 w 298"/>
                  <a:gd name="T77" fmla="*/ 67 h 281"/>
                  <a:gd name="T78" fmla="*/ 186 w 298"/>
                  <a:gd name="T79" fmla="*/ 38 h 281"/>
                  <a:gd name="T80" fmla="*/ 49 w 298"/>
                  <a:gd name="T81" fmla="*/ 128 h 281"/>
                  <a:gd name="T82" fmla="*/ 27 w 298"/>
                  <a:gd name="T83" fmla="*/ 15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8" h="281">
                    <a:moveTo>
                      <a:pt x="130" y="212"/>
                    </a:moveTo>
                    <a:cubicBezTo>
                      <a:pt x="142" y="194"/>
                      <a:pt x="151" y="180"/>
                      <a:pt x="156" y="168"/>
                    </a:cubicBezTo>
                    <a:cubicBezTo>
                      <a:pt x="155" y="167"/>
                      <a:pt x="153" y="166"/>
                      <a:pt x="152" y="165"/>
                    </a:cubicBezTo>
                    <a:cubicBezTo>
                      <a:pt x="143" y="178"/>
                      <a:pt x="135" y="190"/>
                      <a:pt x="128" y="200"/>
                    </a:cubicBezTo>
                    <a:cubicBezTo>
                      <a:pt x="121" y="210"/>
                      <a:pt x="110" y="223"/>
                      <a:pt x="94" y="239"/>
                    </a:cubicBezTo>
                    <a:cubicBezTo>
                      <a:pt x="90" y="236"/>
                      <a:pt x="87" y="234"/>
                      <a:pt x="85" y="232"/>
                    </a:cubicBezTo>
                    <a:cubicBezTo>
                      <a:pt x="82" y="230"/>
                      <a:pt x="76" y="227"/>
                      <a:pt x="68" y="223"/>
                    </a:cubicBezTo>
                    <a:cubicBezTo>
                      <a:pt x="76" y="216"/>
                      <a:pt x="83" y="211"/>
                      <a:pt x="88" y="206"/>
                    </a:cubicBezTo>
                    <a:cubicBezTo>
                      <a:pt x="94" y="200"/>
                      <a:pt x="101" y="193"/>
                      <a:pt x="108" y="184"/>
                    </a:cubicBezTo>
                    <a:cubicBezTo>
                      <a:pt x="115" y="175"/>
                      <a:pt x="122" y="165"/>
                      <a:pt x="128" y="154"/>
                    </a:cubicBezTo>
                    <a:cubicBezTo>
                      <a:pt x="124" y="154"/>
                      <a:pt x="124" y="154"/>
                      <a:pt x="124" y="154"/>
                    </a:cubicBezTo>
                    <a:cubicBezTo>
                      <a:pt x="115" y="164"/>
                      <a:pt x="108" y="171"/>
                      <a:pt x="103" y="175"/>
                    </a:cubicBezTo>
                    <a:cubicBezTo>
                      <a:pt x="99" y="180"/>
                      <a:pt x="90" y="187"/>
                      <a:pt x="79" y="198"/>
                    </a:cubicBezTo>
                    <a:cubicBezTo>
                      <a:pt x="76" y="195"/>
                      <a:pt x="73" y="193"/>
                      <a:pt x="71" y="191"/>
                    </a:cubicBezTo>
                    <a:cubicBezTo>
                      <a:pt x="68" y="189"/>
                      <a:pt x="62" y="186"/>
                      <a:pt x="53" y="181"/>
                    </a:cubicBezTo>
                    <a:cubicBezTo>
                      <a:pt x="60" y="176"/>
                      <a:pt x="69" y="170"/>
                      <a:pt x="80" y="161"/>
                    </a:cubicBezTo>
                    <a:cubicBezTo>
                      <a:pt x="92" y="153"/>
                      <a:pt x="104" y="139"/>
                      <a:pt x="118" y="120"/>
                    </a:cubicBezTo>
                    <a:cubicBezTo>
                      <a:pt x="85" y="137"/>
                      <a:pt x="85" y="137"/>
                      <a:pt x="85" y="137"/>
                    </a:cubicBezTo>
                    <a:cubicBezTo>
                      <a:pt x="66" y="148"/>
                      <a:pt x="66" y="148"/>
                      <a:pt x="66" y="148"/>
                    </a:cubicBezTo>
                    <a:cubicBezTo>
                      <a:pt x="54" y="124"/>
                      <a:pt x="54" y="124"/>
                      <a:pt x="54" y="124"/>
                    </a:cubicBezTo>
                    <a:cubicBezTo>
                      <a:pt x="74" y="115"/>
                      <a:pt x="74" y="115"/>
                      <a:pt x="74" y="115"/>
                    </a:cubicBezTo>
                    <a:cubicBezTo>
                      <a:pt x="167" y="66"/>
                      <a:pt x="167" y="66"/>
                      <a:pt x="167" y="66"/>
                    </a:cubicBezTo>
                    <a:cubicBezTo>
                      <a:pt x="188" y="55"/>
                      <a:pt x="188" y="55"/>
                      <a:pt x="188" y="55"/>
                    </a:cubicBezTo>
                    <a:cubicBezTo>
                      <a:pt x="200" y="79"/>
                      <a:pt x="200" y="79"/>
                      <a:pt x="200" y="79"/>
                    </a:cubicBezTo>
                    <a:cubicBezTo>
                      <a:pt x="179" y="89"/>
                      <a:pt x="179" y="89"/>
                      <a:pt x="179" y="89"/>
                    </a:cubicBezTo>
                    <a:cubicBezTo>
                      <a:pt x="146" y="106"/>
                      <a:pt x="146" y="106"/>
                      <a:pt x="146" y="106"/>
                    </a:cubicBezTo>
                    <a:cubicBezTo>
                      <a:pt x="150" y="107"/>
                      <a:pt x="154" y="108"/>
                      <a:pt x="158" y="108"/>
                    </a:cubicBezTo>
                    <a:cubicBezTo>
                      <a:pt x="153" y="117"/>
                      <a:pt x="147" y="125"/>
                      <a:pt x="142" y="133"/>
                    </a:cubicBezTo>
                    <a:cubicBezTo>
                      <a:pt x="151" y="134"/>
                      <a:pt x="157" y="136"/>
                      <a:pt x="160" y="137"/>
                    </a:cubicBezTo>
                    <a:cubicBezTo>
                      <a:pt x="167" y="141"/>
                      <a:pt x="167" y="141"/>
                      <a:pt x="167" y="141"/>
                    </a:cubicBezTo>
                    <a:cubicBezTo>
                      <a:pt x="179" y="120"/>
                      <a:pt x="185" y="108"/>
                      <a:pt x="186" y="103"/>
                    </a:cubicBezTo>
                    <a:cubicBezTo>
                      <a:pt x="192" y="87"/>
                      <a:pt x="192" y="87"/>
                      <a:pt x="192" y="87"/>
                    </a:cubicBezTo>
                    <a:cubicBezTo>
                      <a:pt x="196" y="89"/>
                      <a:pt x="199" y="90"/>
                      <a:pt x="202" y="91"/>
                    </a:cubicBezTo>
                    <a:cubicBezTo>
                      <a:pt x="205" y="92"/>
                      <a:pt x="212" y="93"/>
                      <a:pt x="225" y="95"/>
                    </a:cubicBezTo>
                    <a:cubicBezTo>
                      <a:pt x="218" y="107"/>
                      <a:pt x="212" y="117"/>
                      <a:pt x="207" y="126"/>
                    </a:cubicBezTo>
                    <a:cubicBezTo>
                      <a:pt x="211" y="130"/>
                      <a:pt x="217" y="136"/>
                      <a:pt x="225" y="142"/>
                    </a:cubicBezTo>
                    <a:cubicBezTo>
                      <a:pt x="233" y="149"/>
                      <a:pt x="243" y="154"/>
                      <a:pt x="257" y="157"/>
                    </a:cubicBezTo>
                    <a:cubicBezTo>
                      <a:pt x="271" y="160"/>
                      <a:pt x="284" y="161"/>
                      <a:pt x="298" y="160"/>
                    </a:cubicBezTo>
                    <a:cubicBezTo>
                      <a:pt x="296" y="166"/>
                      <a:pt x="295" y="171"/>
                      <a:pt x="294" y="175"/>
                    </a:cubicBezTo>
                    <a:cubicBezTo>
                      <a:pt x="293" y="178"/>
                      <a:pt x="292" y="185"/>
                      <a:pt x="291" y="194"/>
                    </a:cubicBezTo>
                    <a:cubicBezTo>
                      <a:pt x="272" y="193"/>
                      <a:pt x="257" y="190"/>
                      <a:pt x="247" y="186"/>
                    </a:cubicBezTo>
                    <a:cubicBezTo>
                      <a:pt x="236" y="183"/>
                      <a:pt x="227" y="178"/>
                      <a:pt x="219" y="173"/>
                    </a:cubicBezTo>
                    <a:cubicBezTo>
                      <a:pt x="211" y="167"/>
                      <a:pt x="202" y="160"/>
                      <a:pt x="192" y="150"/>
                    </a:cubicBezTo>
                    <a:cubicBezTo>
                      <a:pt x="186" y="159"/>
                      <a:pt x="186" y="159"/>
                      <a:pt x="186" y="159"/>
                    </a:cubicBezTo>
                    <a:cubicBezTo>
                      <a:pt x="189" y="162"/>
                      <a:pt x="191" y="166"/>
                      <a:pt x="193" y="168"/>
                    </a:cubicBezTo>
                    <a:cubicBezTo>
                      <a:pt x="195" y="171"/>
                      <a:pt x="198" y="177"/>
                      <a:pt x="203" y="186"/>
                    </a:cubicBezTo>
                    <a:cubicBezTo>
                      <a:pt x="208" y="195"/>
                      <a:pt x="211" y="202"/>
                      <a:pt x="213" y="208"/>
                    </a:cubicBezTo>
                    <a:cubicBezTo>
                      <a:pt x="215" y="215"/>
                      <a:pt x="214" y="222"/>
                      <a:pt x="212" y="228"/>
                    </a:cubicBezTo>
                    <a:cubicBezTo>
                      <a:pt x="210" y="235"/>
                      <a:pt x="200" y="243"/>
                      <a:pt x="182" y="253"/>
                    </a:cubicBezTo>
                    <a:cubicBezTo>
                      <a:pt x="175" y="244"/>
                      <a:pt x="170" y="239"/>
                      <a:pt x="168" y="237"/>
                    </a:cubicBezTo>
                    <a:cubicBezTo>
                      <a:pt x="158" y="230"/>
                      <a:pt x="158" y="230"/>
                      <a:pt x="158" y="230"/>
                    </a:cubicBezTo>
                    <a:cubicBezTo>
                      <a:pt x="171" y="225"/>
                      <a:pt x="178" y="222"/>
                      <a:pt x="180" y="218"/>
                    </a:cubicBezTo>
                    <a:cubicBezTo>
                      <a:pt x="182" y="215"/>
                      <a:pt x="182" y="211"/>
                      <a:pt x="180" y="206"/>
                    </a:cubicBezTo>
                    <a:cubicBezTo>
                      <a:pt x="178" y="202"/>
                      <a:pt x="177" y="198"/>
                      <a:pt x="175" y="195"/>
                    </a:cubicBezTo>
                    <a:cubicBezTo>
                      <a:pt x="174" y="192"/>
                      <a:pt x="174" y="192"/>
                      <a:pt x="174" y="192"/>
                    </a:cubicBezTo>
                    <a:cubicBezTo>
                      <a:pt x="169" y="202"/>
                      <a:pt x="162" y="213"/>
                      <a:pt x="153" y="226"/>
                    </a:cubicBezTo>
                    <a:cubicBezTo>
                      <a:pt x="144" y="238"/>
                      <a:pt x="137" y="248"/>
                      <a:pt x="130" y="255"/>
                    </a:cubicBezTo>
                    <a:cubicBezTo>
                      <a:pt x="106" y="281"/>
                      <a:pt x="106" y="281"/>
                      <a:pt x="106" y="281"/>
                    </a:cubicBezTo>
                    <a:cubicBezTo>
                      <a:pt x="99" y="276"/>
                      <a:pt x="94" y="273"/>
                      <a:pt x="90" y="271"/>
                    </a:cubicBezTo>
                    <a:cubicBezTo>
                      <a:pt x="78" y="265"/>
                      <a:pt x="78" y="265"/>
                      <a:pt x="78" y="265"/>
                    </a:cubicBezTo>
                    <a:cubicBezTo>
                      <a:pt x="101" y="247"/>
                      <a:pt x="118" y="229"/>
                      <a:pt x="130" y="212"/>
                    </a:cubicBezTo>
                    <a:close/>
                    <a:moveTo>
                      <a:pt x="27" y="155"/>
                    </a:moveTo>
                    <a:cubicBezTo>
                      <a:pt x="22" y="143"/>
                      <a:pt x="22" y="143"/>
                      <a:pt x="22" y="143"/>
                    </a:cubicBezTo>
                    <a:cubicBezTo>
                      <a:pt x="9" y="118"/>
                      <a:pt x="9" y="118"/>
                      <a:pt x="9" y="118"/>
                    </a:cubicBezTo>
                    <a:cubicBezTo>
                      <a:pt x="0" y="103"/>
                      <a:pt x="0" y="103"/>
                      <a:pt x="0" y="103"/>
                    </a:cubicBezTo>
                    <a:cubicBezTo>
                      <a:pt x="26" y="91"/>
                      <a:pt x="26" y="91"/>
                      <a:pt x="26" y="91"/>
                    </a:cubicBezTo>
                    <a:cubicBezTo>
                      <a:pt x="86" y="60"/>
                      <a:pt x="86" y="60"/>
                      <a:pt x="86" y="60"/>
                    </a:cubicBezTo>
                    <a:cubicBezTo>
                      <a:pt x="81" y="58"/>
                      <a:pt x="75" y="57"/>
                      <a:pt x="68" y="55"/>
                    </a:cubicBezTo>
                    <a:cubicBezTo>
                      <a:pt x="70" y="52"/>
                      <a:pt x="73" y="49"/>
                      <a:pt x="75" y="47"/>
                    </a:cubicBezTo>
                    <a:cubicBezTo>
                      <a:pt x="76" y="44"/>
                      <a:pt x="80" y="39"/>
                      <a:pt x="85" y="30"/>
                    </a:cubicBezTo>
                    <a:cubicBezTo>
                      <a:pt x="100" y="33"/>
                      <a:pt x="110" y="36"/>
                      <a:pt x="117" y="38"/>
                    </a:cubicBezTo>
                    <a:cubicBezTo>
                      <a:pt x="116" y="41"/>
                      <a:pt x="114" y="43"/>
                      <a:pt x="114" y="45"/>
                    </a:cubicBezTo>
                    <a:cubicBezTo>
                      <a:pt x="178" y="12"/>
                      <a:pt x="178" y="12"/>
                      <a:pt x="178" y="12"/>
                    </a:cubicBezTo>
                    <a:cubicBezTo>
                      <a:pt x="201" y="0"/>
                      <a:pt x="201" y="0"/>
                      <a:pt x="201" y="0"/>
                    </a:cubicBezTo>
                    <a:cubicBezTo>
                      <a:pt x="209" y="16"/>
                      <a:pt x="209" y="16"/>
                      <a:pt x="209" y="16"/>
                    </a:cubicBezTo>
                    <a:cubicBezTo>
                      <a:pt x="222" y="40"/>
                      <a:pt x="222" y="40"/>
                      <a:pt x="222" y="40"/>
                    </a:cubicBezTo>
                    <a:cubicBezTo>
                      <a:pt x="229" y="52"/>
                      <a:pt x="229" y="52"/>
                      <a:pt x="229" y="52"/>
                    </a:cubicBezTo>
                    <a:cubicBezTo>
                      <a:pt x="200" y="67"/>
                      <a:pt x="200" y="67"/>
                      <a:pt x="200" y="67"/>
                    </a:cubicBezTo>
                    <a:cubicBezTo>
                      <a:pt x="194" y="54"/>
                      <a:pt x="194" y="54"/>
                      <a:pt x="194" y="54"/>
                    </a:cubicBezTo>
                    <a:cubicBezTo>
                      <a:pt x="186" y="38"/>
                      <a:pt x="186" y="38"/>
                      <a:pt x="186" y="38"/>
                    </a:cubicBezTo>
                    <a:cubicBezTo>
                      <a:pt x="41" y="113"/>
                      <a:pt x="41" y="113"/>
                      <a:pt x="41" y="113"/>
                    </a:cubicBezTo>
                    <a:cubicBezTo>
                      <a:pt x="49" y="128"/>
                      <a:pt x="49" y="128"/>
                      <a:pt x="49" y="128"/>
                    </a:cubicBezTo>
                    <a:cubicBezTo>
                      <a:pt x="56" y="140"/>
                      <a:pt x="56" y="140"/>
                      <a:pt x="56" y="140"/>
                    </a:cubicBezTo>
                    <a:lnTo>
                      <a:pt x="27"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7"/>
              <p:cNvSpPr>
                <a:spLocks noEditPoints="1"/>
              </p:cNvSpPr>
              <p:nvPr/>
            </p:nvSpPr>
            <p:spPr bwMode="auto">
              <a:xfrm>
                <a:off x="3475936" y="542618"/>
                <a:ext cx="75839" cy="71587"/>
              </a:xfrm>
              <a:custGeom>
                <a:avLst/>
                <a:gdLst>
                  <a:gd name="T0" fmla="*/ 36 w 250"/>
                  <a:gd name="T1" fmla="*/ 73 h 236"/>
                  <a:gd name="T2" fmla="*/ 83 w 250"/>
                  <a:gd name="T3" fmla="*/ 66 h 236"/>
                  <a:gd name="T4" fmla="*/ 88 w 250"/>
                  <a:gd name="T5" fmla="*/ 95 h 236"/>
                  <a:gd name="T6" fmla="*/ 41 w 250"/>
                  <a:gd name="T7" fmla="*/ 102 h 236"/>
                  <a:gd name="T8" fmla="*/ 36 w 250"/>
                  <a:gd name="T9" fmla="*/ 73 h 236"/>
                  <a:gd name="T10" fmla="*/ 4 w 250"/>
                  <a:gd name="T11" fmla="*/ 71 h 236"/>
                  <a:gd name="T12" fmla="*/ 20 w 250"/>
                  <a:gd name="T13" fmla="*/ 167 h 236"/>
                  <a:gd name="T14" fmla="*/ 23 w 250"/>
                  <a:gd name="T15" fmla="*/ 193 h 236"/>
                  <a:gd name="T16" fmla="*/ 54 w 250"/>
                  <a:gd name="T17" fmla="*/ 188 h 236"/>
                  <a:gd name="T18" fmla="*/ 53 w 250"/>
                  <a:gd name="T19" fmla="*/ 184 h 236"/>
                  <a:gd name="T20" fmla="*/ 101 w 250"/>
                  <a:gd name="T21" fmla="*/ 177 h 236"/>
                  <a:gd name="T22" fmla="*/ 107 w 250"/>
                  <a:gd name="T23" fmla="*/ 213 h 236"/>
                  <a:gd name="T24" fmla="*/ 111 w 250"/>
                  <a:gd name="T25" fmla="*/ 226 h 236"/>
                  <a:gd name="T26" fmla="*/ 121 w 250"/>
                  <a:gd name="T27" fmla="*/ 234 h 236"/>
                  <a:gd name="T28" fmla="*/ 143 w 250"/>
                  <a:gd name="T29" fmla="*/ 235 h 236"/>
                  <a:gd name="T30" fmla="*/ 181 w 250"/>
                  <a:gd name="T31" fmla="*/ 229 h 236"/>
                  <a:gd name="T32" fmla="*/ 216 w 250"/>
                  <a:gd name="T33" fmla="*/ 224 h 236"/>
                  <a:gd name="T34" fmla="*/ 233 w 250"/>
                  <a:gd name="T35" fmla="*/ 219 h 236"/>
                  <a:gd name="T36" fmla="*/ 242 w 250"/>
                  <a:gd name="T37" fmla="*/ 209 h 236"/>
                  <a:gd name="T38" fmla="*/ 250 w 250"/>
                  <a:gd name="T39" fmla="*/ 176 h 236"/>
                  <a:gd name="T40" fmla="*/ 218 w 250"/>
                  <a:gd name="T41" fmla="*/ 167 h 236"/>
                  <a:gd name="T42" fmla="*/ 218 w 250"/>
                  <a:gd name="T43" fmla="*/ 177 h 236"/>
                  <a:gd name="T44" fmla="*/ 214 w 250"/>
                  <a:gd name="T45" fmla="*/ 191 h 236"/>
                  <a:gd name="T46" fmla="*/ 202 w 250"/>
                  <a:gd name="T47" fmla="*/ 197 h 236"/>
                  <a:gd name="T48" fmla="*/ 177 w 250"/>
                  <a:gd name="T49" fmla="*/ 201 h 236"/>
                  <a:gd name="T50" fmla="*/ 150 w 250"/>
                  <a:gd name="T51" fmla="*/ 205 h 236"/>
                  <a:gd name="T52" fmla="*/ 138 w 250"/>
                  <a:gd name="T53" fmla="*/ 204 h 236"/>
                  <a:gd name="T54" fmla="*/ 135 w 250"/>
                  <a:gd name="T55" fmla="*/ 198 h 236"/>
                  <a:gd name="T56" fmla="*/ 131 w 250"/>
                  <a:gd name="T57" fmla="*/ 172 h 236"/>
                  <a:gd name="T58" fmla="*/ 185 w 250"/>
                  <a:gd name="T59" fmla="*/ 163 h 236"/>
                  <a:gd name="T60" fmla="*/ 186 w 250"/>
                  <a:gd name="T61" fmla="*/ 168 h 236"/>
                  <a:gd name="T62" fmla="*/ 217 w 250"/>
                  <a:gd name="T63" fmla="*/ 163 h 236"/>
                  <a:gd name="T64" fmla="*/ 213 w 250"/>
                  <a:gd name="T65" fmla="*/ 139 h 236"/>
                  <a:gd name="T66" fmla="*/ 198 w 250"/>
                  <a:gd name="T67" fmla="*/ 41 h 236"/>
                  <a:gd name="T68" fmla="*/ 195 w 250"/>
                  <a:gd name="T69" fmla="*/ 19 h 236"/>
                  <a:gd name="T70" fmla="*/ 175 w 250"/>
                  <a:gd name="T71" fmla="*/ 23 h 236"/>
                  <a:gd name="T72" fmla="*/ 109 w 250"/>
                  <a:gd name="T73" fmla="*/ 33 h 236"/>
                  <a:gd name="T74" fmla="*/ 107 w 250"/>
                  <a:gd name="T75" fmla="*/ 19 h 236"/>
                  <a:gd name="T76" fmla="*/ 105 w 250"/>
                  <a:gd name="T77" fmla="*/ 0 h 236"/>
                  <a:gd name="T78" fmla="*/ 73 w 250"/>
                  <a:gd name="T79" fmla="*/ 5 h 236"/>
                  <a:gd name="T80" fmla="*/ 77 w 250"/>
                  <a:gd name="T81" fmla="*/ 24 h 236"/>
                  <a:gd name="T82" fmla="*/ 79 w 250"/>
                  <a:gd name="T83" fmla="*/ 38 h 236"/>
                  <a:gd name="T84" fmla="*/ 24 w 250"/>
                  <a:gd name="T85" fmla="*/ 47 h 236"/>
                  <a:gd name="T86" fmla="*/ 0 w 250"/>
                  <a:gd name="T87" fmla="*/ 50 h 236"/>
                  <a:gd name="T88" fmla="*/ 4 w 250"/>
                  <a:gd name="T89" fmla="*/ 71 h 236"/>
                  <a:gd name="T90" fmla="*/ 45 w 250"/>
                  <a:gd name="T91" fmla="*/ 129 h 236"/>
                  <a:gd name="T92" fmla="*/ 92 w 250"/>
                  <a:gd name="T93" fmla="*/ 121 h 236"/>
                  <a:gd name="T94" fmla="*/ 97 w 250"/>
                  <a:gd name="T95" fmla="*/ 149 h 236"/>
                  <a:gd name="T96" fmla="*/ 49 w 250"/>
                  <a:gd name="T97" fmla="*/ 157 h 236"/>
                  <a:gd name="T98" fmla="*/ 45 w 250"/>
                  <a:gd name="T99" fmla="*/ 129 h 236"/>
                  <a:gd name="T100" fmla="*/ 114 w 250"/>
                  <a:gd name="T101" fmla="*/ 61 h 236"/>
                  <a:gd name="T102" fmla="*/ 168 w 250"/>
                  <a:gd name="T103" fmla="*/ 53 h 236"/>
                  <a:gd name="T104" fmla="*/ 172 w 250"/>
                  <a:gd name="T105" fmla="*/ 82 h 236"/>
                  <a:gd name="T106" fmla="*/ 118 w 250"/>
                  <a:gd name="T107" fmla="*/ 90 h 236"/>
                  <a:gd name="T108" fmla="*/ 114 w 250"/>
                  <a:gd name="T109" fmla="*/ 61 h 236"/>
                  <a:gd name="T110" fmla="*/ 122 w 250"/>
                  <a:gd name="T111" fmla="*/ 116 h 236"/>
                  <a:gd name="T112" fmla="*/ 177 w 250"/>
                  <a:gd name="T113" fmla="*/ 108 h 236"/>
                  <a:gd name="T114" fmla="*/ 181 w 250"/>
                  <a:gd name="T115" fmla="*/ 136 h 236"/>
                  <a:gd name="T116" fmla="*/ 127 w 250"/>
                  <a:gd name="T117" fmla="*/ 145 h 236"/>
                  <a:gd name="T118" fmla="*/ 122 w 250"/>
                  <a:gd name="T119" fmla="*/ 11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0" h="236">
                    <a:moveTo>
                      <a:pt x="36" y="73"/>
                    </a:moveTo>
                    <a:cubicBezTo>
                      <a:pt x="83" y="66"/>
                      <a:pt x="83" y="66"/>
                      <a:pt x="83" y="66"/>
                    </a:cubicBezTo>
                    <a:cubicBezTo>
                      <a:pt x="88" y="95"/>
                      <a:pt x="88" y="95"/>
                      <a:pt x="88" y="95"/>
                    </a:cubicBezTo>
                    <a:cubicBezTo>
                      <a:pt x="41" y="102"/>
                      <a:pt x="41" y="102"/>
                      <a:pt x="41" y="102"/>
                    </a:cubicBezTo>
                    <a:lnTo>
                      <a:pt x="36" y="73"/>
                    </a:lnTo>
                    <a:close/>
                    <a:moveTo>
                      <a:pt x="4" y="71"/>
                    </a:moveTo>
                    <a:cubicBezTo>
                      <a:pt x="20" y="167"/>
                      <a:pt x="20" y="167"/>
                      <a:pt x="20" y="167"/>
                    </a:cubicBezTo>
                    <a:cubicBezTo>
                      <a:pt x="23" y="193"/>
                      <a:pt x="23" y="193"/>
                      <a:pt x="23" y="193"/>
                    </a:cubicBezTo>
                    <a:cubicBezTo>
                      <a:pt x="54" y="188"/>
                      <a:pt x="54" y="188"/>
                      <a:pt x="54" y="188"/>
                    </a:cubicBezTo>
                    <a:cubicBezTo>
                      <a:pt x="53" y="184"/>
                      <a:pt x="53" y="184"/>
                      <a:pt x="53" y="184"/>
                    </a:cubicBezTo>
                    <a:cubicBezTo>
                      <a:pt x="101" y="177"/>
                      <a:pt x="101" y="177"/>
                      <a:pt x="101" y="177"/>
                    </a:cubicBezTo>
                    <a:cubicBezTo>
                      <a:pt x="107" y="213"/>
                      <a:pt x="107" y="213"/>
                      <a:pt x="107" y="213"/>
                    </a:cubicBezTo>
                    <a:cubicBezTo>
                      <a:pt x="108" y="218"/>
                      <a:pt x="109" y="223"/>
                      <a:pt x="111" y="226"/>
                    </a:cubicBezTo>
                    <a:cubicBezTo>
                      <a:pt x="113" y="229"/>
                      <a:pt x="116" y="232"/>
                      <a:pt x="121" y="234"/>
                    </a:cubicBezTo>
                    <a:cubicBezTo>
                      <a:pt x="126" y="236"/>
                      <a:pt x="134" y="236"/>
                      <a:pt x="143" y="235"/>
                    </a:cubicBezTo>
                    <a:cubicBezTo>
                      <a:pt x="153" y="233"/>
                      <a:pt x="165" y="231"/>
                      <a:pt x="181" y="229"/>
                    </a:cubicBezTo>
                    <a:cubicBezTo>
                      <a:pt x="197" y="227"/>
                      <a:pt x="209" y="226"/>
                      <a:pt x="216" y="224"/>
                    </a:cubicBezTo>
                    <a:cubicBezTo>
                      <a:pt x="224" y="222"/>
                      <a:pt x="230" y="221"/>
                      <a:pt x="233" y="219"/>
                    </a:cubicBezTo>
                    <a:cubicBezTo>
                      <a:pt x="237" y="216"/>
                      <a:pt x="240" y="213"/>
                      <a:pt x="242" y="209"/>
                    </a:cubicBezTo>
                    <a:cubicBezTo>
                      <a:pt x="245" y="205"/>
                      <a:pt x="248" y="194"/>
                      <a:pt x="250" y="176"/>
                    </a:cubicBezTo>
                    <a:cubicBezTo>
                      <a:pt x="241" y="175"/>
                      <a:pt x="230" y="172"/>
                      <a:pt x="218" y="167"/>
                    </a:cubicBezTo>
                    <a:cubicBezTo>
                      <a:pt x="218" y="177"/>
                      <a:pt x="218" y="177"/>
                      <a:pt x="218" y="177"/>
                    </a:cubicBezTo>
                    <a:cubicBezTo>
                      <a:pt x="218" y="183"/>
                      <a:pt x="217" y="188"/>
                      <a:pt x="214" y="191"/>
                    </a:cubicBezTo>
                    <a:cubicBezTo>
                      <a:pt x="211" y="194"/>
                      <a:pt x="207" y="196"/>
                      <a:pt x="202" y="197"/>
                    </a:cubicBezTo>
                    <a:cubicBezTo>
                      <a:pt x="197" y="199"/>
                      <a:pt x="189" y="200"/>
                      <a:pt x="177" y="201"/>
                    </a:cubicBezTo>
                    <a:cubicBezTo>
                      <a:pt x="150" y="205"/>
                      <a:pt x="150" y="205"/>
                      <a:pt x="150" y="205"/>
                    </a:cubicBezTo>
                    <a:cubicBezTo>
                      <a:pt x="144" y="206"/>
                      <a:pt x="140" y="205"/>
                      <a:pt x="138" y="204"/>
                    </a:cubicBezTo>
                    <a:cubicBezTo>
                      <a:pt x="137" y="202"/>
                      <a:pt x="136" y="200"/>
                      <a:pt x="135" y="198"/>
                    </a:cubicBezTo>
                    <a:cubicBezTo>
                      <a:pt x="131" y="172"/>
                      <a:pt x="131" y="172"/>
                      <a:pt x="131" y="172"/>
                    </a:cubicBezTo>
                    <a:cubicBezTo>
                      <a:pt x="185" y="163"/>
                      <a:pt x="185" y="163"/>
                      <a:pt x="185" y="163"/>
                    </a:cubicBezTo>
                    <a:cubicBezTo>
                      <a:pt x="186" y="168"/>
                      <a:pt x="186" y="168"/>
                      <a:pt x="186" y="168"/>
                    </a:cubicBezTo>
                    <a:cubicBezTo>
                      <a:pt x="217" y="163"/>
                      <a:pt x="217" y="163"/>
                      <a:pt x="217" y="163"/>
                    </a:cubicBezTo>
                    <a:cubicBezTo>
                      <a:pt x="213" y="139"/>
                      <a:pt x="213" y="139"/>
                      <a:pt x="213" y="139"/>
                    </a:cubicBezTo>
                    <a:cubicBezTo>
                      <a:pt x="198" y="41"/>
                      <a:pt x="198" y="41"/>
                      <a:pt x="198" y="41"/>
                    </a:cubicBezTo>
                    <a:cubicBezTo>
                      <a:pt x="195" y="19"/>
                      <a:pt x="195" y="19"/>
                      <a:pt x="195" y="19"/>
                    </a:cubicBezTo>
                    <a:cubicBezTo>
                      <a:pt x="175" y="23"/>
                      <a:pt x="175" y="23"/>
                      <a:pt x="175" y="23"/>
                    </a:cubicBezTo>
                    <a:cubicBezTo>
                      <a:pt x="109" y="33"/>
                      <a:pt x="109" y="33"/>
                      <a:pt x="109" y="33"/>
                    </a:cubicBezTo>
                    <a:cubicBezTo>
                      <a:pt x="107" y="19"/>
                      <a:pt x="107" y="19"/>
                      <a:pt x="107" y="19"/>
                    </a:cubicBezTo>
                    <a:cubicBezTo>
                      <a:pt x="105" y="0"/>
                      <a:pt x="105" y="0"/>
                      <a:pt x="105" y="0"/>
                    </a:cubicBezTo>
                    <a:cubicBezTo>
                      <a:pt x="73" y="5"/>
                      <a:pt x="73" y="5"/>
                      <a:pt x="73" y="5"/>
                    </a:cubicBezTo>
                    <a:cubicBezTo>
                      <a:pt x="77" y="24"/>
                      <a:pt x="77" y="24"/>
                      <a:pt x="77" y="24"/>
                    </a:cubicBezTo>
                    <a:cubicBezTo>
                      <a:pt x="79" y="38"/>
                      <a:pt x="79" y="38"/>
                      <a:pt x="79" y="38"/>
                    </a:cubicBezTo>
                    <a:cubicBezTo>
                      <a:pt x="24" y="47"/>
                      <a:pt x="24" y="47"/>
                      <a:pt x="24" y="47"/>
                    </a:cubicBezTo>
                    <a:cubicBezTo>
                      <a:pt x="0" y="50"/>
                      <a:pt x="0" y="50"/>
                      <a:pt x="0" y="50"/>
                    </a:cubicBezTo>
                    <a:lnTo>
                      <a:pt x="4" y="71"/>
                    </a:lnTo>
                    <a:close/>
                    <a:moveTo>
                      <a:pt x="45" y="129"/>
                    </a:moveTo>
                    <a:cubicBezTo>
                      <a:pt x="92" y="121"/>
                      <a:pt x="92" y="121"/>
                      <a:pt x="92" y="121"/>
                    </a:cubicBezTo>
                    <a:cubicBezTo>
                      <a:pt x="97" y="149"/>
                      <a:pt x="97" y="149"/>
                      <a:pt x="97" y="149"/>
                    </a:cubicBezTo>
                    <a:cubicBezTo>
                      <a:pt x="49" y="157"/>
                      <a:pt x="49" y="157"/>
                      <a:pt x="49" y="157"/>
                    </a:cubicBezTo>
                    <a:lnTo>
                      <a:pt x="45" y="129"/>
                    </a:lnTo>
                    <a:close/>
                    <a:moveTo>
                      <a:pt x="114" y="61"/>
                    </a:moveTo>
                    <a:cubicBezTo>
                      <a:pt x="168" y="53"/>
                      <a:pt x="168" y="53"/>
                      <a:pt x="168" y="53"/>
                    </a:cubicBezTo>
                    <a:cubicBezTo>
                      <a:pt x="172" y="82"/>
                      <a:pt x="172" y="82"/>
                      <a:pt x="172" y="82"/>
                    </a:cubicBezTo>
                    <a:cubicBezTo>
                      <a:pt x="118" y="90"/>
                      <a:pt x="118" y="90"/>
                      <a:pt x="118" y="90"/>
                    </a:cubicBezTo>
                    <a:lnTo>
                      <a:pt x="114" y="61"/>
                    </a:lnTo>
                    <a:close/>
                    <a:moveTo>
                      <a:pt x="122" y="116"/>
                    </a:moveTo>
                    <a:cubicBezTo>
                      <a:pt x="177" y="108"/>
                      <a:pt x="177" y="108"/>
                      <a:pt x="177" y="108"/>
                    </a:cubicBezTo>
                    <a:cubicBezTo>
                      <a:pt x="181" y="136"/>
                      <a:pt x="181" y="136"/>
                      <a:pt x="181" y="136"/>
                    </a:cubicBezTo>
                    <a:cubicBezTo>
                      <a:pt x="127" y="145"/>
                      <a:pt x="127" y="145"/>
                      <a:pt x="127" y="145"/>
                    </a:cubicBezTo>
                    <a:lnTo>
                      <a:pt x="122"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8"/>
              <p:cNvSpPr>
                <a:spLocks noEditPoints="1"/>
              </p:cNvSpPr>
              <p:nvPr/>
            </p:nvSpPr>
            <p:spPr bwMode="auto">
              <a:xfrm>
                <a:off x="3587214" y="542618"/>
                <a:ext cx="73004" cy="75130"/>
              </a:xfrm>
              <a:custGeom>
                <a:avLst/>
                <a:gdLst>
                  <a:gd name="T0" fmla="*/ 62 w 241"/>
                  <a:gd name="T1" fmla="*/ 84 h 247"/>
                  <a:gd name="T2" fmla="*/ 60 w 241"/>
                  <a:gd name="T3" fmla="*/ 135 h 247"/>
                  <a:gd name="T4" fmla="*/ 57 w 241"/>
                  <a:gd name="T5" fmla="*/ 74 h 247"/>
                  <a:gd name="T6" fmla="*/ 38 w 241"/>
                  <a:gd name="T7" fmla="*/ 184 h 247"/>
                  <a:gd name="T8" fmla="*/ 53 w 241"/>
                  <a:gd name="T9" fmla="*/ 170 h 247"/>
                  <a:gd name="T10" fmla="*/ 79 w 241"/>
                  <a:gd name="T11" fmla="*/ 158 h 247"/>
                  <a:gd name="T12" fmla="*/ 89 w 241"/>
                  <a:gd name="T13" fmla="*/ 155 h 247"/>
                  <a:gd name="T14" fmla="*/ 97 w 241"/>
                  <a:gd name="T15" fmla="*/ 161 h 247"/>
                  <a:gd name="T16" fmla="*/ 105 w 241"/>
                  <a:gd name="T17" fmla="*/ 115 h 247"/>
                  <a:gd name="T18" fmla="*/ 118 w 241"/>
                  <a:gd name="T19" fmla="*/ 88 h 247"/>
                  <a:gd name="T20" fmla="*/ 137 w 241"/>
                  <a:gd name="T21" fmla="*/ 129 h 247"/>
                  <a:gd name="T22" fmla="*/ 116 w 241"/>
                  <a:gd name="T23" fmla="*/ 159 h 247"/>
                  <a:gd name="T24" fmla="*/ 107 w 241"/>
                  <a:gd name="T25" fmla="*/ 192 h 247"/>
                  <a:gd name="T26" fmla="*/ 128 w 241"/>
                  <a:gd name="T27" fmla="*/ 189 h 247"/>
                  <a:gd name="T28" fmla="*/ 154 w 241"/>
                  <a:gd name="T29" fmla="*/ 178 h 247"/>
                  <a:gd name="T30" fmla="*/ 184 w 241"/>
                  <a:gd name="T31" fmla="*/ 174 h 247"/>
                  <a:gd name="T32" fmla="*/ 168 w 241"/>
                  <a:gd name="T33" fmla="*/ 131 h 247"/>
                  <a:gd name="T34" fmla="*/ 183 w 241"/>
                  <a:gd name="T35" fmla="*/ 93 h 247"/>
                  <a:gd name="T36" fmla="*/ 191 w 241"/>
                  <a:gd name="T37" fmla="*/ 72 h 247"/>
                  <a:gd name="T38" fmla="*/ 159 w 241"/>
                  <a:gd name="T39" fmla="*/ 70 h 247"/>
                  <a:gd name="T40" fmla="*/ 143 w 241"/>
                  <a:gd name="T41" fmla="*/ 76 h 247"/>
                  <a:gd name="T42" fmla="*/ 119 w 241"/>
                  <a:gd name="T43" fmla="*/ 86 h 247"/>
                  <a:gd name="T44" fmla="*/ 126 w 241"/>
                  <a:gd name="T45" fmla="*/ 68 h 247"/>
                  <a:gd name="T46" fmla="*/ 100 w 241"/>
                  <a:gd name="T47" fmla="*/ 47 h 247"/>
                  <a:gd name="T48" fmla="*/ 95 w 241"/>
                  <a:gd name="T49" fmla="*/ 69 h 247"/>
                  <a:gd name="T50" fmla="*/ 81 w 241"/>
                  <a:gd name="T51" fmla="*/ 60 h 247"/>
                  <a:gd name="T52" fmla="*/ 58 w 241"/>
                  <a:gd name="T53" fmla="*/ 69 h 247"/>
                  <a:gd name="T54" fmla="*/ 205 w 241"/>
                  <a:gd name="T55" fmla="*/ 60 h 247"/>
                  <a:gd name="T56" fmla="*/ 176 w 241"/>
                  <a:gd name="T57" fmla="*/ 212 h 247"/>
                  <a:gd name="T58" fmla="*/ 149 w 241"/>
                  <a:gd name="T59" fmla="*/ 208 h 247"/>
                  <a:gd name="T60" fmla="*/ 154 w 241"/>
                  <a:gd name="T61" fmla="*/ 235 h 247"/>
                  <a:gd name="T62" fmla="*/ 189 w 241"/>
                  <a:gd name="T63" fmla="*/ 245 h 247"/>
                  <a:gd name="T64" fmla="*/ 208 w 241"/>
                  <a:gd name="T65" fmla="*/ 223 h 247"/>
                  <a:gd name="T66" fmla="*/ 241 w 241"/>
                  <a:gd name="T67" fmla="*/ 36 h 247"/>
                  <a:gd name="T68" fmla="*/ 67 w 241"/>
                  <a:gd name="T69" fmla="*/ 7 h 247"/>
                  <a:gd name="T70" fmla="*/ 32 w 241"/>
                  <a:gd name="T71" fmla="*/ 31 h 247"/>
                  <a:gd name="T72" fmla="*/ 0 w 241"/>
                  <a:gd name="T73" fmla="*/ 211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1" h="247">
                    <a:moveTo>
                      <a:pt x="57" y="74"/>
                    </a:moveTo>
                    <a:cubicBezTo>
                      <a:pt x="62" y="84"/>
                      <a:pt x="62" y="84"/>
                      <a:pt x="62" y="84"/>
                    </a:cubicBezTo>
                    <a:cubicBezTo>
                      <a:pt x="63" y="87"/>
                      <a:pt x="67" y="96"/>
                      <a:pt x="74" y="113"/>
                    </a:cubicBezTo>
                    <a:cubicBezTo>
                      <a:pt x="69" y="123"/>
                      <a:pt x="65" y="130"/>
                      <a:pt x="60" y="135"/>
                    </a:cubicBezTo>
                    <a:cubicBezTo>
                      <a:pt x="56" y="140"/>
                      <a:pt x="50" y="145"/>
                      <a:pt x="43" y="150"/>
                    </a:cubicBezTo>
                    <a:lnTo>
                      <a:pt x="57" y="74"/>
                    </a:lnTo>
                    <a:close/>
                    <a:moveTo>
                      <a:pt x="32" y="217"/>
                    </a:moveTo>
                    <a:cubicBezTo>
                      <a:pt x="38" y="184"/>
                      <a:pt x="38" y="184"/>
                      <a:pt x="38" y="184"/>
                    </a:cubicBezTo>
                    <a:cubicBezTo>
                      <a:pt x="43" y="154"/>
                      <a:pt x="43" y="154"/>
                      <a:pt x="43" y="154"/>
                    </a:cubicBezTo>
                    <a:cubicBezTo>
                      <a:pt x="48" y="161"/>
                      <a:pt x="52" y="167"/>
                      <a:pt x="53" y="170"/>
                    </a:cubicBezTo>
                    <a:cubicBezTo>
                      <a:pt x="55" y="173"/>
                      <a:pt x="57" y="176"/>
                      <a:pt x="58" y="179"/>
                    </a:cubicBezTo>
                    <a:cubicBezTo>
                      <a:pt x="69" y="168"/>
                      <a:pt x="76" y="161"/>
                      <a:pt x="79" y="158"/>
                    </a:cubicBezTo>
                    <a:cubicBezTo>
                      <a:pt x="82" y="154"/>
                      <a:pt x="85" y="151"/>
                      <a:pt x="87" y="148"/>
                    </a:cubicBezTo>
                    <a:cubicBezTo>
                      <a:pt x="89" y="155"/>
                      <a:pt x="89" y="155"/>
                      <a:pt x="89" y="155"/>
                    </a:cubicBezTo>
                    <a:cubicBezTo>
                      <a:pt x="89" y="156"/>
                      <a:pt x="90" y="160"/>
                      <a:pt x="90" y="166"/>
                    </a:cubicBezTo>
                    <a:cubicBezTo>
                      <a:pt x="97" y="161"/>
                      <a:pt x="97" y="161"/>
                      <a:pt x="97" y="161"/>
                    </a:cubicBezTo>
                    <a:cubicBezTo>
                      <a:pt x="101" y="159"/>
                      <a:pt x="108" y="156"/>
                      <a:pt x="118" y="152"/>
                    </a:cubicBezTo>
                    <a:cubicBezTo>
                      <a:pt x="114" y="139"/>
                      <a:pt x="110" y="127"/>
                      <a:pt x="105" y="115"/>
                    </a:cubicBezTo>
                    <a:cubicBezTo>
                      <a:pt x="110" y="107"/>
                      <a:pt x="110" y="107"/>
                      <a:pt x="110" y="107"/>
                    </a:cubicBezTo>
                    <a:cubicBezTo>
                      <a:pt x="111" y="104"/>
                      <a:pt x="114" y="98"/>
                      <a:pt x="118" y="88"/>
                    </a:cubicBezTo>
                    <a:cubicBezTo>
                      <a:pt x="124" y="99"/>
                      <a:pt x="128" y="106"/>
                      <a:pt x="130" y="109"/>
                    </a:cubicBezTo>
                    <a:cubicBezTo>
                      <a:pt x="131" y="112"/>
                      <a:pt x="133" y="119"/>
                      <a:pt x="137" y="129"/>
                    </a:cubicBezTo>
                    <a:cubicBezTo>
                      <a:pt x="131" y="139"/>
                      <a:pt x="131" y="139"/>
                      <a:pt x="131" y="139"/>
                    </a:cubicBezTo>
                    <a:cubicBezTo>
                      <a:pt x="127" y="146"/>
                      <a:pt x="122" y="152"/>
                      <a:pt x="116" y="159"/>
                    </a:cubicBezTo>
                    <a:cubicBezTo>
                      <a:pt x="110" y="166"/>
                      <a:pt x="102" y="172"/>
                      <a:pt x="92" y="179"/>
                    </a:cubicBezTo>
                    <a:cubicBezTo>
                      <a:pt x="100" y="184"/>
                      <a:pt x="105" y="189"/>
                      <a:pt x="107" y="192"/>
                    </a:cubicBezTo>
                    <a:cubicBezTo>
                      <a:pt x="110" y="194"/>
                      <a:pt x="112" y="197"/>
                      <a:pt x="115" y="200"/>
                    </a:cubicBezTo>
                    <a:cubicBezTo>
                      <a:pt x="120" y="196"/>
                      <a:pt x="125" y="192"/>
                      <a:pt x="128" y="189"/>
                    </a:cubicBezTo>
                    <a:cubicBezTo>
                      <a:pt x="132" y="185"/>
                      <a:pt x="139" y="177"/>
                      <a:pt x="150" y="163"/>
                    </a:cubicBezTo>
                    <a:cubicBezTo>
                      <a:pt x="154" y="178"/>
                      <a:pt x="154" y="178"/>
                      <a:pt x="154" y="178"/>
                    </a:cubicBezTo>
                    <a:cubicBezTo>
                      <a:pt x="155" y="179"/>
                      <a:pt x="156" y="184"/>
                      <a:pt x="157" y="191"/>
                    </a:cubicBezTo>
                    <a:cubicBezTo>
                      <a:pt x="167" y="184"/>
                      <a:pt x="176" y="178"/>
                      <a:pt x="184" y="174"/>
                    </a:cubicBezTo>
                    <a:cubicBezTo>
                      <a:pt x="181" y="165"/>
                      <a:pt x="181" y="165"/>
                      <a:pt x="181" y="165"/>
                    </a:cubicBezTo>
                    <a:cubicBezTo>
                      <a:pt x="181" y="165"/>
                      <a:pt x="177" y="153"/>
                      <a:pt x="168" y="131"/>
                    </a:cubicBezTo>
                    <a:cubicBezTo>
                      <a:pt x="175" y="116"/>
                      <a:pt x="175" y="116"/>
                      <a:pt x="175" y="116"/>
                    </a:cubicBezTo>
                    <a:cubicBezTo>
                      <a:pt x="177" y="110"/>
                      <a:pt x="180" y="103"/>
                      <a:pt x="183" y="93"/>
                    </a:cubicBezTo>
                    <a:cubicBezTo>
                      <a:pt x="188" y="79"/>
                      <a:pt x="188" y="79"/>
                      <a:pt x="188" y="79"/>
                    </a:cubicBezTo>
                    <a:cubicBezTo>
                      <a:pt x="189" y="77"/>
                      <a:pt x="189" y="75"/>
                      <a:pt x="191" y="72"/>
                    </a:cubicBezTo>
                    <a:cubicBezTo>
                      <a:pt x="181" y="69"/>
                      <a:pt x="171" y="66"/>
                      <a:pt x="160" y="62"/>
                    </a:cubicBezTo>
                    <a:cubicBezTo>
                      <a:pt x="159" y="70"/>
                      <a:pt x="159" y="70"/>
                      <a:pt x="159" y="70"/>
                    </a:cubicBezTo>
                    <a:cubicBezTo>
                      <a:pt x="158" y="74"/>
                      <a:pt x="156" y="82"/>
                      <a:pt x="152" y="94"/>
                    </a:cubicBezTo>
                    <a:cubicBezTo>
                      <a:pt x="149" y="87"/>
                      <a:pt x="146" y="81"/>
                      <a:pt x="143" y="76"/>
                    </a:cubicBezTo>
                    <a:cubicBezTo>
                      <a:pt x="137" y="80"/>
                      <a:pt x="137" y="80"/>
                      <a:pt x="137" y="80"/>
                    </a:cubicBezTo>
                    <a:cubicBezTo>
                      <a:pt x="133" y="82"/>
                      <a:pt x="127" y="84"/>
                      <a:pt x="119" y="86"/>
                    </a:cubicBezTo>
                    <a:cubicBezTo>
                      <a:pt x="124" y="74"/>
                      <a:pt x="124" y="74"/>
                      <a:pt x="124" y="74"/>
                    </a:cubicBezTo>
                    <a:cubicBezTo>
                      <a:pt x="124" y="74"/>
                      <a:pt x="125" y="72"/>
                      <a:pt x="126" y="68"/>
                    </a:cubicBezTo>
                    <a:cubicBezTo>
                      <a:pt x="127" y="64"/>
                      <a:pt x="128" y="61"/>
                      <a:pt x="129" y="58"/>
                    </a:cubicBezTo>
                    <a:cubicBezTo>
                      <a:pt x="118" y="55"/>
                      <a:pt x="108" y="51"/>
                      <a:pt x="100" y="47"/>
                    </a:cubicBezTo>
                    <a:cubicBezTo>
                      <a:pt x="98" y="58"/>
                      <a:pt x="98" y="58"/>
                      <a:pt x="98" y="58"/>
                    </a:cubicBezTo>
                    <a:cubicBezTo>
                      <a:pt x="97" y="62"/>
                      <a:pt x="96" y="66"/>
                      <a:pt x="95" y="69"/>
                    </a:cubicBezTo>
                    <a:cubicBezTo>
                      <a:pt x="94" y="73"/>
                      <a:pt x="92" y="77"/>
                      <a:pt x="90" y="81"/>
                    </a:cubicBezTo>
                    <a:cubicBezTo>
                      <a:pt x="87" y="73"/>
                      <a:pt x="83" y="66"/>
                      <a:pt x="81" y="60"/>
                    </a:cubicBezTo>
                    <a:cubicBezTo>
                      <a:pt x="73" y="64"/>
                      <a:pt x="68" y="66"/>
                      <a:pt x="66" y="67"/>
                    </a:cubicBezTo>
                    <a:cubicBezTo>
                      <a:pt x="63" y="68"/>
                      <a:pt x="60" y="69"/>
                      <a:pt x="58" y="69"/>
                    </a:cubicBezTo>
                    <a:cubicBezTo>
                      <a:pt x="64" y="35"/>
                      <a:pt x="64" y="35"/>
                      <a:pt x="64" y="35"/>
                    </a:cubicBezTo>
                    <a:cubicBezTo>
                      <a:pt x="205" y="60"/>
                      <a:pt x="205" y="60"/>
                      <a:pt x="205" y="60"/>
                    </a:cubicBezTo>
                    <a:cubicBezTo>
                      <a:pt x="179" y="206"/>
                      <a:pt x="179" y="206"/>
                      <a:pt x="179" y="206"/>
                    </a:cubicBezTo>
                    <a:cubicBezTo>
                      <a:pt x="179" y="209"/>
                      <a:pt x="178" y="210"/>
                      <a:pt x="176" y="212"/>
                    </a:cubicBezTo>
                    <a:cubicBezTo>
                      <a:pt x="175" y="214"/>
                      <a:pt x="171" y="214"/>
                      <a:pt x="165" y="212"/>
                    </a:cubicBezTo>
                    <a:cubicBezTo>
                      <a:pt x="160" y="211"/>
                      <a:pt x="154" y="210"/>
                      <a:pt x="149" y="208"/>
                    </a:cubicBezTo>
                    <a:cubicBezTo>
                      <a:pt x="151" y="217"/>
                      <a:pt x="151" y="217"/>
                      <a:pt x="151" y="217"/>
                    </a:cubicBezTo>
                    <a:cubicBezTo>
                      <a:pt x="153" y="225"/>
                      <a:pt x="154" y="231"/>
                      <a:pt x="154" y="235"/>
                    </a:cubicBezTo>
                    <a:cubicBezTo>
                      <a:pt x="154" y="239"/>
                      <a:pt x="153" y="242"/>
                      <a:pt x="153" y="245"/>
                    </a:cubicBezTo>
                    <a:cubicBezTo>
                      <a:pt x="169" y="246"/>
                      <a:pt x="181" y="247"/>
                      <a:pt x="189" y="245"/>
                    </a:cubicBezTo>
                    <a:cubicBezTo>
                      <a:pt x="196" y="244"/>
                      <a:pt x="201" y="241"/>
                      <a:pt x="203" y="237"/>
                    </a:cubicBezTo>
                    <a:cubicBezTo>
                      <a:pt x="205" y="233"/>
                      <a:pt x="207" y="228"/>
                      <a:pt x="208" y="223"/>
                    </a:cubicBezTo>
                    <a:cubicBezTo>
                      <a:pt x="235" y="66"/>
                      <a:pt x="235" y="66"/>
                      <a:pt x="235" y="66"/>
                    </a:cubicBezTo>
                    <a:cubicBezTo>
                      <a:pt x="241" y="36"/>
                      <a:pt x="241" y="36"/>
                      <a:pt x="241" y="36"/>
                    </a:cubicBezTo>
                    <a:cubicBezTo>
                      <a:pt x="211" y="32"/>
                      <a:pt x="211" y="32"/>
                      <a:pt x="211" y="32"/>
                    </a:cubicBezTo>
                    <a:cubicBezTo>
                      <a:pt x="67" y="7"/>
                      <a:pt x="67" y="7"/>
                      <a:pt x="67" y="7"/>
                    </a:cubicBezTo>
                    <a:cubicBezTo>
                      <a:pt x="37" y="0"/>
                      <a:pt x="37" y="0"/>
                      <a:pt x="37" y="0"/>
                    </a:cubicBezTo>
                    <a:cubicBezTo>
                      <a:pt x="32" y="31"/>
                      <a:pt x="32" y="31"/>
                      <a:pt x="32" y="31"/>
                    </a:cubicBezTo>
                    <a:cubicBezTo>
                      <a:pt x="6" y="179"/>
                      <a:pt x="6" y="179"/>
                      <a:pt x="6" y="179"/>
                    </a:cubicBezTo>
                    <a:cubicBezTo>
                      <a:pt x="0" y="211"/>
                      <a:pt x="0" y="211"/>
                      <a:pt x="0" y="211"/>
                    </a:cubicBezTo>
                    <a:lnTo>
                      <a:pt x="32" y="2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9"/>
              <p:cNvSpPr>
                <a:spLocks noEditPoints="1"/>
              </p:cNvSpPr>
              <p:nvPr/>
            </p:nvSpPr>
            <p:spPr bwMode="auto">
              <a:xfrm>
                <a:off x="3693530" y="580892"/>
                <a:ext cx="71587" cy="77257"/>
              </a:xfrm>
              <a:custGeom>
                <a:avLst/>
                <a:gdLst>
                  <a:gd name="T0" fmla="*/ 30 w 237"/>
                  <a:gd name="T1" fmla="*/ 80 h 253"/>
                  <a:gd name="T2" fmla="*/ 24 w 237"/>
                  <a:gd name="T3" fmla="*/ 52 h 253"/>
                  <a:gd name="T4" fmla="*/ 21 w 237"/>
                  <a:gd name="T5" fmla="*/ 44 h 253"/>
                  <a:gd name="T6" fmla="*/ 59 w 237"/>
                  <a:gd name="T7" fmla="*/ 41 h 253"/>
                  <a:gd name="T8" fmla="*/ 99 w 237"/>
                  <a:gd name="T9" fmla="*/ 27 h 253"/>
                  <a:gd name="T10" fmla="*/ 133 w 237"/>
                  <a:gd name="T11" fmla="*/ 5 h 253"/>
                  <a:gd name="T12" fmla="*/ 139 w 237"/>
                  <a:gd name="T13" fmla="*/ 0 h 253"/>
                  <a:gd name="T14" fmla="*/ 160 w 237"/>
                  <a:gd name="T15" fmla="*/ 28 h 253"/>
                  <a:gd name="T16" fmla="*/ 119 w 237"/>
                  <a:gd name="T17" fmla="*/ 51 h 253"/>
                  <a:gd name="T18" fmla="*/ 77 w 237"/>
                  <a:gd name="T19" fmla="*/ 68 h 253"/>
                  <a:gd name="T20" fmla="*/ 30 w 237"/>
                  <a:gd name="T21" fmla="*/ 80 h 253"/>
                  <a:gd name="T22" fmla="*/ 26 w 237"/>
                  <a:gd name="T23" fmla="*/ 133 h 253"/>
                  <a:gd name="T24" fmla="*/ 47 w 237"/>
                  <a:gd name="T25" fmla="*/ 127 h 253"/>
                  <a:gd name="T26" fmla="*/ 73 w 237"/>
                  <a:gd name="T27" fmla="*/ 116 h 253"/>
                  <a:gd name="T28" fmla="*/ 101 w 237"/>
                  <a:gd name="T29" fmla="*/ 101 h 253"/>
                  <a:gd name="T30" fmla="*/ 118 w 237"/>
                  <a:gd name="T31" fmla="*/ 88 h 253"/>
                  <a:gd name="T32" fmla="*/ 123 w 237"/>
                  <a:gd name="T33" fmla="*/ 83 h 253"/>
                  <a:gd name="T34" fmla="*/ 143 w 237"/>
                  <a:gd name="T35" fmla="*/ 116 h 253"/>
                  <a:gd name="T36" fmla="*/ 132 w 237"/>
                  <a:gd name="T37" fmla="*/ 122 h 253"/>
                  <a:gd name="T38" fmla="*/ 112 w 237"/>
                  <a:gd name="T39" fmla="*/ 131 h 253"/>
                  <a:gd name="T40" fmla="*/ 83 w 237"/>
                  <a:gd name="T41" fmla="*/ 144 h 253"/>
                  <a:gd name="T42" fmla="*/ 48 w 237"/>
                  <a:gd name="T43" fmla="*/ 155 h 253"/>
                  <a:gd name="T44" fmla="*/ 133 w 237"/>
                  <a:gd name="T45" fmla="*/ 197 h 253"/>
                  <a:gd name="T46" fmla="*/ 130 w 237"/>
                  <a:gd name="T47" fmla="*/ 171 h 253"/>
                  <a:gd name="T48" fmla="*/ 127 w 237"/>
                  <a:gd name="T49" fmla="*/ 155 h 253"/>
                  <a:gd name="T50" fmla="*/ 152 w 237"/>
                  <a:gd name="T51" fmla="*/ 156 h 253"/>
                  <a:gd name="T52" fmla="*/ 159 w 237"/>
                  <a:gd name="T53" fmla="*/ 155 h 253"/>
                  <a:gd name="T54" fmla="*/ 171 w 237"/>
                  <a:gd name="T55" fmla="*/ 247 h 253"/>
                  <a:gd name="T56" fmla="*/ 143 w 237"/>
                  <a:gd name="T57" fmla="*/ 251 h 253"/>
                  <a:gd name="T58" fmla="*/ 134 w 237"/>
                  <a:gd name="T59" fmla="*/ 253 h 253"/>
                  <a:gd name="T60" fmla="*/ 135 w 237"/>
                  <a:gd name="T61" fmla="*/ 243 h 253"/>
                  <a:gd name="T62" fmla="*/ 134 w 237"/>
                  <a:gd name="T63" fmla="*/ 226 h 253"/>
                  <a:gd name="T64" fmla="*/ 72 w 237"/>
                  <a:gd name="T65" fmla="*/ 198 h 253"/>
                  <a:gd name="T66" fmla="*/ 22 w 237"/>
                  <a:gd name="T67" fmla="*/ 177 h 253"/>
                  <a:gd name="T68" fmla="*/ 0 w 237"/>
                  <a:gd name="T69" fmla="*/ 170 h 253"/>
                  <a:gd name="T70" fmla="*/ 3 w 237"/>
                  <a:gd name="T71" fmla="*/ 144 h 253"/>
                  <a:gd name="T72" fmla="*/ 3 w 237"/>
                  <a:gd name="T73" fmla="*/ 135 h 253"/>
                  <a:gd name="T74" fmla="*/ 26 w 237"/>
                  <a:gd name="T75" fmla="*/ 133 h 253"/>
                  <a:gd name="T76" fmla="*/ 188 w 237"/>
                  <a:gd name="T77" fmla="*/ 22 h 253"/>
                  <a:gd name="T78" fmla="*/ 217 w 237"/>
                  <a:gd name="T79" fmla="*/ 39 h 253"/>
                  <a:gd name="T80" fmla="*/ 212 w 237"/>
                  <a:gd name="T81" fmla="*/ 47 h 253"/>
                  <a:gd name="T82" fmla="*/ 208 w 237"/>
                  <a:gd name="T83" fmla="*/ 57 h 253"/>
                  <a:gd name="T84" fmla="*/ 204 w 237"/>
                  <a:gd name="T85" fmla="*/ 80 h 253"/>
                  <a:gd name="T86" fmla="*/ 206 w 237"/>
                  <a:gd name="T87" fmla="*/ 110 h 253"/>
                  <a:gd name="T88" fmla="*/ 215 w 237"/>
                  <a:gd name="T89" fmla="*/ 132 h 253"/>
                  <a:gd name="T90" fmla="*/ 222 w 237"/>
                  <a:gd name="T91" fmla="*/ 144 h 253"/>
                  <a:gd name="T92" fmla="*/ 237 w 237"/>
                  <a:gd name="T93" fmla="*/ 159 h 253"/>
                  <a:gd name="T94" fmla="*/ 227 w 237"/>
                  <a:gd name="T95" fmla="*/ 163 h 253"/>
                  <a:gd name="T96" fmla="*/ 204 w 237"/>
                  <a:gd name="T97" fmla="*/ 178 h 253"/>
                  <a:gd name="T98" fmla="*/ 183 w 237"/>
                  <a:gd name="T99" fmla="*/ 141 h 253"/>
                  <a:gd name="T100" fmla="*/ 173 w 237"/>
                  <a:gd name="T101" fmla="*/ 106 h 253"/>
                  <a:gd name="T102" fmla="*/ 173 w 237"/>
                  <a:gd name="T103" fmla="*/ 75 h 253"/>
                  <a:gd name="T104" fmla="*/ 177 w 237"/>
                  <a:gd name="T105" fmla="*/ 51 h 253"/>
                  <a:gd name="T106" fmla="*/ 188 w 237"/>
                  <a:gd name="T107" fmla="*/ 2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7" h="253">
                    <a:moveTo>
                      <a:pt x="30" y="80"/>
                    </a:moveTo>
                    <a:cubicBezTo>
                      <a:pt x="28" y="67"/>
                      <a:pt x="26" y="57"/>
                      <a:pt x="24" y="52"/>
                    </a:cubicBezTo>
                    <a:cubicBezTo>
                      <a:pt x="21" y="44"/>
                      <a:pt x="21" y="44"/>
                      <a:pt x="21" y="44"/>
                    </a:cubicBezTo>
                    <a:cubicBezTo>
                      <a:pt x="32" y="46"/>
                      <a:pt x="44" y="45"/>
                      <a:pt x="59" y="41"/>
                    </a:cubicBezTo>
                    <a:cubicBezTo>
                      <a:pt x="73" y="37"/>
                      <a:pt x="86" y="32"/>
                      <a:pt x="99" y="27"/>
                    </a:cubicBezTo>
                    <a:cubicBezTo>
                      <a:pt x="112" y="20"/>
                      <a:pt x="123" y="13"/>
                      <a:pt x="133" y="5"/>
                    </a:cubicBezTo>
                    <a:cubicBezTo>
                      <a:pt x="139" y="0"/>
                      <a:pt x="139" y="0"/>
                      <a:pt x="139" y="0"/>
                    </a:cubicBezTo>
                    <a:cubicBezTo>
                      <a:pt x="145" y="10"/>
                      <a:pt x="152" y="19"/>
                      <a:pt x="160" y="28"/>
                    </a:cubicBezTo>
                    <a:cubicBezTo>
                      <a:pt x="144" y="37"/>
                      <a:pt x="130" y="45"/>
                      <a:pt x="119" y="51"/>
                    </a:cubicBezTo>
                    <a:cubicBezTo>
                      <a:pt x="108" y="57"/>
                      <a:pt x="94" y="63"/>
                      <a:pt x="77" y="68"/>
                    </a:cubicBezTo>
                    <a:cubicBezTo>
                      <a:pt x="59" y="73"/>
                      <a:pt x="44" y="77"/>
                      <a:pt x="30" y="80"/>
                    </a:cubicBezTo>
                    <a:close/>
                    <a:moveTo>
                      <a:pt x="26" y="133"/>
                    </a:moveTo>
                    <a:cubicBezTo>
                      <a:pt x="31" y="132"/>
                      <a:pt x="38" y="130"/>
                      <a:pt x="47" y="127"/>
                    </a:cubicBezTo>
                    <a:cubicBezTo>
                      <a:pt x="55" y="124"/>
                      <a:pt x="64" y="120"/>
                      <a:pt x="73" y="116"/>
                    </a:cubicBezTo>
                    <a:cubicBezTo>
                      <a:pt x="82" y="112"/>
                      <a:pt x="92" y="107"/>
                      <a:pt x="101" y="101"/>
                    </a:cubicBezTo>
                    <a:cubicBezTo>
                      <a:pt x="110" y="94"/>
                      <a:pt x="116" y="90"/>
                      <a:pt x="118" y="88"/>
                    </a:cubicBezTo>
                    <a:cubicBezTo>
                      <a:pt x="123" y="83"/>
                      <a:pt x="123" y="83"/>
                      <a:pt x="123" y="83"/>
                    </a:cubicBezTo>
                    <a:cubicBezTo>
                      <a:pt x="129" y="95"/>
                      <a:pt x="136" y="106"/>
                      <a:pt x="143" y="116"/>
                    </a:cubicBezTo>
                    <a:cubicBezTo>
                      <a:pt x="138" y="119"/>
                      <a:pt x="134" y="120"/>
                      <a:pt x="132" y="122"/>
                    </a:cubicBezTo>
                    <a:cubicBezTo>
                      <a:pt x="112" y="131"/>
                      <a:pt x="112" y="131"/>
                      <a:pt x="112" y="131"/>
                    </a:cubicBezTo>
                    <a:cubicBezTo>
                      <a:pt x="102" y="136"/>
                      <a:pt x="92" y="140"/>
                      <a:pt x="83" y="144"/>
                    </a:cubicBezTo>
                    <a:cubicBezTo>
                      <a:pt x="73" y="147"/>
                      <a:pt x="62" y="151"/>
                      <a:pt x="48" y="155"/>
                    </a:cubicBezTo>
                    <a:cubicBezTo>
                      <a:pt x="76" y="170"/>
                      <a:pt x="105" y="184"/>
                      <a:pt x="133" y="197"/>
                    </a:cubicBezTo>
                    <a:cubicBezTo>
                      <a:pt x="132" y="184"/>
                      <a:pt x="131" y="175"/>
                      <a:pt x="130" y="171"/>
                    </a:cubicBezTo>
                    <a:cubicBezTo>
                      <a:pt x="127" y="155"/>
                      <a:pt x="127" y="155"/>
                      <a:pt x="127" y="155"/>
                    </a:cubicBezTo>
                    <a:cubicBezTo>
                      <a:pt x="140" y="156"/>
                      <a:pt x="148" y="157"/>
                      <a:pt x="152" y="156"/>
                    </a:cubicBezTo>
                    <a:cubicBezTo>
                      <a:pt x="159" y="155"/>
                      <a:pt x="159" y="155"/>
                      <a:pt x="159" y="155"/>
                    </a:cubicBezTo>
                    <a:cubicBezTo>
                      <a:pt x="164" y="193"/>
                      <a:pt x="168" y="223"/>
                      <a:pt x="171" y="247"/>
                    </a:cubicBezTo>
                    <a:cubicBezTo>
                      <a:pt x="153" y="249"/>
                      <a:pt x="144" y="251"/>
                      <a:pt x="143" y="251"/>
                    </a:cubicBezTo>
                    <a:cubicBezTo>
                      <a:pt x="134" y="253"/>
                      <a:pt x="134" y="253"/>
                      <a:pt x="134" y="253"/>
                    </a:cubicBezTo>
                    <a:cubicBezTo>
                      <a:pt x="134" y="249"/>
                      <a:pt x="135" y="246"/>
                      <a:pt x="135" y="243"/>
                    </a:cubicBezTo>
                    <a:cubicBezTo>
                      <a:pt x="135" y="240"/>
                      <a:pt x="135" y="234"/>
                      <a:pt x="134" y="226"/>
                    </a:cubicBezTo>
                    <a:cubicBezTo>
                      <a:pt x="120" y="219"/>
                      <a:pt x="99" y="210"/>
                      <a:pt x="72" y="198"/>
                    </a:cubicBezTo>
                    <a:cubicBezTo>
                      <a:pt x="45" y="187"/>
                      <a:pt x="28" y="180"/>
                      <a:pt x="22" y="177"/>
                    </a:cubicBezTo>
                    <a:cubicBezTo>
                      <a:pt x="16" y="175"/>
                      <a:pt x="8" y="173"/>
                      <a:pt x="0" y="170"/>
                    </a:cubicBezTo>
                    <a:cubicBezTo>
                      <a:pt x="3" y="158"/>
                      <a:pt x="4" y="149"/>
                      <a:pt x="3" y="144"/>
                    </a:cubicBezTo>
                    <a:cubicBezTo>
                      <a:pt x="3" y="135"/>
                      <a:pt x="3" y="135"/>
                      <a:pt x="3" y="135"/>
                    </a:cubicBezTo>
                    <a:cubicBezTo>
                      <a:pt x="13" y="135"/>
                      <a:pt x="21" y="134"/>
                      <a:pt x="26" y="133"/>
                    </a:cubicBezTo>
                    <a:close/>
                    <a:moveTo>
                      <a:pt x="188" y="22"/>
                    </a:moveTo>
                    <a:cubicBezTo>
                      <a:pt x="196" y="28"/>
                      <a:pt x="206" y="34"/>
                      <a:pt x="217" y="39"/>
                    </a:cubicBezTo>
                    <a:cubicBezTo>
                      <a:pt x="215" y="42"/>
                      <a:pt x="214" y="45"/>
                      <a:pt x="212" y="47"/>
                    </a:cubicBezTo>
                    <a:cubicBezTo>
                      <a:pt x="211" y="50"/>
                      <a:pt x="209" y="53"/>
                      <a:pt x="208" y="57"/>
                    </a:cubicBezTo>
                    <a:cubicBezTo>
                      <a:pt x="206" y="61"/>
                      <a:pt x="205" y="69"/>
                      <a:pt x="204" y="80"/>
                    </a:cubicBezTo>
                    <a:cubicBezTo>
                      <a:pt x="202" y="91"/>
                      <a:pt x="203" y="101"/>
                      <a:pt x="206" y="110"/>
                    </a:cubicBezTo>
                    <a:cubicBezTo>
                      <a:pt x="209" y="120"/>
                      <a:pt x="212" y="127"/>
                      <a:pt x="215" y="132"/>
                    </a:cubicBezTo>
                    <a:cubicBezTo>
                      <a:pt x="217" y="137"/>
                      <a:pt x="220" y="141"/>
                      <a:pt x="222" y="144"/>
                    </a:cubicBezTo>
                    <a:cubicBezTo>
                      <a:pt x="225" y="147"/>
                      <a:pt x="229" y="152"/>
                      <a:pt x="237" y="159"/>
                    </a:cubicBezTo>
                    <a:cubicBezTo>
                      <a:pt x="233" y="160"/>
                      <a:pt x="230" y="162"/>
                      <a:pt x="227" y="163"/>
                    </a:cubicBezTo>
                    <a:cubicBezTo>
                      <a:pt x="224" y="165"/>
                      <a:pt x="216" y="170"/>
                      <a:pt x="204" y="178"/>
                    </a:cubicBezTo>
                    <a:cubicBezTo>
                      <a:pt x="195" y="166"/>
                      <a:pt x="188" y="154"/>
                      <a:pt x="183" y="141"/>
                    </a:cubicBezTo>
                    <a:cubicBezTo>
                      <a:pt x="178" y="128"/>
                      <a:pt x="174" y="116"/>
                      <a:pt x="173" y="106"/>
                    </a:cubicBezTo>
                    <a:cubicBezTo>
                      <a:pt x="172" y="95"/>
                      <a:pt x="172" y="85"/>
                      <a:pt x="173" y="75"/>
                    </a:cubicBezTo>
                    <a:cubicBezTo>
                      <a:pt x="175" y="65"/>
                      <a:pt x="176" y="57"/>
                      <a:pt x="177" y="51"/>
                    </a:cubicBezTo>
                    <a:cubicBezTo>
                      <a:pt x="179" y="45"/>
                      <a:pt x="182" y="35"/>
                      <a:pt x="188"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10"/>
              <p:cNvSpPr>
                <a:spLocks noEditPoints="1"/>
              </p:cNvSpPr>
              <p:nvPr/>
            </p:nvSpPr>
            <p:spPr bwMode="auto">
              <a:xfrm>
                <a:off x="3783545" y="639721"/>
                <a:ext cx="82927" cy="89306"/>
              </a:xfrm>
              <a:custGeom>
                <a:avLst/>
                <a:gdLst>
                  <a:gd name="T0" fmla="*/ 42 w 272"/>
                  <a:gd name="T1" fmla="*/ 140 h 294"/>
                  <a:gd name="T2" fmla="*/ 67 w 272"/>
                  <a:gd name="T3" fmla="*/ 117 h 294"/>
                  <a:gd name="T4" fmla="*/ 113 w 272"/>
                  <a:gd name="T5" fmla="*/ 165 h 294"/>
                  <a:gd name="T6" fmla="*/ 88 w 272"/>
                  <a:gd name="T7" fmla="*/ 189 h 294"/>
                  <a:gd name="T8" fmla="*/ 42 w 272"/>
                  <a:gd name="T9" fmla="*/ 140 h 294"/>
                  <a:gd name="T10" fmla="*/ 178 w 272"/>
                  <a:gd name="T11" fmla="*/ 128 h 294"/>
                  <a:gd name="T12" fmla="*/ 105 w 272"/>
                  <a:gd name="T13" fmla="*/ 51 h 294"/>
                  <a:gd name="T14" fmla="*/ 86 w 272"/>
                  <a:gd name="T15" fmla="*/ 30 h 294"/>
                  <a:gd name="T16" fmla="*/ 64 w 272"/>
                  <a:gd name="T17" fmla="*/ 49 h 294"/>
                  <a:gd name="T18" fmla="*/ 84 w 272"/>
                  <a:gd name="T19" fmla="*/ 70 h 294"/>
                  <a:gd name="T20" fmla="*/ 157 w 272"/>
                  <a:gd name="T21" fmla="*/ 147 h 294"/>
                  <a:gd name="T22" fmla="*/ 178 w 272"/>
                  <a:gd name="T23" fmla="*/ 171 h 294"/>
                  <a:gd name="T24" fmla="*/ 200 w 272"/>
                  <a:gd name="T25" fmla="*/ 150 h 294"/>
                  <a:gd name="T26" fmla="*/ 178 w 272"/>
                  <a:gd name="T27" fmla="*/ 128 h 294"/>
                  <a:gd name="T28" fmla="*/ 130 w 272"/>
                  <a:gd name="T29" fmla="*/ 43 h 294"/>
                  <a:gd name="T30" fmla="*/ 229 w 272"/>
                  <a:gd name="T31" fmla="*/ 148 h 294"/>
                  <a:gd name="T32" fmla="*/ 116 w 272"/>
                  <a:gd name="T33" fmla="*/ 253 h 294"/>
                  <a:gd name="T34" fmla="*/ 107 w 272"/>
                  <a:gd name="T35" fmla="*/ 257 h 294"/>
                  <a:gd name="T36" fmla="*/ 99 w 272"/>
                  <a:gd name="T37" fmla="*/ 252 h 294"/>
                  <a:gd name="T38" fmla="*/ 93 w 272"/>
                  <a:gd name="T39" fmla="*/ 245 h 294"/>
                  <a:gd name="T40" fmla="*/ 85 w 272"/>
                  <a:gd name="T41" fmla="*/ 236 h 294"/>
                  <a:gd name="T42" fmla="*/ 81 w 272"/>
                  <a:gd name="T43" fmla="*/ 245 h 294"/>
                  <a:gd name="T44" fmla="*/ 74 w 272"/>
                  <a:gd name="T45" fmla="*/ 257 h 294"/>
                  <a:gd name="T46" fmla="*/ 66 w 272"/>
                  <a:gd name="T47" fmla="*/ 267 h 294"/>
                  <a:gd name="T48" fmla="*/ 99 w 272"/>
                  <a:gd name="T49" fmla="*/ 291 h 294"/>
                  <a:gd name="T50" fmla="*/ 113 w 272"/>
                  <a:gd name="T51" fmla="*/ 293 h 294"/>
                  <a:gd name="T52" fmla="*/ 126 w 272"/>
                  <a:gd name="T53" fmla="*/ 284 h 294"/>
                  <a:gd name="T54" fmla="*/ 252 w 272"/>
                  <a:gd name="T55" fmla="*/ 168 h 294"/>
                  <a:gd name="T56" fmla="*/ 272 w 272"/>
                  <a:gd name="T57" fmla="*/ 151 h 294"/>
                  <a:gd name="T58" fmla="*/ 252 w 272"/>
                  <a:gd name="T59" fmla="*/ 131 h 294"/>
                  <a:gd name="T60" fmla="*/ 151 w 272"/>
                  <a:gd name="T61" fmla="*/ 24 h 294"/>
                  <a:gd name="T62" fmla="*/ 129 w 272"/>
                  <a:gd name="T63" fmla="*/ 0 h 294"/>
                  <a:gd name="T64" fmla="*/ 107 w 272"/>
                  <a:gd name="T65" fmla="*/ 20 h 294"/>
                  <a:gd name="T66" fmla="*/ 130 w 272"/>
                  <a:gd name="T67" fmla="*/ 43 h 294"/>
                  <a:gd name="T68" fmla="*/ 50 w 272"/>
                  <a:gd name="T69" fmla="*/ 92 h 294"/>
                  <a:gd name="T70" fmla="*/ 18 w 272"/>
                  <a:gd name="T71" fmla="*/ 121 h 294"/>
                  <a:gd name="T72" fmla="*/ 0 w 272"/>
                  <a:gd name="T73" fmla="*/ 137 h 294"/>
                  <a:gd name="T74" fmla="*/ 18 w 272"/>
                  <a:gd name="T75" fmla="*/ 155 h 294"/>
                  <a:gd name="T76" fmla="*/ 70 w 272"/>
                  <a:gd name="T77" fmla="*/ 210 h 294"/>
                  <a:gd name="T78" fmla="*/ 88 w 272"/>
                  <a:gd name="T79" fmla="*/ 231 h 294"/>
                  <a:gd name="T80" fmla="*/ 105 w 272"/>
                  <a:gd name="T81" fmla="*/ 213 h 294"/>
                  <a:gd name="T82" fmla="*/ 137 w 272"/>
                  <a:gd name="T83" fmla="*/ 184 h 294"/>
                  <a:gd name="T84" fmla="*/ 155 w 272"/>
                  <a:gd name="T85" fmla="*/ 169 h 294"/>
                  <a:gd name="T86" fmla="*/ 135 w 272"/>
                  <a:gd name="T87" fmla="*/ 150 h 294"/>
                  <a:gd name="T88" fmla="*/ 83 w 272"/>
                  <a:gd name="T89" fmla="*/ 94 h 294"/>
                  <a:gd name="T90" fmla="*/ 67 w 272"/>
                  <a:gd name="T91" fmla="*/ 76 h 294"/>
                  <a:gd name="T92" fmla="*/ 50 w 272"/>
                  <a:gd name="T93" fmla="*/ 9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2" h="294">
                    <a:moveTo>
                      <a:pt x="42" y="140"/>
                    </a:moveTo>
                    <a:cubicBezTo>
                      <a:pt x="67" y="117"/>
                      <a:pt x="67" y="117"/>
                      <a:pt x="67" y="117"/>
                    </a:cubicBezTo>
                    <a:cubicBezTo>
                      <a:pt x="113" y="165"/>
                      <a:pt x="113" y="165"/>
                      <a:pt x="113" y="165"/>
                    </a:cubicBezTo>
                    <a:cubicBezTo>
                      <a:pt x="88" y="189"/>
                      <a:pt x="88" y="189"/>
                      <a:pt x="88" y="189"/>
                    </a:cubicBezTo>
                    <a:lnTo>
                      <a:pt x="42" y="140"/>
                    </a:lnTo>
                    <a:close/>
                    <a:moveTo>
                      <a:pt x="178" y="128"/>
                    </a:moveTo>
                    <a:cubicBezTo>
                      <a:pt x="105" y="51"/>
                      <a:pt x="105" y="51"/>
                      <a:pt x="105" y="51"/>
                    </a:cubicBezTo>
                    <a:cubicBezTo>
                      <a:pt x="86" y="30"/>
                      <a:pt x="86" y="30"/>
                      <a:pt x="86" y="30"/>
                    </a:cubicBezTo>
                    <a:cubicBezTo>
                      <a:pt x="64" y="49"/>
                      <a:pt x="64" y="49"/>
                      <a:pt x="64" y="49"/>
                    </a:cubicBezTo>
                    <a:cubicBezTo>
                      <a:pt x="84" y="70"/>
                      <a:pt x="84" y="70"/>
                      <a:pt x="84" y="70"/>
                    </a:cubicBezTo>
                    <a:cubicBezTo>
                      <a:pt x="157" y="147"/>
                      <a:pt x="157" y="147"/>
                      <a:pt x="157" y="147"/>
                    </a:cubicBezTo>
                    <a:cubicBezTo>
                      <a:pt x="178" y="171"/>
                      <a:pt x="178" y="171"/>
                      <a:pt x="178" y="171"/>
                    </a:cubicBezTo>
                    <a:cubicBezTo>
                      <a:pt x="200" y="150"/>
                      <a:pt x="200" y="150"/>
                      <a:pt x="200" y="150"/>
                    </a:cubicBezTo>
                    <a:lnTo>
                      <a:pt x="178" y="128"/>
                    </a:lnTo>
                    <a:close/>
                    <a:moveTo>
                      <a:pt x="130" y="43"/>
                    </a:moveTo>
                    <a:cubicBezTo>
                      <a:pt x="229" y="148"/>
                      <a:pt x="229" y="148"/>
                      <a:pt x="229" y="148"/>
                    </a:cubicBezTo>
                    <a:cubicBezTo>
                      <a:pt x="116" y="253"/>
                      <a:pt x="116" y="253"/>
                      <a:pt x="116" y="253"/>
                    </a:cubicBezTo>
                    <a:cubicBezTo>
                      <a:pt x="112" y="256"/>
                      <a:pt x="109" y="257"/>
                      <a:pt x="107" y="257"/>
                    </a:cubicBezTo>
                    <a:cubicBezTo>
                      <a:pt x="106" y="258"/>
                      <a:pt x="103" y="256"/>
                      <a:pt x="99" y="252"/>
                    </a:cubicBezTo>
                    <a:cubicBezTo>
                      <a:pt x="98" y="251"/>
                      <a:pt x="96" y="248"/>
                      <a:pt x="93" y="245"/>
                    </a:cubicBezTo>
                    <a:cubicBezTo>
                      <a:pt x="90" y="242"/>
                      <a:pt x="87" y="239"/>
                      <a:pt x="85" y="236"/>
                    </a:cubicBezTo>
                    <a:cubicBezTo>
                      <a:pt x="81" y="245"/>
                      <a:pt x="81" y="245"/>
                      <a:pt x="81" y="245"/>
                    </a:cubicBezTo>
                    <a:cubicBezTo>
                      <a:pt x="78" y="250"/>
                      <a:pt x="76" y="254"/>
                      <a:pt x="74" y="257"/>
                    </a:cubicBezTo>
                    <a:cubicBezTo>
                      <a:pt x="71" y="261"/>
                      <a:pt x="69" y="264"/>
                      <a:pt x="66" y="267"/>
                    </a:cubicBezTo>
                    <a:cubicBezTo>
                      <a:pt x="81" y="280"/>
                      <a:pt x="92" y="288"/>
                      <a:pt x="99" y="291"/>
                    </a:cubicBezTo>
                    <a:cubicBezTo>
                      <a:pt x="106" y="293"/>
                      <a:pt x="110" y="294"/>
                      <a:pt x="113" y="293"/>
                    </a:cubicBezTo>
                    <a:cubicBezTo>
                      <a:pt x="116" y="292"/>
                      <a:pt x="120" y="289"/>
                      <a:pt x="126" y="284"/>
                    </a:cubicBezTo>
                    <a:cubicBezTo>
                      <a:pt x="252" y="168"/>
                      <a:pt x="252" y="168"/>
                      <a:pt x="252" y="168"/>
                    </a:cubicBezTo>
                    <a:cubicBezTo>
                      <a:pt x="272" y="151"/>
                      <a:pt x="272" y="151"/>
                      <a:pt x="272" y="151"/>
                    </a:cubicBezTo>
                    <a:cubicBezTo>
                      <a:pt x="252" y="131"/>
                      <a:pt x="252" y="131"/>
                      <a:pt x="252" y="131"/>
                    </a:cubicBezTo>
                    <a:cubicBezTo>
                      <a:pt x="151" y="24"/>
                      <a:pt x="151" y="24"/>
                      <a:pt x="151" y="24"/>
                    </a:cubicBezTo>
                    <a:cubicBezTo>
                      <a:pt x="129" y="0"/>
                      <a:pt x="129" y="0"/>
                      <a:pt x="129" y="0"/>
                    </a:cubicBezTo>
                    <a:cubicBezTo>
                      <a:pt x="107" y="20"/>
                      <a:pt x="107" y="20"/>
                      <a:pt x="107" y="20"/>
                    </a:cubicBezTo>
                    <a:lnTo>
                      <a:pt x="130" y="43"/>
                    </a:lnTo>
                    <a:close/>
                    <a:moveTo>
                      <a:pt x="50" y="92"/>
                    </a:moveTo>
                    <a:cubicBezTo>
                      <a:pt x="18" y="121"/>
                      <a:pt x="18" y="121"/>
                      <a:pt x="18" y="121"/>
                    </a:cubicBezTo>
                    <a:cubicBezTo>
                      <a:pt x="0" y="137"/>
                      <a:pt x="0" y="137"/>
                      <a:pt x="0" y="137"/>
                    </a:cubicBezTo>
                    <a:cubicBezTo>
                      <a:pt x="18" y="155"/>
                      <a:pt x="18" y="155"/>
                      <a:pt x="18" y="155"/>
                    </a:cubicBezTo>
                    <a:cubicBezTo>
                      <a:pt x="70" y="210"/>
                      <a:pt x="70" y="210"/>
                      <a:pt x="70" y="210"/>
                    </a:cubicBezTo>
                    <a:cubicBezTo>
                      <a:pt x="88" y="231"/>
                      <a:pt x="88" y="231"/>
                      <a:pt x="88" y="231"/>
                    </a:cubicBezTo>
                    <a:cubicBezTo>
                      <a:pt x="105" y="213"/>
                      <a:pt x="105" y="213"/>
                      <a:pt x="105" y="213"/>
                    </a:cubicBezTo>
                    <a:cubicBezTo>
                      <a:pt x="137" y="184"/>
                      <a:pt x="137" y="184"/>
                      <a:pt x="137" y="184"/>
                    </a:cubicBezTo>
                    <a:cubicBezTo>
                      <a:pt x="155" y="169"/>
                      <a:pt x="155" y="169"/>
                      <a:pt x="155" y="169"/>
                    </a:cubicBezTo>
                    <a:cubicBezTo>
                      <a:pt x="135" y="150"/>
                      <a:pt x="135" y="150"/>
                      <a:pt x="135" y="150"/>
                    </a:cubicBezTo>
                    <a:cubicBezTo>
                      <a:pt x="83" y="94"/>
                      <a:pt x="83" y="94"/>
                      <a:pt x="83" y="94"/>
                    </a:cubicBezTo>
                    <a:cubicBezTo>
                      <a:pt x="67" y="76"/>
                      <a:pt x="67" y="76"/>
                      <a:pt x="67" y="76"/>
                    </a:cubicBezTo>
                    <a:lnTo>
                      <a:pt x="50"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11"/>
              <p:cNvSpPr>
                <a:spLocks/>
              </p:cNvSpPr>
              <p:nvPr/>
            </p:nvSpPr>
            <p:spPr bwMode="auto">
              <a:xfrm>
                <a:off x="3220776" y="749581"/>
                <a:ext cx="58829" cy="51032"/>
              </a:xfrm>
              <a:custGeom>
                <a:avLst/>
                <a:gdLst>
                  <a:gd name="T0" fmla="*/ 158 w 194"/>
                  <a:gd name="T1" fmla="*/ 147 h 167"/>
                  <a:gd name="T2" fmla="*/ 165 w 194"/>
                  <a:gd name="T3" fmla="*/ 154 h 167"/>
                  <a:gd name="T4" fmla="*/ 158 w 194"/>
                  <a:gd name="T5" fmla="*/ 167 h 167"/>
                  <a:gd name="T6" fmla="*/ 104 w 194"/>
                  <a:gd name="T7" fmla="*/ 156 h 167"/>
                  <a:gd name="T8" fmla="*/ 106 w 194"/>
                  <a:gd name="T9" fmla="*/ 139 h 167"/>
                  <a:gd name="T10" fmla="*/ 140 w 194"/>
                  <a:gd name="T11" fmla="*/ 131 h 167"/>
                  <a:gd name="T12" fmla="*/ 162 w 194"/>
                  <a:gd name="T13" fmla="*/ 111 h 167"/>
                  <a:gd name="T14" fmla="*/ 165 w 194"/>
                  <a:gd name="T15" fmla="*/ 93 h 167"/>
                  <a:gd name="T16" fmla="*/ 156 w 194"/>
                  <a:gd name="T17" fmla="*/ 81 h 167"/>
                  <a:gd name="T18" fmla="*/ 116 w 194"/>
                  <a:gd name="T19" fmla="*/ 107 h 167"/>
                  <a:gd name="T20" fmla="*/ 110 w 194"/>
                  <a:gd name="T21" fmla="*/ 114 h 167"/>
                  <a:gd name="T22" fmla="*/ 75 w 194"/>
                  <a:gd name="T23" fmla="*/ 141 h 167"/>
                  <a:gd name="T24" fmla="*/ 40 w 194"/>
                  <a:gd name="T25" fmla="*/ 137 h 167"/>
                  <a:gd name="T26" fmla="*/ 6 w 194"/>
                  <a:gd name="T27" fmla="*/ 102 h 167"/>
                  <a:gd name="T28" fmla="*/ 10 w 194"/>
                  <a:gd name="T29" fmla="*/ 55 h 167"/>
                  <a:gd name="T30" fmla="*/ 23 w 194"/>
                  <a:gd name="T31" fmla="*/ 35 h 167"/>
                  <a:gd name="T32" fmla="*/ 41 w 194"/>
                  <a:gd name="T33" fmla="*/ 20 h 167"/>
                  <a:gd name="T34" fmla="*/ 32 w 194"/>
                  <a:gd name="T35" fmla="*/ 13 h 167"/>
                  <a:gd name="T36" fmla="*/ 38 w 194"/>
                  <a:gd name="T37" fmla="*/ 0 h 167"/>
                  <a:gd name="T38" fmla="*/ 106 w 194"/>
                  <a:gd name="T39" fmla="*/ 12 h 167"/>
                  <a:gd name="T40" fmla="*/ 105 w 194"/>
                  <a:gd name="T41" fmla="*/ 31 h 167"/>
                  <a:gd name="T42" fmla="*/ 60 w 194"/>
                  <a:gd name="T43" fmla="*/ 39 h 167"/>
                  <a:gd name="T44" fmla="*/ 34 w 194"/>
                  <a:gd name="T45" fmla="*/ 63 h 167"/>
                  <a:gd name="T46" fmla="*/ 31 w 194"/>
                  <a:gd name="T47" fmla="*/ 84 h 167"/>
                  <a:gd name="T48" fmla="*/ 42 w 194"/>
                  <a:gd name="T49" fmla="*/ 99 h 167"/>
                  <a:gd name="T50" fmla="*/ 79 w 194"/>
                  <a:gd name="T51" fmla="*/ 78 h 167"/>
                  <a:gd name="T52" fmla="*/ 84 w 194"/>
                  <a:gd name="T53" fmla="*/ 72 h 167"/>
                  <a:gd name="T54" fmla="*/ 104 w 194"/>
                  <a:gd name="T55" fmla="*/ 52 h 167"/>
                  <a:gd name="T56" fmla="*/ 116 w 194"/>
                  <a:gd name="T57" fmla="*/ 42 h 167"/>
                  <a:gd name="T58" fmla="*/ 137 w 194"/>
                  <a:gd name="T59" fmla="*/ 37 h 167"/>
                  <a:gd name="T60" fmla="*/ 160 w 194"/>
                  <a:gd name="T61" fmla="*/ 43 h 167"/>
                  <a:gd name="T62" fmla="*/ 189 w 194"/>
                  <a:gd name="T63" fmla="*/ 75 h 167"/>
                  <a:gd name="T64" fmla="*/ 186 w 194"/>
                  <a:gd name="T65" fmla="*/ 118 h 167"/>
                  <a:gd name="T66" fmla="*/ 174 w 194"/>
                  <a:gd name="T67" fmla="*/ 135 h 167"/>
                  <a:gd name="T68" fmla="*/ 158 w 194"/>
                  <a:gd name="T69" fmla="*/ 1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167">
                    <a:moveTo>
                      <a:pt x="158" y="147"/>
                    </a:moveTo>
                    <a:cubicBezTo>
                      <a:pt x="165" y="154"/>
                      <a:pt x="165" y="154"/>
                      <a:pt x="165" y="154"/>
                    </a:cubicBezTo>
                    <a:cubicBezTo>
                      <a:pt x="158" y="167"/>
                      <a:pt x="158" y="167"/>
                      <a:pt x="158" y="167"/>
                    </a:cubicBezTo>
                    <a:cubicBezTo>
                      <a:pt x="104" y="156"/>
                      <a:pt x="104" y="156"/>
                      <a:pt x="104" y="156"/>
                    </a:cubicBezTo>
                    <a:cubicBezTo>
                      <a:pt x="106" y="139"/>
                      <a:pt x="106" y="139"/>
                      <a:pt x="106" y="139"/>
                    </a:cubicBezTo>
                    <a:cubicBezTo>
                      <a:pt x="119" y="139"/>
                      <a:pt x="130" y="136"/>
                      <a:pt x="140" y="131"/>
                    </a:cubicBezTo>
                    <a:cubicBezTo>
                      <a:pt x="150" y="126"/>
                      <a:pt x="157" y="120"/>
                      <a:pt x="162" y="111"/>
                    </a:cubicBezTo>
                    <a:cubicBezTo>
                      <a:pt x="165" y="104"/>
                      <a:pt x="166" y="98"/>
                      <a:pt x="165" y="93"/>
                    </a:cubicBezTo>
                    <a:cubicBezTo>
                      <a:pt x="163" y="88"/>
                      <a:pt x="160" y="84"/>
                      <a:pt x="156" y="81"/>
                    </a:cubicBezTo>
                    <a:cubicBezTo>
                      <a:pt x="147" y="77"/>
                      <a:pt x="134" y="86"/>
                      <a:pt x="116" y="107"/>
                    </a:cubicBezTo>
                    <a:cubicBezTo>
                      <a:pt x="114" y="110"/>
                      <a:pt x="112" y="112"/>
                      <a:pt x="110" y="114"/>
                    </a:cubicBezTo>
                    <a:cubicBezTo>
                      <a:pt x="97" y="129"/>
                      <a:pt x="85" y="138"/>
                      <a:pt x="75" y="141"/>
                    </a:cubicBezTo>
                    <a:cubicBezTo>
                      <a:pt x="64" y="144"/>
                      <a:pt x="53" y="143"/>
                      <a:pt x="40" y="137"/>
                    </a:cubicBezTo>
                    <a:cubicBezTo>
                      <a:pt x="23" y="128"/>
                      <a:pt x="11" y="117"/>
                      <a:pt x="6" y="102"/>
                    </a:cubicBezTo>
                    <a:cubicBezTo>
                      <a:pt x="0" y="87"/>
                      <a:pt x="1" y="71"/>
                      <a:pt x="10" y="55"/>
                    </a:cubicBezTo>
                    <a:cubicBezTo>
                      <a:pt x="13" y="47"/>
                      <a:pt x="18" y="41"/>
                      <a:pt x="23" y="35"/>
                    </a:cubicBezTo>
                    <a:cubicBezTo>
                      <a:pt x="28" y="30"/>
                      <a:pt x="34" y="25"/>
                      <a:pt x="41" y="20"/>
                    </a:cubicBezTo>
                    <a:cubicBezTo>
                      <a:pt x="32" y="13"/>
                      <a:pt x="32" y="13"/>
                      <a:pt x="32" y="13"/>
                    </a:cubicBezTo>
                    <a:cubicBezTo>
                      <a:pt x="38" y="0"/>
                      <a:pt x="38" y="0"/>
                      <a:pt x="38" y="0"/>
                    </a:cubicBezTo>
                    <a:cubicBezTo>
                      <a:pt x="106" y="12"/>
                      <a:pt x="106" y="12"/>
                      <a:pt x="106" y="12"/>
                    </a:cubicBezTo>
                    <a:cubicBezTo>
                      <a:pt x="105" y="31"/>
                      <a:pt x="105" y="31"/>
                      <a:pt x="105" y="31"/>
                    </a:cubicBezTo>
                    <a:cubicBezTo>
                      <a:pt x="87" y="31"/>
                      <a:pt x="73" y="33"/>
                      <a:pt x="60" y="39"/>
                    </a:cubicBezTo>
                    <a:cubicBezTo>
                      <a:pt x="48" y="44"/>
                      <a:pt x="39" y="52"/>
                      <a:pt x="34" y="63"/>
                    </a:cubicBezTo>
                    <a:cubicBezTo>
                      <a:pt x="30" y="70"/>
                      <a:pt x="29" y="77"/>
                      <a:pt x="31" y="84"/>
                    </a:cubicBezTo>
                    <a:cubicBezTo>
                      <a:pt x="33" y="91"/>
                      <a:pt x="37" y="96"/>
                      <a:pt x="42" y="99"/>
                    </a:cubicBezTo>
                    <a:cubicBezTo>
                      <a:pt x="51" y="102"/>
                      <a:pt x="63" y="96"/>
                      <a:pt x="79" y="78"/>
                    </a:cubicBezTo>
                    <a:cubicBezTo>
                      <a:pt x="81" y="75"/>
                      <a:pt x="83" y="73"/>
                      <a:pt x="84" y="72"/>
                    </a:cubicBezTo>
                    <a:cubicBezTo>
                      <a:pt x="92" y="63"/>
                      <a:pt x="99" y="57"/>
                      <a:pt x="104" y="52"/>
                    </a:cubicBezTo>
                    <a:cubicBezTo>
                      <a:pt x="109" y="47"/>
                      <a:pt x="113" y="43"/>
                      <a:pt x="116" y="42"/>
                    </a:cubicBezTo>
                    <a:cubicBezTo>
                      <a:pt x="123" y="39"/>
                      <a:pt x="130" y="37"/>
                      <a:pt x="137" y="37"/>
                    </a:cubicBezTo>
                    <a:cubicBezTo>
                      <a:pt x="145" y="38"/>
                      <a:pt x="152" y="39"/>
                      <a:pt x="160" y="43"/>
                    </a:cubicBezTo>
                    <a:cubicBezTo>
                      <a:pt x="175" y="50"/>
                      <a:pt x="184" y="61"/>
                      <a:pt x="189" y="75"/>
                    </a:cubicBezTo>
                    <a:cubicBezTo>
                      <a:pt x="194" y="89"/>
                      <a:pt x="193" y="104"/>
                      <a:pt x="186" y="118"/>
                    </a:cubicBezTo>
                    <a:cubicBezTo>
                      <a:pt x="183" y="125"/>
                      <a:pt x="179" y="130"/>
                      <a:pt x="174" y="135"/>
                    </a:cubicBezTo>
                    <a:cubicBezTo>
                      <a:pt x="170" y="139"/>
                      <a:pt x="164" y="143"/>
                      <a:pt x="158"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12"/>
              <p:cNvSpPr>
                <a:spLocks/>
              </p:cNvSpPr>
              <p:nvPr/>
            </p:nvSpPr>
            <p:spPr bwMode="auto">
              <a:xfrm>
                <a:off x="3203765" y="800613"/>
                <a:ext cx="61664" cy="48197"/>
              </a:xfrm>
              <a:custGeom>
                <a:avLst/>
                <a:gdLst>
                  <a:gd name="T0" fmla="*/ 203 w 203"/>
                  <a:gd name="T1" fmla="*/ 34 h 160"/>
                  <a:gd name="T2" fmla="*/ 162 w 203"/>
                  <a:gd name="T3" fmla="*/ 159 h 160"/>
                  <a:gd name="T4" fmla="*/ 105 w 203"/>
                  <a:gd name="T5" fmla="*/ 160 h 160"/>
                  <a:gd name="T6" fmla="*/ 103 w 203"/>
                  <a:gd name="T7" fmla="*/ 143 h 160"/>
                  <a:gd name="T8" fmla="*/ 137 w 203"/>
                  <a:gd name="T9" fmla="*/ 133 h 160"/>
                  <a:gd name="T10" fmla="*/ 153 w 203"/>
                  <a:gd name="T11" fmla="*/ 111 h 160"/>
                  <a:gd name="T12" fmla="*/ 153 w 203"/>
                  <a:gd name="T13" fmla="*/ 109 h 160"/>
                  <a:gd name="T14" fmla="*/ 58 w 203"/>
                  <a:gd name="T15" fmla="*/ 79 h 160"/>
                  <a:gd name="T16" fmla="*/ 32 w 203"/>
                  <a:gd name="T17" fmla="*/ 74 h 160"/>
                  <a:gd name="T18" fmla="*/ 21 w 203"/>
                  <a:gd name="T19" fmla="*/ 87 h 160"/>
                  <a:gd name="T20" fmla="*/ 0 w 203"/>
                  <a:gd name="T21" fmla="*/ 80 h 160"/>
                  <a:gd name="T22" fmla="*/ 25 w 203"/>
                  <a:gd name="T23" fmla="*/ 5 h 160"/>
                  <a:gd name="T24" fmla="*/ 46 w 203"/>
                  <a:gd name="T25" fmla="*/ 11 h 160"/>
                  <a:gd name="T26" fmla="*/ 47 w 203"/>
                  <a:gd name="T27" fmla="*/ 27 h 160"/>
                  <a:gd name="T28" fmla="*/ 71 w 203"/>
                  <a:gd name="T29" fmla="*/ 39 h 160"/>
                  <a:gd name="T30" fmla="*/ 166 w 203"/>
                  <a:gd name="T31" fmla="*/ 69 h 160"/>
                  <a:gd name="T32" fmla="*/ 167 w 203"/>
                  <a:gd name="T33" fmla="*/ 67 h 160"/>
                  <a:gd name="T34" fmla="*/ 167 w 203"/>
                  <a:gd name="T35" fmla="*/ 40 h 160"/>
                  <a:gd name="T36" fmla="*/ 145 w 203"/>
                  <a:gd name="T37" fmla="*/ 12 h 160"/>
                  <a:gd name="T38" fmla="*/ 157 w 203"/>
                  <a:gd name="T39" fmla="*/ 0 h 160"/>
                  <a:gd name="T40" fmla="*/ 203 w 203"/>
                  <a:gd name="T41" fmla="*/ 3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3" h="160">
                    <a:moveTo>
                      <a:pt x="203" y="34"/>
                    </a:moveTo>
                    <a:cubicBezTo>
                      <a:pt x="162" y="159"/>
                      <a:pt x="162" y="159"/>
                      <a:pt x="162" y="159"/>
                    </a:cubicBezTo>
                    <a:cubicBezTo>
                      <a:pt x="105" y="160"/>
                      <a:pt x="105" y="160"/>
                      <a:pt x="105" y="160"/>
                    </a:cubicBezTo>
                    <a:cubicBezTo>
                      <a:pt x="103" y="143"/>
                      <a:pt x="103" y="143"/>
                      <a:pt x="103" y="143"/>
                    </a:cubicBezTo>
                    <a:cubicBezTo>
                      <a:pt x="118" y="141"/>
                      <a:pt x="129" y="138"/>
                      <a:pt x="137" y="133"/>
                    </a:cubicBezTo>
                    <a:cubicBezTo>
                      <a:pt x="144" y="128"/>
                      <a:pt x="149" y="121"/>
                      <a:pt x="153" y="111"/>
                    </a:cubicBezTo>
                    <a:cubicBezTo>
                      <a:pt x="153" y="109"/>
                      <a:pt x="153" y="109"/>
                      <a:pt x="153" y="109"/>
                    </a:cubicBezTo>
                    <a:cubicBezTo>
                      <a:pt x="58" y="79"/>
                      <a:pt x="58" y="79"/>
                      <a:pt x="58" y="79"/>
                    </a:cubicBezTo>
                    <a:cubicBezTo>
                      <a:pt x="45" y="74"/>
                      <a:pt x="36" y="73"/>
                      <a:pt x="32" y="74"/>
                    </a:cubicBezTo>
                    <a:cubicBezTo>
                      <a:pt x="27" y="76"/>
                      <a:pt x="24" y="80"/>
                      <a:pt x="21" y="87"/>
                    </a:cubicBezTo>
                    <a:cubicBezTo>
                      <a:pt x="0" y="80"/>
                      <a:pt x="0" y="80"/>
                      <a:pt x="0" y="80"/>
                    </a:cubicBezTo>
                    <a:cubicBezTo>
                      <a:pt x="25" y="5"/>
                      <a:pt x="25" y="5"/>
                      <a:pt x="25" y="5"/>
                    </a:cubicBezTo>
                    <a:cubicBezTo>
                      <a:pt x="46" y="11"/>
                      <a:pt x="46" y="11"/>
                      <a:pt x="46" y="11"/>
                    </a:cubicBezTo>
                    <a:cubicBezTo>
                      <a:pt x="44" y="18"/>
                      <a:pt x="44" y="24"/>
                      <a:pt x="47" y="27"/>
                    </a:cubicBezTo>
                    <a:cubicBezTo>
                      <a:pt x="50" y="31"/>
                      <a:pt x="58" y="35"/>
                      <a:pt x="71" y="39"/>
                    </a:cubicBezTo>
                    <a:cubicBezTo>
                      <a:pt x="166" y="69"/>
                      <a:pt x="166" y="69"/>
                      <a:pt x="166" y="69"/>
                    </a:cubicBezTo>
                    <a:cubicBezTo>
                      <a:pt x="167" y="67"/>
                      <a:pt x="167" y="67"/>
                      <a:pt x="167" y="67"/>
                    </a:cubicBezTo>
                    <a:cubicBezTo>
                      <a:pt x="170" y="57"/>
                      <a:pt x="170" y="48"/>
                      <a:pt x="167" y="40"/>
                    </a:cubicBezTo>
                    <a:cubicBezTo>
                      <a:pt x="164" y="31"/>
                      <a:pt x="157" y="22"/>
                      <a:pt x="145" y="12"/>
                    </a:cubicBezTo>
                    <a:cubicBezTo>
                      <a:pt x="157" y="0"/>
                      <a:pt x="157" y="0"/>
                      <a:pt x="157" y="0"/>
                    </a:cubicBezTo>
                    <a:lnTo>
                      <a:pt x="203"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13"/>
              <p:cNvSpPr>
                <a:spLocks noEditPoints="1"/>
              </p:cNvSpPr>
              <p:nvPr/>
            </p:nvSpPr>
            <p:spPr bwMode="auto">
              <a:xfrm>
                <a:off x="3191716" y="836052"/>
                <a:ext cx="59537" cy="53158"/>
              </a:xfrm>
              <a:custGeom>
                <a:avLst/>
                <a:gdLst>
                  <a:gd name="T0" fmla="*/ 100 w 195"/>
                  <a:gd name="T1" fmla="*/ 111 h 175"/>
                  <a:gd name="T2" fmla="*/ 105 w 195"/>
                  <a:gd name="T3" fmla="*/ 79 h 175"/>
                  <a:gd name="T4" fmla="*/ 153 w 195"/>
                  <a:gd name="T5" fmla="*/ 106 h 175"/>
                  <a:gd name="T6" fmla="*/ 100 w 195"/>
                  <a:gd name="T7" fmla="*/ 111 h 175"/>
                  <a:gd name="T8" fmla="*/ 80 w 195"/>
                  <a:gd name="T9" fmla="*/ 36 h 175"/>
                  <a:gd name="T10" fmla="*/ 77 w 195"/>
                  <a:gd name="T11" fmla="*/ 34 h 175"/>
                  <a:gd name="T12" fmla="*/ 55 w 195"/>
                  <a:gd name="T13" fmla="*/ 4 h 175"/>
                  <a:gd name="T14" fmla="*/ 33 w 195"/>
                  <a:gd name="T15" fmla="*/ 0 h 175"/>
                  <a:gd name="T16" fmla="*/ 21 w 195"/>
                  <a:gd name="T17" fmla="*/ 65 h 175"/>
                  <a:gd name="T18" fmla="*/ 42 w 195"/>
                  <a:gd name="T19" fmla="*/ 69 h 175"/>
                  <a:gd name="T20" fmla="*/ 47 w 195"/>
                  <a:gd name="T21" fmla="*/ 56 h 175"/>
                  <a:gd name="T22" fmla="*/ 58 w 195"/>
                  <a:gd name="T23" fmla="*/ 54 h 175"/>
                  <a:gd name="T24" fmla="*/ 60 w 195"/>
                  <a:gd name="T25" fmla="*/ 55 h 175"/>
                  <a:gd name="T26" fmla="*/ 63 w 195"/>
                  <a:gd name="T27" fmla="*/ 56 h 175"/>
                  <a:gd name="T28" fmla="*/ 86 w 195"/>
                  <a:gd name="T29" fmla="*/ 67 h 175"/>
                  <a:gd name="T30" fmla="*/ 76 w 195"/>
                  <a:gd name="T31" fmla="*/ 115 h 175"/>
                  <a:gd name="T32" fmla="*/ 51 w 195"/>
                  <a:gd name="T33" fmla="*/ 118 h 175"/>
                  <a:gd name="T34" fmla="*/ 47 w 195"/>
                  <a:gd name="T35" fmla="*/ 119 h 175"/>
                  <a:gd name="T36" fmla="*/ 43 w 195"/>
                  <a:gd name="T37" fmla="*/ 118 h 175"/>
                  <a:gd name="T38" fmla="*/ 36 w 195"/>
                  <a:gd name="T39" fmla="*/ 113 h 175"/>
                  <a:gd name="T40" fmla="*/ 36 w 195"/>
                  <a:gd name="T41" fmla="*/ 101 h 175"/>
                  <a:gd name="T42" fmla="*/ 36 w 195"/>
                  <a:gd name="T43" fmla="*/ 99 h 175"/>
                  <a:gd name="T44" fmla="*/ 15 w 195"/>
                  <a:gd name="T45" fmla="*/ 95 h 175"/>
                  <a:gd name="T46" fmla="*/ 0 w 195"/>
                  <a:gd name="T47" fmla="*/ 171 h 175"/>
                  <a:gd name="T48" fmla="*/ 22 w 195"/>
                  <a:gd name="T49" fmla="*/ 175 h 175"/>
                  <a:gd name="T50" fmla="*/ 49 w 195"/>
                  <a:gd name="T51" fmla="*/ 159 h 175"/>
                  <a:gd name="T52" fmla="*/ 50 w 195"/>
                  <a:gd name="T53" fmla="*/ 159 h 175"/>
                  <a:gd name="T54" fmla="*/ 188 w 195"/>
                  <a:gd name="T55" fmla="*/ 139 h 175"/>
                  <a:gd name="T56" fmla="*/ 195 w 195"/>
                  <a:gd name="T57" fmla="*/ 103 h 175"/>
                  <a:gd name="T58" fmla="*/ 80 w 195"/>
                  <a:gd name="T59" fmla="*/ 3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5" h="175">
                    <a:moveTo>
                      <a:pt x="100" y="111"/>
                    </a:moveTo>
                    <a:cubicBezTo>
                      <a:pt x="105" y="79"/>
                      <a:pt x="105" y="79"/>
                      <a:pt x="105" y="79"/>
                    </a:cubicBezTo>
                    <a:cubicBezTo>
                      <a:pt x="153" y="106"/>
                      <a:pt x="153" y="106"/>
                      <a:pt x="153" y="106"/>
                    </a:cubicBezTo>
                    <a:lnTo>
                      <a:pt x="100" y="111"/>
                    </a:lnTo>
                    <a:close/>
                    <a:moveTo>
                      <a:pt x="80" y="36"/>
                    </a:moveTo>
                    <a:cubicBezTo>
                      <a:pt x="79" y="36"/>
                      <a:pt x="78" y="35"/>
                      <a:pt x="77" y="34"/>
                    </a:cubicBezTo>
                    <a:cubicBezTo>
                      <a:pt x="62" y="25"/>
                      <a:pt x="54" y="15"/>
                      <a:pt x="55" y="4"/>
                    </a:cubicBezTo>
                    <a:cubicBezTo>
                      <a:pt x="33" y="0"/>
                      <a:pt x="33" y="0"/>
                      <a:pt x="33" y="0"/>
                    </a:cubicBezTo>
                    <a:cubicBezTo>
                      <a:pt x="21" y="65"/>
                      <a:pt x="21" y="65"/>
                      <a:pt x="21" y="65"/>
                    </a:cubicBezTo>
                    <a:cubicBezTo>
                      <a:pt x="42" y="69"/>
                      <a:pt x="42" y="69"/>
                      <a:pt x="42" y="69"/>
                    </a:cubicBezTo>
                    <a:cubicBezTo>
                      <a:pt x="43" y="62"/>
                      <a:pt x="45" y="58"/>
                      <a:pt x="47" y="56"/>
                    </a:cubicBezTo>
                    <a:cubicBezTo>
                      <a:pt x="50" y="54"/>
                      <a:pt x="53" y="53"/>
                      <a:pt x="58" y="54"/>
                    </a:cubicBezTo>
                    <a:cubicBezTo>
                      <a:pt x="58" y="54"/>
                      <a:pt x="59" y="54"/>
                      <a:pt x="60" y="55"/>
                    </a:cubicBezTo>
                    <a:cubicBezTo>
                      <a:pt x="61" y="55"/>
                      <a:pt x="62" y="55"/>
                      <a:pt x="63" y="56"/>
                    </a:cubicBezTo>
                    <a:cubicBezTo>
                      <a:pt x="86" y="67"/>
                      <a:pt x="86" y="67"/>
                      <a:pt x="86" y="67"/>
                    </a:cubicBezTo>
                    <a:cubicBezTo>
                      <a:pt x="76" y="115"/>
                      <a:pt x="76" y="115"/>
                      <a:pt x="76" y="115"/>
                    </a:cubicBezTo>
                    <a:cubicBezTo>
                      <a:pt x="51" y="118"/>
                      <a:pt x="51" y="118"/>
                      <a:pt x="51" y="118"/>
                    </a:cubicBezTo>
                    <a:cubicBezTo>
                      <a:pt x="49" y="119"/>
                      <a:pt x="48" y="119"/>
                      <a:pt x="47" y="119"/>
                    </a:cubicBezTo>
                    <a:cubicBezTo>
                      <a:pt x="46" y="118"/>
                      <a:pt x="44" y="118"/>
                      <a:pt x="43" y="118"/>
                    </a:cubicBezTo>
                    <a:cubicBezTo>
                      <a:pt x="39" y="118"/>
                      <a:pt x="37" y="116"/>
                      <a:pt x="36" y="113"/>
                    </a:cubicBezTo>
                    <a:cubicBezTo>
                      <a:pt x="35" y="111"/>
                      <a:pt x="34" y="107"/>
                      <a:pt x="36" y="101"/>
                    </a:cubicBezTo>
                    <a:cubicBezTo>
                      <a:pt x="36" y="99"/>
                      <a:pt x="36" y="99"/>
                      <a:pt x="36" y="99"/>
                    </a:cubicBezTo>
                    <a:cubicBezTo>
                      <a:pt x="15" y="95"/>
                      <a:pt x="15" y="95"/>
                      <a:pt x="15" y="95"/>
                    </a:cubicBezTo>
                    <a:cubicBezTo>
                      <a:pt x="0" y="171"/>
                      <a:pt x="0" y="171"/>
                      <a:pt x="0" y="171"/>
                    </a:cubicBezTo>
                    <a:cubicBezTo>
                      <a:pt x="22" y="175"/>
                      <a:pt x="22" y="175"/>
                      <a:pt x="22" y="175"/>
                    </a:cubicBezTo>
                    <a:cubicBezTo>
                      <a:pt x="25" y="167"/>
                      <a:pt x="34" y="161"/>
                      <a:pt x="49" y="159"/>
                    </a:cubicBezTo>
                    <a:cubicBezTo>
                      <a:pt x="50" y="159"/>
                      <a:pt x="50" y="159"/>
                      <a:pt x="50" y="159"/>
                    </a:cubicBezTo>
                    <a:cubicBezTo>
                      <a:pt x="188" y="139"/>
                      <a:pt x="188" y="139"/>
                      <a:pt x="188" y="139"/>
                    </a:cubicBezTo>
                    <a:cubicBezTo>
                      <a:pt x="195" y="103"/>
                      <a:pt x="195" y="103"/>
                      <a:pt x="195" y="103"/>
                    </a:cubicBezTo>
                    <a:lnTo>
                      <a:pt x="8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14"/>
              <p:cNvSpPr>
                <a:spLocks/>
              </p:cNvSpPr>
              <p:nvPr/>
            </p:nvSpPr>
            <p:spPr bwMode="auto">
              <a:xfrm>
                <a:off x="3191007" y="887084"/>
                <a:ext cx="55993" cy="51032"/>
              </a:xfrm>
              <a:custGeom>
                <a:avLst/>
                <a:gdLst>
                  <a:gd name="T0" fmla="*/ 183 w 183"/>
                  <a:gd name="T1" fmla="*/ 20 h 167"/>
                  <a:gd name="T2" fmla="*/ 177 w 183"/>
                  <a:gd name="T3" fmla="*/ 152 h 167"/>
                  <a:gd name="T4" fmla="*/ 121 w 183"/>
                  <a:gd name="T5" fmla="*/ 167 h 167"/>
                  <a:gd name="T6" fmla="*/ 115 w 183"/>
                  <a:gd name="T7" fmla="*/ 152 h 167"/>
                  <a:gd name="T8" fmla="*/ 145 w 183"/>
                  <a:gd name="T9" fmla="*/ 134 h 167"/>
                  <a:gd name="T10" fmla="*/ 155 w 183"/>
                  <a:gd name="T11" fmla="*/ 108 h 167"/>
                  <a:gd name="T12" fmla="*/ 155 w 183"/>
                  <a:gd name="T13" fmla="*/ 105 h 167"/>
                  <a:gd name="T14" fmla="*/ 55 w 183"/>
                  <a:gd name="T15" fmla="*/ 101 h 167"/>
                  <a:gd name="T16" fmla="*/ 28 w 183"/>
                  <a:gd name="T17" fmla="*/ 104 h 167"/>
                  <a:gd name="T18" fmla="*/ 22 w 183"/>
                  <a:gd name="T19" fmla="*/ 119 h 167"/>
                  <a:gd name="T20" fmla="*/ 0 w 183"/>
                  <a:gd name="T21" fmla="*/ 117 h 167"/>
                  <a:gd name="T22" fmla="*/ 3 w 183"/>
                  <a:gd name="T23" fmla="*/ 38 h 167"/>
                  <a:gd name="T24" fmla="*/ 25 w 183"/>
                  <a:gd name="T25" fmla="*/ 39 h 167"/>
                  <a:gd name="T26" fmla="*/ 31 w 183"/>
                  <a:gd name="T27" fmla="*/ 54 h 167"/>
                  <a:gd name="T28" fmla="*/ 57 w 183"/>
                  <a:gd name="T29" fmla="*/ 60 h 167"/>
                  <a:gd name="T30" fmla="*/ 156 w 183"/>
                  <a:gd name="T31" fmla="*/ 64 h 167"/>
                  <a:gd name="T32" fmla="*/ 157 w 183"/>
                  <a:gd name="T33" fmla="*/ 62 h 167"/>
                  <a:gd name="T34" fmla="*/ 150 w 183"/>
                  <a:gd name="T35" fmla="*/ 35 h 167"/>
                  <a:gd name="T36" fmla="*/ 122 w 183"/>
                  <a:gd name="T37" fmla="*/ 14 h 167"/>
                  <a:gd name="T38" fmla="*/ 129 w 183"/>
                  <a:gd name="T39" fmla="*/ 0 h 167"/>
                  <a:gd name="T40" fmla="*/ 183 w 183"/>
                  <a:gd name="T41" fmla="*/ 2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167">
                    <a:moveTo>
                      <a:pt x="183" y="20"/>
                    </a:moveTo>
                    <a:cubicBezTo>
                      <a:pt x="177" y="152"/>
                      <a:pt x="177" y="152"/>
                      <a:pt x="177" y="152"/>
                    </a:cubicBezTo>
                    <a:cubicBezTo>
                      <a:pt x="121" y="167"/>
                      <a:pt x="121" y="167"/>
                      <a:pt x="121" y="167"/>
                    </a:cubicBezTo>
                    <a:cubicBezTo>
                      <a:pt x="115" y="152"/>
                      <a:pt x="115" y="152"/>
                      <a:pt x="115" y="152"/>
                    </a:cubicBezTo>
                    <a:cubicBezTo>
                      <a:pt x="129" y="146"/>
                      <a:pt x="139" y="140"/>
                      <a:pt x="145" y="134"/>
                    </a:cubicBezTo>
                    <a:cubicBezTo>
                      <a:pt x="151" y="127"/>
                      <a:pt x="154" y="118"/>
                      <a:pt x="155" y="108"/>
                    </a:cubicBezTo>
                    <a:cubicBezTo>
                      <a:pt x="155" y="105"/>
                      <a:pt x="155" y="105"/>
                      <a:pt x="155" y="105"/>
                    </a:cubicBezTo>
                    <a:cubicBezTo>
                      <a:pt x="55" y="101"/>
                      <a:pt x="55" y="101"/>
                      <a:pt x="55" y="101"/>
                    </a:cubicBezTo>
                    <a:cubicBezTo>
                      <a:pt x="41" y="100"/>
                      <a:pt x="32" y="101"/>
                      <a:pt x="28" y="104"/>
                    </a:cubicBezTo>
                    <a:cubicBezTo>
                      <a:pt x="24" y="106"/>
                      <a:pt x="22" y="111"/>
                      <a:pt x="22" y="119"/>
                    </a:cubicBezTo>
                    <a:cubicBezTo>
                      <a:pt x="0" y="117"/>
                      <a:pt x="0" y="117"/>
                      <a:pt x="0" y="117"/>
                    </a:cubicBezTo>
                    <a:cubicBezTo>
                      <a:pt x="3" y="38"/>
                      <a:pt x="3" y="38"/>
                      <a:pt x="3" y="38"/>
                    </a:cubicBezTo>
                    <a:cubicBezTo>
                      <a:pt x="25" y="39"/>
                      <a:pt x="25" y="39"/>
                      <a:pt x="25" y="39"/>
                    </a:cubicBezTo>
                    <a:cubicBezTo>
                      <a:pt x="25" y="47"/>
                      <a:pt x="27" y="52"/>
                      <a:pt x="31" y="54"/>
                    </a:cubicBezTo>
                    <a:cubicBezTo>
                      <a:pt x="34" y="57"/>
                      <a:pt x="43" y="59"/>
                      <a:pt x="57" y="60"/>
                    </a:cubicBezTo>
                    <a:cubicBezTo>
                      <a:pt x="156" y="64"/>
                      <a:pt x="156" y="64"/>
                      <a:pt x="156" y="64"/>
                    </a:cubicBezTo>
                    <a:cubicBezTo>
                      <a:pt x="157" y="62"/>
                      <a:pt x="157" y="62"/>
                      <a:pt x="157" y="62"/>
                    </a:cubicBezTo>
                    <a:cubicBezTo>
                      <a:pt x="157" y="51"/>
                      <a:pt x="155" y="42"/>
                      <a:pt x="150" y="35"/>
                    </a:cubicBezTo>
                    <a:cubicBezTo>
                      <a:pt x="144" y="28"/>
                      <a:pt x="135" y="21"/>
                      <a:pt x="122" y="14"/>
                    </a:cubicBezTo>
                    <a:cubicBezTo>
                      <a:pt x="129" y="0"/>
                      <a:pt x="129" y="0"/>
                      <a:pt x="129" y="0"/>
                    </a:cubicBezTo>
                    <a:lnTo>
                      <a:pt x="18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15"/>
              <p:cNvSpPr>
                <a:spLocks/>
              </p:cNvSpPr>
              <p:nvPr/>
            </p:nvSpPr>
            <p:spPr bwMode="auto">
              <a:xfrm>
                <a:off x="3191716" y="938825"/>
                <a:ext cx="58829" cy="52450"/>
              </a:xfrm>
              <a:custGeom>
                <a:avLst/>
                <a:gdLst>
                  <a:gd name="T0" fmla="*/ 177 w 193"/>
                  <a:gd name="T1" fmla="*/ 0 h 172"/>
                  <a:gd name="T2" fmla="*/ 193 w 193"/>
                  <a:gd name="T3" fmla="*/ 131 h 172"/>
                  <a:gd name="T4" fmla="*/ 143 w 193"/>
                  <a:gd name="T5" fmla="*/ 158 h 172"/>
                  <a:gd name="T6" fmla="*/ 132 w 193"/>
                  <a:gd name="T7" fmla="*/ 145 h 172"/>
                  <a:gd name="T8" fmla="*/ 159 w 193"/>
                  <a:gd name="T9" fmla="*/ 114 h 172"/>
                  <a:gd name="T10" fmla="*/ 166 w 193"/>
                  <a:gd name="T11" fmla="*/ 80 h 172"/>
                  <a:gd name="T12" fmla="*/ 160 w 193"/>
                  <a:gd name="T13" fmla="*/ 66 h 172"/>
                  <a:gd name="T14" fmla="*/ 141 w 193"/>
                  <a:gd name="T15" fmla="*/ 65 h 172"/>
                  <a:gd name="T16" fmla="*/ 115 w 193"/>
                  <a:gd name="T17" fmla="*/ 68 h 172"/>
                  <a:gd name="T18" fmla="*/ 116 w 193"/>
                  <a:gd name="T19" fmla="*/ 75 h 172"/>
                  <a:gd name="T20" fmla="*/ 124 w 193"/>
                  <a:gd name="T21" fmla="*/ 91 h 172"/>
                  <a:gd name="T22" fmla="*/ 147 w 193"/>
                  <a:gd name="T23" fmla="*/ 93 h 172"/>
                  <a:gd name="T24" fmla="*/ 149 w 193"/>
                  <a:gd name="T25" fmla="*/ 110 h 172"/>
                  <a:gd name="T26" fmla="*/ 69 w 193"/>
                  <a:gd name="T27" fmla="*/ 120 h 172"/>
                  <a:gd name="T28" fmla="*/ 67 w 193"/>
                  <a:gd name="T29" fmla="*/ 103 h 172"/>
                  <a:gd name="T30" fmla="*/ 89 w 193"/>
                  <a:gd name="T31" fmla="*/ 93 h 172"/>
                  <a:gd name="T32" fmla="*/ 94 w 193"/>
                  <a:gd name="T33" fmla="*/ 78 h 172"/>
                  <a:gd name="T34" fmla="*/ 93 w 193"/>
                  <a:gd name="T35" fmla="*/ 70 h 172"/>
                  <a:gd name="T36" fmla="*/ 51 w 193"/>
                  <a:gd name="T37" fmla="*/ 75 h 172"/>
                  <a:gd name="T38" fmla="*/ 34 w 193"/>
                  <a:gd name="T39" fmla="*/ 81 h 172"/>
                  <a:gd name="T40" fmla="*/ 31 w 193"/>
                  <a:gd name="T41" fmla="*/ 96 h 172"/>
                  <a:gd name="T42" fmla="*/ 48 w 193"/>
                  <a:gd name="T43" fmla="*/ 130 h 172"/>
                  <a:gd name="T44" fmla="*/ 88 w 193"/>
                  <a:gd name="T45" fmla="*/ 155 h 172"/>
                  <a:gd name="T46" fmla="*/ 80 w 193"/>
                  <a:gd name="T47" fmla="*/ 172 h 172"/>
                  <a:gd name="T48" fmla="*/ 17 w 193"/>
                  <a:gd name="T49" fmla="*/ 155 h 172"/>
                  <a:gd name="T50" fmla="*/ 0 w 193"/>
                  <a:gd name="T51" fmla="*/ 21 h 172"/>
                  <a:gd name="T52" fmla="*/ 22 w 193"/>
                  <a:gd name="T53" fmla="*/ 19 h 172"/>
                  <a:gd name="T54" fmla="*/ 30 w 193"/>
                  <a:gd name="T55" fmla="*/ 32 h 172"/>
                  <a:gd name="T56" fmla="*/ 57 w 193"/>
                  <a:gd name="T57" fmla="*/ 33 h 172"/>
                  <a:gd name="T58" fmla="*/ 125 w 193"/>
                  <a:gd name="T59" fmla="*/ 25 h 172"/>
                  <a:gd name="T60" fmla="*/ 152 w 193"/>
                  <a:gd name="T61" fmla="*/ 18 h 172"/>
                  <a:gd name="T62" fmla="*/ 156 w 193"/>
                  <a:gd name="T63" fmla="*/ 3 h 172"/>
                  <a:gd name="T64" fmla="*/ 177 w 193"/>
                  <a:gd name="T6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3" h="172">
                    <a:moveTo>
                      <a:pt x="177" y="0"/>
                    </a:moveTo>
                    <a:cubicBezTo>
                      <a:pt x="193" y="131"/>
                      <a:pt x="193" y="131"/>
                      <a:pt x="193" y="131"/>
                    </a:cubicBezTo>
                    <a:cubicBezTo>
                      <a:pt x="143" y="158"/>
                      <a:pt x="143" y="158"/>
                      <a:pt x="143" y="158"/>
                    </a:cubicBezTo>
                    <a:cubicBezTo>
                      <a:pt x="132" y="145"/>
                      <a:pt x="132" y="145"/>
                      <a:pt x="132" y="145"/>
                    </a:cubicBezTo>
                    <a:cubicBezTo>
                      <a:pt x="145" y="135"/>
                      <a:pt x="154" y="125"/>
                      <a:pt x="159" y="114"/>
                    </a:cubicBezTo>
                    <a:cubicBezTo>
                      <a:pt x="165" y="103"/>
                      <a:pt x="167" y="91"/>
                      <a:pt x="166" y="80"/>
                    </a:cubicBezTo>
                    <a:cubicBezTo>
                      <a:pt x="165" y="73"/>
                      <a:pt x="163" y="68"/>
                      <a:pt x="160" y="66"/>
                    </a:cubicBezTo>
                    <a:cubicBezTo>
                      <a:pt x="157" y="64"/>
                      <a:pt x="150" y="63"/>
                      <a:pt x="141" y="65"/>
                    </a:cubicBezTo>
                    <a:cubicBezTo>
                      <a:pt x="115" y="68"/>
                      <a:pt x="115" y="68"/>
                      <a:pt x="115" y="68"/>
                    </a:cubicBezTo>
                    <a:cubicBezTo>
                      <a:pt x="116" y="75"/>
                      <a:pt x="116" y="75"/>
                      <a:pt x="116" y="75"/>
                    </a:cubicBezTo>
                    <a:cubicBezTo>
                      <a:pt x="117" y="83"/>
                      <a:pt x="120" y="89"/>
                      <a:pt x="124" y="91"/>
                    </a:cubicBezTo>
                    <a:cubicBezTo>
                      <a:pt x="128" y="93"/>
                      <a:pt x="135" y="94"/>
                      <a:pt x="147" y="93"/>
                    </a:cubicBezTo>
                    <a:cubicBezTo>
                      <a:pt x="149" y="110"/>
                      <a:pt x="149" y="110"/>
                      <a:pt x="149" y="110"/>
                    </a:cubicBezTo>
                    <a:cubicBezTo>
                      <a:pt x="69" y="120"/>
                      <a:pt x="69" y="120"/>
                      <a:pt x="69" y="120"/>
                    </a:cubicBezTo>
                    <a:cubicBezTo>
                      <a:pt x="67" y="103"/>
                      <a:pt x="67" y="103"/>
                      <a:pt x="67" y="103"/>
                    </a:cubicBezTo>
                    <a:cubicBezTo>
                      <a:pt x="77" y="101"/>
                      <a:pt x="84" y="97"/>
                      <a:pt x="89" y="93"/>
                    </a:cubicBezTo>
                    <a:cubicBezTo>
                      <a:pt x="93" y="90"/>
                      <a:pt x="94" y="84"/>
                      <a:pt x="94" y="78"/>
                    </a:cubicBezTo>
                    <a:cubicBezTo>
                      <a:pt x="93" y="70"/>
                      <a:pt x="93" y="70"/>
                      <a:pt x="93" y="70"/>
                    </a:cubicBezTo>
                    <a:cubicBezTo>
                      <a:pt x="51" y="75"/>
                      <a:pt x="51" y="75"/>
                      <a:pt x="51" y="75"/>
                    </a:cubicBezTo>
                    <a:cubicBezTo>
                      <a:pt x="42" y="76"/>
                      <a:pt x="36" y="79"/>
                      <a:pt x="34" y="81"/>
                    </a:cubicBezTo>
                    <a:cubicBezTo>
                      <a:pt x="31" y="84"/>
                      <a:pt x="30" y="89"/>
                      <a:pt x="31" y="96"/>
                    </a:cubicBezTo>
                    <a:cubicBezTo>
                      <a:pt x="33" y="108"/>
                      <a:pt x="38" y="119"/>
                      <a:pt x="48" y="130"/>
                    </a:cubicBezTo>
                    <a:cubicBezTo>
                      <a:pt x="58" y="140"/>
                      <a:pt x="72" y="149"/>
                      <a:pt x="88" y="155"/>
                    </a:cubicBezTo>
                    <a:cubicBezTo>
                      <a:pt x="80" y="172"/>
                      <a:pt x="80" y="172"/>
                      <a:pt x="80" y="172"/>
                    </a:cubicBezTo>
                    <a:cubicBezTo>
                      <a:pt x="17" y="155"/>
                      <a:pt x="17" y="155"/>
                      <a:pt x="17" y="155"/>
                    </a:cubicBezTo>
                    <a:cubicBezTo>
                      <a:pt x="0" y="21"/>
                      <a:pt x="0" y="21"/>
                      <a:pt x="0" y="21"/>
                    </a:cubicBezTo>
                    <a:cubicBezTo>
                      <a:pt x="22" y="19"/>
                      <a:pt x="22" y="19"/>
                      <a:pt x="22" y="19"/>
                    </a:cubicBezTo>
                    <a:cubicBezTo>
                      <a:pt x="23" y="26"/>
                      <a:pt x="26" y="30"/>
                      <a:pt x="30" y="32"/>
                    </a:cubicBezTo>
                    <a:cubicBezTo>
                      <a:pt x="34" y="34"/>
                      <a:pt x="43" y="34"/>
                      <a:pt x="57" y="33"/>
                    </a:cubicBezTo>
                    <a:cubicBezTo>
                      <a:pt x="125" y="25"/>
                      <a:pt x="125" y="25"/>
                      <a:pt x="125" y="25"/>
                    </a:cubicBezTo>
                    <a:cubicBezTo>
                      <a:pt x="140" y="23"/>
                      <a:pt x="148" y="21"/>
                      <a:pt x="152" y="18"/>
                    </a:cubicBezTo>
                    <a:cubicBezTo>
                      <a:pt x="155" y="15"/>
                      <a:pt x="156" y="10"/>
                      <a:pt x="156" y="3"/>
                    </a:cubicBezTo>
                    <a:lnTo>
                      <a:pt x="1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16"/>
              <p:cNvSpPr>
                <a:spLocks/>
              </p:cNvSpPr>
              <p:nvPr/>
            </p:nvSpPr>
            <p:spPr bwMode="auto">
              <a:xfrm>
                <a:off x="3207309" y="1010411"/>
                <a:ext cx="61664" cy="55993"/>
              </a:xfrm>
              <a:custGeom>
                <a:avLst/>
                <a:gdLst>
                  <a:gd name="T0" fmla="*/ 190 w 203"/>
                  <a:gd name="T1" fmla="*/ 90 h 183"/>
                  <a:gd name="T2" fmla="*/ 198 w 203"/>
                  <a:gd name="T3" fmla="*/ 90 h 183"/>
                  <a:gd name="T4" fmla="*/ 203 w 203"/>
                  <a:gd name="T5" fmla="*/ 104 h 183"/>
                  <a:gd name="T6" fmla="*/ 152 w 203"/>
                  <a:gd name="T7" fmla="*/ 140 h 183"/>
                  <a:gd name="T8" fmla="*/ 138 w 203"/>
                  <a:gd name="T9" fmla="*/ 125 h 183"/>
                  <a:gd name="T10" fmla="*/ 162 w 203"/>
                  <a:gd name="T11" fmla="*/ 91 h 183"/>
                  <a:gd name="T12" fmla="*/ 163 w 203"/>
                  <a:gd name="T13" fmla="*/ 63 h 183"/>
                  <a:gd name="T14" fmla="*/ 136 w 203"/>
                  <a:gd name="T15" fmla="*/ 42 h 183"/>
                  <a:gd name="T16" fmla="*/ 85 w 203"/>
                  <a:gd name="T17" fmla="*/ 51 h 183"/>
                  <a:gd name="T18" fmla="*/ 42 w 203"/>
                  <a:gd name="T19" fmla="*/ 78 h 183"/>
                  <a:gd name="T20" fmla="*/ 36 w 203"/>
                  <a:gd name="T21" fmla="*/ 111 h 183"/>
                  <a:gd name="T22" fmla="*/ 53 w 203"/>
                  <a:gd name="T23" fmla="*/ 130 h 183"/>
                  <a:gd name="T24" fmla="*/ 77 w 203"/>
                  <a:gd name="T25" fmla="*/ 130 h 183"/>
                  <a:gd name="T26" fmla="*/ 88 w 203"/>
                  <a:gd name="T27" fmla="*/ 121 h 183"/>
                  <a:gd name="T28" fmla="*/ 87 w 203"/>
                  <a:gd name="T29" fmla="*/ 105 h 183"/>
                  <a:gd name="T30" fmla="*/ 107 w 203"/>
                  <a:gd name="T31" fmla="*/ 97 h 183"/>
                  <a:gd name="T32" fmla="*/ 133 w 203"/>
                  <a:gd name="T33" fmla="*/ 166 h 183"/>
                  <a:gd name="T34" fmla="*/ 114 w 203"/>
                  <a:gd name="T35" fmla="*/ 174 h 183"/>
                  <a:gd name="T36" fmla="*/ 102 w 203"/>
                  <a:gd name="T37" fmla="*/ 163 h 183"/>
                  <a:gd name="T38" fmla="*/ 82 w 203"/>
                  <a:gd name="T39" fmla="*/ 167 h 183"/>
                  <a:gd name="T40" fmla="*/ 38 w 203"/>
                  <a:gd name="T41" fmla="*/ 183 h 183"/>
                  <a:gd name="T42" fmla="*/ 29 w 203"/>
                  <a:gd name="T43" fmla="*/ 162 h 183"/>
                  <a:gd name="T44" fmla="*/ 41 w 203"/>
                  <a:gd name="T45" fmla="*/ 150 h 183"/>
                  <a:gd name="T46" fmla="*/ 21 w 203"/>
                  <a:gd name="T47" fmla="*/ 134 h 183"/>
                  <a:gd name="T48" fmla="*/ 8 w 203"/>
                  <a:gd name="T49" fmla="*/ 112 h 183"/>
                  <a:gd name="T50" fmla="*/ 13 w 203"/>
                  <a:gd name="T51" fmla="*/ 54 h 183"/>
                  <a:gd name="T52" fmla="*/ 70 w 203"/>
                  <a:gd name="T53" fmla="*/ 11 h 183"/>
                  <a:gd name="T54" fmla="*/ 140 w 203"/>
                  <a:gd name="T55" fmla="*/ 8 h 183"/>
                  <a:gd name="T56" fmla="*/ 186 w 203"/>
                  <a:gd name="T57" fmla="*/ 53 h 183"/>
                  <a:gd name="T58" fmla="*/ 190 w 203"/>
                  <a:gd name="T59" fmla="*/ 70 h 183"/>
                  <a:gd name="T60" fmla="*/ 190 w 203"/>
                  <a:gd name="T61" fmla="*/ 9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3" h="183">
                    <a:moveTo>
                      <a:pt x="190" y="90"/>
                    </a:moveTo>
                    <a:cubicBezTo>
                      <a:pt x="198" y="90"/>
                      <a:pt x="198" y="90"/>
                      <a:pt x="198" y="90"/>
                    </a:cubicBezTo>
                    <a:cubicBezTo>
                      <a:pt x="203" y="104"/>
                      <a:pt x="203" y="104"/>
                      <a:pt x="203" y="104"/>
                    </a:cubicBezTo>
                    <a:cubicBezTo>
                      <a:pt x="152" y="140"/>
                      <a:pt x="152" y="140"/>
                      <a:pt x="152" y="140"/>
                    </a:cubicBezTo>
                    <a:cubicBezTo>
                      <a:pt x="138" y="125"/>
                      <a:pt x="138" y="125"/>
                      <a:pt x="138" y="125"/>
                    </a:cubicBezTo>
                    <a:cubicBezTo>
                      <a:pt x="150" y="112"/>
                      <a:pt x="158" y="101"/>
                      <a:pt x="162" y="91"/>
                    </a:cubicBezTo>
                    <a:cubicBezTo>
                      <a:pt x="166" y="81"/>
                      <a:pt x="166" y="72"/>
                      <a:pt x="163" y="63"/>
                    </a:cubicBezTo>
                    <a:cubicBezTo>
                      <a:pt x="158" y="51"/>
                      <a:pt x="149" y="44"/>
                      <a:pt x="136" y="42"/>
                    </a:cubicBezTo>
                    <a:cubicBezTo>
                      <a:pt x="122" y="40"/>
                      <a:pt x="105" y="43"/>
                      <a:pt x="85" y="51"/>
                    </a:cubicBezTo>
                    <a:cubicBezTo>
                      <a:pt x="64" y="59"/>
                      <a:pt x="50" y="68"/>
                      <a:pt x="42" y="78"/>
                    </a:cubicBezTo>
                    <a:cubicBezTo>
                      <a:pt x="34" y="88"/>
                      <a:pt x="32" y="99"/>
                      <a:pt x="36" y="111"/>
                    </a:cubicBezTo>
                    <a:cubicBezTo>
                      <a:pt x="40" y="120"/>
                      <a:pt x="45" y="126"/>
                      <a:pt x="53" y="130"/>
                    </a:cubicBezTo>
                    <a:cubicBezTo>
                      <a:pt x="60" y="133"/>
                      <a:pt x="68" y="133"/>
                      <a:pt x="77" y="130"/>
                    </a:cubicBezTo>
                    <a:cubicBezTo>
                      <a:pt x="83" y="127"/>
                      <a:pt x="87" y="124"/>
                      <a:pt x="88" y="121"/>
                    </a:cubicBezTo>
                    <a:cubicBezTo>
                      <a:pt x="90" y="117"/>
                      <a:pt x="89" y="112"/>
                      <a:pt x="87" y="105"/>
                    </a:cubicBezTo>
                    <a:cubicBezTo>
                      <a:pt x="107" y="97"/>
                      <a:pt x="107" y="97"/>
                      <a:pt x="107" y="97"/>
                    </a:cubicBezTo>
                    <a:cubicBezTo>
                      <a:pt x="133" y="166"/>
                      <a:pt x="133" y="166"/>
                      <a:pt x="133" y="166"/>
                    </a:cubicBezTo>
                    <a:cubicBezTo>
                      <a:pt x="114" y="174"/>
                      <a:pt x="114" y="174"/>
                      <a:pt x="114" y="174"/>
                    </a:cubicBezTo>
                    <a:cubicBezTo>
                      <a:pt x="110" y="167"/>
                      <a:pt x="106" y="164"/>
                      <a:pt x="102" y="163"/>
                    </a:cubicBezTo>
                    <a:cubicBezTo>
                      <a:pt x="98" y="162"/>
                      <a:pt x="91" y="163"/>
                      <a:pt x="82" y="167"/>
                    </a:cubicBezTo>
                    <a:cubicBezTo>
                      <a:pt x="38" y="183"/>
                      <a:pt x="38" y="183"/>
                      <a:pt x="38" y="183"/>
                    </a:cubicBezTo>
                    <a:cubicBezTo>
                      <a:pt x="29" y="162"/>
                      <a:pt x="29" y="162"/>
                      <a:pt x="29" y="162"/>
                    </a:cubicBezTo>
                    <a:cubicBezTo>
                      <a:pt x="41" y="150"/>
                      <a:pt x="41" y="150"/>
                      <a:pt x="41" y="150"/>
                    </a:cubicBezTo>
                    <a:cubicBezTo>
                      <a:pt x="33" y="146"/>
                      <a:pt x="26" y="140"/>
                      <a:pt x="21" y="134"/>
                    </a:cubicBezTo>
                    <a:cubicBezTo>
                      <a:pt x="16" y="128"/>
                      <a:pt x="11" y="121"/>
                      <a:pt x="8" y="112"/>
                    </a:cubicBezTo>
                    <a:cubicBezTo>
                      <a:pt x="0" y="92"/>
                      <a:pt x="2" y="72"/>
                      <a:pt x="13" y="54"/>
                    </a:cubicBezTo>
                    <a:cubicBezTo>
                      <a:pt x="25" y="35"/>
                      <a:pt x="44" y="21"/>
                      <a:pt x="70" y="11"/>
                    </a:cubicBezTo>
                    <a:cubicBezTo>
                      <a:pt x="96" y="1"/>
                      <a:pt x="119" y="0"/>
                      <a:pt x="140" y="8"/>
                    </a:cubicBezTo>
                    <a:cubicBezTo>
                      <a:pt x="162" y="16"/>
                      <a:pt x="177" y="31"/>
                      <a:pt x="186" y="53"/>
                    </a:cubicBezTo>
                    <a:cubicBezTo>
                      <a:pt x="188" y="59"/>
                      <a:pt x="189" y="65"/>
                      <a:pt x="190" y="70"/>
                    </a:cubicBezTo>
                    <a:cubicBezTo>
                      <a:pt x="190" y="76"/>
                      <a:pt x="190" y="83"/>
                      <a:pt x="190"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17"/>
              <p:cNvSpPr>
                <a:spLocks noEditPoints="1"/>
              </p:cNvSpPr>
              <p:nvPr/>
            </p:nvSpPr>
            <p:spPr bwMode="auto">
              <a:xfrm>
                <a:off x="3225028" y="1051520"/>
                <a:ext cx="65916" cy="73713"/>
              </a:xfrm>
              <a:custGeom>
                <a:avLst/>
                <a:gdLst>
                  <a:gd name="T0" fmla="*/ 147 w 216"/>
                  <a:gd name="T1" fmla="*/ 75 h 242"/>
                  <a:gd name="T2" fmla="*/ 165 w 216"/>
                  <a:gd name="T3" fmla="*/ 69 h 242"/>
                  <a:gd name="T4" fmla="*/ 176 w 216"/>
                  <a:gd name="T5" fmla="*/ 81 h 242"/>
                  <a:gd name="T6" fmla="*/ 182 w 216"/>
                  <a:gd name="T7" fmla="*/ 107 h 242"/>
                  <a:gd name="T8" fmla="*/ 169 w 216"/>
                  <a:gd name="T9" fmla="*/ 124 h 242"/>
                  <a:gd name="T10" fmla="*/ 145 w 216"/>
                  <a:gd name="T11" fmla="*/ 124 h 242"/>
                  <a:gd name="T12" fmla="*/ 122 w 216"/>
                  <a:gd name="T13" fmla="*/ 98 h 242"/>
                  <a:gd name="T14" fmla="*/ 120 w 216"/>
                  <a:gd name="T15" fmla="*/ 93 h 242"/>
                  <a:gd name="T16" fmla="*/ 118 w 216"/>
                  <a:gd name="T17" fmla="*/ 90 h 242"/>
                  <a:gd name="T18" fmla="*/ 147 w 216"/>
                  <a:gd name="T19" fmla="*/ 75 h 242"/>
                  <a:gd name="T20" fmla="*/ 137 w 216"/>
                  <a:gd name="T21" fmla="*/ 11 h 242"/>
                  <a:gd name="T22" fmla="*/ 140 w 216"/>
                  <a:gd name="T23" fmla="*/ 27 h 242"/>
                  <a:gd name="T24" fmla="*/ 118 w 216"/>
                  <a:gd name="T25" fmla="*/ 43 h 242"/>
                  <a:gd name="T26" fmla="*/ 57 w 216"/>
                  <a:gd name="T27" fmla="*/ 76 h 242"/>
                  <a:gd name="T28" fmla="*/ 32 w 216"/>
                  <a:gd name="T29" fmla="*/ 85 h 242"/>
                  <a:gd name="T30" fmla="*/ 19 w 216"/>
                  <a:gd name="T31" fmla="*/ 75 h 242"/>
                  <a:gd name="T32" fmla="*/ 0 w 216"/>
                  <a:gd name="T33" fmla="*/ 85 h 242"/>
                  <a:gd name="T34" fmla="*/ 39 w 216"/>
                  <a:gd name="T35" fmla="*/ 155 h 242"/>
                  <a:gd name="T36" fmla="*/ 58 w 216"/>
                  <a:gd name="T37" fmla="*/ 145 h 242"/>
                  <a:gd name="T38" fmla="*/ 56 w 216"/>
                  <a:gd name="T39" fmla="*/ 128 h 242"/>
                  <a:gd name="T40" fmla="*/ 77 w 216"/>
                  <a:gd name="T41" fmla="*/ 112 h 242"/>
                  <a:gd name="T42" fmla="*/ 97 w 216"/>
                  <a:gd name="T43" fmla="*/ 102 h 242"/>
                  <a:gd name="T44" fmla="*/ 105 w 216"/>
                  <a:gd name="T45" fmla="*/ 116 h 242"/>
                  <a:gd name="T46" fmla="*/ 61 w 216"/>
                  <a:gd name="T47" fmla="*/ 197 h 242"/>
                  <a:gd name="T48" fmla="*/ 86 w 216"/>
                  <a:gd name="T49" fmla="*/ 242 h 242"/>
                  <a:gd name="T50" fmla="*/ 105 w 216"/>
                  <a:gd name="T51" fmla="*/ 231 h 242"/>
                  <a:gd name="T52" fmla="*/ 102 w 216"/>
                  <a:gd name="T53" fmla="*/ 216 h 242"/>
                  <a:gd name="T54" fmla="*/ 107 w 216"/>
                  <a:gd name="T55" fmla="*/ 200 h 242"/>
                  <a:gd name="T56" fmla="*/ 130 w 216"/>
                  <a:gd name="T57" fmla="*/ 151 h 242"/>
                  <a:gd name="T58" fmla="*/ 159 w 216"/>
                  <a:gd name="T59" fmla="*/ 167 h 242"/>
                  <a:gd name="T60" fmla="*/ 190 w 216"/>
                  <a:gd name="T61" fmla="*/ 161 h 242"/>
                  <a:gd name="T62" fmla="*/ 214 w 216"/>
                  <a:gd name="T63" fmla="*/ 129 h 242"/>
                  <a:gd name="T64" fmla="*/ 201 w 216"/>
                  <a:gd name="T65" fmla="*/ 80 h 242"/>
                  <a:gd name="T66" fmla="*/ 157 w 216"/>
                  <a:gd name="T67" fmla="*/ 0 h 242"/>
                  <a:gd name="T68" fmla="*/ 137 w 216"/>
                  <a:gd name="T69" fmla="*/ 1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242">
                    <a:moveTo>
                      <a:pt x="147" y="75"/>
                    </a:moveTo>
                    <a:cubicBezTo>
                      <a:pt x="155" y="70"/>
                      <a:pt x="161" y="68"/>
                      <a:pt x="165" y="69"/>
                    </a:cubicBezTo>
                    <a:cubicBezTo>
                      <a:pt x="169" y="70"/>
                      <a:pt x="172" y="74"/>
                      <a:pt x="176" y="81"/>
                    </a:cubicBezTo>
                    <a:cubicBezTo>
                      <a:pt x="181" y="90"/>
                      <a:pt x="183" y="99"/>
                      <a:pt x="182" y="107"/>
                    </a:cubicBezTo>
                    <a:cubicBezTo>
                      <a:pt x="180" y="114"/>
                      <a:pt x="176" y="120"/>
                      <a:pt x="169" y="124"/>
                    </a:cubicBezTo>
                    <a:cubicBezTo>
                      <a:pt x="160" y="129"/>
                      <a:pt x="152" y="129"/>
                      <a:pt x="145" y="124"/>
                    </a:cubicBezTo>
                    <a:cubicBezTo>
                      <a:pt x="137" y="120"/>
                      <a:pt x="129" y="111"/>
                      <a:pt x="122" y="98"/>
                    </a:cubicBezTo>
                    <a:cubicBezTo>
                      <a:pt x="121" y="96"/>
                      <a:pt x="120" y="94"/>
                      <a:pt x="120" y="93"/>
                    </a:cubicBezTo>
                    <a:cubicBezTo>
                      <a:pt x="119" y="92"/>
                      <a:pt x="119" y="91"/>
                      <a:pt x="118" y="90"/>
                    </a:cubicBezTo>
                    <a:lnTo>
                      <a:pt x="147" y="75"/>
                    </a:lnTo>
                    <a:close/>
                    <a:moveTo>
                      <a:pt x="137" y="11"/>
                    </a:moveTo>
                    <a:cubicBezTo>
                      <a:pt x="141" y="18"/>
                      <a:pt x="141" y="23"/>
                      <a:pt x="140" y="27"/>
                    </a:cubicBezTo>
                    <a:cubicBezTo>
                      <a:pt x="137" y="31"/>
                      <a:pt x="130" y="37"/>
                      <a:pt x="118" y="43"/>
                    </a:cubicBezTo>
                    <a:cubicBezTo>
                      <a:pt x="57" y="76"/>
                      <a:pt x="57" y="76"/>
                      <a:pt x="57" y="76"/>
                    </a:cubicBezTo>
                    <a:cubicBezTo>
                      <a:pt x="45" y="83"/>
                      <a:pt x="37" y="86"/>
                      <a:pt x="32" y="85"/>
                    </a:cubicBezTo>
                    <a:cubicBezTo>
                      <a:pt x="27" y="85"/>
                      <a:pt x="23" y="81"/>
                      <a:pt x="19" y="75"/>
                    </a:cubicBezTo>
                    <a:cubicBezTo>
                      <a:pt x="0" y="85"/>
                      <a:pt x="0" y="85"/>
                      <a:pt x="0" y="85"/>
                    </a:cubicBezTo>
                    <a:cubicBezTo>
                      <a:pt x="39" y="155"/>
                      <a:pt x="39" y="155"/>
                      <a:pt x="39" y="155"/>
                    </a:cubicBezTo>
                    <a:cubicBezTo>
                      <a:pt x="58" y="145"/>
                      <a:pt x="58" y="145"/>
                      <a:pt x="58" y="145"/>
                    </a:cubicBezTo>
                    <a:cubicBezTo>
                      <a:pt x="54" y="138"/>
                      <a:pt x="54" y="133"/>
                      <a:pt x="56" y="128"/>
                    </a:cubicBezTo>
                    <a:cubicBezTo>
                      <a:pt x="58" y="124"/>
                      <a:pt x="65" y="119"/>
                      <a:pt x="77" y="112"/>
                    </a:cubicBezTo>
                    <a:cubicBezTo>
                      <a:pt x="97" y="102"/>
                      <a:pt x="97" y="102"/>
                      <a:pt x="97" y="102"/>
                    </a:cubicBezTo>
                    <a:cubicBezTo>
                      <a:pt x="105" y="116"/>
                      <a:pt x="105" y="116"/>
                      <a:pt x="105" y="116"/>
                    </a:cubicBezTo>
                    <a:cubicBezTo>
                      <a:pt x="61" y="197"/>
                      <a:pt x="61" y="197"/>
                      <a:pt x="61" y="197"/>
                    </a:cubicBezTo>
                    <a:cubicBezTo>
                      <a:pt x="86" y="242"/>
                      <a:pt x="86" y="242"/>
                      <a:pt x="86" y="242"/>
                    </a:cubicBezTo>
                    <a:cubicBezTo>
                      <a:pt x="105" y="231"/>
                      <a:pt x="105" y="231"/>
                      <a:pt x="105" y="231"/>
                    </a:cubicBezTo>
                    <a:cubicBezTo>
                      <a:pt x="103" y="226"/>
                      <a:pt x="102" y="221"/>
                      <a:pt x="102" y="216"/>
                    </a:cubicBezTo>
                    <a:cubicBezTo>
                      <a:pt x="102" y="212"/>
                      <a:pt x="104" y="207"/>
                      <a:pt x="107" y="200"/>
                    </a:cubicBezTo>
                    <a:cubicBezTo>
                      <a:pt x="130" y="151"/>
                      <a:pt x="130" y="151"/>
                      <a:pt x="130" y="151"/>
                    </a:cubicBezTo>
                    <a:cubicBezTo>
                      <a:pt x="140" y="160"/>
                      <a:pt x="150" y="165"/>
                      <a:pt x="159" y="167"/>
                    </a:cubicBezTo>
                    <a:cubicBezTo>
                      <a:pt x="169" y="168"/>
                      <a:pt x="179" y="167"/>
                      <a:pt x="190" y="161"/>
                    </a:cubicBezTo>
                    <a:cubicBezTo>
                      <a:pt x="204" y="153"/>
                      <a:pt x="212" y="143"/>
                      <a:pt x="214" y="129"/>
                    </a:cubicBezTo>
                    <a:cubicBezTo>
                      <a:pt x="216" y="116"/>
                      <a:pt x="211" y="100"/>
                      <a:pt x="201" y="80"/>
                    </a:cubicBezTo>
                    <a:cubicBezTo>
                      <a:pt x="157" y="0"/>
                      <a:pt x="157" y="0"/>
                      <a:pt x="157" y="0"/>
                    </a:cubicBezTo>
                    <a:lnTo>
                      <a:pt x="137"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18"/>
              <p:cNvSpPr>
                <a:spLocks/>
              </p:cNvSpPr>
              <p:nvPr/>
            </p:nvSpPr>
            <p:spPr bwMode="auto">
              <a:xfrm>
                <a:off x="3254797" y="1097591"/>
                <a:ext cx="58120" cy="51741"/>
              </a:xfrm>
              <a:custGeom>
                <a:avLst/>
                <a:gdLst>
                  <a:gd name="T0" fmla="*/ 145 w 193"/>
                  <a:gd name="T1" fmla="*/ 0 h 169"/>
                  <a:gd name="T2" fmla="*/ 193 w 193"/>
                  <a:gd name="T3" fmla="*/ 66 h 169"/>
                  <a:gd name="T4" fmla="*/ 175 w 193"/>
                  <a:gd name="T5" fmla="*/ 79 h 169"/>
                  <a:gd name="T6" fmla="*/ 161 w 193"/>
                  <a:gd name="T7" fmla="*/ 69 h 169"/>
                  <a:gd name="T8" fmla="*/ 137 w 193"/>
                  <a:gd name="T9" fmla="*/ 82 h 169"/>
                  <a:gd name="T10" fmla="*/ 81 w 193"/>
                  <a:gd name="T11" fmla="*/ 121 h 169"/>
                  <a:gd name="T12" fmla="*/ 62 w 193"/>
                  <a:gd name="T13" fmla="*/ 140 h 169"/>
                  <a:gd name="T14" fmla="*/ 66 w 193"/>
                  <a:gd name="T15" fmla="*/ 157 h 169"/>
                  <a:gd name="T16" fmla="*/ 48 w 193"/>
                  <a:gd name="T17" fmla="*/ 169 h 169"/>
                  <a:gd name="T18" fmla="*/ 0 w 193"/>
                  <a:gd name="T19" fmla="*/ 104 h 169"/>
                  <a:gd name="T20" fmla="*/ 18 w 193"/>
                  <a:gd name="T21" fmla="*/ 91 h 169"/>
                  <a:gd name="T22" fmla="*/ 33 w 193"/>
                  <a:gd name="T23" fmla="*/ 100 h 169"/>
                  <a:gd name="T24" fmla="*/ 57 w 193"/>
                  <a:gd name="T25" fmla="*/ 88 h 169"/>
                  <a:gd name="T26" fmla="*/ 112 w 193"/>
                  <a:gd name="T27" fmla="*/ 48 h 169"/>
                  <a:gd name="T28" fmla="*/ 132 w 193"/>
                  <a:gd name="T29" fmla="*/ 29 h 169"/>
                  <a:gd name="T30" fmla="*/ 127 w 193"/>
                  <a:gd name="T31" fmla="*/ 13 h 169"/>
                  <a:gd name="T32" fmla="*/ 145 w 193"/>
                  <a:gd name="T3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3" h="169">
                    <a:moveTo>
                      <a:pt x="145" y="0"/>
                    </a:moveTo>
                    <a:cubicBezTo>
                      <a:pt x="193" y="66"/>
                      <a:pt x="193" y="66"/>
                      <a:pt x="193" y="66"/>
                    </a:cubicBezTo>
                    <a:cubicBezTo>
                      <a:pt x="175" y="79"/>
                      <a:pt x="175" y="79"/>
                      <a:pt x="175" y="79"/>
                    </a:cubicBezTo>
                    <a:cubicBezTo>
                      <a:pt x="170" y="72"/>
                      <a:pt x="166" y="69"/>
                      <a:pt x="161" y="69"/>
                    </a:cubicBezTo>
                    <a:cubicBezTo>
                      <a:pt x="156" y="69"/>
                      <a:pt x="148" y="74"/>
                      <a:pt x="137" y="82"/>
                    </a:cubicBezTo>
                    <a:cubicBezTo>
                      <a:pt x="81" y="121"/>
                      <a:pt x="81" y="121"/>
                      <a:pt x="81" y="121"/>
                    </a:cubicBezTo>
                    <a:cubicBezTo>
                      <a:pt x="70" y="130"/>
                      <a:pt x="63" y="136"/>
                      <a:pt x="62" y="140"/>
                    </a:cubicBezTo>
                    <a:cubicBezTo>
                      <a:pt x="60" y="145"/>
                      <a:pt x="62" y="150"/>
                      <a:pt x="66" y="157"/>
                    </a:cubicBezTo>
                    <a:cubicBezTo>
                      <a:pt x="48" y="169"/>
                      <a:pt x="48" y="169"/>
                      <a:pt x="48" y="169"/>
                    </a:cubicBezTo>
                    <a:cubicBezTo>
                      <a:pt x="0" y="104"/>
                      <a:pt x="0" y="104"/>
                      <a:pt x="0" y="104"/>
                    </a:cubicBezTo>
                    <a:cubicBezTo>
                      <a:pt x="18" y="91"/>
                      <a:pt x="18" y="91"/>
                      <a:pt x="18" y="91"/>
                    </a:cubicBezTo>
                    <a:cubicBezTo>
                      <a:pt x="23" y="97"/>
                      <a:pt x="28" y="100"/>
                      <a:pt x="33" y="100"/>
                    </a:cubicBezTo>
                    <a:cubicBezTo>
                      <a:pt x="37" y="100"/>
                      <a:pt x="45" y="96"/>
                      <a:pt x="57" y="88"/>
                    </a:cubicBezTo>
                    <a:cubicBezTo>
                      <a:pt x="112" y="48"/>
                      <a:pt x="112" y="48"/>
                      <a:pt x="112" y="48"/>
                    </a:cubicBezTo>
                    <a:cubicBezTo>
                      <a:pt x="124" y="40"/>
                      <a:pt x="130" y="34"/>
                      <a:pt x="132" y="29"/>
                    </a:cubicBezTo>
                    <a:cubicBezTo>
                      <a:pt x="133" y="25"/>
                      <a:pt x="132" y="20"/>
                      <a:pt x="127" y="13"/>
                    </a:cubicBezTo>
                    <a:lnTo>
                      <a:pt x="1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19"/>
              <p:cNvSpPr>
                <a:spLocks noEditPoints="1"/>
              </p:cNvSpPr>
              <p:nvPr/>
            </p:nvSpPr>
            <p:spPr bwMode="auto">
              <a:xfrm>
                <a:off x="3273934" y="1120272"/>
                <a:ext cx="65916" cy="65208"/>
              </a:xfrm>
              <a:custGeom>
                <a:avLst/>
                <a:gdLst>
                  <a:gd name="T0" fmla="*/ 142 w 215"/>
                  <a:gd name="T1" fmla="*/ 74 h 213"/>
                  <a:gd name="T2" fmla="*/ 159 w 215"/>
                  <a:gd name="T3" fmla="*/ 65 h 213"/>
                  <a:gd name="T4" fmla="*/ 170 w 215"/>
                  <a:gd name="T5" fmla="*/ 74 h 213"/>
                  <a:gd name="T6" fmla="*/ 179 w 215"/>
                  <a:gd name="T7" fmla="*/ 113 h 213"/>
                  <a:gd name="T8" fmla="*/ 149 w 215"/>
                  <a:gd name="T9" fmla="*/ 154 h 213"/>
                  <a:gd name="T10" fmla="*/ 102 w 215"/>
                  <a:gd name="T11" fmla="*/ 174 h 213"/>
                  <a:gd name="T12" fmla="*/ 65 w 215"/>
                  <a:gd name="T13" fmla="*/ 157 h 213"/>
                  <a:gd name="T14" fmla="*/ 60 w 215"/>
                  <a:gd name="T15" fmla="*/ 144 h 213"/>
                  <a:gd name="T16" fmla="*/ 72 w 215"/>
                  <a:gd name="T17" fmla="*/ 130 h 213"/>
                  <a:gd name="T18" fmla="*/ 142 w 215"/>
                  <a:gd name="T19" fmla="*/ 74 h 213"/>
                  <a:gd name="T20" fmla="*/ 122 w 215"/>
                  <a:gd name="T21" fmla="*/ 14 h 213"/>
                  <a:gd name="T22" fmla="*/ 126 w 215"/>
                  <a:gd name="T23" fmla="*/ 28 h 213"/>
                  <a:gd name="T24" fmla="*/ 107 w 215"/>
                  <a:gd name="T25" fmla="*/ 48 h 213"/>
                  <a:gd name="T26" fmla="*/ 54 w 215"/>
                  <a:gd name="T27" fmla="*/ 91 h 213"/>
                  <a:gd name="T28" fmla="*/ 30 w 215"/>
                  <a:gd name="T29" fmla="*/ 105 h 213"/>
                  <a:gd name="T30" fmla="*/ 17 w 215"/>
                  <a:gd name="T31" fmla="*/ 97 h 213"/>
                  <a:gd name="T32" fmla="*/ 0 w 215"/>
                  <a:gd name="T33" fmla="*/ 111 h 213"/>
                  <a:gd name="T34" fmla="*/ 49 w 215"/>
                  <a:gd name="T35" fmla="*/ 172 h 213"/>
                  <a:gd name="T36" fmla="*/ 110 w 215"/>
                  <a:gd name="T37" fmla="*/ 211 h 213"/>
                  <a:gd name="T38" fmla="*/ 177 w 215"/>
                  <a:gd name="T39" fmla="*/ 188 h 213"/>
                  <a:gd name="T40" fmla="*/ 213 w 215"/>
                  <a:gd name="T41" fmla="*/ 128 h 213"/>
                  <a:gd name="T42" fmla="*/ 188 w 215"/>
                  <a:gd name="T43" fmla="*/ 61 h 213"/>
                  <a:gd name="T44" fmla="*/ 139 w 215"/>
                  <a:gd name="T45" fmla="*/ 0 h 213"/>
                  <a:gd name="T46" fmla="*/ 122 w 215"/>
                  <a:gd name="T47" fmla="*/ 1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5" h="213">
                    <a:moveTo>
                      <a:pt x="142" y="74"/>
                    </a:moveTo>
                    <a:cubicBezTo>
                      <a:pt x="150" y="68"/>
                      <a:pt x="155" y="65"/>
                      <a:pt x="159" y="65"/>
                    </a:cubicBezTo>
                    <a:cubicBezTo>
                      <a:pt x="162" y="66"/>
                      <a:pt x="166" y="68"/>
                      <a:pt x="170" y="74"/>
                    </a:cubicBezTo>
                    <a:cubicBezTo>
                      <a:pt x="180" y="86"/>
                      <a:pt x="183" y="99"/>
                      <a:pt x="179" y="113"/>
                    </a:cubicBezTo>
                    <a:cubicBezTo>
                      <a:pt x="176" y="127"/>
                      <a:pt x="166" y="141"/>
                      <a:pt x="149" y="154"/>
                    </a:cubicBezTo>
                    <a:cubicBezTo>
                      <a:pt x="133" y="167"/>
                      <a:pt x="117" y="174"/>
                      <a:pt x="102" y="174"/>
                    </a:cubicBezTo>
                    <a:cubicBezTo>
                      <a:pt x="87" y="175"/>
                      <a:pt x="75" y="169"/>
                      <a:pt x="65" y="157"/>
                    </a:cubicBezTo>
                    <a:cubicBezTo>
                      <a:pt x="61" y="152"/>
                      <a:pt x="59" y="148"/>
                      <a:pt x="60" y="144"/>
                    </a:cubicBezTo>
                    <a:cubicBezTo>
                      <a:pt x="60" y="141"/>
                      <a:pt x="64" y="136"/>
                      <a:pt x="72" y="130"/>
                    </a:cubicBezTo>
                    <a:lnTo>
                      <a:pt x="142" y="74"/>
                    </a:lnTo>
                    <a:close/>
                    <a:moveTo>
                      <a:pt x="122" y="14"/>
                    </a:moveTo>
                    <a:cubicBezTo>
                      <a:pt x="126" y="20"/>
                      <a:pt x="128" y="24"/>
                      <a:pt x="126" y="28"/>
                    </a:cubicBezTo>
                    <a:cubicBezTo>
                      <a:pt x="125" y="33"/>
                      <a:pt x="119" y="39"/>
                      <a:pt x="107" y="48"/>
                    </a:cubicBezTo>
                    <a:cubicBezTo>
                      <a:pt x="54" y="91"/>
                      <a:pt x="54" y="91"/>
                      <a:pt x="54" y="91"/>
                    </a:cubicBezTo>
                    <a:cubicBezTo>
                      <a:pt x="43" y="100"/>
                      <a:pt x="35" y="105"/>
                      <a:pt x="30" y="105"/>
                    </a:cubicBezTo>
                    <a:cubicBezTo>
                      <a:pt x="26" y="106"/>
                      <a:pt x="21" y="103"/>
                      <a:pt x="17" y="97"/>
                    </a:cubicBezTo>
                    <a:cubicBezTo>
                      <a:pt x="0" y="111"/>
                      <a:pt x="0" y="111"/>
                      <a:pt x="0" y="111"/>
                    </a:cubicBezTo>
                    <a:cubicBezTo>
                      <a:pt x="49" y="172"/>
                      <a:pt x="49" y="172"/>
                      <a:pt x="49" y="172"/>
                    </a:cubicBezTo>
                    <a:cubicBezTo>
                      <a:pt x="68" y="195"/>
                      <a:pt x="88" y="208"/>
                      <a:pt x="110" y="211"/>
                    </a:cubicBezTo>
                    <a:cubicBezTo>
                      <a:pt x="132" y="213"/>
                      <a:pt x="154" y="206"/>
                      <a:pt x="177" y="188"/>
                    </a:cubicBezTo>
                    <a:cubicBezTo>
                      <a:pt x="199" y="170"/>
                      <a:pt x="211" y="150"/>
                      <a:pt x="213" y="128"/>
                    </a:cubicBezTo>
                    <a:cubicBezTo>
                      <a:pt x="215" y="107"/>
                      <a:pt x="207" y="84"/>
                      <a:pt x="188" y="61"/>
                    </a:cubicBezTo>
                    <a:cubicBezTo>
                      <a:pt x="139" y="0"/>
                      <a:pt x="139" y="0"/>
                      <a:pt x="139" y="0"/>
                    </a:cubicBezTo>
                    <a:lnTo>
                      <a:pt x="122"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20"/>
              <p:cNvSpPr>
                <a:spLocks/>
              </p:cNvSpPr>
              <p:nvPr/>
            </p:nvSpPr>
            <p:spPr bwMode="auto">
              <a:xfrm>
                <a:off x="3340559" y="1179809"/>
                <a:ext cx="57411" cy="56702"/>
              </a:xfrm>
              <a:custGeom>
                <a:avLst/>
                <a:gdLst>
                  <a:gd name="T0" fmla="*/ 170 w 189"/>
                  <a:gd name="T1" fmla="*/ 52 h 186"/>
                  <a:gd name="T2" fmla="*/ 179 w 189"/>
                  <a:gd name="T3" fmla="*/ 45 h 186"/>
                  <a:gd name="T4" fmla="*/ 189 w 189"/>
                  <a:gd name="T5" fmla="*/ 53 h 186"/>
                  <a:gd name="T6" fmla="*/ 166 w 189"/>
                  <a:gd name="T7" fmla="*/ 117 h 186"/>
                  <a:gd name="T8" fmla="*/ 149 w 189"/>
                  <a:gd name="T9" fmla="*/ 112 h 186"/>
                  <a:gd name="T10" fmla="*/ 152 w 189"/>
                  <a:gd name="T11" fmla="*/ 70 h 186"/>
                  <a:gd name="T12" fmla="*/ 136 w 189"/>
                  <a:gd name="T13" fmla="*/ 42 h 186"/>
                  <a:gd name="T14" fmla="*/ 100 w 189"/>
                  <a:gd name="T15" fmla="*/ 37 h 186"/>
                  <a:gd name="T16" fmla="*/ 60 w 189"/>
                  <a:gd name="T17" fmla="*/ 70 h 186"/>
                  <a:gd name="T18" fmla="*/ 39 w 189"/>
                  <a:gd name="T19" fmla="*/ 117 h 186"/>
                  <a:gd name="T20" fmla="*/ 55 w 189"/>
                  <a:gd name="T21" fmla="*/ 152 h 186"/>
                  <a:gd name="T22" fmla="*/ 86 w 189"/>
                  <a:gd name="T23" fmla="*/ 161 h 186"/>
                  <a:gd name="T24" fmla="*/ 122 w 189"/>
                  <a:gd name="T25" fmla="*/ 153 h 186"/>
                  <a:gd name="T26" fmla="*/ 132 w 189"/>
                  <a:gd name="T27" fmla="*/ 172 h 186"/>
                  <a:gd name="T28" fmla="*/ 81 w 189"/>
                  <a:gd name="T29" fmla="*/ 186 h 186"/>
                  <a:gd name="T30" fmla="*/ 35 w 189"/>
                  <a:gd name="T31" fmla="*/ 168 h 186"/>
                  <a:gd name="T32" fmla="*/ 2 w 189"/>
                  <a:gd name="T33" fmla="*/ 111 h 186"/>
                  <a:gd name="T34" fmla="*/ 24 w 189"/>
                  <a:gd name="T35" fmla="*/ 43 h 186"/>
                  <a:gd name="T36" fmla="*/ 83 w 189"/>
                  <a:gd name="T37" fmla="*/ 5 h 186"/>
                  <a:gd name="T38" fmla="*/ 147 w 189"/>
                  <a:gd name="T39" fmla="*/ 20 h 186"/>
                  <a:gd name="T40" fmla="*/ 160 w 189"/>
                  <a:gd name="T41" fmla="*/ 34 h 186"/>
                  <a:gd name="T42" fmla="*/ 170 w 189"/>
                  <a:gd name="T43" fmla="*/ 5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 h="186">
                    <a:moveTo>
                      <a:pt x="170" y="52"/>
                    </a:moveTo>
                    <a:cubicBezTo>
                      <a:pt x="179" y="45"/>
                      <a:pt x="179" y="45"/>
                      <a:pt x="179" y="45"/>
                    </a:cubicBezTo>
                    <a:cubicBezTo>
                      <a:pt x="189" y="53"/>
                      <a:pt x="189" y="53"/>
                      <a:pt x="189" y="53"/>
                    </a:cubicBezTo>
                    <a:cubicBezTo>
                      <a:pt x="166" y="117"/>
                      <a:pt x="166" y="117"/>
                      <a:pt x="166" y="117"/>
                    </a:cubicBezTo>
                    <a:cubicBezTo>
                      <a:pt x="149" y="112"/>
                      <a:pt x="149" y="112"/>
                      <a:pt x="149" y="112"/>
                    </a:cubicBezTo>
                    <a:cubicBezTo>
                      <a:pt x="154" y="96"/>
                      <a:pt x="154" y="82"/>
                      <a:pt x="152" y="70"/>
                    </a:cubicBezTo>
                    <a:cubicBezTo>
                      <a:pt x="150" y="57"/>
                      <a:pt x="145" y="48"/>
                      <a:pt x="136" y="42"/>
                    </a:cubicBezTo>
                    <a:cubicBezTo>
                      <a:pt x="126" y="34"/>
                      <a:pt x="113" y="32"/>
                      <a:pt x="100" y="37"/>
                    </a:cubicBezTo>
                    <a:cubicBezTo>
                      <a:pt x="86" y="42"/>
                      <a:pt x="72" y="53"/>
                      <a:pt x="60" y="70"/>
                    </a:cubicBezTo>
                    <a:cubicBezTo>
                      <a:pt x="47" y="87"/>
                      <a:pt x="40" y="102"/>
                      <a:pt x="39" y="117"/>
                    </a:cubicBezTo>
                    <a:cubicBezTo>
                      <a:pt x="39" y="131"/>
                      <a:pt x="44" y="143"/>
                      <a:pt x="55" y="152"/>
                    </a:cubicBezTo>
                    <a:cubicBezTo>
                      <a:pt x="63" y="158"/>
                      <a:pt x="73" y="161"/>
                      <a:pt x="86" y="161"/>
                    </a:cubicBezTo>
                    <a:cubicBezTo>
                      <a:pt x="98" y="161"/>
                      <a:pt x="110" y="158"/>
                      <a:pt x="122" y="153"/>
                    </a:cubicBezTo>
                    <a:cubicBezTo>
                      <a:pt x="132" y="172"/>
                      <a:pt x="132" y="172"/>
                      <a:pt x="132" y="172"/>
                    </a:cubicBezTo>
                    <a:cubicBezTo>
                      <a:pt x="114" y="181"/>
                      <a:pt x="97" y="186"/>
                      <a:pt x="81" y="186"/>
                    </a:cubicBezTo>
                    <a:cubicBezTo>
                      <a:pt x="65" y="185"/>
                      <a:pt x="49" y="179"/>
                      <a:pt x="35" y="168"/>
                    </a:cubicBezTo>
                    <a:cubicBezTo>
                      <a:pt x="15" y="153"/>
                      <a:pt x="3" y="134"/>
                      <a:pt x="2" y="111"/>
                    </a:cubicBezTo>
                    <a:cubicBezTo>
                      <a:pt x="0" y="88"/>
                      <a:pt x="7" y="65"/>
                      <a:pt x="24" y="43"/>
                    </a:cubicBezTo>
                    <a:cubicBezTo>
                      <a:pt x="41" y="22"/>
                      <a:pt x="60" y="9"/>
                      <a:pt x="83" y="5"/>
                    </a:cubicBezTo>
                    <a:cubicBezTo>
                      <a:pt x="107" y="0"/>
                      <a:pt x="127" y="6"/>
                      <a:pt x="147" y="20"/>
                    </a:cubicBezTo>
                    <a:cubicBezTo>
                      <a:pt x="152" y="24"/>
                      <a:pt x="156" y="28"/>
                      <a:pt x="160" y="34"/>
                    </a:cubicBezTo>
                    <a:cubicBezTo>
                      <a:pt x="164" y="39"/>
                      <a:pt x="167" y="45"/>
                      <a:pt x="170"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21"/>
              <p:cNvSpPr>
                <a:spLocks noEditPoints="1"/>
              </p:cNvSpPr>
              <p:nvPr/>
            </p:nvSpPr>
            <p:spPr bwMode="auto">
              <a:xfrm>
                <a:off x="3387338" y="1206743"/>
                <a:ext cx="55993" cy="57411"/>
              </a:xfrm>
              <a:custGeom>
                <a:avLst/>
                <a:gdLst>
                  <a:gd name="T0" fmla="*/ 143 w 185"/>
                  <a:gd name="T1" fmla="*/ 62 h 191"/>
                  <a:gd name="T2" fmla="*/ 131 w 185"/>
                  <a:gd name="T3" fmla="*/ 113 h 191"/>
                  <a:gd name="T4" fmla="*/ 98 w 185"/>
                  <a:gd name="T5" fmla="*/ 155 h 191"/>
                  <a:gd name="T6" fmla="*/ 62 w 185"/>
                  <a:gd name="T7" fmla="*/ 159 h 191"/>
                  <a:gd name="T8" fmla="*/ 42 w 185"/>
                  <a:gd name="T9" fmla="*/ 129 h 191"/>
                  <a:gd name="T10" fmla="*/ 54 w 185"/>
                  <a:gd name="T11" fmla="*/ 78 h 191"/>
                  <a:gd name="T12" fmla="*/ 87 w 185"/>
                  <a:gd name="T13" fmla="*/ 36 h 191"/>
                  <a:gd name="T14" fmla="*/ 123 w 185"/>
                  <a:gd name="T15" fmla="*/ 32 h 191"/>
                  <a:gd name="T16" fmla="*/ 143 w 185"/>
                  <a:gd name="T17" fmla="*/ 62 h 191"/>
                  <a:gd name="T18" fmla="*/ 64 w 185"/>
                  <a:gd name="T19" fmla="*/ 8 h 191"/>
                  <a:gd name="T20" fmla="*/ 14 w 185"/>
                  <a:gd name="T21" fmla="*/ 59 h 191"/>
                  <a:gd name="T22" fmla="*/ 7 w 185"/>
                  <a:gd name="T23" fmla="*/ 129 h 191"/>
                  <a:gd name="T24" fmla="*/ 52 w 185"/>
                  <a:gd name="T25" fmla="*/ 179 h 191"/>
                  <a:gd name="T26" fmla="*/ 120 w 185"/>
                  <a:gd name="T27" fmla="*/ 183 h 191"/>
                  <a:gd name="T28" fmla="*/ 171 w 185"/>
                  <a:gd name="T29" fmla="*/ 132 h 191"/>
                  <a:gd name="T30" fmla="*/ 178 w 185"/>
                  <a:gd name="T31" fmla="*/ 62 h 191"/>
                  <a:gd name="T32" fmla="*/ 132 w 185"/>
                  <a:gd name="T33" fmla="*/ 12 h 191"/>
                  <a:gd name="T34" fmla="*/ 64 w 185"/>
                  <a:gd name="T35" fmla="*/ 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91">
                    <a:moveTo>
                      <a:pt x="143" y="62"/>
                    </a:moveTo>
                    <a:cubicBezTo>
                      <a:pt x="144" y="76"/>
                      <a:pt x="140" y="93"/>
                      <a:pt x="131" y="113"/>
                    </a:cubicBezTo>
                    <a:cubicBezTo>
                      <a:pt x="121" y="133"/>
                      <a:pt x="110" y="147"/>
                      <a:pt x="98" y="155"/>
                    </a:cubicBezTo>
                    <a:cubicBezTo>
                      <a:pt x="86" y="163"/>
                      <a:pt x="74" y="164"/>
                      <a:pt x="62" y="159"/>
                    </a:cubicBezTo>
                    <a:cubicBezTo>
                      <a:pt x="50" y="153"/>
                      <a:pt x="43" y="143"/>
                      <a:pt x="42" y="129"/>
                    </a:cubicBezTo>
                    <a:cubicBezTo>
                      <a:pt x="41" y="115"/>
                      <a:pt x="45" y="98"/>
                      <a:pt x="54" y="78"/>
                    </a:cubicBezTo>
                    <a:cubicBezTo>
                      <a:pt x="64" y="58"/>
                      <a:pt x="75" y="44"/>
                      <a:pt x="87" y="36"/>
                    </a:cubicBezTo>
                    <a:cubicBezTo>
                      <a:pt x="99" y="28"/>
                      <a:pt x="111" y="27"/>
                      <a:pt x="123" y="32"/>
                    </a:cubicBezTo>
                    <a:cubicBezTo>
                      <a:pt x="135" y="38"/>
                      <a:pt x="141" y="48"/>
                      <a:pt x="143" y="62"/>
                    </a:cubicBezTo>
                    <a:close/>
                    <a:moveTo>
                      <a:pt x="64" y="8"/>
                    </a:moveTo>
                    <a:cubicBezTo>
                      <a:pt x="43" y="17"/>
                      <a:pt x="26" y="34"/>
                      <a:pt x="14" y="59"/>
                    </a:cubicBezTo>
                    <a:cubicBezTo>
                      <a:pt x="2" y="84"/>
                      <a:pt x="0" y="107"/>
                      <a:pt x="7" y="129"/>
                    </a:cubicBezTo>
                    <a:cubicBezTo>
                      <a:pt x="14" y="151"/>
                      <a:pt x="29" y="168"/>
                      <a:pt x="52" y="179"/>
                    </a:cubicBezTo>
                    <a:cubicBezTo>
                      <a:pt x="76" y="190"/>
                      <a:pt x="98" y="191"/>
                      <a:pt x="120" y="183"/>
                    </a:cubicBezTo>
                    <a:cubicBezTo>
                      <a:pt x="142" y="174"/>
                      <a:pt x="159" y="157"/>
                      <a:pt x="171" y="132"/>
                    </a:cubicBezTo>
                    <a:cubicBezTo>
                      <a:pt x="183" y="108"/>
                      <a:pt x="185" y="84"/>
                      <a:pt x="178" y="62"/>
                    </a:cubicBezTo>
                    <a:cubicBezTo>
                      <a:pt x="171" y="40"/>
                      <a:pt x="156" y="23"/>
                      <a:pt x="132" y="12"/>
                    </a:cubicBezTo>
                    <a:cubicBezTo>
                      <a:pt x="109" y="1"/>
                      <a:pt x="86" y="0"/>
                      <a:pt x="6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Freeform 22"/>
              <p:cNvSpPr>
                <a:spLocks noEditPoints="1"/>
              </p:cNvSpPr>
              <p:nvPr/>
            </p:nvSpPr>
            <p:spPr bwMode="auto">
              <a:xfrm>
                <a:off x="3436244" y="1222336"/>
                <a:ext cx="58829" cy="67334"/>
              </a:xfrm>
              <a:custGeom>
                <a:avLst/>
                <a:gdLst>
                  <a:gd name="T0" fmla="*/ 97 w 193"/>
                  <a:gd name="T1" fmla="*/ 60 h 220"/>
                  <a:gd name="T2" fmla="*/ 106 w 193"/>
                  <a:gd name="T3" fmla="*/ 43 h 220"/>
                  <a:gd name="T4" fmla="*/ 122 w 193"/>
                  <a:gd name="T5" fmla="*/ 44 h 220"/>
                  <a:gd name="T6" fmla="*/ 144 w 193"/>
                  <a:gd name="T7" fmla="*/ 58 h 220"/>
                  <a:gd name="T8" fmla="*/ 147 w 193"/>
                  <a:gd name="T9" fmla="*/ 80 h 220"/>
                  <a:gd name="T10" fmla="*/ 131 w 193"/>
                  <a:gd name="T11" fmla="*/ 97 h 220"/>
                  <a:gd name="T12" fmla="*/ 96 w 193"/>
                  <a:gd name="T13" fmla="*/ 93 h 220"/>
                  <a:gd name="T14" fmla="*/ 91 w 193"/>
                  <a:gd name="T15" fmla="*/ 92 h 220"/>
                  <a:gd name="T16" fmla="*/ 88 w 193"/>
                  <a:gd name="T17" fmla="*/ 91 h 220"/>
                  <a:gd name="T18" fmla="*/ 97 w 193"/>
                  <a:gd name="T19" fmla="*/ 60 h 220"/>
                  <a:gd name="T20" fmla="*/ 45 w 193"/>
                  <a:gd name="T21" fmla="*/ 21 h 220"/>
                  <a:gd name="T22" fmla="*/ 58 w 193"/>
                  <a:gd name="T23" fmla="*/ 31 h 220"/>
                  <a:gd name="T24" fmla="*/ 54 w 193"/>
                  <a:gd name="T25" fmla="*/ 58 h 220"/>
                  <a:gd name="T26" fmla="*/ 34 w 193"/>
                  <a:gd name="T27" fmla="*/ 123 h 220"/>
                  <a:gd name="T28" fmla="*/ 23 w 193"/>
                  <a:gd name="T29" fmla="*/ 147 h 220"/>
                  <a:gd name="T30" fmla="*/ 6 w 193"/>
                  <a:gd name="T31" fmla="*/ 148 h 220"/>
                  <a:gd name="T32" fmla="*/ 0 w 193"/>
                  <a:gd name="T33" fmla="*/ 169 h 220"/>
                  <a:gd name="T34" fmla="*/ 77 w 193"/>
                  <a:gd name="T35" fmla="*/ 192 h 220"/>
                  <a:gd name="T36" fmla="*/ 83 w 193"/>
                  <a:gd name="T37" fmla="*/ 171 h 220"/>
                  <a:gd name="T38" fmla="*/ 70 w 193"/>
                  <a:gd name="T39" fmla="*/ 161 h 220"/>
                  <a:gd name="T40" fmla="*/ 74 w 193"/>
                  <a:gd name="T41" fmla="*/ 135 h 220"/>
                  <a:gd name="T42" fmla="*/ 81 w 193"/>
                  <a:gd name="T43" fmla="*/ 114 h 220"/>
                  <a:gd name="T44" fmla="*/ 96 w 193"/>
                  <a:gd name="T45" fmla="*/ 118 h 220"/>
                  <a:gd name="T46" fmla="*/ 123 w 193"/>
                  <a:gd name="T47" fmla="*/ 206 h 220"/>
                  <a:gd name="T48" fmla="*/ 172 w 193"/>
                  <a:gd name="T49" fmla="*/ 220 h 220"/>
                  <a:gd name="T50" fmla="*/ 179 w 193"/>
                  <a:gd name="T51" fmla="*/ 200 h 220"/>
                  <a:gd name="T52" fmla="*/ 166 w 193"/>
                  <a:gd name="T53" fmla="*/ 192 h 220"/>
                  <a:gd name="T54" fmla="*/ 158 w 193"/>
                  <a:gd name="T55" fmla="*/ 177 h 220"/>
                  <a:gd name="T56" fmla="*/ 139 w 193"/>
                  <a:gd name="T57" fmla="*/ 125 h 220"/>
                  <a:gd name="T58" fmla="*/ 172 w 193"/>
                  <a:gd name="T59" fmla="*/ 117 h 220"/>
                  <a:gd name="T60" fmla="*/ 189 w 193"/>
                  <a:gd name="T61" fmla="*/ 91 h 220"/>
                  <a:gd name="T62" fmla="*/ 183 w 193"/>
                  <a:gd name="T63" fmla="*/ 52 h 220"/>
                  <a:gd name="T64" fmla="*/ 139 w 193"/>
                  <a:gd name="T65" fmla="*/ 26 h 220"/>
                  <a:gd name="T66" fmla="*/ 51 w 193"/>
                  <a:gd name="T67" fmla="*/ 0 h 220"/>
                  <a:gd name="T68" fmla="*/ 45 w 193"/>
                  <a:gd name="T69" fmla="*/ 2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20">
                    <a:moveTo>
                      <a:pt x="97" y="60"/>
                    </a:moveTo>
                    <a:cubicBezTo>
                      <a:pt x="100" y="51"/>
                      <a:pt x="103" y="45"/>
                      <a:pt x="106" y="43"/>
                    </a:cubicBezTo>
                    <a:cubicBezTo>
                      <a:pt x="109" y="42"/>
                      <a:pt x="114" y="42"/>
                      <a:pt x="122" y="44"/>
                    </a:cubicBezTo>
                    <a:cubicBezTo>
                      <a:pt x="132" y="47"/>
                      <a:pt x="140" y="52"/>
                      <a:pt x="144" y="58"/>
                    </a:cubicBezTo>
                    <a:cubicBezTo>
                      <a:pt x="149" y="64"/>
                      <a:pt x="150" y="72"/>
                      <a:pt x="147" y="80"/>
                    </a:cubicBezTo>
                    <a:cubicBezTo>
                      <a:pt x="145" y="89"/>
                      <a:pt x="139" y="94"/>
                      <a:pt x="131" y="97"/>
                    </a:cubicBezTo>
                    <a:cubicBezTo>
                      <a:pt x="122" y="99"/>
                      <a:pt x="111" y="98"/>
                      <a:pt x="96" y="93"/>
                    </a:cubicBezTo>
                    <a:cubicBezTo>
                      <a:pt x="94" y="93"/>
                      <a:pt x="92" y="92"/>
                      <a:pt x="91" y="92"/>
                    </a:cubicBezTo>
                    <a:cubicBezTo>
                      <a:pt x="90" y="91"/>
                      <a:pt x="89" y="91"/>
                      <a:pt x="88" y="91"/>
                    </a:cubicBezTo>
                    <a:lnTo>
                      <a:pt x="97" y="60"/>
                    </a:lnTo>
                    <a:close/>
                    <a:moveTo>
                      <a:pt x="45" y="21"/>
                    </a:moveTo>
                    <a:cubicBezTo>
                      <a:pt x="52" y="23"/>
                      <a:pt x="57" y="27"/>
                      <a:pt x="58" y="31"/>
                    </a:cubicBezTo>
                    <a:cubicBezTo>
                      <a:pt x="59" y="35"/>
                      <a:pt x="58" y="44"/>
                      <a:pt x="54" y="58"/>
                    </a:cubicBezTo>
                    <a:cubicBezTo>
                      <a:pt x="34" y="123"/>
                      <a:pt x="34" y="123"/>
                      <a:pt x="34" y="123"/>
                    </a:cubicBezTo>
                    <a:cubicBezTo>
                      <a:pt x="30" y="136"/>
                      <a:pt x="26" y="144"/>
                      <a:pt x="23" y="147"/>
                    </a:cubicBezTo>
                    <a:cubicBezTo>
                      <a:pt x="19" y="150"/>
                      <a:pt x="14" y="150"/>
                      <a:pt x="6" y="148"/>
                    </a:cubicBezTo>
                    <a:cubicBezTo>
                      <a:pt x="0" y="169"/>
                      <a:pt x="0" y="169"/>
                      <a:pt x="0" y="169"/>
                    </a:cubicBezTo>
                    <a:cubicBezTo>
                      <a:pt x="77" y="192"/>
                      <a:pt x="77" y="192"/>
                      <a:pt x="77" y="192"/>
                    </a:cubicBezTo>
                    <a:cubicBezTo>
                      <a:pt x="83" y="171"/>
                      <a:pt x="83" y="171"/>
                      <a:pt x="83" y="171"/>
                    </a:cubicBezTo>
                    <a:cubicBezTo>
                      <a:pt x="76" y="169"/>
                      <a:pt x="72" y="166"/>
                      <a:pt x="70" y="161"/>
                    </a:cubicBezTo>
                    <a:cubicBezTo>
                      <a:pt x="69" y="157"/>
                      <a:pt x="70" y="148"/>
                      <a:pt x="74" y="135"/>
                    </a:cubicBezTo>
                    <a:cubicBezTo>
                      <a:pt x="81" y="114"/>
                      <a:pt x="81" y="114"/>
                      <a:pt x="81" y="114"/>
                    </a:cubicBezTo>
                    <a:cubicBezTo>
                      <a:pt x="96" y="118"/>
                      <a:pt x="96" y="118"/>
                      <a:pt x="96" y="118"/>
                    </a:cubicBezTo>
                    <a:cubicBezTo>
                      <a:pt x="123" y="206"/>
                      <a:pt x="123" y="206"/>
                      <a:pt x="123" y="206"/>
                    </a:cubicBezTo>
                    <a:cubicBezTo>
                      <a:pt x="172" y="220"/>
                      <a:pt x="172" y="220"/>
                      <a:pt x="172" y="220"/>
                    </a:cubicBezTo>
                    <a:cubicBezTo>
                      <a:pt x="179" y="200"/>
                      <a:pt x="179" y="200"/>
                      <a:pt x="179" y="200"/>
                    </a:cubicBezTo>
                    <a:cubicBezTo>
                      <a:pt x="173" y="198"/>
                      <a:pt x="169" y="195"/>
                      <a:pt x="166" y="192"/>
                    </a:cubicBezTo>
                    <a:cubicBezTo>
                      <a:pt x="163" y="188"/>
                      <a:pt x="160" y="184"/>
                      <a:pt x="158" y="177"/>
                    </a:cubicBezTo>
                    <a:cubicBezTo>
                      <a:pt x="139" y="125"/>
                      <a:pt x="139" y="125"/>
                      <a:pt x="139" y="125"/>
                    </a:cubicBezTo>
                    <a:cubicBezTo>
                      <a:pt x="153" y="125"/>
                      <a:pt x="163" y="122"/>
                      <a:pt x="172" y="117"/>
                    </a:cubicBezTo>
                    <a:cubicBezTo>
                      <a:pt x="179" y="111"/>
                      <a:pt x="185" y="103"/>
                      <a:pt x="189" y="91"/>
                    </a:cubicBezTo>
                    <a:cubicBezTo>
                      <a:pt x="193" y="76"/>
                      <a:pt x="191" y="62"/>
                      <a:pt x="183" y="52"/>
                    </a:cubicBezTo>
                    <a:cubicBezTo>
                      <a:pt x="175" y="41"/>
                      <a:pt x="160" y="33"/>
                      <a:pt x="139" y="26"/>
                    </a:cubicBezTo>
                    <a:cubicBezTo>
                      <a:pt x="51" y="0"/>
                      <a:pt x="51" y="0"/>
                      <a:pt x="51" y="0"/>
                    </a:cubicBezTo>
                    <a:lnTo>
                      <a:pt x="45"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Freeform 23"/>
              <p:cNvSpPr>
                <a:spLocks noEditPoints="1"/>
              </p:cNvSpPr>
              <p:nvPr/>
            </p:nvSpPr>
            <p:spPr bwMode="auto">
              <a:xfrm>
                <a:off x="3497199" y="1237220"/>
                <a:ext cx="50323" cy="56702"/>
              </a:xfrm>
              <a:custGeom>
                <a:avLst/>
                <a:gdLst>
                  <a:gd name="T0" fmla="*/ 76 w 164"/>
                  <a:gd name="T1" fmla="*/ 51 h 185"/>
                  <a:gd name="T2" fmla="*/ 82 w 164"/>
                  <a:gd name="T3" fmla="*/ 34 h 185"/>
                  <a:gd name="T4" fmla="*/ 94 w 164"/>
                  <a:gd name="T5" fmla="*/ 31 h 185"/>
                  <a:gd name="T6" fmla="*/ 115 w 164"/>
                  <a:gd name="T7" fmla="*/ 42 h 185"/>
                  <a:gd name="T8" fmla="*/ 120 w 164"/>
                  <a:gd name="T9" fmla="*/ 64 h 185"/>
                  <a:gd name="T10" fmla="*/ 108 w 164"/>
                  <a:gd name="T11" fmla="*/ 86 h 185"/>
                  <a:gd name="T12" fmla="*/ 79 w 164"/>
                  <a:gd name="T13" fmla="*/ 90 h 185"/>
                  <a:gd name="T14" fmla="*/ 75 w 164"/>
                  <a:gd name="T15" fmla="*/ 90 h 185"/>
                  <a:gd name="T16" fmla="*/ 71 w 164"/>
                  <a:gd name="T17" fmla="*/ 89 h 185"/>
                  <a:gd name="T18" fmla="*/ 76 w 164"/>
                  <a:gd name="T19" fmla="*/ 51 h 185"/>
                  <a:gd name="T20" fmla="*/ 20 w 164"/>
                  <a:gd name="T21" fmla="*/ 22 h 185"/>
                  <a:gd name="T22" fmla="*/ 33 w 164"/>
                  <a:gd name="T23" fmla="*/ 29 h 185"/>
                  <a:gd name="T24" fmla="*/ 33 w 164"/>
                  <a:gd name="T25" fmla="*/ 57 h 185"/>
                  <a:gd name="T26" fmla="*/ 25 w 164"/>
                  <a:gd name="T27" fmla="*/ 124 h 185"/>
                  <a:gd name="T28" fmla="*/ 18 w 164"/>
                  <a:gd name="T29" fmla="*/ 150 h 185"/>
                  <a:gd name="T30" fmla="*/ 3 w 164"/>
                  <a:gd name="T31" fmla="*/ 154 h 185"/>
                  <a:gd name="T32" fmla="*/ 0 w 164"/>
                  <a:gd name="T33" fmla="*/ 175 h 185"/>
                  <a:gd name="T34" fmla="*/ 78 w 164"/>
                  <a:gd name="T35" fmla="*/ 185 h 185"/>
                  <a:gd name="T36" fmla="*/ 80 w 164"/>
                  <a:gd name="T37" fmla="*/ 164 h 185"/>
                  <a:gd name="T38" fmla="*/ 67 w 164"/>
                  <a:gd name="T39" fmla="*/ 156 h 185"/>
                  <a:gd name="T40" fmla="*/ 66 w 164"/>
                  <a:gd name="T41" fmla="*/ 129 h 185"/>
                  <a:gd name="T42" fmla="*/ 69 w 164"/>
                  <a:gd name="T43" fmla="*/ 111 h 185"/>
                  <a:gd name="T44" fmla="*/ 96 w 164"/>
                  <a:gd name="T45" fmla="*/ 114 h 185"/>
                  <a:gd name="T46" fmla="*/ 142 w 164"/>
                  <a:gd name="T47" fmla="*/ 107 h 185"/>
                  <a:gd name="T48" fmla="*/ 162 w 164"/>
                  <a:gd name="T49" fmla="*/ 71 h 185"/>
                  <a:gd name="T50" fmla="*/ 151 w 164"/>
                  <a:gd name="T51" fmla="*/ 30 h 185"/>
                  <a:gd name="T52" fmla="*/ 107 w 164"/>
                  <a:gd name="T53" fmla="*/ 11 h 185"/>
                  <a:gd name="T54" fmla="*/ 22 w 164"/>
                  <a:gd name="T55" fmla="*/ 0 h 185"/>
                  <a:gd name="T56" fmla="*/ 20 w 164"/>
                  <a:gd name="T57" fmla="*/ 2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4" h="185">
                    <a:moveTo>
                      <a:pt x="76" y="51"/>
                    </a:moveTo>
                    <a:cubicBezTo>
                      <a:pt x="77" y="42"/>
                      <a:pt x="79" y="36"/>
                      <a:pt x="82" y="34"/>
                    </a:cubicBezTo>
                    <a:cubicBezTo>
                      <a:pt x="84" y="31"/>
                      <a:pt x="88" y="30"/>
                      <a:pt x="94" y="31"/>
                    </a:cubicBezTo>
                    <a:cubicBezTo>
                      <a:pt x="103" y="32"/>
                      <a:pt x="110" y="36"/>
                      <a:pt x="115" y="42"/>
                    </a:cubicBezTo>
                    <a:cubicBezTo>
                      <a:pt x="119" y="47"/>
                      <a:pt x="121" y="55"/>
                      <a:pt x="120" y="64"/>
                    </a:cubicBezTo>
                    <a:cubicBezTo>
                      <a:pt x="119" y="74"/>
                      <a:pt x="114" y="82"/>
                      <a:pt x="108" y="86"/>
                    </a:cubicBezTo>
                    <a:cubicBezTo>
                      <a:pt x="101" y="91"/>
                      <a:pt x="91" y="92"/>
                      <a:pt x="79" y="90"/>
                    </a:cubicBezTo>
                    <a:cubicBezTo>
                      <a:pt x="77" y="90"/>
                      <a:pt x="76" y="90"/>
                      <a:pt x="75" y="90"/>
                    </a:cubicBezTo>
                    <a:cubicBezTo>
                      <a:pt x="73" y="90"/>
                      <a:pt x="72" y="89"/>
                      <a:pt x="71" y="89"/>
                    </a:cubicBezTo>
                    <a:lnTo>
                      <a:pt x="76" y="51"/>
                    </a:lnTo>
                    <a:close/>
                    <a:moveTo>
                      <a:pt x="20" y="22"/>
                    </a:moveTo>
                    <a:cubicBezTo>
                      <a:pt x="26" y="23"/>
                      <a:pt x="31" y="25"/>
                      <a:pt x="33" y="29"/>
                    </a:cubicBezTo>
                    <a:cubicBezTo>
                      <a:pt x="35" y="33"/>
                      <a:pt x="35" y="42"/>
                      <a:pt x="33" y="57"/>
                    </a:cubicBezTo>
                    <a:cubicBezTo>
                      <a:pt x="25" y="124"/>
                      <a:pt x="25" y="124"/>
                      <a:pt x="25" y="124"/>
                    </a:cubicBezTo>
                    <a:cubicBezTo>
                      <a:pt x="23" y="138"/>
                      <a:pt x="21" y="147"/>
                      <a:pt x="18" y="150"/>
                    </a:cubicBezTo>
                    <a:cubicBezTo>
                      <a:pt x="15" y="153"/>
                      <a:pt x="10" y="155"/>
                      <a:pt x="3" y="154"/>
                    </a:cubicBezTo>
                    <a:cubicBezTo>
                      <a:pt x="0" y="175"/>
                      <a:pt x="0" y="175"/>
                      <a:pt x="0" y="175"/>
                    </a:cubicBezTo>
                    <a:cubicBezTo>
                      <a:pt x="78" y="185"/>
                      <a:pt x="78" y="185"/>
                      <a:pt x="78" y="185"/>
                    </a:cubicBezTo>
                    <a:cubicBezTo>
                      <a:pt x="80" y="164"/>
                      <a:pt x="80" y="164"/>
                      <a:pt x="80" y="164"/>
                    </a:cubicBezTo>
                    <a:cubicBezTo>
                      <a:pt x="73" y="162"/>
                      <a:pt x="69" y="160"/>
                      <a:pt x="67" y="156"/>
                    </a:cubicBezTo>
                    <a:cubicBezTo>
                      <a:pt x="65" y="152"/>
                      <a:pt x="64" y="143"/>
                      <a:pt x="66" y="129"/>
                    </a:cubicBezTo>
                    <a:cubicBezTo>
                      <a:pt x="69" y="111"/>
                      <a:pt x="69" y="111"/>
                      <a:pt x="69" y="111"/>
                    </a:cubicBezTo>
                    <a:cubicBezTo>
                      <a:pt x="96" y="114"/>
                      <a:pt x="96" y="114"/>
                      <a:pt x="96" y="114"/>
                    </a:cubicBezTo>
                    <a:cubicBezTo>
                      <a:pt x="116" y="117"/>
                      <a:pt x="131" y="115"/>
                      <a:pt x="142" y="107"/>
                    </a:cubicBezTo>
                    <a:cubicBezTo>
                      <a:pt x="153" y="100"/>
                      <a:pt x="159" y="88"/>
                      <a:pt x="162" y="71"/>
                    </a:cubicBezTo>
                    <a:cubicBezTo>
                      <a:pt x="164" y="54"/>
                      <a:pt x="160" y="40"/>
                      <a:pt x="151" y="30"/>
                    </a:cubicBezTo>
                    <a:cubicBezTo>
                      <a:pt x="142" y="19"/>
                      <a:pt x="127" y="13"/>
                      <a:pt x="107" y="11"/>
                    </a:cubicBezTo>
                    <a:cubicBezTo>
                      <a:pt x="22" y="0"/>
                      <a:pt x="22" y="0"/>
                      <a:pt x="22" y="0"/>
                    </a:cubicBez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24"/>
              <p:cNvSpPr>
                <a:spLocks noEditPoints="1"/>
              </p:cNvSpPr>
              <p:nvPr/>
            </p:nvSpPr>
            <p:spPr bwMode="auto">
              <a:xfrm>
                <a:off x="3548231" y="1241473"/>
                <a:ext cx="53867" cy="56702"/>
              </a:xfrm>
              <a:custGeom>
                <a:avLst/>
                <a:gdLst>
                  <a:gd name="T0" fmla="*/ 117 w 176"/>
                  <a:gd name="T1" fmla="*/ 40 h 186"/>
                  <a:gd name="T2" fmla="*/ 130 w 176"/>
                  <a:gd name="T3" fmla="*/ 92 h 186"/>
                  <a:gd name="T4" fmla="*/ 121 w 176"/>
                  <a:gd name="T5" fmla="*/ 143 h 186"/>
                  <a:gd name="T6" fmla="*/ 91 w 176"/>
                  <a:gd name="T7" fmla="*/ 163 h 186"/>
                  <a:gd name="T8" fmla="*/ 59 w 176"/>
                  <a:gd name="T9" fmla="*/ 146 h 186"/>
                  <a:gd name="T10" fmla="*/ 46 w 176"/>
                  <a:gd name="T11" fmla="*/ 95 h 186"/>
                  <a:gd name="T12" fmla="*/ 55 w 176"/>
                  <a:gd name="T13" fmla="*/ 43 h 186"/>
                  <a:gd name="T14" fmla="*/ 85 w 176"/>
                  <a:gd name="T15" fmla="*/ 23 h 186"/>
                  <a:gd name="T16" fmla="*/ 117 w 176"/>
                  <a:gd name="T17" fmla="*/ 40 h 186"/>
                  <a:gd name="T18" fmla="*/ 23 w 176"/>
                  <a:gd name="T19" fmla="*/ 29 h 186"/>
                  <a:gd name="T20" fmla="*/ 1 w 176"/>
                  <a:gd name="T21" fmla="*/ 96 h 186"/>
                  <a:gd name="T22" fmla="*/ 28 w 176"/>
                  <a:gd name="T23" fmla="*/ 162 h 186"/>
                  <a:gd name="T24" fmla="*/ 92 w 176"/>
                  <a:gd name="T25" fmla="*/ 185 h 186"/>
                  <a:gd name="T26" fmla="*/ 153 w 176"/>
                  <a:gd name="T27" fmla="*/ 158 h 186"/>
                  <a:gd name="T28" fmla="*/ 175 w 176"/>
                  <a:gd name="T29" fmla="*/ 90 h 186"/>
                  <a:gd name="T30" fmla="*/ 148 w 176"/>
                  <a:gd name="T31" fmla="*/ 24 h 186"/>
                  <a:gd name="T32" fmla="*/ 84 w 176"/>
                  <a:gd name="T33" fmla="*/ 1 h 186"/>
                  <a:gd name="T34" fmla="*/ 23 w 176"/>
                  <a:gd name="T35" fmla="*/ 2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 h="186">
                    <a:moveTo>
                      <a:pt x="117" y="40"/>
                    </a:moveTo>
                    <a:cubicBezTo>
                      <a:pt x="125" y="52"/>
                      <a:pt x="129" y="69"/>
                      <a:pt x="130" y="92"/>
                    </a:cubicBezTo>
                    <a:cubicBezTo>
                      <a:pt x="131" y="114"/>
                      <a:pt x="128" y="131"/>
                      <a:pt x="121" y="143"/>
                    </a:cubicBezTo>
                    <a:cubicBezTo>
                      <a:pt x="114" y="156"/>
                      <a:pt x="104" y="162"/>
                      <a:pt x="91" y="163"/>
                    </a:cubicBezTo>
                    <a:cubicBezTo>
                      <a:pt x="77" y="163"/>
                      <a:pt x="67" y="158"/>
                      <a:pt x="59" y="146"/>
                    </a:cubicBezTo>
                    <a:cubicBezTo>
                      <a:pt x="51" y="134"/>
                      <a:pt x="47" y="117"/>
                      <a:pt x="46" y="95"/>
                    </a:cubicBezTo>
                    <a:cubicBezTo>
                      <a:pt x="45" y="73"/>
                      <a:pt x="48" y="55"/>
                      <a:pt x="55" y="43"/>
                    </a:cubicBezTo>
                    <a:cubicBezTo>
                      <a:pt x="62" y="30"/>
                      <a:pt x="72" y="24"/>
                      <a:pt x="85" y="23"/>
                    </a:cubicBezTo>
                    <a:cubicBezTo>
                      <a:pt x="99" y="23"/>
                      <a:pt x="109" y="28"/>
                      <a:pt x="117" y="40"/>
                    </a:cubicBezTo>
                    <a:close/>
                    <a:moveTo>
                      <a:pt x="23" y="29"/>
                    </a:moveTo>
                    <a:cubicBezTo>
                      <a:pt x="7" y="46"/>
                      <a:pt x="0" y="69"/>
                      <a:pt x="1" y="96"/>
                    </a:cubicBezTo>
                    <a:cubicBezTo>
                      <a:pt x="2" y="124"/>
                      <a:pt x="11" y="146"/>
                      <a:pt x="28" y="162"/>
                    </a:cubicBezTo>
                    <a:cubicBezTo>
                      <a:pt x="44" y="179"/>
                      <a:pt x="65" y="186"/>
                      <a:pt x="92" y="185"/>
                    </a:cubicBezTo>
                    <a:cubicBezTo>
                      <a:pt x="117" y="185"/>
                      <a:pt x="138" y="175"/>
                      <a:pt x="153" y="158"/>
                    </a:cubicBezTo>
                    <a:cubicBezTo>
                      <a:pt x="169" y="140"/>
                      <a:pt x="176" y="118"/>
                      <a:pt x="175" y="90"/>
                    </a:cubicBezTo>
                    <a:cubicBezTo>
                      <a:pt x="174" y="62"/>
                      <a:pt x="165" y="40"/>
                      <a:pt x="148" y="24"/>
                    </a:cubicBezTo>
                    <a:cubicBezTo>
                      <a:pt x="132" y="8"/>
                      <a:pt x="110" y="0"/>
                      <a:pt x="84" y="1"/>
                    </a:cubicBezTo>
                    <a:cubicBezTo>
                      <a:pt x="59" y="2"/>
                      <a:pt x="38" y="11"/>
                      <a:pt x="23"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25"/>
              <p:cNvSpPr>
                <a:spLocks noEditPoints="1"/>
              </p:cNvSpPr>
              <p:nvPr/>
            </p:nvSpPr>
            <p:spPr bwMode="auto">
              <a:xfrm>
                <a:off x="3599972" y="1235803"/>
                <a:ext cx="62372" cy="58829"/>
              </a:xfrm>
              <a:custGeom>
                <a:avLst/>
                <a:gdLst>
                  <a:gd name="T0" fmla="*/ 68 w 207"/>
                  <a:gd name="T1" fmla="*/ 52 h 193"/>
                  <a:gd name="T2" fmla="*/ 69 w 207"/>
                  <a:gd name="T3" fmla="*/ 34 h 193"/>
                  <a:gd name="T4" fmla="*/ 83 w 207"/>
                  <a:gd name="T5" fmla="*/ 27 h 193"/>
                  <a:gd name="T6" fmla="*/ 110 w 207"/>
                  <a:gd name="T7" fmla="*/ 30 h 193"/>
                  <a:gd name="T8" fmla="*/ 122 w 207"/>
                  <a:gd name="T9" fmla="*/ 48 h 193"/>
                  <a:gd name="T10" fmla="*/ 115 w 207"/>
                  <a:gd name="T11" fmla="*/ 71 h 193"/>
                  <a:gd name="T12" fmla="*/ 82 w 207"/>
                  <a:gd name="T13" fmla="*/ 83 h 193"/>
                  <a:gd name="T14" fmla="*/ 77 w 207"/>
                  <a:gd name="T15" fmla="*/ 84 h 193"/>
                  <a:gd name="T16" fmla="*/ 73 w 207"/>
                  <a:gd name="T17" fmla="*/ 84 h 193"/>
                  <a:gd name="T18" fmla="*/ 68 w 207"/>
                  <a:gd name="T19" fmla="*/ 52 h 193"/>
                  <a:gd name="T20" fmla="*/ 4 w 207"/>
                  <a:gd name="T21" fmla="*/ 40 h 193"/>
                  <a:gd name="T22" fmla="*/ 20 w 207"/>
                  <a:gd name="T23" fmla="*/ 44 h 193"/>
                  <a:gd name="T24" fmla="*/ 28 w 207"/>
                  <a:gd name="T25" fmla="*/ 69 h 193"/>
                  <a:gd name="T26" fmla="*/ 40 w 207"/>
                  <a:gd name="T27" fmla="*/ 136 h 193"/>
                  <a:gd name="T28" fmla="*/ 40 w 207"/>
                  <a:gd name="T29" fmla="*/ 163 h 193"/>
                  <a:gd name="T30" fmla="*/ 26 w 207"/>
                  <a:gd name="T31" fmla="*/ 171 h 193"/>
                  <a:gd name="T32" fmla="*/ 29 w 207"/>
                  <a:gd name="T33" fmla="*/ 193 h 193"/>
                  <a:gd name="T34" fmla="*/ 109 w 207"/>
                  <a:gd name="T35" fmla="*/ 180 h 193"/>
                  <a:gd name="T36" fmla="*/ 105 w 207"/>
                  <a:gd name="T37" fmla="*/ 159 h 193"/>
                  <a:gd name="T38" fmla="*/ 89 w 207"/>
                  <a:gd name="T39" fmla="*/ 155 h 193"/>
                  <a:gd name="T40" fmla="*/ 81 w 207"/>
                  <a:gd name="T41" fmla="*/ 129 h 193"/>
                  <a:gd name="T42" fmla="*/ 77 w 207"/>
                  <a:gd name="T43" fmla="*/ 108 h 193"/>
                  <a:gd name="T44" fmla="*/ 93 w 207"/>
                  <a:gd name="T45" fmla="*/ 105 h 193"/>
                  <a:gd name="T46" fmla="*/ 156 w 207"/>
                  <a:gd name="T47" fmla="*/ 173 h 193"/>
                  <a:gd name="T48" fmla="*/ 207 w 207"/>
                  <a:gd name="T49" fmla="*/ 164 h 193"/>
                  <a:gd name="T50" fmla="*/ 204 w 207"/>
                  <a:gd name="T51" fmla="*/ 143 h 193"/>
                  <a:gd name="T52" fmla="*/ 188 w 207"/>
                  <a:gd name="T53" fmla="*/ 141 h 193"/>
                  <a:gd name="T54" fmla="*/ 175 w 207"/>
                  <a:gd name="T55" fmla="*/ 131 h 193"/>
                  <a:gd name="T56" fmla="*/ 135 w 207"/>
                  <a:gd name="T57" fmla="*/ 93 h 193"/>
                  <a:gd name="T58" fmla="*/ 160 w 207"/>
                  <a:gd name="T59" fmla="*/ 71 h 193"/>
                  <a:gd name="T60" fmla="*/ 164 w 207"/>
                  <a:gd name="T61" fmla="*/ 41 h 193"/>
                  <a:gd name="T62" fmla="*/ 142 w 207"/>
                  <a:gd name="T63" fmla="*/ 8 h 193"/>
                  <a:gd name="T64" fmla="*/ 91 w 207"/>
                  <a:gd name="T65" fmla="*/ 4 h 193"/>
                  <a:gd name="T66" fmla="*/ 0 w 207"/>
                  <a:gd name="T67" fmla="*/ 19 h 193"/>
                  <a:gd name="T68" fmla="*/ 4 w 207"/>
                  <a:gd name="T69" fmla="*/ 4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 h="193">
                    <a:moveTo>
                      <a:pt x="68" y="52"/>
                    </a:moveTo>
                    <a:cubicBezTo>
                      <a:pt x="66" y="43"/>
                      <a:pt x="67" y="37"/>
                      <a:pt x="69" y="34"/>
                    </a:cubicBezTo>
                    <a:cubicBezTo>
                      <a:pt x="71" y="31"/>
                      <a:pt x="76" y="28"/>
                      <a:pt x="83" y="27"/>
                    </a:cubicBezTo>
                    <a:cubicBezTo>
                      <a:pt x="94" y="26"/>
                      <a:pt x="103" y="26"/>
                      <a:pt x="110" y="30"/>
                    </a:cubicBezTo>
                    <a:cubicBezTo>
                      <a:pt x="117" y="34"/>
                      <a:pt x="121" y="40"/>
                      <a:pt x="122" y="48"/>
                    </a:cubicBezTo>
                    <a:cubicBezTo>
                      <a:pt x="124" y="57"/>
                      <a:pt x="121" y="65"/>
                      <a:pt x="115" y="71"/>
                    </a:cubicBezTo>
                    <a:cubicBezTo>
                      <a:pt x="108" y="76"/>
                      <a:pt x="97" y="81"/>
                      <a:pt x="82" y="83"/>
                    </a:cubicBezTo>
                    <a:cubicBezTo>
                      <a:pt x="80" y="83"/>
                      <a:pt x="78" y="84"/>
                      <a:pt x="77" y="84"/>
                    </a:cubicBezTo>
                    <a:cubicBezTo>
                      <a:pt x="76" y="84"/>
                      <a:pt x="74" y="84"/>
                      <a:pt x="73" y="84"/>
                    </a:cubicBezTo>
                    <a:lnTo>
                      <a:pt x="68" y="52"/>
                    </a:lnTo>
                    <a:close/>
                    <a:moveTo>
                      <a:pt x="4" y="40"/>
                    </a:moveTo>
                    <a:cubicBezTo>
                      <a:pt x="11" y="39"/>
                      <a:pt x="17" y="40"/>
                      <a:pt x="20" y="44"/>
                    </a:cubicBezTo>
                    <a:cubicBezTo>
                      <a:pt x="23" y="47"/>
                      <a:pt x="26" y="55"/>
                      <a:pt x="28" y="69"/>
                    </a:cubicBezTo>
                    <a:cubicBezTo>
                      <a:pt x="40" y="136"/>
                      <a:pt x="40" y="136"/>
                      <a:pt x="40" y="136"/>
                    </a:cubicBezTo>
                    <a:cubicBezTo>
                      <a:pt x="42" y="150"/>
                      <a:pt x="42" y="159"/>
                      <a:pt x="40" y="163"/>
                    </a:cubicBezTo>
                    <a:cubicBezTo>
                      <a:pt x="38" y="167"/>
                      <a:pt x="33" y="170"/>
                      <a:pt x="26" y="171"/>
                    </a:cubicBezTo>
                    <a:cubicBezTo>
                      <a:pt x="29" y="193"/>
                      <a:pt x="29" y="193"/>
                      <a:pt x="29" y="193"/>
                    </a:cubicBezTo>
                    <a:cubicBezTo>
                      <a:pt x="109" y="180"/>
                      <a:pt x="109" y="180"/>
                      <a:pt x="109" y="180"/>
                    </a:cubicBezTo>
                    <a:cubicBezTo>
                      <a:pt x="105" y="159"/>
                      <a:pt x="105" y="159"/>
                      <a:pt x="105" y="159"/>
                    </a:cubicBezTo>
                    <a:cubicBezTo>
                      <a:pt x="98" y="160"/>
                      <a:pt x="92" y="158"/>
                      <a:pt x="89" y="155"/>
                    </a:cubicBezTo>
                    <a:cubicBezTo>
                      <a:pt x="86" y="152"/>
                      <a:pt x="83" y="143"/>
                      <a:pt x="81" y="129"/>
                    </a:cubicBezTo>
                    <a:cubicBezTo>
                      <a:pt x="77" y="108"/>
                      <a:pt x="77" y="108"/>
                      <a:pt x="77" y="108"/>
                    </a:cubicBezTo>
                    <a:cubicBezTo>
                      <a:pt x="93" y="105"/>
                      <a:pt x="93" y="105"/>
                      <a:pt x="93" y="105"/>
                    </a:cubicBezTo>
                    <a:cubicBezTo>
                      <a:pt x="156" y="173"/>
                      <a:pt x="156" y="173"/>
                      <a:pt x="156" y="173"/>
                    </a:cubicBezTo>
                    <a:cubicBezTo>
                      <a:pt x="207" y="164"/>
                      <a:pt x="207" y="164"/>
                      <a:pt x="207" y="164"/>
                    </a:cubicBezTo>
                    <a:cubicBezTo>
                      <a:pt x="204" y="143"/>
                      <a:pt x="204" y="143"/>
                      <a:pt x="204" y="143"/>
                    </a:cubicBezTo>
                    <a:cubicBezTo>
                      <a:pt x="198" y="143"/>
                      <a:pt x="193" y="143"/>
                      <a:pt x="188" y="141"/>
                    </a:cubicBezTo>
                    <a:cubicBezTo>
                      <a:pt x="184" y="139"/>
                      <a:pt x="179" y="136"/>
                      <a:pt x="175" y="131"/>
                    </a:cubicBezTo>
                    <a:cubicBezTo>
                      <a:pt x="135" y="93"/>
                      <a:pt x="135" y="93"/>
                      <a:pt x="135" y="93"/>
                    </a:cubicBezTo>
                    <a:cubicBezTo>
                      <a:pt x="147" y="87"/>
                      <a:pt x="155" y="80"/>
                      <a:pt x="160" y="71"/>
                    </a:cubicBezTo>
                    <a:cubicBezTo>
                      <a:pt x="165" y="63"/>
                      <a:pt x="166" y="53"/>
                      <a:pt x="164" y="41"/>
                    </a:cubicBezTo>
                    <a:cubicBezTo>
                      <a:pt x="162" y="25"/>
                      <a:pt x="154" y="14"/>
                      <a:pt x="142" y="8"/>
                    </a:cubicBezTo>
                    <a:cubicBezTo>
                      <a:pt x="130" y="2"/>
                      <a:pt x="113" y="0"/>
                      <a:pt x="91" y="4"/>
                    </a:cubicBezTo>
                    <a:cubicBezTo>
                      <a:pt x="0" y="19"/>
                      <a:pt x="0" y="19"/>
                      <a:pt x="0" y="19"/>
                    </a:cubicBezTo>
                    <a:lnTo>
                      <a:pt x="4"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26"/>
              <p:cNvSpPr>
                <a:spLocks noEditPoints="1"/>
              </p:cNvSpPr>
              <p:nvPr/>
            </p:nvSpPr>
            <p:spPr bwMode="auto">
              <a:xfrm>
                <a:off x="3665179" y="1221627"/>
                <a:ext cx="52450" cy="62372"/>
              </a:xfrm>
              <a:custGeom>
                <a:avLst/>
                <a:gdLst>
                  <a:gd name="T0" fmla="*/ 68 w 172"/>
                  <a:gd name="T1" fmla="*/ 90 h 204"/>
                  <a:gd name="T2" fmla="*/ 38 w 172"/>
                  <a:gd name="T3" fmla="*/ 101 h 204"/>
                  <a:gd name="T4" fmla="*/ 35 w 172"/>
                  <a:gd name="T5" fmla="*/ 48 h 204"/>
                  <a:gd name="T6" fmla="*/ 68 w 172"/>
                  <a:gd name="T7" fmla="*/ 90 h 204"/>
                  <a:gd name="T8" fmla="*/ 14 w 172"/>
                  <a:gd name="T9" fmla="*/ 146 h 204"/>
                  <a:gd name="T10" fmla="*/ 14 w 172"/>
                  <a:gd name="T11" fmla="*/ 149 h 204"/>
                  <a:gd name="T12" fmla="*/ 0 w 172"/>
                  <a:gd name="T13" fmla="*/ 184 h 204"/>
                  <a:gd name="T14" fmla="*/ 8 w 172"/>
                  <a:gd name="T15" fmla="*/ 204 h 204"/>
                  <a:gd name="T16" fmla="*/ 70 w 172"/>
                  <a:gd name="T17" fmla="*/ 180 h 204"/>
                  <a:gd name="T18" fmla="*/ 63 w 172"/>
                  <a:gd name="T19" fmla="*/ 160 h 204"/>
                  <a:gd name="T20" fmla="*/ 48 w 172"/>
                  <a:gd name="T21" fmla="*/ 163 h 204"/>
                  <a:gd name="T22" fmla="*/ 41 w 172"/>
                  <a:gd name="T23" fmla="*/ 155 h 204"/>
                  <a:gd name="T24" fmla="*/ 41 w 172"/>
                  <a:gd name="T25" fmla="*/ 153 h 204"/>
                  <a:gd name="T26" fmla="*/ 40 w 172"/>
                  <a:gd name="T27" fmla="*/ 150 h 204"/>
                  <a:gd name="T28" fmla="*/ 38 w 172"/>
                  <a:gd name="T29" fmla="*/ 125 h 204"/>
                  <a:gd name="T30" fmla="*/ 84 w 172"/>
                  <a:gd name="T31" fmla="*/ 107 h 204"/>
                  <a:gd name="T32" fmla="*/ 100 w 172"/>
                  <a:gd name="T33" fmla="*/ 127 h 204"/>
                  <a:gd name="T34" fmla="*/ 102 w 172"/>
                  <a:gd name="T35" fmla="*/ 130 h 204"/>
                  <a:gd name="T36" fmla="*/ 104 w 172"/>
                  <a:gd name="T37" fmla="*/ 134 h 204"/>
                  <a:gd name="T38" fmla="*/ 104 w 172"/>
                  <a:gd name="T39" fmla="*/ 142 h 204"/>
                  <a:gd name="T40" fmla="*/ 94 w 172"/>
                  <a:gd name="T41" fmla="*/ 149 h 204"/>
                  <a:gd name="T42" fmla="*/ 92 w 172"/>
                  <a:gd name="T43" fmla="*/ 149 h 204"/>
                  <a:gd name="T44" fmla="*/ 99 w 172"/>
                  <a:gd name="T45" fmla="*/ 169 h 204"/>
                  <a:gd name="T46" fmla="*/ 172 w 172"/>
                  <a:gd name="T47" fmla="*/ 141 h 204"/>
                  <a:gd name="T48" fmla="*/ 164 w 172"/>
                  <a:gd name="T49" fmla="*/ 121 h 204"/>
                  <a:gd name="T50" fmla="*/ 136 w 172"/>
                  <a:gd name="T51" fmla="*/ 107 h 204"/>
                  <a:gd name="T52" fmla="*/ 135 w 172"/>
                  <a:gd name="T53" fmla="*/ 106 h 204"/>
                  <a:gd name="T54" fmla="*/ 46 w 172"/>
                  <a:gd name="T55" fmla="*/ 0 h 204"/>
                  <a:gd name="T56" fmla="*/ 11 w 172"/>
                  <a:gd name="T57" fmla="*/ 13 h 204"/>
                  <a:gd name="T58" fmla="*/ 14 w 172"/>
                  <a:gd name="T59" fmla="*/ 14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2" h="204">
                    <a:moveTo>
                      <a:pt x="68" y="90"/>
                    </a:moveTo>
                    <a:cubicBezTo>
                      <a:pt x="38" y="101"/>
                      <a:pt x="38" y="101"/>
                      <a:pt x="38" y="101"/>
                    </a:cubicBezTo>
                    <a:cubicBezTo>
                      <a:pt x="35" y="48"/>
                      <a:pt x="35" y="48"/>
                      <a:pt x="35" y="48"/>
                    </a:cubicBezTo>
                    <a:lnTo>
                      <a:pt x="68" y="90"/>
                    </a:lnTo>
                    <a:close/>
                    <a:moveTo>
                      <a:pt x="14" y="146"/>
                    </a:moveTo>
                    <a:cubicBezTo>
                      <a:pt x="14" y="147"/>
                      <a:pt x="14" y="148"/>
                      <a:pt x="14" y="149"/>
                    </a:cubicBezTo>
                    <a:cubicBezTo>
                      <a:pt x="14" y="167"/>
                      <a:pt x="10" y="178"/>
                      <a:pt x="0" y="184"/>
                    </a:cubicBezTo>
                    <a:cubicBezTo>
                      <a:pt x="8" y="204"/>
                      <a:pt x="8" y="204"/>
                      <a:pt x="8" y="204"/>
                    </a:cubicBezTo>
                    <a:cubicBezTo>
                      <a:pt x="70" y="180"/>
                      <a:pt x="70" y="180"/>
                      <a:pt x="70" y="180"/>
                    </a:cubicBezTo>
                    <a:cubicBezTo>
                      <a:pt x="63" y="160"/>
                      <a:pt x="63" y="160"/>
                      <a:pt x="63" y="160"/>
                    </a:cubicBezTo>
                    <a:cubicBezTo>
                      <a:pt x="56" y="162"/>
                      <a:pt x="52" y="163"/>
                      <a:pt x="48" y="163"/>
                    </a:cubicBezTo>
                    <a:cubicBezTo>
                      <a:pt x="45" y="162"/>
                      <a:pt x="43" y="159"/>
                      <a:pt x="41" y="155"/>
                    </a:cubicBezTo>
                    <a:cubicBezTo>
                      <a:pt x="41" y="154"/>
                      <a:pt x="41" y="153"/>
                      <a:pt x="41" y="153"/>
                    </a:cubicBezTo>
                    <a:cubicBezTo>
                      <a:pt x="40" y="152"/>
                      <a:pt x="40" y="151"/>
                      <a:pt x="40" y="150"/>
                    </a:cubicBezTo>
                    <a:cubicBezTo>
                      <a:pt x="38" y="125"/>
                      <a:pt x="38" y="125"/>
                      <a:pt x="38" y="125"/>
                    </a:cubicBezTo>
                    <a:cubicBezTo>
                      <a:pt x="84" y="107"/>
                      <a:pt x="84" y="107"/>
                      <a:pt x="84" y="107"/>
                    </a:cubicBezTo>
                    <a:cubicBezTo>
                      <a:pt x="100" y="127"/>
                      <a:pt x="100" y="127"/>
                      <a:pt x="100" y="127"/>
                    </a:cubicBezTo>
                    <a:cubicBezTo>
                      <a:pt x="101" y="128"/>
                      <a:pt x="102" y="129"/>
                      <a:pt x="102" y="130"/>
                    </a:cubicBezTo>
                    <a:cubicBezTo>
                      <a:pt x="103" y="131"/>
                      <a:pt x="104" y="132"/>
                      <a:pt x="104" y="134"/>
                    </a:cubicBezTo>
                    <a:cubicBezTo>
                      <a:pt x="105" y="137"/>
                      <a:pt x="105" y="140"/>
                      <a:pt x="104" y="142"/>
                    </a:cubicBezTo>
                    <a:cubicBezTo>
                      <a:pt x="102" y="144"/>
                      <a:pt x="99" y="147"/>
                      <a:pt x="94" y="149"/>
                    </a:cubicBezTo>
                    <a:cubicBezTo>
                      <a:pt x="92" y="149"/>
                      <a:pt x="92" y="149"/>
                      <a:pt x="92" y="149"/>
                    </a:cubicBezTo>
                    <a:cubicBezTo>
                      <a:pt x="99" y="169"/>
                      <a:pt x="99" y="169"/>
                      <a:pt x="99" y="169"/>
                    </a:cubicBezTo>
                    <a:cubicBezTo>
                      <a:pt x="172" y="141"/>
                      <a:pt x="172" y="141"/>
                      <a:pt x="172" y="141"/>
                    </a:cubicBezTo>
                    <a:cubicBezTo>
                      <a:pt x="164" y="121"/>
                      <a:pt x="164" y="121"/>
                      <a:pt x="164" y="121"/>
                    </a:cubicBezTo>
                    <a:cubicBezTo>
                      <a:pt x="155" y="123"/>
                      <a:pt x="146" y="119"/>
                      <a:pt x="136" y="107"/>
                    </a:cubicBezTo>
                    <a:cubicBezTo>
                      <a:pt x="135" y="106"/>
                      <a:pt x="135" y="106"/>
                      <a:pt x="135" y="106"/>
                    </a:cubicBezTo>
                    <a:cubicBezTo>
                      <a:pt x="46" y="0"/>
                      <a:pt x="46" y="0"/>
                      <a:pt x="46" y="0"/>
                    </a:cubicBezTo>
                    <a:cubicBezTo>
                      <a:pt x="11" y="13"/>
                      <a:pt x="11" y="13"/>
                      <a:pt x="11" y="13"/>
                    </a:cubicBezTo>
                    <a:lnTo>
                      <a:pt x="1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27"/>
              <p:cNvSpPr>
                <a:spLocks/>
              </p:cNvSpPr>
              <p:nvPr/>
            </p:nvSpPr>
            <p:spPr bwMode="auto">
              <a:xfrm>
                <a:off x="3694948" y="1198237"/>
                <a:ext cx="54576" cy="62372"/>
              </a:xfrm>
              <a:custGeom>
                <a:avLst/>
                <a:gdLst>
                  <a:gd name="T0" fmla="*/ 0 w 178"/>
                  <a:gd name="T1" fmla="*/ 61 h 205"/>
                  <a:gd name="T2" fmla="*/ 118 w 178"/>
                  <a:gd name="T3" fmla="*/ 0 h 205"/>
                  <a:gd name="T4" fmla="*/ 160 w 178"/>
                  <a:gd name="T5" fmla="*/ 39 h 205"/>
                  <a:gd name="T6" fmla="*/ 149 w 178"/>
                  <a:gd name="T7" fmla="*/ 52 h 205"/>
                  <a:gd name="T8" fmla="*/ 118 w 178"/>
                  <a:gd name="T9" fmla="*/ 36 h 205"/>
                  <a:gd name="T10" fmla="*/ 91 w 178"/>
                  <a:gd name="T11" fmla="*/ 41 h 205"/>
                  <a:gd name="T12" fmla="*/ 89 w 178"/>
                  <a:gd name="T13" fmla="*/ 42 h 205"/>
                  <a:gd name="T14" fmla="*/ 135 w 178"/>
                  <a:gd name="T15" fmla="*/ 129 h 205"/>
                  <a:gd name="T16" fmla="*/ 151 w 178"/>
                  <a:gd name="T17" fmla="*/ 151 h 205"/>
                  <a:gd name="T18" fmla="*/ 168 w 178"/>
                  <a:gd name="T19" fmla="*/ 149 h 205"/>
                  <a:gd name="T20" fmla="*/ 178 w 178"/>
                  <a:gd name="T21" fmla="*/ 168 h 205"/>
                  <a:gd name="T22" fmla="*/ 107 w 178"/>
                  <a:gd name="T23" fmla="*/ 205 h 205"/>
                  <a:gd name="T24" fmla="*/ 97 w 178"/>
                  <a:gd name="T25" fmla="*/ 186 h 205"/>
                  <a:gd name="T26" fmla="*/ 107 w 178"/>
                  <a:gd name="T27" fmla="*/ 174 h 205"/>
                  <a:gd name="T28" fmla="*/ 98 w 178"/>
                  <a:gd name="T29" fmla="*/ 149 h 205"/>
                  <a:gd name="T30" fmla="*/ 52 w 178"/>
                  <a:gd name="T31" fmla="*/ 61 h 205"/>
                  <a:gd name="T32" fmla="*/ 50 w 178"/>
                  <a:gd name="T33" fmla="*/ 62 h 205"/>
                  <a:gd name="T34" fmla="*/ 30 w 178"/>
                  <a:gd name="T35" fmla="*/ 82 h 205"/>
                  <a:gd name="T36" fmla="*/ 26 w 178"/>
                  <a:gd name="T37" fmla="*/ 116 h 205"/>
                  <a:gd name="T38" fmla="*/ 10 w 178"/>
                  <a:gd name="T39" fmla="*/ 117 h 205"/>
                  <a:gd name="T40" fmla="*/ 0 w 178"/>
                  <a:gd name="T41" fmla="*/ 61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8" h="205">
                    <a:moveTo>
                      <a:pt x="0" y="61"/>
                    </a:moveTo>
                    <a:cubicBezTo>
                      <a:pt x="118" y="0"/>
                      <a:pt x="118" y="0"/>
                      <a:pt x="118" y="0"/>
                    </a:cubicBezTo>
                    <a:cubicBezTo>
                      <a:pt x="160" y="39"/>
                      <a:pt x="160" y="39"/>
                      <a:pt x="160" y="39"/>
                    </a:cubicBezTo>
                    <a:cubicBezTo>
                      <a:pt x="149" y="52"/>
                      <a:pt x="149" y="52"/>
                      <a:pt x="149" y="52"/>
                    </a:cubicBezTo>
                    <a:cubicBezTo>
                      <a:pt x="137" y="43"/>
                      <a:pt x="127" y="38"/>
                      <a:pt x="118" y="36"/>
                    </a:cubicBezTo>
                    <a:cubicBezTo>
                      <a:pt x="109" y="34"/>
                      <a:pt x="100" y="36"/>
                      <a:pt x="91" y="41"/>
                    </a:cubicBezTo>
                    <a:cubicBezTo>
                      <a:pt x="89" y="42"/>
                      <a:pt x="89" y="42"/>
                      <a:pt x="89" y="42"/>
                    </a:cubicBezTo>
                    <a:cubicBezTo>
                      <a:pt x="135" y="129"/>
                      <a:pt x="135" y="129"/>
                      <a:pt x="135" y="129"/>
                    </a:cubicBezTo>
                    <a:cubicBezTo>
                      <a:pt x="142" y="141"/>
                      <a:pt x="147" y="149"/>
                      <a:pt x="151" y="151"/>
                    </a:cubicBezTo>
                    <a:cubicBezTo>
                      <a:pt x="155" y="153"/>
                      <a:pt x="161" y="152"/>
                      <a:pt x="168" y="149"/>
                    </a:cubicBezTo>
                    <a:cubicBezTo>
                      <a:pt x="178" y="168"/>
                      <a:pt x="178" y="168"/>
                      <a:pt x="178" y="168"/>
                    </a:cubicBezTo>
                    <a:cubicBezTo>
                      <a:pt x="107" y="205"/>
                      <a:pt x="107" y="205"/>
                      <a:pt x="107" y="205"/>
                    </a:cubicBezTo>
                    <a:cubicBezTo>
                      <a:pt x="97" y="186"/>
                      <a:pt x="97" y="186"/>
                      <a:pt x="97" y="186"/>
                    </a:cubicBezTo>
                    <a:cubicBezTo>
                      <a:pt x="103" y="182"/>
                      <a:pt x="107" y="178"/>
                      <a:pt x="107" y="174"/>
                    </a:cubicBezTo>
                    <a:cubicBezTo>
                      <a:pt x="108" y="169"/>
                      <a:pt x="105" y="161"/>
                      <a:pt x="98" y="149"/>
                    </a:cubicBezTo>
                    <a:cubicBezTo>
                      <a:pt x="52" y="61"/>
                      <a:pt x="52" y="61"/>
                      <a:pt x="52" y="61"/>
                    </a:cubicBezTo>
                    <a:cubicBezTo>
                      <a:pt x="50" y="62"/>
                      <a:pt x="50" y="62"/>
                      <a:pt x="50" y="62"/>
                    </a:cubicBezTo>
                    <a:cubicBezTo>
                      <a:pt x="40" y="67"/>
                      <a:pt x="34" y="74"/>
                      <a:pt x="30" y="82"/>
                    </a:cubicBezTo>
                    <a:cubicBezTo>
                      <a:pt x="27" y="90"/>
                      <a:pt x="25" y="101"/>
                      <a:pt x="26" y="116"/>
                    </a:cubicBezTo>
                    <a:cubicBezTo>
                      <a:pt x="10" y="117"/>
                      <a:pt x="10" y="117"/>
                      <a:pt x="10" y="117"/>
                    </a:cubicBezTo>
                    <a:lnTo>
                      <a:pt x="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28"/>
              <p:cNvSpPr>
                <a:spLocks/>
              </p:cNvSpPr>
              <p:nvPr/>
            </p:nvSpPr>
            <p:spPr bwMode="auto">
              <a:xfrm>
                <a:off x="3736766" y="1180518"/>
                <a:ext cx="51741" cy="58120"/>
              </a:xfrm>
              <a:custGeom>
                <a:avLst/>
                <a:gdLst>
                  <a:gd name="T0" fmla="*/ 0 w 169"/>
                  <a:gd name="T1" fmla="*/ 46 h 192"/>
                  <a:gd name="T2" fmla="*/ 68 w 169"/>
                  <a:gd name="T3" fmla="*/ 0 h 192"/>
                  <a:gd name="T4" fmla="*/ 80 w 169"/>
                  <a:gd name="T5" fmla="*/ 18 h 192"/>
                  <a:gd name="T6" fmla="*/ 71 w 169"/>
                  <a:gd name="T7" fmla="*/ 32 h 192"/>
                  <a:gd name="T8" fmla="*/ 82 w 169"/>
                  <a:gd name="T9" fmla="*/ 56 h 192"/>
                  <a:gd name="T10" fmla="*/ 121 w 169"/>
                  <a:gd name="T11" fmla="*/ 112 h 192"/>
                  <a:gd name="T12" fmla="*/ 140 w 169"/>
                  <a:gd name="T13" fmla="*/ 132 h 192"/>
                  <a:gd name="T14" fmla="*/ 156 w 169"/>
                  <a:gd name="T15" fmla="*/ 128 h 192"/>
                  <a:gd name="T16" fmla="*/ 169 w 169"/>
                  <a:gd name="T17" fmla="*/ 146 h 192"/>
                  <a:gd name="T18" fmla="*/ 101 w 169"/>
                  <a:gd name="T19" fmla="*/ 192 h 192"/>
                  <a:gd name="T20" fmla="*/ 89 w 169"/>
                  <a:gd name="T21" fmla="*/ 174 h 192"/>
                  <a:gd name="T22" fmla="*/ 99 w 169"/>
                  <a:gd name="T23" fmla="*/ 160 h 192"/>
                  <a:gd name="T24" fmla="*/ 87 w 169"/>
                  <a:gd name="T25" fmla="*/ 136 h 192"/>
                  <a:gd name="T26" fmla="*/ 48 w 169"/>
                  <a:gd name="T27" fmla="*/ 80 h 192"/>
                  <a:gd name="T28" fmla="*/ 29 w 169"/>
                  <a:gd name="T29" fmla="*/ 60 h 192"/>
                  <a:gd name="T30" fmla="*/ 13 w 169"/>
                  <a:gd name="T31" fmla="*/ 64 h 192"/>
                  <a:gd name="T32" fmla="*/ 0 w 169"/>
                  <a:gd name="T33" fmla="*/ 4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9" h="192">
                    <a:moveTo>
                      <a:pt x="0" y="46"/>
                    </a:moveTo>
                    <a:cubicBezTo>
                      <a:pt x="68" y="0"/>
                      <a:pt x="68" y="0"/>
                      <a:pt x="68" y="0"/>
                    </a:cubicBezTo>
                    <a:cubicBezTo>
                      <a:pt x="80" y="18"/>
                      <a:pt x="80" y="18"/>
                      <a:pt x="80" y="18"/>
                    </a:cubicBezTo>
                    <a:cubicBezTo>
                      <a:pt x="74" y="23"/>
                      <a:pt x="71" y="28"/>
                      <a:pt x="71" y="32"/>
                    </a:cubicBezTo>
                    <a:cubicBezTo>
                      <a:pt x="71" y="37"/>
                      <a:pt x="75" y="45"/>
                      <a:pt x="82" y="56"/>
                    </a:cubicBezTo>
                    <a:cubicBezTo>
                      <a:pt x="121" y="112"/>
                      <a:pt x="121" y="112"/>
                      <a:pt x="121" y="112"/>
                    </a:cubicBezTo>
                    <a:cubicBezTo>
                      <a:pt x="129" y="124"/>
                      <a:pt x="135" y="130"/>
                      <a:pt x="140" y="132"/>
                    </a:cubicBezTo>
                    <a:cubicBezTo>
                      <a:pt x="144" y="133"/>
                      <a:pt x="150" y="132"/>
                      <a:pt x="156" y="128"/>
                    </a:cubicBezTo>
                    <a:cubicBezTo>
                      <a:pt x="169" y="146"/>
                      <a:pt x="169" y="146"/>
                      <a:pt x="169" y="146"/>
                    </a:cubicBezTo>
                    <a:cubicBezTo>
                      <a:pt x="101" y="192"/>
                      <a:pt x="101" y="192"/>
                      <a:pt x="101" y="192"/>
                    </a:cubicBezTo>
                    <a:cubicBezTo>
                      <a:pt x="89" y="174"/>
                      <a:pt x="89" y="174"/>
                      <a:pt x="89" y="174"/>
                    </a:cubicBezTo>
                    <a:cubicBezTo>
                      <a:pt x="95" y="169"/>
                      <a:pt x="98" y="165"/>
                      <a:pt x="99" y="160"/>
                    </a:cubicBezTo>
                    <a:cubicBezTo>
                      <a:pt x="99" y="155"/>
                      <a:pt x="95" y="147"/>
                      <a:pt x="87" y="136"/>
                    </a:cubicBezTo>
                    <a:cubicBezTo>
                      <a:pt x="48" y="80"/>
                      <a:pt x="48" y="80"/>
                      <a:pt x="48" y="80"/>
                    </a:cubicBezTo>
                    <a:cubicBezTo>
                      <a:pt x="40" y="68"/>
                      <a:pt x="34" y="62"/>
                      <a:pt x="29" y="60"/>
                    </a:cubicBezTo>
                    <a:cubicBezTo>
                      <a:pt x="25" y="59"/>
                      <a:pt x="19" y="60"/>
                      <a:pt x="13" y="64"/>
                    </a:cubicBezTo>
                    <a:lnTo>
                      <a:pt x="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29"/>
              <p:cNvSpPr>
                <a:spLocks noEditPoints="1"/>
              </p:cNvSpPr>
              <p:nvPr/>
            </p:nvSpPr>
            <p:spPr bwMode="auto">
              <a:xfrm>
                <a:off x="3767243" y="1156419"/>
                <a:ext cx="56702" cy="58120"/>
              </a:xfrm>
              <a:custGeom>
                <a:avLst/>
                <a:gdLst>
                  <a:gd name="T0" fmla="*/ 87 w 186"/>
                  <a:gd name="T1" fmla="*/ 35 h 190"/>
                  <a:gd name="T2" fmla="*/ 127 w 186"/>
                  <a:gd name="T3" fmla="*/ 70 h 190"/>
                  <a:gd name="T4" fmla="*/ 149 w 186"/>
                  <a:gd name="T5" fmla="*/ 118 h 190"/>
                  <a:gd name="T6" fmla="*/ 135 w 186"/>
                  <a:gd name="T7" fmla="*/ 151 h 190"/>
                  <a:gd name="T8" fmla="*/ 99 w 186"/>
                  <a:gd name="T9" fmla="*/ 154 h 190"/>
                  <a:gd name="T10" fmla="*/ 59 w 186"/>
                  <a:gd name="T11" fmla="*/ 120 h 190"/>
                  <a:gd name="T12" fmla="*/ 37 w 186"/>
                  <a:gd name="T13" fmla="*/ 72 h 190"/>
                  <a:gd name="T14" fmla="*/ 51 w 186"/>
                  <a:gd name="T15" fmla="*/ 39 h 190"/>
                  <a:gd name="T16" fmla="*/ 87 w 186"/>
                  <a:gd name="T17" fmla="*/ 35 h 190"/>
                  <a:gd name="T18" fmla="*/ 2 w 186"/>
                  <a:gd name="T19" fmla="*/ 79 h 190"/>
                  <a:gd name="T20" fmla="*/ 23 w 186"/>
                  <a:gd name="T21" fmla="*/ 146 h 190"/>
                  <a:gd name="T22" fmla="*/ 83 w 186"/>
                  <a:gd name="T23" fmla="*/ 186 h 190"/>
                  <a:gd name="T24" fmla="*/ 149 w 186"/>
                  <a:gd name="T25" fmla="*/ 169 h 190"/>
                  <a:gd name="T26" fmla="*/ 184 w 186"/>
                  <a:gd name="T27" fmla="*/ 111 h 190"/>
                  <a:gd name="T28" fmla="*/ 163 w 186"/>
                  <a:gd name="T29" fmla="*/ 44 h 190"/>
                  <a:gd name="T30" fmla="*/ 103 w 186"/>
                  <a:gd name="T31" fmla="*/ 4 h 190"/>
                  <a:gd name="T32" fmla="*/ 37 w 186"/>
                  <a:gd name="T33" fmla="*/ 21 h 190"/>
                  <a:gd name="T34" fmla="*/ 2 w 186"/>
                  <a:gd name="T35" fmla="*/ 7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6" h="190">
                    <a:moveTo>
                      <a:pt x="87" y="35"/>
                    </a:moveTo>
                    <a:cubicBezTo>
                      <a:pt x="100" y="41"/>
                      <a:pt x="113" y="52"/>
                      <a:pt x="127" y="70"/>
                    </a:cubicBezTo>
                    <a:cubicBezTo>
                      <a:pt x="140" y="88"/>
                      <a:pt x="147" y="104"/>
                      <a:pt x="149" y="118"/>
                    </a:cubicBezTo>
                    <a:cubicBezTo>
                      <a:pt x="150" y="132"/>
                      <a:pt x="146" y="143"/>
                      <a:pt x="135" y="151"/>
                    </a:cubicBezTo>
                    <a:cubicBezTo>
                      <a:pt x="125" y="159"/>
                      <a:pt x="112" y="160"/>
                      <a:pt x="99" y="154"/>
                    </a:cubicBezTo>
                    <a:cubicBezTo>
                      <a:pt x="86" y="149"/>
                      <a:pt x="73" y="138"/>
                      <a:pt x="59" y="120"/>
                    </a:cubicBezTo>
                    <a:cubicBezTo>
                      <a:pt x="46" y="102"/>
                      <a:pt x="38" y="86"/>
                      <a:pt x="37" y="72"/>
                    </a:cubicBezTo>
                    <a:cubicBezTo>
                      <a:pt x="35" y="58"/>
                      <a:pt x="40" y="47"/>
                      <a:pt x="51" y="39"/>
                    </a:cubicBezTo>
                    <a:cubicBezTo>
                      <a:pt x="61" y="31"/>
                      <a:pt x="73" y="30"/>
                      <a:pt x="87" y="35"/>
                    </a:cubicBezTo>
                    <a:close/>
                    <a:moveTo>
                      <a:pt x="2" y="79"/>
                    </a:moveTo>
                    <a:cubicBezTo>
                      <a:pt x="0" y="102"/>
                      <a:pt x="7" y="124"/>
                      <a:pt x="23" y="146"/>
                    </a:cubicBezTo>
                    <a:cubicBezTo>
                      <a:pt x="40" y="169"/>
                      <a:pt x="60" y="182"/>
                      <a:pt x="83" y="186"/>
                    </a:cubicBezTo>
                    <a:cubicBezTo>
                      <a:pt x="106" y="190"/>
                      <a:pt x="128" y="184"/>
                      <a:pt x="149" y="169"/>
                    </a:cubicBezTo>
                    <a:cubicBezTo>
                      <a:pt x="170" y="154"/>
                      <a:pt x="181" y="135"/>
                      <a:pt x="184" y="111"/>
                    </a:cubicBezTo>
                    <a:cubicBezTo>
                      <a:pt x="186" y="89"/>
                      <a:pt x="179" y="66"/>
                      <a:pt x="163" y="44"/>
                    </a:cubicBezTo>
                    <a:cubicBezTo>
                      <a:pt x="146" y="22"/>
                      <a:pt x="126" y="8"/>
                      <a:pt x="103" y="4"/>
                    </a:cubicBezTo>
                    <a:cubicBezTo>
                      <a:pt x="80" y="0"/>
                      <a:pt x="58" y="6"/>
                      <a:pt x="37" y="21"/>
                    </a:cubicBezTo>
                    <a:cubicBezTo>
                      <a:pt x="16" y="36"/>
                      <a:pt x="5" y="56"/>
                      <a:pt x="2"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30"/>
              <p:cNvSpPr>
                <a:spLocks noEditPoints="1"/>
              </p:cNvSpPr>
              <p:nvPr/>
            </p:nvSpPr>
            <p:spPr bwMode="auto">
              <a:xfrm>
                <a:off x="3848044" y="1055773"/>
                <a:ext cx="58120" cy="55285"/>
              </a:xfrm>
              <a:custGeom>
                <a:avLst/>
                <a:gdLst>
                  <a:gd name="T0" fmla="*/ 62 w 193"/>
                  <a:gd name="T1" fmla="*/ 42 h 184"/>
                  <a:gd name="T2" fmla="*/ 114 w 193"/>
                  <a:gd name="T3" fmla="*/ 54 h 184"/>
                  <a:gd name="T4" fmla="*/ 156 w 193"/>
                  <a:gd name="T5" fmla="*/ 86 h 184"/>
                  <a:gd name="T6" fmla="*/ 160 w 193"/>
                  <a:gd name="T7" fmla="*/ 122 h 184"/>
                  <a:gd name="T8" fmla="*/ 130 w 193"/>
                  <a:gd name="T9" fmla="*/ 142 h 184"/>
                  <a:gd name="T10" fmla="*/ 78 w 193"/>
                  <a:gd name="T11" fmla="*/ 130 h 184"/>
                  <a:gd name="T12" fmla="*/ 36 w 193"/>
                  <a:gd name="T13" fmla="*/ 98 h 184"/>
                  <a:gd name="T14" fmla="*/ 32 w 193"/>
                  <a:gd name="T15" fmla="*/ 62 h 184"/>
                  <a:gd name="T16" fmla="*/ 62 w 193"/>
                  <a:gd name="T17" fmla="*/ 42 h 184"/>
                  <a:gd name="T18" fmla="*/ 8 w 193"/>
                  <a:gd name="T19" fmla="*/ 120 h 184"/>
                  <a:gd name="T20" fmla="*/ 59 w 193"/>
                  <a:gd name="T21" fmla="*/ 170 h 184"/>
                  <a:gd name="T22" fmla="*/ 130 w 193"/>
                  <a:gd name="T23" fmla="*/ 177 h 184"/>
                  <a:gd name="T24" fmla="*/ 180 w 193"/>
                  <a:gd name="T25" fmla="*/ 132 h 184"/>
                  <a:gd name="T26" fmla="*/ 184 w 193"/>
                  <a:gd name="T27" fmla="*/ 65 h 184"/>
                  <a:gd name="T28" fmla="*/ 133 w 193"/>
                  <a:gd name="T29" fmla="*/ 14 h 184"/>
                  <a:gd name="T30" fmla="*/ 62 w 193"/>
                  <a:gd name="T31" fmla="*/ 7 h 184"/>
                  <a:gd name="T32" fmla="*/ 12 w 193"/>
                  <a:gd name="T33" fmla="*/ 53 h 184"/>
                  <a:gd name="T34" fmla="*/ 8 w 193"/>
                  <a:gd name="T35" fmla="*/ 12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84">
                    <a:moveTo>
                      <a:pt x="62" y="42"/>
                    </a:moveTo>
                    <a:cubicBezTo>
                      <a:pt x="77" y="41"/>
                      <a:pt x="94" y="45"/>
                      <a:pt x="114" y="54"/>
                    </a:cubicBezTo>
                    <a:cubicBezTo>
                      <a:pt x="134" y="64"/>
                      <a:pt x="148" y="74"/>
                      <a:pt x="156" y="86"/>
                    </a:cubicBezTo>
                    <a:cubicBezTo>
                      <a:pt x="164" y="98"/>
                      <a:pt x="166" y="110"/>
                      <a:pt x="160" y="122"/>
                    </a:cubicBezTo>
                    <a:cubicBezTo>
                      <a:pt x="154" y="134"/>
                      <a:pt x="144" y="140"/>
                      <a:pt x="130" y="142"/>
                    </a:cubicBezTo>
                    <a:cubicBezTo>
                      <a:pt x="115" y="143"/>
                      <a:pt x="98" y="139"/>
                      <a:pt x="78" y="130"/>
                    </a:cubicBezTo>
                    <a:cubicBezTo>
                      <a:pt x="58" y="120"/>
                      <a:pt x="43" y="110"/>
                      <a:pt x="36" y="98"/>
                    </a:cubicBezTo>
                    <a:cubicBezTo>
                      <a:pt x="27" y="86"/>
                      <a:pt x="26" y="74"/>
                      <a:pt x="32" y="62"/>
                    </a:cubicBezTo>
                    <a:cubicBezTo>
                      <a:pt x="38" y="50"/>
                      <a:pt x="48" y="44"/>
                      <a:pt x="62" y="42"/>
                    </a:cubicBezTo>
                    <a:close/>
                    <a:moveTo>
                      <a:pt x="8" y="120"/>
                    </a:moveTo>
                    <a:cubicBezTo>
                      <a:pt x="17" y="141"/>
                      <a:pt x="34" y="158"/>
                      <a:pt x="59" y="170"/>
                    </a:cubicBezTo>
                    <a:cubicBezTo>
                      <a:pt x="84" y="182"/>
                      <a:pt x="108" y="184"/>
                      <a:pt x="130" y="177"/>
                    </a:cubicBezTo>
                    <a:cubicBezTo>
                      <a:pt x="153" y="170"/>
                      <a:pt x="170" y="155"/>
                      <a:pt x="180" y="132"/>
                    </a:cubicBezTo>
                    <a:cubicBezTo>
                      <a:pt x="191" y="108"/>
                      <a:pt x="193" y="86"/>
                      <a:pt x="184" y="65"/>
                    </a:cubicBezTo>
                    <a:cubicBezTo>
                      <a:pt x="175" y="43"/>
                      <a:pt x="158" y="26"/>
                      <a:pt x="133" y="14"/>
                    </a:cubicBezTo>
                    <a:cubicBezTo>
                      <a:pt x="108" y="2"/>
                      <a:pt x="84" y="0"/>
                      <a:pt x="62" y="7"/>
                    </a:cubicBezTo>
                    <a:cubicBezTo>
                      <a:pt x="39" y="14"/>
                      <a:pt x="23" y="30"/>
                      <a:pt x="12" y="53"/>
                    </a:cubicBezTo>
                    <a:cubicBezTo>
                      <a:pt x="1" y="76"/>
                      <a:pt x="0" y="98"/>
                      <a:pt x="8"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31"/>
              <p:cNvSpPr>
                <a:spLocks/>
              </p:cNvSpPr>
              <p:nvPr/>
            </p:nvSpPr>
            <p:spPr bwMode="auto">
              <a:xfrm>
                <a:off x="3863637" y="1006867"/>
                <a:ext cx="59537" cy="57411"/>
              </a:xfrm>
              <a:custGeom>
                <a:avLst/>
                <a:gdLst>
                  <a:gd name="T0" fmla="*/ 0 w 195"/>
                  <a:gd name="T1" fmla="*/ 132 h 189"/>
                  <a:gd name="T2" fmla="*/ 44 w 195"/>
                  <a:gd name="T3" fmla="*/ 6 h 189"/>
                  <a:gd name="T4" fmla="*/ 100 w 195"/>
                  <a:gd name="T5" fmla="*/ 0 h 189"/>
                  <a:gd name="T6" fmla="*/ 103 w 195"/>
                  <a:gd name="T7" fmla="*/ 16 h 189"/>
                  <a:gd name="T8" fmla="*/ 67 w 195"/>
                  <a:gd name="T9" fmla="*/ 33 h 189"/>
                  <a:gd name="T10" fmla="*/ 47 w 195"/>
                  <a:gd name="T11" fmla="*/ 61 h 189"/>
                  <a:gd name="T12" fmla="*/ 46 w 195"/>
                  <a:gd name="T13" fmla="*/ 78 h 189"/>
                  <a:gd name="T14" fmla="*/ 62 w 195"/>
                  <a:gd name="T15" fmla="*/ 88 h 189"/>
                  <a:gd name="T16" fmla="*/ 85 w 195"/>
                  <a:gd name="T17" fmla="*/ 96 h 189"/>
                  <a:gd name="T18" fmla="*/ 88 w 195"/>
                  <a:gd name="T19" fmla="*/ 89 h 189"/>
                  <a:gd name="T20" fmla="*/ 89 w 195"/>
                  <a:gd name="T21" fmla="*/ 69 h 189"/>
                  <a:gd name="T22" fmla="*/ 69 w 195"/>
                  <a:gd name="T23" fmla="*/ 57 h 189"/>
                  <a:gd name="T24" fmla="*/ 74 w 195"/>
                  <a:gd name="T25" fmla="*/ 43 h 189"/>
                  <a:gd name="T26" fmla="*/ 153 w 195"/>
                  <a:gd name="T27" fmla="*/ 69 h 189"/>
                  <a:gd name="T28" fmla="*/ 148 w 195"/>
                  <a:gd name="T29" fmla="*/ 84 h 189"/>
                  <a:gd name="T30" fmla="*/ 124 w 195"/>
                  <a:gd name="T31" fmla="*/ 83 h 189"/>
                  <a:gd name="T32" fmla="*/ 111 w 195"/>
                  <a:gd name="T33" fmla="*/ 97 h 189"/>
                  <a:gd name="T34" fmla="*/ 109 w 195"/>
                  <a:gd name="T35" fmla="*/ 104 h 189"/>
                  <a:gd name="T36" fmla="*/ 137 w 195"/>
                  <a:gd name="T37" fmla="*/ 114 h 189"/>
                  <a:gd name="T38" fmla="*/ 164 w 195"/>
                  <a:gd name="T39" fmla="*/ 118 h 189"/>
                  <a:gd name="T40" fmla="*/ 174 w 195"/>
                  <a:gd name="T41" fmla="*/ 105 h 189"/>
                  <a:gd name="T42" fmla="*/ 195 w 195"/>
                  <a:gd name="T43" fmla="*/ 113 h 189"/>
                  <a:gd name="T44" fmla="*/ 169 w 195"/>
                  <a:gd name="T45" fmla="*/ 189 h 189"/>
                  <a:gd name="T46" fmla="*/ 148 w 195"/>
                  <a:gd name="T47" fmla="*/ 182 h 189"/>
                  <a:gd name="T48" fmla="*/ 147 w 195"/>
                  <a:gd name="T49" fmla="*/ 166 h 189"/>
                  <a:gd name="T50" fmla="*/ 123 w 195"/>
                  <a:gd name="T51" fmla="*/ 153 h 189"/>
                  <a:gd name="T52" fmla="*/ 58 w 195"/>
                  <a:gd name="T53" fmla="*/ 131 h 189"/>
                  <a:gd name="T54" fmla="*/ 32 w 195"/>
                  <a:gd name="T55" fmla="*/ 126 h 189"/>
                  <a:gd name="T56" fmla="*/ 21 w 195"/>
                  <a:gd name="T57" fmla="*/ 139 h 189"/>
                  <a:gd name="T58" fmla="*/ 0 w 195"/>
                  <a:gd name="T59" fmla="*/ 13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5" h="189">
                    <a:moveTo>
                      <a:pt x="0" y="132"/>
                    </a:moveTo>
                    <a:cubicBezTo>
                      <a:pt x="44" y="6"/>
                      <a:pt x="44" y="6"/>
                      <a:pt x="44" y="6"/>
                    </a:cubicBezTo>
                    <a:cubicBezTo>
                      <a:pt x="100" y="0"/>
                      <a:pt x="100" y="0"/>
                      <a:pt x="100" y="0"/>
                    </a:cubicBezTo>
                    <a:cubicBezTo>
                      <a:pt x="103" y="16"/>
                      <a:pt x="103" y="16"/>
                      <a:pt x="103" y="16"/>
                    </a:cubicBezTo>
                    <a:cubicBezTo>
                      <a:pt x="88" y="20"/>
                      <a:pt x="76" y="25"/>
                      <a:pt x="67" y="33"/>
                    </a:cubicBezTo>
                    <a:cubicBezTo>
                      <a:pt x="58" y="40"/>
                      <a:pt x="51" y="50"/>
                      <a:pt x="47" y="61"/>
                    </a:cubicBezTo>
                    <a:cubicBezTo>
                      <a:pt x="45" y="69"/>
                      <a:pt x="44" y="75"/>
                      <a:pt x="46" y="78"/>
                    </a:cubicBezTo>
                    <a:cubicBezTo>
                      <a:pt x="48" y="82"/>
                      <a:pt x="53" y="85"/>
                      <a:pt x="62" y="88"/>
                    </a:cubicBezTo>
                    <a:cubicBezTo>
                      <a:pt x="85" y="96"/>
                      <a:pt x="85" y="96"/>
                      <a:pt x="85" y="96"/>
                    </a:cubicBezTo>
                    <a:cubicBezTo>
                      <a:pt x="88" y="89"/>
                      <a:pt x="88" y="89"/>
                      <a:pt x="88" y="89"/>
                    </a:cubicBezTo>
                    <a:cubicBezTo>
                      <a:pt x="91" y="80"/>
                      <a:pt x="91" y="74"/>
                      <a:pt x="89" y="69"/>
                    </a:cubicBezTo>
                    <a:cubicBezTo>
                      <a:pt x="86" y="65"/>
                      <a:pt x="80" y="61"/>
                      <a:pt x="69" y="57"/>
                    </a:cubicBezTo>
                    <a:cubicBezTo>
                      <a:pt x="74" y="43"/>
                      <a:pt x="74" y="43"/>
                      <a:pt x="74" y="43"/>
                    </a:cubicBezTo>
                    <a:cubicBezTo>
                      <a:pt x="153" y="69"/>
                      <a:pt x="153" y="69"/>
                      <a:pt x="153" y="69"/>
                    </a:cubicBezTo>
                    <a:cubicBezTo>
                      <a:pt x="148" y="84"/>
                      <a:pt x="148" y="84"/>
                      <a:pt x="148" y="84"/>
                    </a:cubicBezTo>
                    <a:cubicBezTo>
                      <a:pt x="138" y="81"/>
                      <a:pt x="130" y="81"/>
                      <a:pt x="124" y="83"/>
                    </a:cubicBezTo>
                    <a:cubicBezTo>
                      <a:pt x="118" y="85"/>
                      <a:pt x="114" y="90"/>
                      <a:pt x="111" y="97"/>
                    </a:cubicBezTo>
                    <a:cubicBezTo>
                      <a:pt x="109" y="104"/>
                      <a:pt x="109" y="104"/>
                      <a:pt x="109" y="104"/>
                    </a:cubicBezTo>
                    <a:cubicBezTo>
                      <a:pt x="137" y="114"/>
                      <a:pt x="137" y="114"/>
                      <a:pt x="137" y="114"/>
                    </a:cubicBezTo>
                    <a:cubicBezTo>
                      <a:pt x="150" y="118"/>
                      <a:pt x="159" y="120"/>
                      <a:pt x="164" y="118"/>
                    </a:cubicBezTo>
                    <a:cubicBezTo>
                      <a:pt x="168" y="117"/>
                      <a:pt x="172" y="113"/>
                      <a:pt x="174" y="105"/>
                    </a:cubicBezTo>
                    <a:cubicBezTo>
                      <a:pt x="195" y="113"/>
                      <a:pt x="195" y="113"/>
                      <a:pt x="195" y="113"/>
                    </a:cubicBezTo>
                    <a:cubicBezTo>
                      <a:pt x="169" y="189"/>
                      <a:pt x="169" y="189"/>
                      <a:pt x="169" y="189"/>
                    </a:cubicBezTo>
                    <a:cubicBezTo>
                      <a:pt x="148" y="182"/>
                      <a:pt x="148" y="182"/>
                      <a:pt x="148" y="182"/>
                    </a:cubicBezTo>
                    <a:cubicBezTo>
                      <a:pt x="150" y="175"/>
                      <a:pt x="150" y="169"/>
                      <a:pt x="147" y="166"/>
                    </a:cubicBezTo>
                    <a:cubicBezTo>
                      <a:pt x="145" y="162"/>
                      <a:pt x="137" y="158"/>
                      <a:pt x="123" y="153"/>
                    </a:cubicBezTo>
                    <a:cubicBezTo>
                      <a:pt x="58" y="131"/>
                      <a:pt x="58" y="131"/>
                      <a:pt x="58" y="131"/>
                    </a:cubicBezTo>
                    <a:cubicBezTo>
                      <a:pt x="45" y="126"/>
                      <a:pt x="36" y="125"/>
                      <a:pt x="32" y="126"/>
                    </a:cubicBezTo>
                    <a:cubicBezTo>
                      <a:pt x="28" y="128"/>
                      <a:pt x="24" y="132"/>
                      <a:pt x="21" y="139"/>
                    </a:cubicBezTo>
                    <a:lnTo>
                      <a:pt x="0"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Freeform 32"/>
              <p:cNvSpPr>
                <a:spLocks/>
              </p:cNvSpPr>
              <p:nvPr/>
            </p:nvSpPr>
            <p:spPr bwMode="auto">
              <a:xfrm>
                <a:off x="3884900" y="940951"/>
                <a:ext cx="57411" cy="49614"/>
              </a:xfrm>
              <a:custGeom>
                <a:avLst/>
                <a:gdLst>
                  <a:gd name="T0" fmla="*/ 20 w 191"/>
                  <a:gd name="T1" fmla="*/ 29 h 163"/>
                  <a:gd name="T2" fmla="*/ 9 w 191"/>
                  <a:gd name="T3" fmla="*/ 25 h 163"/>
                  <a:gd name="T4" fmla="*/ 11 w 191"/>
                  <a:gd name="T5" fmla="*/ 12 h 163"/>
                  <a:gd name="T6" fmla="*/ 79 w 191"/>
                  <a:gd name="T7" fmla="*/ 0 h 163"/>
                  <a:gd name="T8" fmla="*/ 82 w 191"/>
                  <a:gd name="T9" fmla="*/ 18 h 163"/>
                  <a:gd name="T10" fmla="*/ 44 w 191"/>
                  <a:gd name="T11" fmla="*/ 36 h 163"/>
                  <a:gd name="T12" fmla="*/ 27 w 191"/>
                  <a:gd name="T13" fmla="*/ 63 h 163"/>
                  <a:gd name="T14" fmla="*/ 41 w 191"/>
                  <a:gd name="T15" fmla="*/ 97 h 163"/>
                  <a:gd name="T16" fmla="*/ 89 w 191"/>
                  <a:gd name="T17" fmla="*/ 116 h 163"/>
                  <a:gd name="T18" fmla="*/ 141 w 191"/>
                  <a:gd name="T19" fmla="*/ 110 h 163"/>
                  <a:gd name="T20" fmla="*/ 163 w 191"/>
                  <a:gd name="T21" fmla="*/ 79 h 163"/>
                  <a:gd name="T22" fmla="*/ 157 w 191"/>
                  <a:gd name="T23" fmla="*/ 48 h 163"/>
                  <a:gd name="T24" fmla="*/ 131 w 191"/>
                  <a:gd name="T25" fmla="*/ 21 h 163"/>
                  <a:gd name="T26" fmla="*/ 143 w 191"/>
                  <a:gd name="T27" fmla="*/ 3 h 163"/>
                  <a:gd name="T28" fmla="*/ 181 w 191"/>
                  <a:gd name="T29" fmla="*/ 40 h 163"/>
                  <a:gd name="T30" fmla="*/ 188 w 191"/>
                  <a:gd name="T31" fmla="*/ 88 h 163"/>
                  <a:gd name="T32" fmla="*/ 154 w 191"/>
                  <a:gd name="T33" fmla="*/ 145 h 163"/>
                  <a:gd name="T34" fmla="*/ 83 w 191"/>
                  <a:gd name="T35" fmla="*/ 159 h 163"/>
                  <a:gd name="T36" fmla="*/ 21 w 191"/>
                  <a:gd name="T37" fmla="*/ 127 h 163"/>
                  <a:gd name="T38" fmla="*/ 3 w 191"/>
                  <a:gd name="T39" fmla="*/ 65 h 163"/>
                  <a:gd name="T40" fmla="*/ 8 w 191"/>
                  <a:gd name="T41" fmla="*/ 47 h 163"/>
                  <a:gd name="T42" fmla="*/ 20 w 191"/>
                  <a:gd name="T43" fmla="*/ 2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1" h="163">
                    <a:moveTo>
                      <a:pt x="20" y="29"/>
                    </a:moveTo>
                    <a:cubicBezTo>
                      <a:pt x="9" y="25"/>
                      <a:pt x="9" y="25"/>
                      <a:pt x="9" y="25"/>
                    </a:cubicBezTo>
                    <a:cubicBezTo>
                      <a:pt x="11" y="12"/>
                      <a:pt x="11" y="12"/>
                      <a:pt x="11" y="12"/>
                    </a:cubicBezTo>
                    <a:cubicBezTo>
                      <a:pt x="79" y="0"/>
                      <a:pt x="79" y="0"/>
                      <a:pt x="79" y="0"/>
                    </a:cubicBezTo>
                    <a:cubicBezTo>
                      <a:pt x="82" y="18"/>
                      <a:pt x="82" y="18"/>
                      <a:pt x="82" y="18"/>
                    </a:cubicBezTo>
                    <a:cubicBezTo>
                      <a:pt x="66" y="22"/>
                      <a:pt x="54" y="28"/>
                      <a:pt x="44" y="36"/>
                    </a:cubicBezTo>
                    <a:cubicBezTo>
                      <a:pt x="34" y="44"/>
                      <a:pt x="28" y="53"/>
                      <a:pt x="27" y="63"/>
                    </a:cubicBezTo>
                    <a:cubicBezTo>
                      <a:pt x="25" y="77"/>
                      <a:pt x="30" y="88"/>
                      <a:pt x="41" y="97"/>
                    </a:cubicBezTo>
                    <a:cubicBezTo>
                      <a:pt x="52" y="107"/>
                      <a:pt x="69" y="113"/>
                      <a:pt x="89" y="116"/>
                    </a:cubicBezTo>
                    <a:cubicBezTo>
                      <a:pt x="111" y="118"/>
                      <a:pt x="128" y="116"/>
                      <a:pt x="141" y="110"/>
                    </a:cubicBezTo>
                    <a:cubicBezTo>
                      <a:pt x="154" y="103"/>
                      <a:pt x="162" y="93"/>
                      <a:pt x="163" y="79"/>
                    </a:cubicBezTo>
                    <a:cubicBezTo>
                      <a:pt x="165" y="69"/>
                      <a:pt x="163" y="59"/>
                      <a:pt x="157" y="48"/>
                    </a:cubicBezTo>
                    <a:cubicBezTo>
                      <a:pt x="151" y="38"/>
                      <a:pt x="142" y="28"/>
                      <a:pt x="131" y="21"/>
                    </a:cubicBezTo>
                    <a:cubicBezTo>
                      <a:pt x="143" y="3"/>
                      <a:pt x="143" y="3"/>
                      <a:pt x="143" y="3"/>
                    </a:cubicBezTo>
                    <a:cubicBezTo>
                      <a:pt x="161" y="14"/>
                      <a:pt x="173" y="26"/>
                      <a:pt x="181" y="40"/>
                    </a:cubicBezTo>
                    <a:cubicBezTo>
                      <a:pt x="188" y="55"/>
                      <a:pt x="191" y="71"/>
                      <a:pt x="188" y="88"/>
                    </a:cubicBezTo>
                    <a:cubicBezTo>
                      <a:pt x="185" y="113"/>
                      <a:pt x="174" y="132"/>
                      <a:pt x="154" y="145"/>
                    </a:cubicBezTo>
                    <a:cubicBezTo>
                      <a:pt x="135" y="158"/>
                      <a:pt x="112" y="163"/>
                      <a:pt x="83" y="159"/>
                    </a:cubicBezTo>
                    <a:cubicBezTo>
                      <a:pt x="57" y="156"/>
                      <a:pt x="36" y="145"/>
                      <a:pt x="21" y="127"/>
                    </a:cubicBezTo>
                    <a:cubicBezTo>
                      <a:pt x="6" y="110"/>
                      <a:pt x="0" y="89"/>
                      <a:pt x="3" y="65"/>
                    </a:cubicBezTo>
                    <a:cubicBezTo>
                      <a:pt x="3" y="59"/>
                      <a:pt x="5" y="53"/>
                      <a:pt x="8" y="47"/>
                    </a:cubicBezTo>
                    <a:cubicBezTo>
                      <a:pt x="11" y="41"/>
                      <a:pt x="15" y="35"/>
                      <a:pt x="2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Freeform 33"/>
              <p:cNvSpPr>
                <a:spLocks/>
              </p:cNvSpPr>
              <p:nvPr/>
            </p:nvSpPr>
            <p:spPr bwMode="auto">
              <a:xfrm>
                <a:off x="3885609" y="882831"/>
                <a:ext cx="55993" cy="56702"/>
              </a:xfrm>
              <a:custGeom>
                <a:avLst/>
                <a:gdLst>
                  <a:gd name="T0" fmla="*/ 7 w 185"/>
                  <a:gd name="T1" fmla="*/ 188 h 188"/>
                  <a:gd name="T2" fmla="*/ 4 w 185"/>
                  <a:gd name="T3" fmla="*/ 109 h 188"/>
                  <a:gd name="T4" fmla="*/ 25 w 185"/>
                  <a:gd name="T5" fmla="*/ 108 h 188"/>
                  <a:gd name="T6" fmla="*/ 32 w 185"/>
                  <a:gd name="T7" fmla="*/ 123 h 188"/>
                  <a:gd name="T8" fmla="*/ 59 w 185"/>
                  <a:gd name="T9" fmla="*/ 126 h 188"/>
                  <a:gd name="T10" fmla="*/ 77 w 185"/>
                  <a:gd name="T11" fmla="*/ 125 h 188"/>
                  <a:gd name="T12" fmla="*/ 74 w 185"/>
                  <a:gd name="T13" fmla="*/ 65 h 188"/>
                  <a:gd name="T14" fmla="*/ 56 w 185"/>
                  <a:gd name="T15" fmla="*/ 66 h 188"/>
                  <a:gd name="T16" fmla="*/ 29 w 185"/>
                  <a:gd name="T17" fmla="*/ 71 h 188"/>
                  <a:gd name="T18" fmla="*/ 24 w 185"/>
                  <a:gd name="T19" fmla="*/ 86 h 188"/>
                  <a:gd name="T20" fmla="*/ 3 w 185"/>
                  <a:gd name="T21" fmla="*/ 87 h 188"/>
                  <a:gd name="T22" fmla="*/ 0 w 185"/>
                  <a:gd name="T23" fmla="*/ 8 h 188"/>
                  <a:gd name="T24" fmla="*/ 22 w 185"/>
                  <a:gd name="T25" fmla="*/ 7 h 188"/>
                  <a:gd name="T26" fmla="*/ 28 w 185"/>
                  <a:gd name="T27" fmla="*/ 21 h 188"/>
                  <a:gd name="T28" fmla="*/ 55 w 185"/>
                  <a:gd name="T29" fmla="*/ 24 h 188"/>
                  <a:gd name="T30" fmla="*/ 124 w 185"/>
                  <a:gd name="T31" fmla="*/ 21 h 188"/>
                  <a:gd name="T32" fmla="*/ 151 w 185"/>
                  <a:gd name="T33" fmla="*/ 16 h 188"/>
                  <a:gd name="T34" fmla="*/ 156 w 185"/>
                  <a:gd name="T35" fmla="*/ 1 h 188"/>
                  <a:gd name="T36" fmla="*/ 178 w 185"/>
                  <a:gd name="T37" fmla="*/ 0 h 188"/>
                  <a:gd name="T38" fmla="*/ 181 w 185"/>
                  <a:gd name="T39" fmla="*/ 79 h 188"/>
                  <a:gd name="T40" fmla="*/ 160 w 185"/>
                  <a:gd name="T41" fmla="*/ 80 h 188"/>
                  <a:gd name="T42" fmla="*/ 153 w 185"/>
                  <a:gd name="T43" fmla="*/ 66 h 188"/>
                  <a:gd name="T44" fmla="*/ 126 w 185"/>
                  <a:gd name="T45" fmla="*/ 63 h 188"/>
                  <a:gd name="T46" fmla="*/ 96 w 185"/>
                  <a:gd name="T47" fmla="*/ 64 h 188"/>
                  <a:gd name="T48" fmla="*/ 99 w 185"/>
                  <a:gd name="T49" fmla="*/ 124 h 188"/>
                  <a:gd name="T50" fmla="*/ 129 w 185"/>
                  <a:gd name="T51" fmla="*/ 123 h 188"/>
                  <a:gd name="T52" fmla="*/ 156 w 185"/>
                  <a:gd name="T53" fmla="*/ 118 h 188"/>
                  <a:gd name="T54" fmla="*/ 161 w 185"/>
                  <a:gd name="T55" fmla="*/ 103 h 188"/>
                  <a:gd name="T56" fmla="*/ 182 w 185"/>
                  <a:gd name="T57" fmla="*/ 102 h 188"/>
                  <a:gd name="T58" fmla="*/ 185 w 185"/>
                  <a:gd name="T59" fmla="*/ 181 h 188"/>
                  <a:gd name="T60" fmla="*/ 163 w 185"/>
                  <a:gd name="T61" fmla="*/ 182 h 188"/>
                  <a:gd name="T62" fmla="*/ 157 w 185"/>
                  <a:gd name="T63" fmla="*/ 167 h 188"/>
                  <a:gd name="T64" fmla="*/ 130 w 185"/>
                  <a:gd name="T65" fmla="*/ 164 h 188"/>
                  <a:gd name="T66" fmla="*/ 61 w 185"/>
                  <a:gd name="T67" fmla="*/ 167 h 188"/>
                  <a:gd name="T68" fmla="*/ 34 w 185"/>
                  <a:gd name="T69" fmla="*/ 172 h 188"/>
                  <a:gd name="T70" fmla="*/ 29 w 185"/>
                  <a:gd name="T71" fmla="*/ 187 h 188"/>
                  <a:gd name="T72" fmla="*/ 7 w 185"/>
                  <a:gd name="T73"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5" h="188">
                    <a:moveTo>
                      <a:pt x="7" y="188"/>
                    </a:moveTo>
                    <a:cubicBezTo>
                      <a:pt x="4" y="109"/>
                      <a:pt x="4" y="109"/>
                      <a:pt x="4" y="109"/>
                    </a:cubicBezTo>
                    <a:cubicBezTo>
                      <a:pt x="25" y="108"/>
                      <a:pt x="25" y="108"/>
                      <a:pt x="25" y="108"/>
                    </a:cubicBezTo>
                    <a:cubicBezTo>
                      <a:pt x="25" y="116"/>
                      <a:pt x="28" y="121"/>
                      <a:pt x="32" y="123"/>
                    </a:cubicBezTo>
                    <a:cubicBezTo>
                      <a:pt x="36" y="125"/>
                      <a:pt x="45" y="126"/>
                      <a:pt x="59" y="126"/>
                    </a:cubicBezTo>
                    <a:cubicBezTo>
                      <a:pt x="77" y="125"/>
                      <a:pt x="77" y="125"/>
                      <a:pt x="77" y="125"/>
                    </a:cubicBezTo>
                    <a:cubicBezTo>
                      <a:pt x="74" y="65"/>
                      <a:pt x="74" y="65"/>
                      <a:pt x="74" y="65"/>
                    </a:cubicBezTo>
                    <a:cubicBezTo>
                      <a:pt x="56" y="66"/>
                      <a:pt x="56" y="66"/>
                      <a:pt x="56" y="66"/>
                    </a:cubicBezTo>
                    <a:cubicBezTo>
                      <a:pt x="42" y="66"/>
                      <a:pt x="33" y="68"/>
                      <a:pt x="29" y="71"/>
                    </a:cubicBezTo>
                    <a:cubicBezTo>
                      <a:pt x="26" y="73"/>
                      <a:pt x="24" y="78"/>
                      <a:pt x="24" y="86"/>
                    </a:cubicBezTo>
                    <a:cubicBezTo>
                      <a:pt x="3" y="87"/>
                      <a:pt x="3" y="87"/>
                      <a:pt x="3" y="87"/>
                    </a:cubicBezTo>
                    <a:cubicBezTo>
                      <a:pt x="0" y="8"/>
                      <a:pt x="0" y="8"/>
                      <a:pt x="0" y="8"/>
                    </a:cubicBezTo>
                    <a:cubicBezTo>
                      <a:pt x="22" y="7"/>
                      <a:pt x="22" y="7"/>
                      <a:pt x="22" y="7"/>
                    </a:cubicBezTo>
                    <a:cubicBezTo>
                      <a:pt x="22" y="14"/>
                      <a:pt x="24" y="19"/>
                      <a:pt x="28" y="21"/>
                    </a:cubicBezTo>
                    <a:cubicBezTo>
                      <a:pt x="32" y="24"/>
                      <a:pt x="41" y="25"/>
                      <a:pt x="55" y="24"/>
                    </a:cubicBezTo>
                    <a:cubicBezTo>
                      <a:pt x="124" y="21"/>
                      <a:pt x="124" y="21"/>
                      <a:pt x="124" y="21"/>
                    </a:cubicBezTo>
                    <a:cubicBezTo>
                      <a:pt x="138" y="21"/>
                      <a:pt x="147" y="19"/>
                      <a:pt x="151" y="16"/>
                    </a:cubicBezTo>
                    <a:cubicBezTo>
                      <a:pt x="154" y="14"/>
                      <a:pt x="156" y="9"/>
                      <a:pt x="156" y="1"/>
                    </a:cubicBezTo>
                    <a:cubicBezTo>
                      <a:pt x="178" y="0"/>
                      <a:pt x="178" y="0"/>
                      <a:pt x="178" y="0"/>
                    </a:cubicBezTo>
                    <a:cubicBezTo>
                      <a:pt x="181" y="79"/>
                      <a:pt x="181" y="79"/>
                      <a:pt x="181" y="79"/>
                    </a:cubicBezTo>
                    <a:cubicBezTo>
                      <a:pt x="160" y="80"/>
                      <a:pt x="160" y="80"/>
                      <a:pt x="160" y="80"/>
                    </a:cubicBezTo>
                    <a:cubicBezTo>
                      <a:pt x="160" y="73"/>
                      <a:pt x="157" y="68"/>
                      <a:pt x="153" y="66"/>
                    </a:cubicBezTo>
                    <a:cubicBezTo>
                      <a:pt x="149" y="63"/>
                      <a:pt x="140" y="62"/>
                      <a:pt x="126" y="63"/>
                    </a:cubicBezTo>
                    <a:cubicBezTo>
                      <a:pt x="96" y="64"/>
                      <a:pt x="96" y="64"/>
                      <a:pt x="96" y="64"/>
                    </a:cubicBezTo>
                    <a:cubicBezTo>
                      <a:pt x="99" y="124"/>
                      <a:pt x="99" y="124"/>
                      <a:pt x="99" y="124"/>
                    </a:cubicBezTo>
                    <a:cubicBezTo>
                      <a:pt x="129" y="123"/>
                      <a:pt x="129" y="123"/>
                      <a:pt x="129" y="123"/>
                    </a:cubicBezTo>
                    <a:cubicBezTo>
                      <a:pt x="143" y="122"/>
                      <a:pt x="152" y="121"/>
                      <a:pt x="156" y="118"/>
                    </a:cubicBezTo>
                    <a:cubicBezTo>
                      <a:pt x="159" y="115"/>
                      <a:pt x="161" y="110"/>
                      <a:pt x="161" y="103"/>
                    </a:cubicBezTo>
                    <a:cubicBezTo>
                      <a:pt x="182" y="102"/>
                      <a:pt x="182" y="102"/>
                      <a:pt x="182" y="102"/>
                    </a:cubicBezTo>
                    <a:cubicBezTo>
                      <a:pt x="185" y="181"/>
                      <a:pt x="185" y="181"/>
                      <a:pt x="185" y="181"/>
                    </a:cubicBezTo>
                    <a:cubicBezTo>
                      <a:pt x="163" y="182"/>
                      <a:pt x="163" y="182"/>
                      <a:pt x="163" y="182"/>
                    </a:cubicBezTo>
                    <a:cubicBezTo>
                      <a:pt x="163" y="175"/>
                      <a:pt x="161" y="170"/>
                      <a:pt x="157" y="167"/>
                    </a:cubicBezTo>
                    <a:cubicBezTo>
                      <a:pt x="153" y="165"/>
                      <a:pt x="144" y="164"/>
                      <a:pt x="130" y="164"/>
                    </a:cubicBezTo>
                    <a:cubicBezTo>
                      <a:pt x="61" y="167"/>
                      <a:pt x="61" y="167"/>
                      <a:pt x="61" y="167"/>
                    </a:cubicBezTo>
                    <a:cubicBezTo>
                      <a:pt x="47" y="168"/>
                      <a:pt x="38" y="169"/>
                      <a:pt x="34" y="172"/>
                    </a:cubicBezTo>
                    <a:cubicBezTo>
                      <a:pt x="31" y="175"/>
                      <a:pt x="29" y="180"/>
                      <a:pt x="29" y="187"/>
                    </a:cubicBezTo>
                    <a:lnTo>
                      <a:pt x="7"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34"/>
              <p:cNvSpPr>
                <a:spLocks/>
              </p:cNvSpPr>
              <p:nvPr/>
            </p:nvSpPr>
            <p:spPr bwMode="auto">
              <a:xfrm>
                <a:off x="3880648" y="848810"/>
                <a:ext cx="58120" cy="33313"/>
              </a:xfrm>
              <a:custGeom>
                <a:avLst/>
                <a:gdLst>
                  <a:gd name="T0" fmla="*/ 15 w 191"/>
                  <a:gd name="T1" fmla="*/ 111 h 111"/>
                  <a:gd name="T2" fmla="*/ 7 w 191"/>
                  <a:gd name="T3" fmla="*/ 67 h 111"/>
                  <a:gd name="T4" fmla="*/ 0 w 191"/>
                  <a:gd name="T5" fmla="*/ 31 h 111"/>
                  <a:gd name="T6" fmla="*/ 22 w 191"/>
                  <a:gd name="T7" fmla="*/ 27 h 111"/>
                  <a:gd name="T8" fmla="*/ 31 w 191"/>
                  <a:gd name="T9" fmla="*/ 42 h 111"/>
                  <a:gd name="T10" fmla="*/ 58 w 191"/>
                  <a:gd name="T11" fmla="*/ 41 h 111"/>
                  <a:gd name="T12" fmla="*/ 126 w 191"/>
                  <a:gd name="T13" fmla="*/ 29 h 111"/>
                  <a:gd name="T14" fmla="*/ 151 w 191"/>
                  <a:gd name="T15" fmla="*/ 20 h 111"/>
                  <a:gd name="T16" fmla="*/ 155 w 191"/>
                  <a:gd name="T17" fmla="*/ 4 h 111"/>
                  <a:gd name="T18" fmla="*/ 176 w 191"/>
                  <a:gd name="T19" fmla="*/ 0 h 111"/>
                  <a:gd name="T20" fmla="*/ 191 w 191"/>
                  <a:gd name="T21" fmla="*/ 79 h 111"/>
                  <a:gd name="T22" fmla="*/ 169 w 191"/>
                  <a:gd name="T23" fmla="*/ 83 h 111"/>
                  <a:gd name="T24" fmla="*/ 160 w 191"/>
                  <a:gd name="T25" fmla="*/ 69 h 111"/>
                  <a:gd name="T26" fmla="*/ 133 w 191"/>
                  <a:gd name="T27" fmla="*/ 70 h 111"/>
                  <a:gd name="T28" fmla="*/ 65 w 191"/>
                  <a:gd name="T29" fmla="*/ 82 h 111"/>
                  <a:gd name="T30" fmla="*/ 40 w 191"/>
                  <a:gd name="T31" fmla="*/ 90 h 111"/>
                  <a:gd name="T32" fmla="*/ 37 w 191"/>
                  <a:gd name="T33" fmla="*/ 107 h 111"/>
                  <a:gd name="T34" fmla="*/ 15 w 191"/>
                  <a:gd name="T3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1" h="111">
                    <a:moveTo>
                      <a:pt x="15" y="111"/>
                    </a:moveTo>
                    <a:cubicBezTo>
                      <a:pt x="15" y="111"/>
                      <a:pt x="11" y="94"/>
                      <a:pt x="7" y="67"/>
                    </a:cubicBezTo>
                    <a:cubicBezTo>
                      <a:pt x="3" y="40"/>
                      <a:pt x="0" y="31"/>
                      <a:pt x="0" y="31"/>
                    </a:cubicBezTo>
                    <a:cubicBezTo>
                      <a:pt x="22" y="27"/>
                      <a:pt x="22" y="27"/>
                      <a:pt x="22" y="27"/>
                    </a:cubicBezTo>
                    <a:cubicBezTo>
                      <a:pt x="24" y="35"/>
                      <a:pt x="27" y="40"/>
                      <a:pt x="31" y="42"/>
                    </a:cubicBezTo>
                    <a:cubicBezTo>
                      <a:pt x="35" y="44"/>
                      <a:pt x="44" y="43"/>
                      <a:pt x="58" y="41"/>
                    </a:cubicBezTo>
                    <a:cubicBezTo>
                      <a:pt x="126" y="29"/>
                      <a:pt x="126" y="29"/>
                      <a:pt x="126" y="29"/>
                    </a:cubicBezTo>
                    <a:cubicBezTo>
                      <a:pt x="139" y="26"/>
                      <a:pt x="148" y="24"/>
                      <a:pt x="151" y="20"/>
                    </a:cubicBezTo>
                    <a:cubicBezTo>
                      <a:pt x="154" y="17"/>
                      <a:pt x="156" y="11"/>
                      <a:pt x="155" y="4"/>
                    </a:cubicBezTo>
                    <a:cubicBezTo>
                      <a:pt x="176" y="0"/>
                      <a:pt x="176" y="0"/>
                      <a:pt x="176" y="0"/>
                    </a:cubicBezTo>
                    <a:cubicBezTo>
                      <a:pt x="191" y="79"/>
                      <a:pt x="191" y="79"/>
                      <a:pt x="191" y="79"/>
                    </a:cubicBezTo>
                    <a:cubicBezTo>
                      <a:pt x="169" y="83"/>
                      <a:pt x="169" y="83"/>
                      <a:pt x="169" y="83"/>
                    </a:cubicBezTo>
                    <a:cubicBezTo>
                      <a:pt x="167" y="76"/>
                      <a:pt x="164" y="71"/>
                      <a:pt x="160" y="69"/>
                    </a:cubicBezTo>
                    <a:cubicBezTo>
                      <a:pt x="156" y="67"/>
                      <a:pt x="147" y="67"/>
                      <a:pt x="133" y="70"/>
                    </a:cubicBezTo>
                    <a:cubicBezTo>
                      <a:pt x="65" y="82"/>
                      <a:pt x="65" y="82"/>
                      <a:pt x="65" y="82"/>
                    </a:cubicBezTo>
                    <a:cubicBezTo>
                      <a:pt x="51" y="84"/>
                      <a:pt x="43" y="87"/>
                      <a:pt x="40" y="90"/>
                    </a:cubicBezTo>
                    <a:cubicBezTo>
                      <a:pt x="37" y="94"/>
                      <a:pt x="36" y="99"/>
                      <a:pt x="37" y="107"/>
                    </a:cubicBezTo>
                    <a:lnTo>
                      <a:pt x="15"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35"/>
              <p:cNvSpPr>
                <a:spLocks/>
              </p:cNvSpPr>
              <p:nvPr/>
            </p:nvSpPr>
            <p:spPr bwMode="auto">
              <a:xfrm>
                <a:off x="3867181" y="798487"/>
                <a:ext cx="65916" cy="56702"/>
              </a:xfrm>
              <a:custGeom>
                <a:avLst/>
                <a:gdLst>
                  <a:gd name="T0" fmla="*/ 45 w 217"/>
                  <a:gd name="T1" fmla="*/ 187 h 187"/>
                  <a:gd name="T2" fmla="*/ 26 w 217"/>
                  <a:gd name="T3" fmla="*/ 122 h 187"/>
                  <a:gd name="T4" fmla="*/ 109 w 217"/>
                  <a:gd name="T5" fmla="*/ 41 h 187"/>
                  <a:gd name="T6" fmla="*/ 63 w 217"/>
                  <a:gd name="T7" fmla="*/ 54 h 187"/>
                  <a:gd name="T8" fmla="*/ 39 w 217"/>
                  <a:gd name="T9" fmla="*/ 65 h 187"/>
                  <a:gd name="T10" fmla="*/ 37 w 217"/>
                  <a:gd name="T11" fmla="*/ 81 h 187"/>
                  <a:gd name="T12" fmla="*/ 16 w 217"/>
                  <a:gd name="T13" fmla="*/ 87 h 187"/>
                  <a:gd name="T14" fmla="*/ 0 w 217"/>
                  <a:gd name="T15" fmla="*/ 30 h 187"/>
                  <a:gd name="T16" fmla="*/ 21 w 217"/>
                  <a:gd name="T17" fmla="*/ 24 h 187"/>
                  <a:gd name="T18" fmla="*/ 31 w 217"/>
                  <a:gd name="T19" fmla="*/ 37 h 187"/>
                  <a:gd name="T20" fmla="*/ 58 w 217"/>
                  <a:gd name="T21" fmla="*/ 33 h 187"/>
                  <a:gd name="T22" fmla="*/ 177 w 217"/>
                  <a:gd name="T23" fmla="*/ 0 h 187"/>
                  <a:gd name="T24" fmla="*/ 185 w 217"/>
                  <a:gd name="T25" fmla="*/ 28 h 187"/>
                  <a:gd name="T26" fmla="*/ 73 w 217"/>
                  <a:gd name="T27" fmla="*/ 137 h 187"/>
                  <a:gd name="T28" fmla="*/ 153 w 217"/>
                  <a:gd name="T29" fmla="*/ 114 h 187"/>
                  <a:gd name="T30" fmla="*/ 178 w 217"/>
                  <a:gd name="T31" fmla="*/ 104 h 187"/>
                  <a:gd name="T32" fmla="*/ 180 w 217"/>
                  <a:gd name="T33" fmla="*/ 88 h 187"/>
                  <a:gd name="T34" fmla="*/ 200 w 217"/>
                  <a:gd name="T35" fmla="*/ 82 h 187"/>
                  <a:gd name="T36" fmla="*/ 217 w 217"/>
                  <a:gd name="T37" fmla="*/ 139 h 187"/>
                  <a:gd name="T38" fmla="*/ 195 w 217"/>
                  <a:gd name="T39" fmla="*/ 145 h 187"/>
                  <a:gd name="T40" fmla="*/ 185 w 217"/>
                  <a:gd name="T41" fmla="*/ 132 h 187"/>
                  <a:gd name="T42" fmla="*/ 158 w 217"/>
                  <a:gd name="T43" fmla="*/ 136 h 187"/>
                  <a:gd name="T44" fmla="*/ 93 w 217"/>
                  <a:gd name="T45" fmla="*/ 154 h 187"/>
                  <a:gd name="T46" fmla="*/ 68 w 217"/>
                  <a:gd name="T47" fmla="*/ 165 h 187"/>
                  <a:gd name="T48" fmla="*/ 66 w 217"/>
                  <a:gd name="T49" fmla="*/ 181 h 187"/>
                  <a:gd name="T50" fmla="*/ 45 w 217"/>
                  <a:gd name="T51"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7" h="187">
                    <a:moveTo>
                      <a:pt x="45" y="187"/>
                    </a:moveTo>
                    <a:cubicBezTo>
                      <a:pt x="26" y="122"/>
                      <a:pt x="26" y="122"/>
                      <a:pt x="26" y="122"/>
                    </a:cubicBezTo>
                    <a:cubicBezTo>
                      <a:pt x="109" y="41"/>
                      <a:pt x="109" y="41"/>
                      <a:pt x="109" y="41"/>
                    </a:cubicBezTo>
                    <a:cubicBezTo>
                      <a:pt x="63" y="54"/>
                      <a:pt x="63" y="54"/>
                      <a:pt x="63" y="54"/>
                    </a:cubicBezTo>
                    <a:cubicBezTo>
                      <a:pt x="50" y="58"/>
                      <a:pt x="41" y="62"/>
                      <a:pt x="39" y="65"/>
                    </a:cubicBezTo>
                    <a:cubicBezTo>
                      <a:pt x="36" y="68"/>
                      <a:pt x="35" y="73"/>
                      <a:pt x="37" y="81"/>
                    </a:cubicBezTo>
                    <a:cubicBezTo>
                      <a:pt x="16" y="87"/>
                      <a:pt x="16" y="87"/>
                      <a:pt x="16" y="87"/>
                    </a:cubicBezTo>
                    <a:cubicBezTo>
                      <a:pt x="0" y="30"/>
                      <a:pt x="0" y="30"/>
                      <a:pt x="0" y="30"/>
                    </a:cubicBezTo>
                    <a:cubicBezTo>
                      <a:pt x="21" y="24"/>
                      <a:pt x="21" y="24"/>
                      <a:pt x="21" y="24"/>
                    </a:cubicBezTo>
                    <a:cubicBezTo>
                      <a:pt x="23" y="31"/>
                      <a:pt x="26" y="35"/>
                      <a:pt x="31" y="37"/>
                    </a:cubicBezTo>
                    <a:cubicBezTo>
                      <a:pt x="35" y="38"/>
                      <a:pt x="44" y="37"/>
                      <a:pt x="58" y="33"/>
                    </a:cubicBezTo>
                    <a:cubicBezTo>
                      <a:pt x="177" y="0"/>
                      <a:pt x="177" y="0"/>
                      <a:pt x="177" y="0"/>
                    </a:cubicBezTo>
                    <a:cubicBezTo>
                      <a:pt x="185" y="28"/>
                      <a:pt x="185" y="28"/>
                      <a:pt x="185" y="28"/>
                    </a:cubicBezTo>
                    <a:cubicBezTo>
                      <a:pt x="73" y="137"/>
                      <a:pt x="73" y="137"/>
                      <a:pt x="73" y="137"/>
                    </a:cubicBezTo>
                    <a:cubicBezTo>
                      <a:pt x="153" y="114"/>
                      <a:pt x="153" y="114"/>
                      <a:pt x="153" y="114"/>
                    </a:cubicBezTo>
                    <a:cubicBezTo>
                      <a:pt x="167" y="111"/>
                      <a:pt x="175" y="107"/>
                      <a:pt x="178" y="104"/>
                    </a:cubicBezTo>
                    <a:cubicBezTo>
                      <a:pt x="181" y="100"/>
                      <a:pt x="181" y="95"/>
                      <a:pt x="180" y="88"/>
                    </a:cubicBezTo>
                    <a:cubicBezTo>
                      <a:pt x="200" y="82"/>
                      <a:pt x="200" y="82"/>
                      <a:pt x="200" y="82"/>
                    </a:cubicBezTo>
                    <a:cubicBezTo>
                      <a:pt x="217" y="139"/>
                      <a:pt x="217" y="139"/>
                      <a:pt x="217" y="139"/>
                    </a:cubicBezTo>
                    <a:cubicBezTo>
                      <a:pt x="195" y="145"/>
                      <a:pt x="195" y="145"/>
                      <a:pt x="195" y="145"/>
                    </a:cubicBezTo>
                    <a:cubicBezTo>
                      <a:pt x="193" y="138"/>
                      <a:pt x="190" y="134"/>
                      <a:pt x="185" y="132"/>
                    </a:cubicBezTo>
                    <a:cubicBezTo>
                      <a:pt x="181" y="131"/>
                      <a:pt x="172" y="132"/>
                      <a:pt x="158" y="136"/>
                    </a:cubicBezTo>
                    <a:cubicBezTo>
                      <a:pt x="93" y="154"/>
                      <a:pt x="93" y="154"/>
                      <a:pt x="93" y="154"/>
                    </a:cubicBezTo>
                    <a:cubicBezTo>
                      <a:pt x="79" y="158"/>
                      <a:pt x="71" y="162"/>
                      <a:pt x="68" y="165"/>
                    </a:cubicBezTo>
                    <a:cubicBezTo>
                      <a:pt x="65" y="169"/>
                      <a:pt x="64" y="174"/>
                      <a:pt x="66" y="181"/>
                    </a:cubicBezTo>
                    <a:lnTo>
                      <a:pt x="45" y="1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36"/>
              <p:cNvSpPr>
                <a:spLocks noEditPoints="1"/>
              </p:cNvSpPr>
              <p:nvPr/>
            </p:nvSpPr>
            <p:spPr bwMode="auto">
              <a:xfrm>
                <a:off x="3856549" y="744620"/>
                <a:ext cx="62372" cy="51032"/>
              </a:xfrm>
              <a:custGeom>
                <a:avLst/>
                <a:gdLst>
                  <a:gd name="T0" fmla="*/ 88 w 207"/>
                  <a:gd name="T1" fmla="*/ 106 h 168"/>
                  <a:gd name="T2" fmla="*/ 102 w 207"/>
                  <a:gd name="T3" fmla="*/ 136 h 168"/>
                  <a:gd name="T4" fmla="*/ 48 w 207"/>
                  <a:gd name="T5" fmla="*/ 141 h 168"/>
                  <a:gd name="T6" fmla="*/ 88 w 207"/>
                  <a:gd name="T7" fmla="*/ 106 h 168"/>
                  <a:gd name="T8" fmla="*/ 148 w 207"/>
                  <a:gd name="T9" fmla="*/ 157 h 168"/>
                  <a:gd name="T10" fmla="*/ 152 w 207"/>
                  <a:gd name="T11" fmla="*/ 156 h 168"/>
                  <a:gd name="T12" fmla="*/ 187 w 207"/>
                  <a:gd name="T13" fmla="*/ 168 h 168"/>
                  <a:gd name="T14" fmla="*/ 207 w 207"/>
                  <a:gd name="T15" fmla="*/ 159 h 168"/>
                  <a:gd name="T16" fmla="*/ 180 w 207"/>
                  <a:gd name="T17" fmla="*/ 99 h 168"/>
                  <a:gd name="T18" fmla="*/ 160 w 207"/>
                  <a:gd name="T19" fmla="*/ 108 h 168"/>
                  <a:gd name="T20" fmla="*/ 163 w 207"/>
                  <a:gd name="T21" fmla="*/ 122 h 168"/>
                  <a:gd name="T22" fmla="*/ 156 w 207"/>
                  <a:gd name="T23" fmla="*/ 129 h 168"/>
                  <a:gd name="T24" fmla="*/ 153 w 207"/>
                  <a:gd name="T25" fmla="*/ 130 h 168"/>
                  <a:gd name="T26" fmla="*/ 151 w 207"/>
                  <a:gd name="T27" fmla="*/ 131 h 168"/>
                  <a:gd name="T28" fmla="*/ 125 w 207"/>
                  <a:gd name="T29" fmla="*/ 135 h 168"/>
                  <a:gd name="T30" fmla="*/ 105 w 207"/>
                  <a:gd name="T31" fmla="*/ 90 h 168"/>
                  <a:gd name="T32" fmla="*/ 124 w 207"/>
                  <a:gd name="T33" fmla="*/ 72 h 168"/>
                  <a:gd name="T34" fmla="*/ 127 w 207"/>
                  <a:gd name="T35" fmla="*/ 70 h 168"/>
                  <a:gd name="T36" fmla="*/ 131 w 207"/>
                  <a:gd name="T37" fmla="*/ 68 h 168"/>
                  <a:gd name="T38" fmla="*/ 140 w 207"/>
                  <a:gd name="T39" fmla="*/ 68 h 168"/>
                  <a:gd name="T40" fmla="*/ 147 w 207"/>
                  <a:gd name="T41" fmla="*/ 78 h 168"/>
                  <a:gd name="T42" fmla="*/ 147 w 207"/>
                  <a:gd name="T43" fmla="*/ 80 h 168"/>
                  <a:gd name="T44" fmla="*/ 167 w 207"/>
                  <a:gd name="T45" fmla="*/ 71 h 168"/>
                  <a:gd name="T46" fmla="*/ 135 w 207"/>
                  <a:gd name="T47" fmla="*/ 0 h 168"/>
                  <a:gd name="T48" fmla="*/ 115 w 207"/>
                  <a:gd name="T49" fmla="*/ 9 h 168"/>
                  <a:gd name="T50" fmla="*/ 103 w 207"/>
                  <a:gd name="T51" fmla="*/ 38 h 168"/>
                  <a:gd name="T52" fmla="*/ 102 w 207"/>
                  <a:gd name="T53" fmla="*/ 39 h 168"/>
                  <a:gd name="T54" fmla="*/ 0 w 207"/>
                  <a:gd name="T55" fmla="*/ 133 h 168"/>
                  <a:gd name="T56" fmla="*/ 15 w 207"/>
                  <a:gd name="T57" fmla="*/ 166 h 168"/>
                  <a:gd name="T58" fmla="*/ 148 w 207"/>
                  <a:gd name="T59" fmla="*/ 15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7" h="168">
                    <a:moveTo>
                      <a:pt x="88" y="106"/>
                    </a:moveTo>
                    <a:cubicBezTo>
                      <a:pt x="102" y="136"/>
                      <a:pt x="102" y="136"/>
                      <a:pt x="102" y="136"/>
                    </a:cubicBezTo>
                    <a:cubicBezTo>
                      <a:pt x="48" y="141"/>
                      <a:pt x="48" y="141"/>
                      <a:pt x="48" y="141"/>
                    </a:cubicBezTo>
                    <a:lnTo>
                      <a:pt x="88" y="106"/>
                    </a:lnTo>
                    <a:close/>
                    <a:moveTo>
                      <a:pt x="148" y="157"/>
                    </a:moveTo>
                    <a:cubicBezTo>
                      <a:pt x="149" y="156"/>
                      <a:pt x="150" y="156"/>
                      <a:pt x="152" y="156"/>
                    </a:cubicBezTo>
                    <a:cubicBezTo>
                      <a:pt x="169" y="155"/>
                      <a:pt x="181" y="159"/>
                      <a:pt x="187" y="168"/>
                    </a:cubicBezTo>
                    <a:cubicBezTo>
                      <a:pt x="207" y="159"/>
                      <a:pt x="207" y="159"/>
                      <a:pt x="207" y="159"/>
                    </a:cubicBezTo>
                    <a:cubicBezTo>
                      <a:pt x="180" y="99"/>
                      <a:pt x="180" y="99"/>
                      <a:pt x="180" y="99"/>
                    </a:cubicBezTo>
                    <a:cubicBezTo>
                      <a:pt x="160" y="108"/>
                      <a:pt x="160" y="108"/>
                      <a:pt x="160" y="108"/>
                    </a:cubicBezTo>
                    <a:cubicBezTo>
                      <a:pt x="163" y="114"/>
                      <a:pt x="164" y="119"/>
                      <a:pt x="163" y="122"/>
                    </a:cubicBezTo>
                    <a:cubicBezTo>
                      <a:pt x="162" y="125"/>
                      <a:pt x="160" y="127"/>
                      <a:pt x="156" y="129"/>
                    </a:cubicBezTo>
                    <a:cubicBezTo>
                      <a:pt x="155" y="129"/>
                      <a:pt x="154" y="130"/>
                      <a:pt x="153" y="130"/>
                    </a:cubicBezTo>
                    <a:cubicBezTo>
                      <a:pt x="153" y="130"/>
                      <a:pt x="152" y="130"/>
                      <a:pt x="151" y="131"/>
                    </a:cubicBezTo>
                    <a:cubicBezTo>
                      <a:pt x="125" y="135"/>
                      <a:pt x="125" y="135"/>
                      <a:pt x="125" y="135"/>
                    </a:cubicBezTo>
                    <a:cubicBezTo>
                      <a:pt x="105" y="90"/>
                      <a:pt x="105" y="90"/>
                      <a:pt x="105" y="90"/>
                    </a:cubicBezTo>
                    <a:cubicBezTo>
                      <a:pt x="124" y="72"/>
                      <a:pt x="124" y="72"/>
                      <a:pt x="124" y="72"/>
                    </a:cubicBezTo>
                    <a:cubicBezTo>
                      <a:pt x="125" y="72"/>
                      <a:pt x="126" y="71"/>
                      <a:pt x="127" y="70"/>
                    </a:cubicBezTo>
                    <a:cubicBezTo>
                      <a:pt x="128" y="70"/>
                      <a:pt x="129" y="69"/>
                      <a:pt x="131" y="68"/>
                    </a:cubicBezTo>
                    <a:cubicBezTo>
                      <a:pt x="134" y="67"/>
                      <a:pt x="137" y="67"/>
                      <a:pt x="140" y="68"/>
                    </a:cubicBezTo>
                    <a:cubicBezTo>
                      <a:pt x="142" y="70"/>
                      <a:pt x="144" y="73"/>
                      <a:pt x="147" y="78"/>
                    </a:cubicBezTo>
                    <a:cubicBezTo>
                      <a:pt x="147" y="80"/>
                      <a:pt x="147" y="80"/>
                      <a:pt x="147" y="80"/>
                    </a:cubicBezTo>
                    <a:cubicBezTo>
                      <a:pt x="167" y="71"/>
                      <a:pt x="167" y="71"/>
                      <a:pt x="167" y="71"/>
                    </a:cubicBezTo>
                    <a:cubicBezTo>
                      <a:pt x="135" y="0"/>
                      <a:pt x="135" y="0"/>
                      <a:pt x="135" y="0"/>
                    </a:cubicBezTo>
                    <a:cubicBezTo>
                      <a:pt x="115" y="9"/>
                      <a:pt x="115" y="9"/>
                      <a:pt x="115" y="9"/>
                    </a:cubicBezTo>
                    <a:cubicBezTo>
                      <a:pt x="118" y="18"/>
                      <a:pt x="114" y="28"/>
                      <a:pt x="103" y="38"/>
                    </a:cubicBezTo>
                    <a:cubicBezTo>
                      <a:pt x="102" y="39"/>
                      <a:pt x="102" y="39"/>
                      <a:pt x="102" y="39"/>
                    </a:cubicBezTo>
                    <a:cubicBezTo>
                      <a:pt x="0" y="133"/>
                      <a:pt x="0" y="133"/>
                      <a:pt x="0" y="133"/>
                    </a:cubicBezTo>
                    <a:cubicBezTo>
                      <a:pt x="15" y="166"/>
                      <a:pt x="15" y="166"/>
                      <a:pt x="15" y="166"/>
                    </a:cubicBezTo>
                    <a:lnTo>
                      <a:pt x="148"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37"/>
              <p:cNvSpPr>
                <a:spLocks/>
              </p:cNvSpPr>
              <p:nvPr/>
            </p:nvSpPr>
            <p:spPr bwMode="auto">
              <a:xfrm>
                <a:off x="3797012" y="1110349"/>
                <a:ext cx="70169" cy="73004"/>
              </a:xfrm>
              <a:custGeom>
                <a:avLst/>
                <a:gdLst>
                  <a:gd name="T0" fmla="*/ 0 w 231"/>
                  <a:gd name="T1" fmla="*/ 125 h 239"/>
                  <a:gd name="T2" fmla="*/ 44 w 231"/>
                  <a:gd name="T3" fmla="*/ 73 h 239"/>
                  <a:gd name="T4" fmla="*/ 158 w 231"/>
                  <a:gd name="T5" fmla="*/ 96 h 239"/>
                  <a:gd name="T6" fmla="*/ 122 w 231"/>
                  <a:gd name="T7" fmla="*/ 65 h 239"/>
                  <a:gd name="T8" fmla="*/ 99 w 231"/>
                  <a:gd name="T9" fmla="*/ 51 h 239"/>
                  <a:gd name="T10" fmla="*/ 85 w 231"/>
                  <a:gd name="T11" fmla="*/ 58 h 239"/>
                  <a:gd name="T12" fmla="*/ 68 w 231"/>
                  <a:gd name="T13" fmla="*/ 45 h 239"/>
                  <a:gd name="T14" fmla="*/ 106 w 231"/>
                  <a:gd name="T15" fmla="*/ 0 h 239"/>
                  <a:gd name="T16" fmla="*/ 123 w 231"/>
                  <a:gd name="T17" fmla="*/ 14 h 239"/>
                  <a:gd name="T18" fmla="*/ 118 w 231"/>
                  <a:gd name="T19" fmla="*/ 29 h 239"/>
                  <a:gd name="T20" fmla="*/ 136 w 231"/>
                  <a:gd name="T21" fmla="*/ 49 h 239"/>
                  <a:gd name="T22" fmla="*/ 231 w 231"/>
                  <a:gd name="T23" fmla="*/ 128 h 239"/>
                  <a:gd name="T24" fmla="*/ 212 w 231"/>
                  <a:gd name="T25" fmla="*/ 150 h 239"/>
                  <a:gd name="T26" fmla="*/ 58 w 231"/>
                  <a:gd name="T27" fmla="*/ 120 h 239"/>
                  <a:gd name="T28" fmla="*/ 122 w 231"/>
                  <a:gd name="T29" fmla="*/ 173 h 239"/>
                  <a:gd name="T30" fmla="*/ 145 w 231"/>
                  <a:gd name="T31" fmla="*/ 187 h 239"/>
                  <a:gd name="T32" fmla="*/ 159 w 231"/>
                  <a:gd name="T33" fmla="*/ 180 h 239"/>
                  <a:gd name="T34" fmla="*/ 176 w 231"/>
                  <a:gd name="T35" fmla="*/ 193 h 239"/>
                  <a:gd name="T36" fmla="*/ 137 w 231"/>
                  <a:gd name="T37" fmla="*/ 239 h 239"/>
                  <a:gd name="T38" fmla="*/ 120 w 231"/>
                  <a:gd name="T39" fmla="*/ 225 h 239"/>
                  <a:gd name="T40" fmla="*/ 125 w 231"/>
                  <a:gd name="T41" fmla="*/ 209 h 239"/>
                  <a:gd name="T42" fmla="*/ 107 w 231"/>
                  <a:gd name="T43" fmla="*/ 189 h 239"/>
                  <a:gd name="T44" fmla="*/ 54 w 231"/>
                  <a:gd name="T45" fmla="*/ 146 h 239"/>
                  <a:gd name="T46" fmla="*/ 31 w 231"/>
                  <a:gd name="T47" fmla="*/ 132 h 239"/>
                  <a:gd name="T48" fmla="*/ 17 w 231"/>
                  <a:gd name="T49" fmla="*/ 139 h 239"/>
                  <a:gd name="T50" fmla="*/ 0 w 231"/>
                  <a:gd name="T51" fmla="*/ 12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1" h="239">
                    <a:moveTo>
                      <a:pt x="0" y="125"/>
                    </a:moveTo>
                    <a:cubicBezTo>
                      <a:pt x="44" y="73"/>
                      <a:pt x="44" y="73"/>
                      <a:pt x="44" y="73"/>
                    </a:cubicBezTo>
                    <a:cubicBezTo>
                      <a:pt x="158" y="96"/>
                      <a:pt x="158" y="96"/>
                      <a:pt x="158" y="96"/>
                    </a:cubicBezTo>
                    <a:cubicBezTo>
                      <a:pt x="122" y="65"/>
                      <a:pt x="122" y="65"/>
                      <a:pt x="122" y="65"/>
                    </a:cubicBezTo>
                    <a:cubicBezTo>
                      <a:pt x="111" y="57"/>
                      <a:pt x="103" y="52"/>
                      <a:pt x="99" y="51"/>
                    </a:cubicBezTo>
                    <a:cubicBezTo>
                      <a:pt x="94" y="51"/>
                      <a:pt x="89" y="53"/>
                      <a:pt x="85" y="58"/>
                    </a:cubicBezTo>
                    <a:cubicBezTo>
                      <a:pt x="68" y="45"/>
                      <a:pt x="68" y="45"/>
                      <a:pt x="68" y="45"/>
                    </a:cubicBezTo>
                    <a:cubicBezTo>
                      <a:pt x="106" y="0"/>
                      <a:pt x="106" y="0"/>
                      <a:pt x="106" y="0"/>
                    </a:cubicBezTo>
                    <a:cubicBezTo>
                      <a:pt x="123" y="14"/>
                      <a:pt x="123" y="14"/>
                      <a:pt x="123" y="14"/>
                    </a:cubicBezTo>
                    <a:cubicBezTo>
                      <a:pt x="119" y="19"/>
                      <a:pt x="117" y="25"/>
                      <a:pt x="118" y="29"/>
                    </a:cubicBezTo>
                    <a:cubicBezTo>
                      <a:pt x="119" y="33"/>
                      <a:pt x="126" y="40"/>
                      <a:pt x="136" y="49"/>
                    </a:cubicBezTo>
                    <a:cubicBezTo>
                      <a:pt x="231" y="128"/>
                      <a:pt x="231" y="128"/>
                      <a:pt x="231" y="128"/>
                    </a:cubicBezTo>
                    <a:cubicBezTo>
                      <a:pt x="212" y="150"/>
                      <a:pt x="212" y="150"/>
                      <a:pt x="212" y="150"/>
                    </a:cubicBezTo>
                    <a:cubicBezTo>
                      <a:pt x="58" y="120"/>
                      <a:pt x="58" y="120"/>
                      <a:pt x="58" y="120"/>
                    </a:cubicBezTo>
                    <a:cubicBezTo>
                      <a:pt x="122" y="173"/>
                      <a:pt x="122" y="173"/>
                      <a:pt x="122" y="173"/>
                    </a:cubicBezTo>
                    <a:cubicBezTo>
                      <a:pt x="132" y="182"/>
                      <a:pt x="140" y="187"/>
                      <a:pt x="145" y="187"/>
                    </a:cubicBezTo>
                    <a:cubicBezTo>
                      <a:pt x="149" y="187"/>
                      <a:pt x="154" y="185"/>
                      <a:pt x="159" y="180"/>
                    </a:cubicBezTo>
                    <a:cubicBezTo>
                      <a:pt x="176" y="193"/>
                      <a:pt x="176" y="193"/>
                      <a:pt x="176" y="193"/>
                    </a:cubicBezTo>
                    <a:cubicBezTo>
                      <a:pt x="137" y="239"/>
                      <a:pt x="137" y="239"/>
                      <a:pt x="137" y="239"/>
                    </a:cubicBezTo>
                    <a:cubicBezTo>
                      <a:pt x="120" y="225"/>
                      <a:pt x="120" y="225"/>
                      <a:pt x="120" y="225"/>
                    </a:cubicBezTo>
                    <a:cubicBezTo>
                      <a:pt x="125" y="219"/>
                      <a:pt x="126" y="214"/>
                      <a:pt x="125" y="209"/>
                    </a:cubicBezTo>
                    <a:cubicBezTo>
                      <a:pt x="124" y="205"/>
                      <a:pt x="118" y="198"/>
                      <a:pt x="107" y="189"/>
                    </a:cubicBezTo>
                    <a:cubicBezTo>
                      <a:pt x="54" y="146"/>
                      <a:pt x="54" y="146"/>
                      <a:pt x="54" y="146"/>
                    </a:cubicBezTo>
                    <a:cubicBezTo>
                      <a:pt x="44" y="137"/>
                      <a:pt x="36" y="132"/>
                      <a:pt x="31" y="132"/>
                    </a:cubicBezTo>
                    <a:cubicBezTo>
                      <a:pt x="27" y="131"/>
                      <a:pt x="22" y="134"/>
                      <a:pt x="17" y="139"/>
                    </a:cubicBezTo>
                    <a:lnTo>
                      <a:pt x="0"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38"/>
              <p:cNvSpPr>
                <a:spLocks noEditPoints="1"/>
              </p:cNvSpPr>
              <p:nvPr/>
            </p:nvSpPr>
            <p:spPr bwMode="auto">
              <a:xfrm>
                <a:off x="3270390" y="626254"/>
                <a:ext cx="592538" cy="592538"/>
              </a:xfrm>
              <a:custGeom>
                <a:avLst/>
                <a:gdLst>
                  <a:gd name="T0" fmla="*/ 975 w 1950"/>
                  <a:gd name="T1" fmla="*/ 0 h 1950"/>
                  <a:gd name="T2" fmla="*/ 0 w 1950"/>
                  <a:gd name="T3" fmla="*/ 975 h 1950"/>
                  <a:gd name="T4" fmla="*/ 975 w 1950"/>
                  <a:gd name="T5" fmla="*/ 1950 h 1950"/>
                  <a:gd name="T6" fmla="*/ 1950 w 1950"/>
                  <a:gd name="T7" fmla="*/ 975 h 1950"/>
                  <a:gd name="T8" fmla="*/ 975 w 1950"/>
                  <a:gd name="T9" fmla="*/ 0 h 1950"/>
                  <a:gd name="T10" fmla="*/ 975 w 1950"/>
                  <a:gd name="T11" fmla="*/ 1929 h 1950"/>
                  <a:gd name="T12" fmla="*/ 21 w 1950"/>
                  <a:gd name="T13" fmla="*/ 975 h 1950"/>
                  <a:gd name="T14" fmla="*/ 975 w 1950"/>
                  <a:gd name="T15" fmla="*/ 21 h 1950"/>
                  <a:gd name="T16" fmla="*/ 1929 w 1950"/>
                  <a:gd name="T17" fmla="*/ 975 h 1950"/>
                  <a:gd name="T18" fmla="*/ 975 w 1950"/>
                  <a:gd name="T19" fmla="*/ 1929 h 1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50" h="1950">
                    <a:moveTo>
                      <a:pt x="975" y="0"/>
                    </a:moveTo>
                    <a:cubicBezTo>
                      <a:pt x="436" y="0"/>
                      <a:pt x="0" y="436"/>
                      <a:pt x="0" y="975"/>
                    </a:cubicBezTo>
                    <a:cubicBezTo>
                      <a:pt x="0" y="1514"/>
                      <a:pt x="436" y="1950"/>
                      <a:pt x="975" y="1950"/>
                    </a:cubicBezTo>
                    <a:cubicBezTo>
                      <a:pt x="1513" y="1950"/>
                      <a:pt x="1950" y="1514"/>
                      <a:pt x="1950" y="975"/>
                    </a:cubicBezTo>
                    <a:cubicBezTo>
                      <a:pt x="1950" y="436"/>
                      <a:pt x="1513" y="0"/>
                      <a:pt x="975" y="0"/>
                    </a:cubicBezTo>
                    <a:close/>
                    <a:moveTo>
                      <a:pt x="975" y="1929"/>
                    </a:moveTo>
                    <a:cubicBezTo>
                      <a:pt x="448" y="1929"/>
                      <a:pt x="21" y="1502"/>
                      <a:pt x="21" y="975"/>
                    </a:cubicBezTo>
                    <a:cubicBezTo>
                      <a:pt x="21" y="448"/>
                      <a:pt x="448" y="21"/>
                      <a:pt x="975" y="21"/>
                    </a:cubicBezTo>
                    <a:cubicBezTo>
                      <a:pt x="1501" y="21"/>
                      <a:pt x="1929" y="448"/>
                      <a:pt x="1929" y="975"/>
                    </a:cubicBezTo>
                    <a:cubicBezTo>
                      <a:pt x="1929" y="1502"/>
                      <a:pt x="1501" y="1929"/>
                      <a:pt x="975"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39"/>
              <p:cNvSpPr>
                <a:spLocks/>
              </p:cNvSpPr>
              <p:nvPr/>
            </p:nvSpPr>
            <p:spPr bwMode="auto">
              <a:xfrm>
                <a:off x="3404349" y="646100"/>
                <a:ext cx="434481" cy="362185"/>
              </a:xfrm>
              <a:custGeom>
                <a:avLst/>
                <a:gdLst>
                  <a:gd name="T0" fmla="*/ 534 w 1430"/>
                  <a:gd name="T1" fmla="*/ 0 h 1191"/>
                  <a:gd name="T2" fmla="*/ 0 w 1430"/>
                  <a:gd name="T3" fmla="*/ 948 h 1191"/>
                  <a:gd name="T4" fmla="*/ 11 w 1430"/>
                  <a:gd name="T5" fmla="*/ 1122 h 1191"/>
                  <a:gd name="T6" fmla="*/ 175 w 1430"/>
                  <a:gd name="T7" fmla="*/ 1164 h 1191"/>
                  <a:gd name="T8" fmla="*/ 156 w 1430"/>
                  <a:gd name="T9" fmla="*/ 926 h 1191"/>
                  <a:gd name="T10" fmla="*/ 506 w 1430"/>
                  <a:gd name="T11" fmla="*/ 76 h 1191"/>
                  <a:gd name="T12" fmla="*/ 241 w 1430"/>
                  <a:gd name="T13" fmla="*/ 851 h 1191"/>
                  <a:gd name="T14" fmla="*/ 280 w 1430"/>
                  <a:gd name="T15" fmla="*/ 1179 h 1191"/>
                  <a:gd name="T16" fmla="*/ 518 w 1430"/>
                  <a:gd name="T17" fmla="*/ 1188 h 1191"/>
                  <a:gd name="T18" fmla="*/ 1430 w 1430"/>
                  <a:gd name="T19" fmla="*/ 748 h 1191"/>
                  <a:gd name="T20" fmla="*/ 535 w 1430"/>
                  <a:gd name="T21" fmla="*/ 0 h 1191"/>
                  <a:gd name="T22" fmla="*/ 534 w 1430"/>
                  <a:gd name="T23" fmla="*/ 0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30" h="1191">
                    <a:moveTo>
                      <a:pt x="534" y="0"/>
                    </a:moveTo>
                    <a:cubicBezTo>
                      <a:pt x="230" y="84"/>
                      <a:pt x="0" y="476"/>
                      <a:pt x="0" y="948"/>
                    </a:cubicBezTo>
                    <a:cubicBezTo>
                      <a:pt x="0" y="1008"/>
                      <a:pt x="4" y="1066"/>
                      <a:pt x="11" y="1122"/>
                    </a:cubicBezTo>
                    <a:cubicBezTo>
                      <a:pt x="63" y="1139"/>
                      <a:pt x="118" y="1153"/>
                      <a:pt x="175" y="1164"/>
                    </a:cubicBezTo>
                    <a:cubicBezTo>
                      <a:pt x="163" y="1088"/>
                      <a:pt x="156" y="1008"/>
                      <a:pt x="156" y="926"/>
                    </a:cubicBezTo>
                    <a:cubicBezTo>
                      <a:pt x="156" y="535"/>
                      <a:pt x="302" y="202"/>
                      <a:pt x="506" y="76"/>
                    </a:cubicBezTo>
                    <a:cubicBezTo>
                      <a:pt x="345" y="252"/>
                      <a:pt x="241" y="534"/>
                      <a:pt x="241" y="851"/>
                    </a:cubicBezTo>
                    <a:cubicBezTo>
                      <a:pt x="241" y="967"/>
                      <a:pt x="255" y="1077"/>
                      <a:pt x="280" y="1179"/>
                    </a:cubicBezTo>
                    <a:cubicBezTo>
                      <a:pt x="356" y="1188"/>
                      <a:pt x="436" y="1191"/>
                      <a:pt x="518" y="1188"/>
                    </a:cubicBezTo>
                    <a:cubicBezTo>
                      <a:pt x="946" y="1171"/>
                      <a:pt x="1304" y="988"/>
                      <a:pt x="1430" y="748"/>
                    </a:cubicBezTo>
                    <a:cubicBezTo>
                      <a:pt x="1353" y="323"/>
                      <a:pt x="982" y="0"/>
                      <a:pt x="535" y="0"/>
                    </a:cubicBezTo>
                    <a:cubicBezTo>
                      <a:pt x="535" y="0"/>
                      <a:pt x="534" y="0"/>
                      <a:pt x="5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40"/>
              <p:cNvSpPr>
                <a:spLocks/>
              </p:cNvSpPr>
              <p:nvPr/>
            </p:nvSpPr>
            <p:spPr bwMode="auto">
              <a:xfrm>
                <a:off x="3410019" y="1004741"/>
                <a:ext cx="62372" cy="56702"/>
              </a:xfrm>
              <a:custGeom>
                <a:avLst/>
                <a:gdLst>
                  <a:gd name="T0" fmla="*/ 205 w 205"/>
                  <a:gd name="T1" fmla="*/ 187 h 187"/>
                  <a:gd name="T2" fmla="*/ 168 w 205"/>
                  <a:gd name="T3" fmla="*/ 50 h 187"/>
                  <a:gd name="T4" fmla="*/ 0 w 205"/>
                  <a:gd name="T5" fmla="*/ 0 h 187"/>
                  <a:gd name="T6" fmla="*/ 30 w 205"/>
                  <a:gd name="T7" fmla="*/ 137 h 187"/>
                  <a:gd name="T8" fmla="*/ 205 w 205"/>
                  <a:gd name="T9" fmla="*/ 187 h 187"/>
                </a:gdLst>
                <a:ahLst/>
                <a:cxnLst>
                  <a:cxn ang="0">
                    <a:pos x="T0" y="T1"/>
                  </a:cxn>
                  <a:cxn ang="0">
                    <a:pos x="T2" y="T3"/>
                  </a:cxn>
                  <a:cxn ang="0">
                    <a:pos x="T4" y="T5"/>
                  </a:cxn>
                  <a:cxn ang="0">
                    <a:pos x="T6" y="T7"/>
                  </a:cxn>
                  <a:cxn ang="0">
                    <a:pos x="T8" y="T9"/>
                  </a:cxn>
                </a:cxnLst>
                <a:rect l="0" t="0" r="r" b="b"/>
                <a:pathLst>
                  <a:path w="205" h="187">
                    <a:moveTo>
                      <a:pt x="205" y="187"/>
                    </a:moveTo>
                    <a:cubicBezTo>
                      <a:pt x="190" y="143"/>
                      <a:pt x="178" y="97"/>
                      <a:pt x="168" y="50"/>
                    </a:cubicBezTo>
                    <a:cubicBezTo>
                      <a:pt x="108" y="36"/>
                      <a:pt x="52" y="20"/>
                      <a:pt x="0" y="0"/>
                    </a:cubicBezTo>
                    <a:cubicBezTo>
                      <a:pt x="8" y="47"/>
                      <a:pt x="18" y="93"/>
                      <a:pt x="30" y="137"/>
                    </a:cubicBezTo>
                    <a:cubicBezTo>
                      <a:pt x="85" y="157"/>
                      <a:pt x="144" y="173"/>
                      <a:pt x="205" y="1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41"/>
              <p:cNvSpPr>
                <a:spLocks/>
              </p:cNvSpPr>
              <p:nvPr/>
            </p:nvSpPr>
            <p:spPr bwMode="auto">
              <a:xfrm>
                <a:off x="3310790" y="1025296"/>
                <a:ext cx="275006" cy="172942"/>
              </a:xfrm>
              <a:custGeom>
                <a:avLst/>
                <a:gdLst>
                  <a:gd name="T0" fmla="*/ 571 w 907"/>
                  <a:gd name="T1" fmla="*/ 219 h 571"/>
                  <a:gd name="T2" fmla="*/ 398 w 907"/>
                  <a:gd name="T3" fmla="*/ 187 h 571"/>
                  <a:gd name="T4" fmla="*/ 574 w 907"/>
                  <a:gd name="T5" fmla="*/ 477 h 571"/>
                  <a:gd name="T6" fmla="*/ 330 w 907"/>
                  <a:gd name="T7" fmla="*/ 168 h 571"/>
                  <a:gd name="T8" fmla="*/ 0 w 907"/>
                  <a:gd name="T9" fmla="*/ 0 h 571"/>
                  <a:gd name="T10" fmla="*/ 844 w 907"/>
                  <a:gd name="T11" fmla="*/ 571 h 571"/>
                  <a:gd name="T12" fmla="*/ 907 w 907"/>
                  <a:gd name="T13" fmla="*/ 569 h 571"/>
                  <a:gd name="T14" fmla="*/ 571 w 907"/>
                  <a:gd name="T15" fmla="*/ 219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7" h="571">
                    <a:moveTo>
                      <a:pt x="571" y="219"/>
                    </a:moveTo>
                    <a:cubicBezTo>
                      <a:pt x="511" y="211"/>
                      <a:pt x="453" y="200"/>
                      <a:pt x="398" y="187"/>
                    </a:cubicBezTo>
                    <a:cubicBezTo>
                      <a:pt x="443" y="300"/>
                      <a:pt x="503" y="399"/>
                      <a:pt x="574" y="477"/>
                    </a:cubicBezTo>
                    <a:cubicBezTo>
                      <a:pt x="476" y="416"/>
                      <a:pt x="392" y="308"/>
                      <a:pt x="330" y="168"/>
                    </a:cubicBezTo>
                    <a:cubicBezTo>
                      <a:pt x="195" y="128"/>
                      <a:pt x="81" y="70"/>
                      <a:pt x="0" y="0"/>
                    </a:cubicBezTo>
                    <a:cubicBezTo>
                      <a:pt x="134" y="335"/>
                      <a:pt x="461" y="571"/>
                      <a:pt x="844" y="571"/>
                    </a:cubicBezTo>
                    <a:cubicBezTo>
                      <a:pt x="865" y="571"/>
                      <a:pt x="886" y="570"/>
                      <a:pt x="907" y="569"/>
                    </a:cubicBezTo>
                    <a:cubicBezTo>
                      <a:pt x="770" y="530"/>
                      <a:pt x="650" y="401"/>
                      <a:pt x="571" y="2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42"/>
              <p:cNvSpPr>
                <a:spLocks/>
              </p:cNvSpPr>
              <p:nvPr/>
            </p:nvSpPr>
            <p:spPr bwMode="auto">
              <a:xfrm>
                <a:off x="3495073" y="923940"/>
                <a:ext cx="348010" cy="266500"/>
              </a:xfrm>
              <a:custGeom>
                <a:avLst/>
                <a:gdLst>
                  <a:gd name="T0" fmla="*/ 297 w 1145"/>
                  <a:gd name="T1" fmla="*/ 348 h 877"/>
                  <a:gd name="T2" fmla="*/ 0 w 1145"/>
                  <a:gd name="T3" fmla="*/ 334 h 877"/>
                  <a:gd name="T4" fmla="*/ 53 w 1145"/>
                  <a:gd name="T5" fmla="*/ 473 h 877"/>
                  <a:gd name="T6" fmla="*/ 261 w 1145"/>
                  <a:gd name="T7" fmla="*/ 486 h 877"/>
                  <a:gd name="T8" fmla="*/ 1061 w 1145"/>
                  <a:gd name="T9" fmla="*/ 242 h 877"/>
                  <a:gd name="T10" fmla="*/ 185 w 1145"/>
                  <a:gd name="T11" fmla="*/ 565 h 877"/>
                  <a:gd name="T12" fmla="*/ 99 w 1145"/>
                  <a:gd name="T13" fmla="*/ 563 h 877"/>
                  <a:gd name="T14" fmla="*/ 452 w 1145"/>
                  <a:gd name="T15" fmla="*/ 877 h 877"/>
                  <a:gd name="T16" fmla="*/ 1145 w 1145"/>
                  <a:gd name="T17" fmla="*/ 0 h 877"/>
                  <a:gd name="T18" fmla="*/ 297 w 1145"/>
                  <a:gd name="T19" fmla="*/ 348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5" h="877">
                    <a:moveTo>
                      <a:pt x="297" y="348"/>
                    </a:moveTo>
                    <a:cubicBezTo>
                      <a:pt x="194" y="352"/>
                      <a:pt x="94" y="347"/>
                      <a:pt x="0" y="334"/>
                    </a:cubicBezTo>
                    <a:cubicBezTo>
                      <a:pt x="15" y="382"/>
                      <a:pt x="33" y="429"/>
                      <a:pt x="53" y="473"/>
                    </a:cubicBezTo>
                    <a:cubicBezTo>
                      <a:pt x="120" y="482"/>
                      <a:pt x="190" y="486"/>
                      <a:pt x="261" y="486"/>
                    </a:cubicBezTo>
                    <a:cubicBezTo>
                      <a:pt x="589" y="486"/>
                      <a:pt x="880" y="390"/>
                      <a:pt x="1061" y="242"/>
                    </a:cubicBezTo>
                    <a:cubicBezTo>
                      <a:pt x="931" y="430"/>
                      <a:pt x="588" y="565"/>
                      <a:pt x="185" y="565"/>
                    </a:cubicBezTo>
                    <a:cubicBezTo>
                      <a:pt x="156" y="565"/>
                      <a:pt x="127" y="564"/>
                      <a:pt x="99" y="563"/>
                    </a:cubicBezTo>
                    <a:cubicBezTo>
                      <a:pt x="189" y="718"/>
                      <a:pt x="312" y="831"/>
                      <a:pt x="452" y="877"/>
                    </a:cubicBezTo>
                    <a:cubicBezTo>
                      <a:pt x="848" y="781"/>
                      <a:pt x="1142" y="425"/>
                      <a:pt x="1145" y="0"/>
                    </a:cubicBezTo>
                    <a:cubicBezTo>
                      <a:pt x="1020" y="189"/>
                      <a:pt x="690" y="332"/>
                      <a:pt x="297" y="3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43"/>
              <p:cNvSpPr>
                <a:spLocks/>
              </p:cNvSpPr>
              <p:nvPr/>
            </p:nvSpPr>
            <p:spPr bwMode="auto">
              <a:xfrm>
                <a:off x="3290945" y="663110"/>
                <a:ext cx="180738" cy="373526"/>
              </a:xfrm>
              <a:custGeom>
                <a:avLst/>
                <a:gdLst>
                  <a:gd name="T0" fmla="*/ 347 w 596"/>
                  <a:gd name="T1" fmla="*/ 1230 h 1230"/>
                  <a:gd name="T2" fmla="*/ 314 w 596"/>
                  <a:gd name="T3" fmla="*/ 1090 h 1230"/>
                  <a:gd name="T4" fmla="*/ 92 w 596"/>
                  <a:gd name="T5" fmla="*/ 919 h 1230"/>
                  <a:gd name="T6" fmla="*/ 305 w 596"/>
                  <a:gd name="T7" fmla="*/ 1039 h 1230"/>
                  <a:gd name="T8" fmla="*/ 290 w 596"/>
                  <a:gd name="T9" fmla="*/ 819 h 1230"/>
                  <a:gd name="T10" fmla="*/ 596 w 596"/>
                  <a:gd name="T11" fmla="*/ 0 h 1230"/>
                  <a:gd name="T12" fmla="*/ 0 w 596"/>
                  <a:gd name="T13" fmla="*/ 854 h 1230"/>
                  <a:gd name="T14" fmla="*/ 6 w 596"/>
                  <a:gd name="T15" fmla="*/ 960 h 1230"/>
                  <a:gd name="T16" fmla="*/ 347 w 596"/>
                  <a:gd name="T17" fmla="*/ 1230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1230">
                    <a:moveTo>
                      <a:pt x="347" y="1230"/>
                    </a:moveTo>
                    <a:cubicBezTo>
                      <a:pt x="334" y="1186"/>
                      <a:pt x="323" y="1139"/>
                      <a:pt x="314" y="1090"/>
                    </a:cubicBezTo>
                    <a:cubicBezTo>
                      <a:pt x="217" y="1044"/>
                      <a:pt x="141" y="986"/>
                      <a:pt x="92" y="919"/>
                    </a:cubicBezTo>
                    <a:cubicBezTo>
                      <a:pt x="152" y="966"/>
                      <a:pt x="224" y="1006"/>
                      <a:pt x="305" y="1039"/>
                    </a:cubicBezTo>
                    <a:cubicBezTo>
                      <a:pt x="295" y="968"/>
                      <a:pt x="290" y="895"/>
                      <a:pt x="290" y="819"/>
                    </a:cubicBezTo>
                    <a:cubicBezTo>
                      <a:pt x="290" y="457"/>
                      <a:pt x="415" y="144"/>
                      <a:pt x="596" y="0"/>
                    </a:cubicBezTo>
                    <a:cubicBezTo>
                      <a:pt x="248" y="128"/>
                      <a:pt x="0" y="462"/>
                      <a:pt x="0" y="854"/>
                    </a:cubicBezTo>
                    <a:cubicBezTo>
                      <a:pt x="0" y="890"/>
                      <a:pt x="2" y="925"/>
                      <a:pt x="6" y="960"/>
                    </a:cubicBezTo>
                    <a:cubicBezTo>
                      <a:pt x="75" y="1069"/>
                      <a:pt x="195" y="1162"/>
                      <a:pt x="347" y="1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33" name="Freeform 44"/>
            <p:cNvSpPr>
              <a:spLocks/>
            </p:cNvSpPr>
            <p:nvPr/>
          </p:nvSpPr>
          <p:spPr bwMode="auto">
            <a:xfrm>
              <a:off x="4253465" y="1018917"/>
              <a:ext cx="179321" cy="222556"/>
            </a:xfrm>
            <a:custGeom>
              <a:avLst/>
              <a:gdLst>
                <a:gd name="T0" fmla="*/ 414 w 589"/>
                <a:gd name="T1" fmla="*/ 48 h 732"/>
                <a:gd name="T2" fmla="*/ 428 w 589"/>
                <a:gd name="T3" fmla="*/ 12 h 732"/>
                <a:gd name="T4" fmla="*/ 490 w 589"/>
                <a:gd name="T5" fmla="*/ 12 h 732"/>
                <a:gd name="T6" fmla="*/ 547 w 589"/>
                <a:gd name="T7" fmla="*/ 220 h 732"/>
                <a:gd name="T8" fmla="*/ 478 w 589"/>
                <a:gd name="T9" fmla="*/ 246 h 732"/>
                <a:gd name="T10" fmla="*/ 387 w 589"/>
                <a:gd name="T11" fmla="*/ 137 h 732"/>
                <a:gd name="T12" fmla="*/ 272 w 589"/>
                <a:gd name="T13" fmla="*/ 99 h 732"/>
                <a:gd name="T14" fmla="*/ 199 w 589"/>
                <a:gd name="T15" fmla="*/ 118 h 732"/>
                <a:gd name="T16" fmla="*/ 171 w 589"/>
                <a:gd name="T17" fmla="*/ 171 h 732"/>
                <a:gd name="T18" fmla="*/ 340 w 589"/>
                <a:gd name="T19" fmla="*/ 265 h 732"/>
                <a:gd name="T20" fmla="*/ 376 w 589"/>
                <a:gd name="T21" fmla="*/ 275 h 732"/>
                <a:gd name="T22" fmla="*/ 543 w 589"/>
                <a:gd name="T23" fmla="*/ 352 h 732"/>
                <a:gd name="T24" fmla="*/ 589 w 589"/>
                <a:gd name="T25" fmla="*/ 484 h 732"/>
                <a:gd name="T26" fmla="*/ 519 w 589"/>
                <a:gd name="T27" fmla="*/ 664 h 732"/>
                <a:gd name="T28" fmla="*/ 336 w 589"/>
                <a:gd name="T29" fmla="*/ 732 h 732"/>
                <a:gd name="T30" fmla="*/ 239 w 589"/>
                <a:gd name="T31" fmla="*/ 719 h 732"/>
                <a:gd name="T32" fmla="*/ 151 w 589"/>
                <a:gd name="T33" fmla="*/ 681 h 732"/>
                <a:gd name="T34" fmla="*/ 139 w 589"/>
                <a:gd name="T35" fmla="*/ 725 h 732"/>
                <a:gd name="T36" fmla="*/ 78 w 589"/>
                <a:gd name="T37" fmla="*/ 725 h 732"/>
                <a:gd name="T38" fmla="*/ 0 w 589"/>
                <a:gd name="T39" fmla="*/ 464 h 732"/>
                <a:gd name="T40" fmla="*/ 77 w 589"/>
                <a:gd name="T41" fmla="*/ 436 h 732"/>
                <a:gd name="T42" fmla="*/ 186 w 589"/>
                <a:gd name="T43" fmla="*/ 581 h 732"/>
                <a:gd name="T44" fmla="*/ 323 w 589"/>
                <a:gd name="T45" fmla="*/ 632 h 732"/>
                <a:gd name="T46" fmla="*/ 408 w 589"/>
                <a:gd name="T47" fmla="*/ 605 h 732"/>
                <a:gd name="T48" fmla="*/ 443 w 589"/>
                <a:gd name="T49" fmla="*/ 541 h 732"/>
                <a:gd name="T50" fmla="*/ 297 w 589"/>
                <a:gd name="T51" fmla="*/ 447 h 732"/>
                <a:gd name="T52" fmla="*/ 267 w 589"/>
                <a:gd name="T53" fmla="*/ 439 h 732"/>
                <a:gd name="T54" fmla="*/ 154 w 589"/>
                <a:gd name="T55" fmla="*/ 405 h 732"/>
                <a:gd name="T56" fmla="*/ 95 w 589"/>
                <a:gd name="T57" fmla="*/ 378 h 732"/>
                <a:gd name="T58" fmla="*/ 39 w 589"/>
                <a:gd name="T59" fmla="*/ 311 h 732"/>
                <a:gd name="T60" fmla="*/ 20 w 589"/>
                <a:gd name="T61" fmla="*/ 222 h 732"/>
                <a:gd name="T62" fmla="*/ 87 w 589"/>
                <a:gd name="T63" fmla="*/ 63 h 732"/>
                <a:gd name="T64" fmla="*/ 258 w 589"/>
                <a:gd name="T65" fmla="*/ 0 h 732"/>
                <a:gd name="T66" fmla="*/ 339 w 589"/>
                <a:gd name="T67" fmla="*/ 12 h 732"/>
                <a:gd name="T68" fmla="*/ 414 w 589"/>
                <a:gd name="T69" fmla="*/ 48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9" h="732">
                  <a:moveTo>
                    <a:pt x="414" y="48"/>
                  </a:moveTo>
                  <a:cubicBezTo>
                    <a:pt x="428" y="12"/>
                    <a:pt x="428" y="12"/>
                    <a:pt x="428" y="12"/>
                  </a:cubicBezTo>
                  <a:cubicBezTo>
                    <a:pt x="490" y="12"/>
                    <a:pt x="490" y="12"/>
                    <a:pt x="490" y="12"/>
                  </a:cubicBezTo>
                  <a:cubicBezTo>
                    <a:pt x="547" y="220"/>
                    <a:pt x="547" y="220"/>
                    <a:pt x="547" y="220"/>
                  </a:cubicBezTo>
                  <a:cubicBezTo>
                    <a:pt x="478" y="246"/>
                    <a:pt x="478" y="246"/>
                    <a:pt x="478" y="246"/>
                  </a:cubicBezTo>
                  <a:cubicBezTo>
                    <a:pt x="454" y="199"/>
                    <a:pt x="424" y="163"/>
                    <a:pt x="387" y="137"/>
                  </a:cubicBezTo>
                  <a:cubicBezTo>
                    <a:pt x="351" y="111"/>
                    <a:pt x="312" y="99"/>
                    <a:pt x="272" y="99"/>
                  </a:cubicBezTo>
                  <a:cubicBezTo>
                    <a:pt x="241" y="99"/>
                    <a:pt x="217" y="105"/>
                    <a:pt x="199" y="118"/>
                  </a:cubicBezTo>
                  <a:cubicBezTo>
                    <a:pt x="180" y="132"/>
                    <a:pt x="171" y="149"/>
                    <a:pt x="171" y="171"/>
                  </a:cubicBezTo>
                  <a:cubicBezTo>
                    <a:pt x="171" y="207"/>
                    <a:pt x="227" y="238"/>
                    <a:pt x="340" y="265"/>
                  </a:cubicBezTo>
                  <a:cubicBezTo>
                    <a:pt x="356" y="269"/>
                    <a:pt x="368" y="272"/>
                    <a:pt x="376" y="275"/>
                  </a:cubicBezTo>
                  <a:cubicBezTo>
                    <a:pt x="457" y="295"/>
                    <a:pt x="512" y="321"/>
                    <a:pt x="543" y="352"/>
                  </a:cubicBezTo>
                  <a:cubicBezTo>
                    <a:pt x="574" y="384"/>
                    <a:pt x="589" y="428"/>
                    <a:pt x="589" y="484"/>
                  </a:cubicBezTo>
                  <a:cubicBezTo>
                    <a:pt x="589" y="558"/>
                    <a:pt x="566" y="618"/>
                    <a:pt x="519" y="664"/>
                  </a:cubicBezTo>
                  <a:cubicBezTo>
                    <a:pt x="473" y="709"/>
                    <a:pt x="412" y="732"/>
                    <a:pt x="336" y="732"/>
                  </a:cubicBezTo>
                  <a:cubicBezTo>
                    <a:pt x="303" y="732"/>
                    <a:pt x="270" y="727"/>
                    <a:pt x="239" y="719"/>
                  </a:cubicBezTo>
                  <a:cubicBezTo>
                    <a:pt x="209" y="710"/>
                    <a:pt x="179" y="697"/>
                    <a:pt x="151" y="681"/>
                  </a:cubicBezTo>
                  <a:cubicBezTo>
                    <a:pt x="139" y="725"/>
                    <a:pt x="139" y="725"/>
                    <a:pt x="139" y="725"/>
                  </a:cubicBezTo>
                  <a:cubicBezTo>
                    <a:pt x="78" y="725"/>
                    <a:pt x="78" y="725"/>
                    <a:pt x="78" y="725"/>
                  </a:cubicBezTo>
                  <a:cubicBezTo>
                    <a:pt x="0" y="464"/>
                    <a:pt x="0" y="464"/>
                    <a:pt x="0" y="464"/>
                  </a:cubicBezTo>
                  <a:cubicBezTo>
                    <a:pt x="77" y="436"/>
                    <a:pt x="77" y="436"/>
                    <a:pt x="77" y="436"/>
                  </a:cubicBezTo>
                  <a:cubicBezTo>
                    <a:pt x="106" y="499"/>
                    <a:pt x="143" y="547"/>
                    <a:pt x="186" y="581"/>
                  </a:cubicBezTo>
                  <a:cubicBezTo>
                    <a:pt x="229" y="615"/>
                    <a:pt x="274" y="632"/>
                    <a:pt x="323" y="632"/>
                  </a:cubicBezTo>
                  <a:cubicBezTo>
                    <a:pt x="357" y="632"/>
                    <a:pt x="385" y="623"/>
                    <a:pt x="408" y="605"/>
                  </a:cubicBezTo>
                  <a:cubicBezTo>
                    <a:pt x="431" y="587"/>
                    <a:pt x="443" y="566"/>
                    <a:pt x="443" y="541"/>
                  </a:cubicBezTo>
                  <a:cubicBezTo>
                    <a:pt x="443" y="504"/>
                    <a:pt x="394" y="472"/>
                    <a:pt x="297" y="447"/>
                  </a:cubicBezTo>
                  <a:cubicBezTo>
                    <a:pt x="284" y="444"/>
                    <a:pt x="274" y="441"/>
                    <a:pt x="267" y="439"/>
                  </a:cubicBezTo>
                  <a:cubicBezTo>
                    <a:pt x="220" y="426"/>
                    <a:pt x="182" y="415"/>
                    <a:pt x="154" y="405"/>
                  </a:cubicBezTo>
                  <a:cubicBezTo>
                    <a:pt x="126" y="395"/>
                    <a:pt x="107" y="386"/>
                    <a:pt x="95" y="378"/>
                  </a:cubicBezTo>
                  <a:cubicBezTo>
                    <a:pt x="71" y="360"/>
                    <a:pt x="52" y="338"/>
                    <a:pt x="39" y="311"/>
                  </a:cubicBezTo>
                  <a:cubicBezTo>
                    <a:pt x="26" y="285"/>
                    <a:pt x="20" y="255"/>
                    <a:pt x="20" y="222"/>
                  </a:cubicBezTo>
                  <a:cubicBezTo>
                    <a:pt x="20" y="158"/>
                    <a:pt x="42" y="105"/>
                    <a:pt x="87" y="63"/>
                  </a:cubicBezTo>
                  <a:cubicBezTo>
                    <a:pt x="131" y="21"/>
                    <a:pt x="188" y="0"/>
                    <a:pt x="258" y="0"/>
                  </a:cubicBezTo>
                  <a:cubicBezTo>
                    <a:pt x="286" y="0"/>
                    <a:pt x="313" y="4"/>
                    <a:pt x="339" y="12"/>
                  </a:cubicBezTo>
                  <a:cubicBezTo>
                    <a:pt x="365" y="20"/>
                    <a:pt x="390" y="32"/>
                    <a:pt x="414"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45"/>
            <p:cNvSpPr>
              <a:spLocks/>
            </p:cNvSpPr>
            <p:nvPr/>
          </p:nvSpPr>
          <p:spPr bwMode="auto">
            <a:xfrm>
              <a:off x="4426406" y="1063570"/>
              <a:ext cx="172942" cy="172942"/>
            </a:xfrm>
            <a:custGeom>
              <a:avLst/>
              <a:gdLst>
                <a:gd name="T0" fmla="*/ 61 w 570"/>
                <a:gd name="T1" fmla="*/ 0 h 569"/>
                <a:gd name="T2" fmla="*/ 508 w 570"/>
                <a:gd name="T3" fmla="*/ 0 h 569"/>
                <a:gd name="T4" fmla="*/ 570 w 570"/>
                <a:gd name="T5" fmla="*/ 175 h 569"/>
                <a:gd name="T6" fmla="*/ 518 w 570"/>
                <a:gd name="T7" fmla="*/ 196 h 569"/>
                <a:gd name="T8" fmla="*/ 451 w 570"/>
                <a:gd name="T9" fmla="*/ 104 h 569"/>
                <a:gd name="T10" fmla="*/ 363 w 570"/>
                <a:gd name="T11" fmla="*/ 78 h 569"/>
                <a:gd name="T12" fmla="*/ 355 w 570"/>
                <a:gd name="T13" fmla="*/ 78 h 569"/>
                <a:gd name="T14" fmla="*/ 355 w 570"/>
                <a:gd name="T15" fmla="*/ 394 h 569"/>
                <a:gd name="T16" fmla="*/ 368 w 570"/>
                <a:gd name="T17" fmla="*/ 479 h 569"/>
                <a:gd name="T18" fmla="*/ 419 w 570"/>
                <a:gd name="T19" fmla="*/ 498 h 569"/>
                <a:gd name="T20" fmla="*/ 419 w 570"/>
                <a:gd name="T21" fmla="*/ 569 h 569"/>
                <a:gd name="T22" fmla="*/ 151 w 570"/>
                <a:gd name="T23" fmla="*/ 569 h 569"/>
                <a:gd name="T24" fmla="*/ 151 w 570"/>
                <a:gd name="T25" fmla="*/ 498 h 569"/>
                <a:gd name="T26" fmla="*/ 201 w 570"/>
                <a:gd name="T27" fmla="*/ 479 h 569"/>
                <a:gd name="T28" fmla="*/ 214 w 570"/>
                <a:gd name="T29" fmla="*/ 394 h 569"/>
                <a:gd name="T30" fmla="*/ 214 w 570"/>
                <a:gd name="T31" fmla="*/ 78 h 569"/>
                <a:gd name="T32" fmla="*/ 206 w 570"/>
                <a:gd name="T33" fmla="*/ 78 h 569"/>
                <a:gd name="T34" fmla="*/ 118 w 570"/>
                <a:gd name="T35" fmla="*/ 104 h 569"/>
                <a:gd name="T36" fmla="*/ 52 w 570"/>
                <a:gd name="T37" fmla="*/ 196 h 569"/>
                <a:gd name="T38" fmla="*/ 0 w 570"/>
                <a:gd name="T39" fmla="*/ 175 h 569"/>
                <a:gd name="T40" fmla="*/ 61 w 570"/>
                <a:gd name="T41"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0" h="569">
                  <a:moveTo>
                    <a:pt x="61" y="0"/>
                  </a:moveTo>
                  <a:cubicBezTo>
                    <a:pt x="508" y="0"/>
                    <a:pt x="508" y="0"/>
                    <a:pt x="508" y="0"/>
                  </a:cubicBezTo>
                  <a:cubicBezTo>
                    <a:pt x="570" y="175"/>
                    <a:pt x="570" y="175"/>
                    <a:pt x="570" y="175"/>
                  </a:cubicBezTo>
                  <a:cubicBezTo>
                    <a:pt x="518" y="196"/>
                    <a:pt x="518" y="196"/>
                    <a:pt x="518" y="196"/>
                  </a:cubicBezTo>
                  <a:cubicBezTo>
                    <a:pt x="496" y="153"/>
                    <a:pt x="474" y="122"/>
                    <a:pt x="451" y="104"/>
                  </a:cubicBezTo>
                  <a:cubicBezTo>
                    <a:pt x="427" y="87"/>
                    <a:pt x="398" y="78"/>
                    <a:pt x="363" y="78"/>
                  </a:cubicBezTo>
                  <a:cubicBezTo>
                    <a:pt x="355" y="78"/>
                    <a:pt x="355" y="78"/>
                    <a:pt x="355" y="78"/>
                  </a:cubicBezTo>
                  <a:cubicBezTo>
                    <a:pt x="355" y="394"/>
                    <a:pt x="355" y="394"/>
                    <a:pt x="355" y="394"/>
                  </a:cubicBezTo>
                  <a:cubicBezTo>
                    <a:pt x="355" y="438"/>
                    <a:pt x="359" y="467"/>
                    <a:pt x="368" y="479"/>
                  </a:cubicBezTo>
                  <a:cubicBezTo>
                    <a:pt x="377" y="490"/>
                    <a:pt x="394" y="497"/>
                    <a:pt x="419" y="498"/>
                  </a:cubicBezTo>
                  <a:cubicBezTo>
                    <a:pt x="419" y="569"/>
                    <a:pt x="419" y="569"/>
                    <a:pt x="419" y="569"/>
                  </a:cubicBezTo>
                  <a:cubicBezTo>
                    <a:pt x="151" y="569"/>
                    <a:pt x="151" y="569"/>
                    <a:pt x="151" y="569"/>
                  </a:cubicBezTo>
                  <a:cubicBezTo>
                    <a:pt x="151" y="498"/>
                    <a:pt x="151" y="498"/>
                    <a:pt x="151" y="498"/>
                  </a:cubicBezTo>
                  <a:cubicBezTo>
                    <a:pt x="176" y="497"/>
                    <a:pt x="192" y="490"/>
                    <a:pt x="201" y="479"/>
                  </a:cubicBezTo>
                  <a:cubicBezTo>
                    <a:pt x="210" y="467"/>
                    <a:pt x="214" y="439"/>
                    <a:pt x="214" y="394"/>
                  </a:cubicBezTo>
                  <a:cubicBezTo>
                    <a:pt x="214" y="78"/>
                    <a:pt x="214" y="78"/>
                    <a:pt x="214" y="78"/>
                  </a:cubicBezTo>
                  <a:cubicBezTo>
                    <a:pt x="206" y="78"/>
                    <a:pt x="206" y="78"/>
                    <a:pt x="206" y="78"/>
                  </a:cubicBezTo>
                  <a:cubicBezTo>
                    <a:pt x="171" y="78"/>
                    <a:pt x="141" y="87"/>
                    <a:pt x="118" y="104"/>
                  </a:cubicBezTo>
                  <a:cubicBezTo>
                    <a:pt x="95" y="122"/>
                    <a:pt x="73" y="153"/>
                    <a:pt x="52" y="196"/>
                  </a:cubicBezTo>
                  <a:cubicBezTo>
                    <a:pt x="0" y="175"/>
                    <a:pt x="0" y="175"/>
                    <a:pt x="0" y="175"/>
                  </a:cubicBezTo>
                  <a:lnTo>
                    <a:pt x="6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46"/>
            <p:cNvSpPr>
              <a:spLocks noEditPoints="1"/>
            </p:cNvSpPr>
            <p:nvPr/>
          </p:nvSpPr>
          <p:spPr bwMode="auto">
            <a:xfrm>
              <a:off x="4571706" y="1063570"/>
              <a:ext cx="180030" cy="172942"/>
            </a:xfrm>
            <a:custGeom>
              <a:avLst/>
              <a:gdLst>
                <a:gd name="T0" fmla="*/ 330 w 594"/>
                <a:gd name="T1" fmla="*/ 294 h 569"/>
                <a:gd name="T2" fmla="*/ 221 w 594"/>
                <a:gd name="T3" fmla="*/ 294 h 569"/>
                <a:gd name="T4" fmla="*/ 279 w 594"/>
                <a:gd name="T5" fmla="*/ 130 h 569"/>
                <a:gd name="T6" fmla="*/ 330 w 594"/>
                <a:gd name="T7" fmla="*/ 294 h 569"/>
                <a:gd name="T8" fmla="*/ 92 w 594"/>
                <a:gd name="T9" fmla="*/ 401 h 569"/>
                <a:gd name="T10" fmla="*/ 88 w 594"/>
                <a:gd name="T11" fmla="*/ 411 h 569"/>
                <a:gd name="T12" fmla="*/ 0 w 594"/>
                <a:gd name="T13" fmla="*/ 499 h 569"/>
                <a:gd name="T14" fmla="*/ 0 w 594"/>
                <a:gd name="T15" fmla="*/ 569 h 569"/>
                <a:gd name="T16" fmla="*/ 226 w 594"/>
                <a:gd name="T17" fmla="*/ 569 h 569"/>
                <a:gd name="T18" fmla="*/ 226 w 594"/>
                <a:gd name="T19" fmla="*/ 501 h 569"/>
                <a:gd name="T20" fmla="*/ 179 w 594"/>
                <a:gd name="T21" fmla="*/ 491 h 569"/>
                <a:gd name="T22" fmla="*/ 166 w 594"/>
                <a:gd name="T23" fmla="*/ 460 h 569"/>
                <a:gd name="T24" fmla="*/ 167 w 594"/>
                <a:gd name="T25" fmla="*/ 452 h 569"/>
                <a:gd name="T26" fmla="*/ 169 w 594"/>
                <a:gd name="T27" fmla="*/ 443 h 569"/>
                <a:gd name="T28" fmla="*/ 192 w 594"/>
                <a:gd name="T29" fmla="*/ 364 h 569"/>
                <a:gd name="T30" fmla="*/ 357 w 594"/>
                <a:gd name="T31" fmla="*/ 364 h 569"/>
                <a:gd name="T32" fmla="*/ 385 w 594"/>
                <a:gd name="T33" fmla="*/ 443 h 569"/>
                <a:gd name="T34" fmla="*/ 388 w 594"/>
                <a:gd name="T35" fmla="*/ 454 h 569"/>
                <a:gd name="T36" fmla="*/ 390 w 594"/>
                <a:gd name="T37" fmla="*/ 468 h 569"/>
                <a:gd name="T38" fmla="*/ 378 w 594"/>
                <a:gd name="T39" fmla="*/ 493 h 569"/>
                <a:gd name="T40" fmla="*/ 337 w 594"/>
                <a:gd name="T41" fmla="*/ 501 h 569"/>
                <a:gd name="T42" fmla="*/ 331 w 594"/>
                <a:gd name="T43" fmla="*/ 501 h 569"/>
                <a:gd name="T44" fmla="*/ 331 w 594"/>
                <a:gd name="T45" fmla="*/ 569 h 569"/>
                <a:gd name="T46" fmla="*/ 594 w 594"/>
                <a:gd name="T47" fmla="*/ 569 h 569"/>
                <a:gd name="T48" fmla="*/ 594 w 594"/>
                <a:gd name="T49" fmla="*/ 499 h 569"/>
                <a:gd name="T50" fmla="*/ 522 w 594"/>
                <a:gd name="T51" fmla="*/ 425 h 569"/>
                <a:gd name="T52" fmla="*/ 521 w 594"/>
                <a:gd name="T53" fmla="*/ 422 h 569"/>
                <a:gd name="T54" fmla="*/ 370 w 594"/>
                <a:gd name="T55" fmla="*/ 0 h 569"/>
                <a:gd name="T56" fmla="*/ 246 w 594"/>
                <a:gd name="T57" fmla="*/ 0 h 569"/>
                <a:gd name="T58" fmla="*/ 92 w 594"/>
                <a:gd name="T59" fmla="*/ 40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4" h="569">
                  <a:moveTo>
                    <a:pt x="330" y="294"/>
                  </a:moveTo>
                  <a:cubicBezTo>
                    <a:pt x="221" y="294"/>
                    <a:pt x="221" y="294"/>
                    <a:pt x="221" y="294"/>
                  </a:cubicBezTo>
                  <a:cubicBezTo>
                    <a:pt x="279" y="130"/>
                    <a:pt x="279" y="130"/>
                    <a:pt x="279" y="130"/>
                  </a:cubicBezTo>
                  <a:lnTo>
                    <a:pt x="330" y="294"/>
                  </a:lnTo>
                  <a:close/>
                  <a:moveTo>
                    <a:pt x="92" y="401"/>
                  </a:moveTo>
                  <a:cubicBezTo>
                    <a:pt x="91" y="403"/>
                    <a:pt x="89" y="407"/>
                    <a:pt x="88" y="411"/>
                  </a:cubicBezTo>
                  <a:cubicBezTo>
                    <a:pt x="67" y="464"/>
                    <a:pt x="38" y="493"/>
                    <a:pt x="0" y="499"/>
                  </a:cubicBezTo>
                  <a:cubicBezTo>
                    <a:pt x="0" y="569"/>
                    <a:pt x="0" y="569"/>
                    <a:pt x="0" y="569"/>
                  </a:cubicBezTo>
                  <a:cubicBezTo>
                    <a:pt x="226" y="569"/>
                    <a:pt x="226" y="569"/>
                    <a:pt x="226" y="569"/>
                  </a:cubicBezTo>
                  <a:cubicBezTo>
                    <a:pt x="226" y="501"/>
                    <a:pt x="226" y="501"/>
                    <a:pt x="226" y="501"/>
                  </a:cubicBezTo>
                  <a:cubicBezTo>
                    <a:pt x="204" y="500"/>
                    <a:pt x="188" y="497"/>
                    <a:pt x="179" y="491"/>
                  </a:cubicBezTo>
                  <a:cubicBezTo>
                    <a:pt x="171" y="485"/>
                    <a:pt x="166" y="474"/>
                    <a:pt x="166" y="460"/>
                  </a:cubicBezTo>
                  <a:cubicBezTo>
                    <a:pt x="166" y="458"/>
                    <a:pt x="166" y="455"/>
                    <a:pt x="167" y="452"/>
                  </a:cubicBezTo>
                  <a:cubicBezTo>
                    <a:pt x="167" y="449"/>
                    <a:pt x="168" y="446"/>
                    <a:pt x="169" y="443"/>
                  </a:cubicBezTo>
                  <a:cubicBezTo>
                    <a:pt x="192" y="364"/>
                    <a:pt x="192" y="364"/>
                    <a:pt x="192" y="364"/>
                  </a:cubicBezTo>
                  <a:cubicBezTo>
                    <a:pt x="357" y="364"/>
                    <a:pt x="357" y="364"/>
                    <a:pt x="357" y="364"/>
                  </a:cubicBezTo>
                  <a:cubicBezTo>
                    <a:pt x="385" y="443"/>
                    <a:pt x="385" y="443"/>
                    <a:pt x="385" y="443"/>
                  </a:cubicBezTo>
                  <a:cubicBezTo>
                    <a:pt x="387" y="446"/>
                    <a:pt x="388" y="450"/>
                    <a:pt x="388" y="454"/>
                  </a:cubicBezTo>
                  <a:cubicBezTo>
                    <a:pt x="389" y="458"/>
                    <a:pt x="390" y="463"/>
                    <a:pt x="390" y="468"/>
                  </a:cubicBezTo>
                  <a:cubicBezTo>
                    <a:pt x="390" y="480"/>
                    <a:pt x="386" y="488"/>
                    <a:pt x="378" y="493"/>
                  </a:cubicBezTo>
                  <a:cubicBezTo>
                    <a:pt x="370" y="498"/>
                    <a:pt x="356" y="501"/>
                    <a:pt x="337" y="501"/>
                  </a:cubicBezTo>
                  <a:cubicBezTo>
                    <a:pt x="331" y="501"/>
                    <a:pt x="331" y="501"/>
                    <a:pt x="331" y="501"/>
                  </a:cubicBezTo>
                  <a:cubicBezTo>
                    <a:pt x="331" y="569"/>
                    <a:pt x="331" y="569"/>
                    <a:pt x="331" y="569"/>
                  </a:cubicBezTo>
                  <a:cubicBezTo>
                    <a:pt x="594" y="569"/>
                    <a:pt x="594" y="569"/>
                    <a:pt x="594" y="569"/>
                  </a:cubicBezTo>
                  <a:cubicBezTo>
                    <a:pt x="594" y="499"/>
                    <a:pt x="594" y="499"/>
                    <a:pt x="594" y="499"/>
                  </a:cubicBezTo>
                  <a:cubicBezTo>
                    <a:pt x="562" y="495"/>
                    <a:pt x="538" y="471"/>
                    <a:pt x="522" y="425"/>
                  </a:cubicBezTo>
                  <a:cubicBezTo>
                    <a:pt x="521" y="422"/>
                    <a:pt x="521" y="422"/>
                    <a:pt x="521" y="422"/>
                  </a:cubicBezTo>
                  <a:cubicBezTo>
                    <a:pt x="370" y="0"/>
                    <a:pt x="370" y="0"/>
                    <a:pt x="370" y="0"/>
                  </a:cubicBezTo>
                  <a:cubicBezTo>
                    <a:pt x="246" y="0"/>
                    <a:pt x="246" y="0"/>
                    <a:pt x="246" y="0"/>
                  </a:cubicBezTo>
                  <a:lnTo>
                    <a:pt x="92" y="4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47"/>
            <p:cNvSpPr>
              <a:spLocks/>
            </p:cNvSpPr>
            <p:nvPr/>
          </p:nvSpPr>
          <p:spPr bwMode="auto">
            <a:xfrm>
              <a:off x="4724093" y="1063570"/>
              <a:ext cx="173651" cy="172942"/>
            </a:xfrm>
            <a:custGeom>
              <a:avLst/>
              <a:gdLst>
                <a:gd name="T0" fmla="*/ 61 w 570"/>
                <a:gd name="T1" fmla="*/ 0 h 569"/>
                <a:gd name="T2" fmla="*/ 508 w 570"/>
                <a:gd name="T3" fmla="*/ 0 h 569"/>
                <a:gd name="T4" fmla="*/ 570 w 570"/>
                <a:gd name="T5" fmla="*/ 175 h 569"/>
                <a:gd name="T6" fmla="*/ 517 w 570"/>
                <a:gd name="T7" fmla="*/ 196 h 569"/>
                <a:gd name="T8" fmla="*/ 451 w 570"/>
                <a:gd name="T9" fmla="*/ 104 h 569"/>
                <a:gd name="T10" fmla="*/ 363 w 570"/>
                <a:gd name="T11" fmla="*/ 78 h 569"/>
                <a:gd name="T12" fmla="*/ 355 w 570"/>
                <a:gd name="T13" fmla="*/ 78 h 569"/>
                <a:gd name="T14" fmla="*/ 355 w 570"/>
                <a:gd name="T15" fmla="*/ 394 h 569"/>
                <a:gd name="T16" fmla="*/ 368 w 570"/>
                <a:gd name="T17" fmla="*/ 479 h 569"/>
                <a:gd name="T18" fmla="*/ 419 w 570"/>
                <a:gd name="T19" fmla="*/ 498 h 569"/>
                <a:gd name="T20" fmla="*/ 419 w 570"/>
                <a:gd name="T21" fmla="*/ 569 h 569"/>
                <a:gd name="T22" fmla="*/ 151 w 570"/>
                <a:gd name="T23" fmla="*/ 569 h 569"/>
                <a:gd name="T24" fmla="*/ 151 w 570"/>
                <a:gd name="T25" fmla="*/ 498 h 569"/>
                <a:gd name="T26" fmla="*/ 201 w 570"/>
                <a:gd name="T27" fmla="*/ 479 h 569"/>
                <a:gd name="T28" fmla="*/ 215 w 570"/>
                <a:gd name="T29" fmla="*/ 394 h 569"/>
                <a:gd name="T30" fmla="*/ 215 w 570"/>
                <a:gd name="T31" fmla="*/ 78 h 569"/>
                <a:gd name="T32" fmla="*/ 206 w 570"/>
                <a:gd name="T33" fmla="*/ 78 h 569"/>
                <a:gd name="T34" fmla="*/ 118 w 570"/>
                <a:gd name="T35" fmla="*/ 104 h 569"/>
                <a:gd name="T36" fmla="*/ 52 w 570"/>
                <a:gd name="T37" fmla="*/ 196 h 569"/>
                <a:gd name="T38" fmla="*/ 0 w 570"/>
                <a:gd name="T39" fmla="*/ 175 h 569"/>
                <a:gd name="T40" fmla="*/ 61 w 570"/>
                <a:gd name="T41"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0" h="569">
                  <a:moveTo>
                    <a:pt x="61" y="0"/>
                  </a:moveTo>
                  <a:cubicBezTo>
                    <a:pt x="508" y="0"/>
                    <a:pt x="508" y="0"/>
                    <a:pt x="508" y="0"/>
                  </a:cubicBezTo>
                  <a:cubicBezTo>
                    <a:pt x="570" y="175"/>
                    <a:pt x="570" y="175"/>
                    <a:pt x="570" y="175"/>
                  </a:cubicBezTo>
                  <a:cubicBezTo>
                    <a:pt x="517" y="196"/>
                    <a:pt x="517" y="196"/>
                    <a:pt x="517" y="196"/>
                  </a:cubicBezTo>
                  <a:cubicBezTo>
                    <a:pt x="496" y="153"/>
                    <a:pt x="474" y="122"/>
                    <a:pt x="451" y="104"/>
                  </a:cubicBezTo>
                  <a:cubicBezTo>
                    <a:pt x="427" y="87"/>
                    <a:pt x="398" y="78"/>
                    <a:pt x="363" y="78"/>
                  </a:cubicBezTo>
                  <a:cubicBezTo>
                    <a:pt x="355" y="78"/>
                    <a:pt x="355" y="78"/>
                    <a:pt x="355" y="78"/>
                  </a:cubicBezTo>
                  <a:cubicBezTo>
                    <a:pt x="355" y="394"/>
                    <a:pt x="355" y="394"/>
                    <a:pt x="355" y="394"/>
                  </a:cubicBezTo>
                  <a:cubicBezTo>
                    <a:pt x="355" y="438"/>
                    <a:pt x="359" y="467"/>
                    <a:pt x="368" y="479"/>
                  </a:cubicBezTo>
                  <a:cubicBezTo>
                    <a:pt x="377" y="490"/>
                    <a:pt x="394" y="497"/>
                    <a:pt x="419" y="498"/>
                  </a:cubicBezTo>
                  <a:cubicBezTo>
                    <a:pt x="419" y="569"/>
                    <a:pt x="419" y="569"/>
                    <a:pt x="419" y="569"/>
                  </a:cubicBezTo>
                  <a:cubicBezTo>
                    <a:pt x="151" y="569"/>
                    <a:pt x="151" y="569"/>
                    <a:pt x="151" y="569"/>
                  </a:cubicBezTo>
                  <a:cubicBezTo>
                    <a:pt x="151" y="498"/>
                    <a:pt x="151" y="498"/>
                    <a:pt x="151" y="498"/>
                  </a:cubicBezTo>
                  <a:cubicBezTo>
                    <a:pt x="175" y="497"/>
                    <a:pt x="193" y="490"/>
                    <a:pt x="201" y="479"/>
                  </a:cubicBezTo>
                  <a:cubicBezTo>
                    <a:pt x="210" y="467"/>
                    <a:pt x="215" y="439"/>
                    <a:pt x="215" y="394"/>
                  </a:cubicBezTo>
                  <a:cubicBezTo>
                    <a:pt x="215" y="78"/>
                    <a:pt x="215" y="78"/>
                    <a:pt x="215" y="78"/>
                  </a:cubicBezTo>
                  <a:cubicBezTo>
                    <a:pt x="206" y="78"/>
                    <a:pt x="206" y="78"/>
                    <a:pt x="206" y="78"/>
                  </a:cubicBezTo>
                  <a:cubicBezTo>
                    <a:pt x="171" y="78"/>
                    <a:pt x="142" y="87"/>
                    <a:pt x="118" y="104"/>
                  </a:cubicBezTo>
                  <a:cubicBezTo>
                    <a:pt x="95" y="122"/>
                    <a:pt x="73" y="153"/>
                    <a:pt x="52" y="196"/>
                  </a:cubicBezTo>
                  <a:cubicBezTo>
                    <a:pt x="0" y="175"/>
                    <a:pt x="0" y="175"/>
                    <a:pt x="0" y="175"/>
                  </a:cubicBezTo>
                  <a:lnTo>
                    <a:pt x="6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48"/>
            <p:cNvSpPr>
              <a:spLocks/>
            </p:cNvSpPr>
            <p:nvPr/>
          </p:nvSpPr>
          <p:spPr bwMode="auto">
            <a:xfrm>
              <a:off x="4892782" y="1063570"/>
              <a:ext cx="164436" cy="172942"/>
            </a:xfrm>
            <a:custGeom>
              <a:avLst/>
              <a:gdLst>
                <a:gd name="T0" fmla="*/ 0 w 540"/>
                <a:gd name="T1" fmla="*/ 0 h 569"/>
                <a:gd name="T2" fmla="*/ 447 w 540"/>
                <a:gd name="T3" fmla="*/ 0 h 569"/>
                <a:gd name="T4" fmla="*/ 519 w 540"/>
                <a:gd name="T5" fmla="*/ 172 h 569"/>
                <a:gd name="T6" fmla="*/ 470 w 540"/>
                <a:gd name="T7" fmla="*/ 199 h 569"/>
                <a:gd name="T8" fmla="*/ 376 w 540"/>
                <a:gd name="T9" fmla="*/ 102 h 569"/>
                <a:gd name="T10" fmla="*/ 263 w 540"/>
                <a:gd name="T11" fmla="*/ 70 h 569"/>
                <a:gd name="T12" fmla="*/ 215 w 540"/>
                <a:gd name="T13" fmla="*/ 83 h 569"/>
                <a:gd name="T14" fmla="*/ 203 w 540"/>
                <a:gd name="T15" fmla="*/ 142 h 569"/>
                <a:gd name="T16" fmla="*/ 203 w 540"/>
                <a:gd name="T17" fmla="*/ 224 h 569"/>
                <a:gd name="T18" fmla="*/ 229 w 540"/>
                <a:gd name="T19" fmla="*/ 224 h 569"/>
                <a:gd name="T20" fmla="*/ 285 w 540"/>
                <a:gd name="T21" fmla="*/ 206 h 569"/>
                <a:gd name="T22" fmla="*/ 302 w 540"/>
                <a:gd name="T23" fmla="*/ 135 h 569"/>
                <a:gd name="T24" fmla="*/ 360 w 540"/>
                <a:gd name="T25" fmla="*/ 135 h 569"/>
                <a:gd name="T26" fmla="*/ 360 w 540"/>
                <a:gd name="T27" fmla="*/ 392 h 569"/>
                <a:gd name="T28" fmla="*/ 302 w 540"/>
                <a:gd name="T29" fmla="*/ 392 h 569"/>
                <a:gd name="T30" fmla="*/ 280 w 540"/>
                <a:gd name="T31" fmla="*/ 318 h 569"/>
                <a:gd name="T32" fmla="*/ 229 w 540"/>
                <a:gd name="T33" fmla="*/ 296 h 569"/>
                <a:gd name="T34" fmla="*/ 203 w 540"/>
                <a:gd name="T35" fmla="*/ 296 h 569"/>
                <a:gd name="T36" fmla="*/ 203 w 540"/>
                <a:gd name="T37" fmla="*/ 429 h 569"/>
                <a:gd name="T38" fmla="*/ 216 w 540"/>
                <a:gd name="T39" fmla="*/ 488 h 569"/>
                <a:gd name="T40" fmla="*/ 265 w 540"/>
                <a:gd name="T41" fmla="*/ 501 h 569"/>
                <a:gd name="T42" fmla="*/ 386 w 540"/>
                <a:gd name="T43" fmla="*/ 459 h 569"/>
                <a:gd name="T44" fmla="*/ 488 w 540"/>
                <a:gd name="T45" fmla="*/ 344 h 569"/>
                <a:gd name="T46" fmla="*/ 540 w 540"/>
                <a:gd name="T47" fmla="*/ 373 h 569"/>
                <a:gd name="T48" fmla="*/ 458 w 540"/>
                <a:gd name="T49" fmla="*/ 569 h 569"/>
                <a:gd name="T50" fmla="*/ 0 w 540"/>
                <a:gd name="T51" fmla="*/ 569 h 569"/>
                <a:gd name="T52" fmla="*/ 0 w 540"/>
                <a:gd name="T53" fmla="*/ 499 h 569"/>
                <a:gd name="T54" fmla="*/ 49 w 540"/>
                <a:gd name="T55" fmla="*/ 480 h 569"/>
                <a:gd name="T56" fmla="*/ 63 w 540"/>
                <a:gd name="T57" fmla="*/ 394 h 569"/>
                <a:gd name="T58" fmla="*/ 63 w 540"/>
                <a:gd name="T59" fmla="*/ 176 h 569"/>
                <a:gd name="T60" fmla="*/ 49 w 540"/>
                <a:gd name="T61" fmla="*/ 89 h 569"/>
                <a:gd name="T62" fmla="*/ 0 w 540"/>
                <a:gd name="T63" fmla="*/ 71 h 569"/>
                <a:gd name="T64" fmla="*/ 0 w 540"/>
                <a:gd name="T65"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0" h="569">
                  <a:moveTo>
                    <a:pt x="0" y="0"/>
                  </a:moveTo>
                  <a:cubicBezTo>
                    <a:pt x="447" y="0"/>
                    <a:pt x="447" y="0"/>
                    <a:pt x="447" y="0"/>
                  </a:cubicBezTo>
                  <a:cubicBezTo>
                    <a:pt x="519" y="172"/>
                    <a:pt x="519" y="172"/>
                    <a:pt x="519" y="172"/>
                  </a:cubicBezTo>
                  <a:cubicBezTo>
                    <a:pt x="470" y="199"/>
                    <a:pt x="470" y="199"/>
                    <a:pt x="470" y="199"/>
                  </a:cubicBezTo>
                  <a:cubicBezTo>
                    <a:pt x="441" y="156"/>
                    <a:pt x="410" y="123"/>
                    <a:pt x="376" y="102"/>
                  </a:cubicBezTo>
                  <a:cubicBezTo>
                    <a:pt x="341" y="80"/>
                    <a:pt x="304" y="70"/>
                    <a:pt x="263" y="70"/>
                  </a:cubicBezTo>
                  <a:cubicBezTo>
                    <a:pt x="240" y="70"/>
                    <a:pt x="224" y="74"/>
                    <a:pt x="215" y="83"/>
                  </a:cubicBezTo>
                  <a:cubicBezTo>
                    <a:pt x="207" y="91"/>
                    <a:pt x="203" y="111"/>
                    <a:pt x="203" y="142"/>
                  </a:cubicBezTo>
                  <a:cubicBezTo>
                    <a:pt x="203" y="224"/>
                    <a:pt x="203" y="224"/>
                    <a:pt x="203" y="224"/>
                  </a:cubicBezTo>
                  <a:cubicBezTo>
                    <a:pt x="229" y="224"/>
                    <a:pt x="229" y="224"/>
                    <a:pt x="229" y="224"/>
                  </a:cubicBezTo>
                  <a:cubicBezTo>
                    <a:pt x="257" y="224"/>
                    <a:pt x="275" y="218"/>
                    <a:pt x="285" y="206"/>
                  </a:cubicBezTo>
                  <a:cubicBezTo>
                    <a:pt x="295" y="195"/>
                    <a:pt x="301" y="172"/>
                    <a:pt x="302" y="135"/>
                  </a:cubicBezTo>
                  <a:cubicBezTo>
                    <a:pt x="360" y="135"/>
                    <a:pt x="360" y="135"/>
                    <a:pt x="360" y="135"/>
                  </a:cubicBezTo>
                  <a:cubicBezTo>
                    <a:pt x="360" y="392"/>
                    <a:pt x="360" y="392"/>
                    <a:pt x="360" y="392"/>
                  </a:cubicBezTo>
                  <a:cubicBezTo>
                    <a:pt x="302" y="392"/>
                    <a:pt x="302" y="392"/>
                    <a:pt x="302" y="392"/>
                  </a:cubicBezTo>
                  <a:cubicBezTo>
                    <a:pt x="299" y="358"/>
                    <a:pt x="291" y="334"/>
                    <a:pt x="280" y="318"/>
                  </a:cubicBezTo>
                  <a:cubicBezTo>
                    <a:pt x="268" y="303"/>
                    <a:pt x="251" y="296"/>
                    <a:pt x="229" y="296"/>
                  </a:cubicBezTo>
                  <a:cubicBezTo>
                    <a:pt x="203" y="296"/>
                    <a:pt x="203" y="296"/>
                    <a:pt x="203" y="296"/>
                  </a:cubicBezTo>
                  <a:cubicBezTo>
                    <a:pt x="203" y="429"/>
                    <a:pt x="203" y="429"/>
                    <a:pt x="203" y="429"/>
                  </a:cubicBezTo>
                  <a:cubicBezTo>
                    <a:pt x="203" y="459"/>
                    <a:pt x="207" y="479"/>
                    <a:pt x="216" y="488"/>
                  </a:cubicBezTo>
                  <a:cubicBezTo>
                    <a:pt x="224" y="496"/>
                    <a:pt x="241" y="501"/>
                    <a:pt x="265" y="501"/>
                  </a:cubicBezTo>
                  <a:cubicBezTo>
                    <a:pt x="305" y="501"/>
                    <a:pt x="346" y="487"/>
                    <a:pt x="386" y="459"/>
                  </a:cubicBezTo>
                  <a:cubicBezTo>
                    <a:pt x="425" y="432"/>
                    <a:pt x="460" y="393"/>
                    <a:pt x="488" y="344"/>
                  </a:cubicBezTo>
                  <a:cubicBezTo>
                    <a:pt x="540" y="373"/>
                    <a:pt x="540" y="373"/>
                    <a:pt x="540" y="373"/>
                  </a:cubicBezTo>
                  <a:cubicBezTo>
                    <a:pt x="458" y="569"/>
                    <a:pt x="458" y="569"/>
                    <a:pt x="458" y="569"/>
                  </a:cubicBezTo>
                  <a:cubicBezTo>
                    <a:pt x="0" y="569"/>
                    <a:pt x="0" y="569"/>
                    <a:pt x="0" y="569"/>
                  </a:cubicBezTo>
                  <a:cubicBezTo>
                    <a:pt x="0" y="499"/>
                    <a:pt x="0" y="499"/>
                    <a:pt x="0" y="499"/>
                  </a:cubicBezTo>
                  <a:cubicBezTo>
                    <a:pt x="24" y="498"/>
                    <a:pt x="41" y="492"/>
                    <a:pt x="49" y="480"/>
                  </a:cubicBezTo>
                  <a:cubicBezTo>
                    <a:pt x="59" y="469"/>
                    <a:pt x="63" y="440"/>
                    <a:pt x="63" y="394"/>
                  </a:cubicBezTo>
                  <a:cubicBezTo>
                    <a:pt x="63" y="176"/>
                    <a:pt x="63" y="176"/>
                    <a:pt x="63" y="176"/>
                  </a:cubicBezTo>
                  <a:cubicBezTo>
                    <a:pt x="63" y="130"/>
                    <a:pt x="59" y="101"/>
                    <a:pt x="49" y="89"/>
                  </a:cubicBezTo>
                  <a:cubicBezTo>
                    <a:pt x="41" y="77"/>
                    <a:pt x="24" y="71"/>
                    <a:pt x="0" y="71"/>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49"/>
            <p:cNvSpPr>
              <a:spLocks/>
            </p:cNvSpPr>
            <p:nvPr/>
          </p:nvSpPr>
          <p:spPr bwMode="auto">
            <a:xfrm>
              <a:off x="5146525" y="1018917"/>
              <a:ext cx="212633" cy="222556"/>
            </a:xfrm>
            <a:custGeom>
              <a:avLst/>
              <a:gdLst>
                <a:gd name="T0" fmla="*/ 485 w 700"/>
                <a:gd name="T1" fmla="*/ 38 h 734"/>
                <a:gd name="T2" fmla="*/ 500 w 700"/>
                <a:gd name="T3" fmla="*/ 8 h 734"/>
                <a:gd name="T4" fmla="*/ 563 w 700"/>
                <a:gd name="T5" fmla="*/ 8 h 734"/>
                <a:gd name="T6" fmla="*/ 624 w 700"/>
                <a:gd name="T7" fmla="*/ 247 h 734"/>
                <a:gd name="T8" fmla="*/ 547 w 700"/>
                <a:gd name="T9" fmla="*/ 277 h 734"/>
                <a:gd name="T10" fmla="*/ 451 w 700"/>
                <a:gd name="T11" fmla="*/ 139 h 734"/>
                <a:gd name="T12" fmla="*/ 341 w 700"/>
                <a:gd name="T13" fmla="*/ 96 h 734"/>
                <a:gd name="T14" fmla="*/ 222 w 700"/>
                <a:gd name="T15" fmla="*/ 165 h 734"/>
                <a:gd name="T16" fmla="*/ 180 w 700"/>
                <a:gd name="T17" fmla="*/ 365 h 734"/>
                <a:gd name="T18" fmla="*/ 221 w 700"/>
                <a:gd name="T19" fmla="*/ 560 h 734"/>
                <a:gd name="T20" fmla="*/ 338 w 700"/>
                <a:gd name="T21" fmla="*/ 627 h 734"/>
                <a:gd name="T22" fmla="*/ 436 w 700"/>
                <a:gd name="T23" fmla="*/ 594 h 734"/>
                <a:gd name="T24" fmla="*/ 473 w 700"/>
                <a:gd name="T25" fmla="*/ 508 h 734"/>
                <a:gd name="T26" fmla="*/ 454 w 700"/>
                <a:gd name="T27" fmla="*/ 453 h 734"/>
                <a:gd name="T28" fmla="*/ 391 w 700"/>
                <a:gd name="T29" fmla="*/ 434 h 734"/>
                <a:gd name="T30" fmla="*/ 391 w 700"/>
                <a:gd name="T31" fmla="*/ 353 h 734"/>
                <a:gd name="T32" fmla="*/ 700 w 700"/>
                <a:gd name="T33" fmla="*/ 353 h 734"/>
                <a:gd name="T34" fmla="*/ 700 w 700"/>
                <a:gd name="T35" fmla="*/ 434 h 734"/>
                <a:gd name="T36" fmla="*/ 640 w 700"/>
                <a:gd name="T37" fmla="*/ 464 h 734"/>
                <a:gd name="T38" fmla="*/ 625 w 700"/>
                <a:gd name="T39" fmla="*/ 540 h 734"/>
                <a:gd name="T40" fmla="*/ 625 w 700"/>
                <a:gd name="T41" fmla="*/ 726 h 734"/>
                <a:gd name="T42" fmla="*/ 525 w 700"/>
                <a:gd name="T43" fmla="*/ 726 h 734"/>
                <a:gd name="T44" fmla="*/ 499 w 700"/>
                <a:gd name="T45" fmla="*/ 668 h 734"/>
                <a:gd name="T46" fmla="*/ 407 w 700"/>
                <a:gd name="T47" fmla="*/ 718 h 734"/>
                <a:gd name="T48" fmla="*/ 303 w 700"/>
                <a:gd name="T49" fmla="*/ 734 h 734"/>
                <a:gd name="T50" fmla="*/ 83 w 700"/>
                <a:gd name="T51" fmla="*/ 631 h 734"/>
                <a:gd name="T52" fmla="*/ 0 w 700"/>
                <a:gd name="T53" fmla="*/ 359 h 734"/>
                <a:gd name="T54" fmla="*/ 95 w 700"/>
                <a:gd name="T55" fmla="*/ 100 h 734"/>
                <a:gd name="T56" fmla="*/ 338 w 700"/>
                <a:gd name="T57" fmla="*/ 0 h 734"/>
                <a:gd name="T58" fmla="*/ 411 w 700"/>
                <a:gd name="T59" fmla="*/ 9 h 734"/>
                <a:gd name="T60" fmla="*/ 485 w 700"/>
                <a:gd name="T61" fmla="*/ 38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0" h="734">
                  <a:moveTo>
                    <a:pt x="485" y="38"/>
                  </a:moveTo>
                  <a:cubicBezTo>
                    <a:pt x="500" y="8"/>
                    <a:pt x="500" y="8"/>
                    <a:pt x="500" y="8"/>
                  </a:cubicBezTo>
                  <a:cubicBezTo>
                    <a:pt x="563" y="8"/>
                    <a:pt x="563" y="8"/>
                    <a:pt x="563" y="8"/>
                  </a:cubicBezTo>
                  <a:cubicBezTo>
                    <a:pt x="624" y="247"/>
                    <a:pt x="624" y="247"/>
                    <a:pt x="624" y="247"/>
                  </a:cubicBezTo>
                  <a:cubicBezTo>
                    <a:pt x="547" y="277"/>
                    <a:pt x="547" y="277"/>
                    <a:pt x="547" y="277"/>
                  </a:cubicBezTo>
                  <a:cubicBezTo>
                    <a:pt x="515" y="214"/>
                    <a:pt x="484" y="168"/>
                    <a:pt x="451" y="139"/>
                  </a:cubicBezTo>
                  <a:cubicBezTo>
                    <a:pt x="418" y="110"/>
                    <a:pt x="382" y="96"/>
                    <a:pt x="341" y="96"/>
                  </a:cubicBezTo>
                  <a:cubicBezTo>
                    <a:pt x="290" y="96"/>
                    <a:pt x="250" y="119"/>
                    <a:pt x="222" y="165"/>
                  </a:cubicBezTo>
                  <a:cubicBezTo>
                    <a:pt x="194" y="212"/>
                    <a:pt x="180" y="278"/>
                    <a:pt x="180" y="365"/>
                  </a:cubicBezTo>
                  <a:cubicBezTo>
                    <a:pt x="180" y="450"/>
                    <a:pt x="194" y="515"/>
                    <a:pt x="221" y="560"/>
                  </a:cubicBezTo>
                  <a:cubicBezTo>
                    <a:pt x="247" y="605"/>
                    <a:pt x="287" y="627"/>
                    <a:pt x="338" y="627"/>
                  </a:cubicBezTo>
                  <a:cubicBezTo>
                    <a:pt x="380" y="627"/>
                    <a:pt x="412" y="616"/>
                    <a:pt x="436" y="594"/>
                  </a:cubicBezTo>
                  <a:cubicBezTo>
                    <a:pt x="461" y="573"/>
                    <a:pt x="473" y="544"/>
                    <a:pt x="473" y="508"/>
                  </a:cubicBezTo>
                  <a:cubicBezTo>
                    <a:pt x="473" y="482"/>
                    <a:pt x="467" y="464"/>
                    <a:pt x="454" y="453"/>
                  </a:cubicBezTo>
                  <a:cubicBezTo>
                    <a:pt x="442" y="442"/>
                    <a:pt x="420" y="435"/>
                    <a:pt x="391" y="434"/>
                  </a:cubicBezTo>
                  <a:cubicBezTo>
                    <a:pt x="391" y="353"/>
                    <a:pt x="391" y="353"/>
                    <a:pt x="391" y="353"/>
                  </a:cubicBezTo>
                  <a:cubicBezTo>
                    <a:pt x="700" y="353"/>
                    <a:pt x="700" y="353"/>
                    <a:pt x="700" y="353"/>
                  </a:cubicBezTo>
                  <a:cubicBezTo>
                    <a:pt x="700" y="434"/>
                    <a:pt x="700" y="434"/>
                    <a:pt x="700" y="434"/>
                  </a:cubicBezTo>
                  <a:cubicBezTo>
                    <a:pt x="670" y="441"/>
                    <a:pt x="650" y="451"/>
                    <a:pt x="640" y="464"/>
                  </a:cubicBezTo>
                  <a:cubicBezTo>
                    <a:pt x="630" y="477"/>
                    <a:pt x="625" y="503"/>
                    <a:pt x="625" y="540"/>
                  </a:cubicBezTo>
                  <a:cubicBezTo>
                    <a:pt x="625" y="726"/>
                    <a:pt x="625" y="726"/>
                    <a:pt x="625" y="726"/>
                  </a:cubicBezTo>
                  <a:cubicBezTo>
                    <a:pt x="525" y="726"/>
                    <a:pt x="525" y="726"/>
                    <a:pt x="525" y="726"/>
                  </a:cubicBezTo>
                  <a:cubicBezTo>
                    <a:pt x="499" y="668"/>
                    <a:pt x="499" y="668"/>
                    <a:pt x="499" y="668"/>
                  </a:cubicBezTo>
                  <a:cubicBezTo>
                    <a:pt x="469" y="691"/>
                    <a:pt x="438" y="708"/>
                    <a:pt x="407" y="718"/>
                  </a:cubicBezTo>
                  <a:cubicBezTo>
                    <a:pt x="376" y="728"/>
                    <a:pt x="341" y="734"/>
                    <a:pt x="303" y="734"/>
                  </a:cubicBezTo>
                  <a:cubicBezTo>
                    <a:pt x="211" y="734"/>
                    <a:pt x="138" y="699"/>
                    <a:pt x="83" y="631"/>
                  </a:cubicBezTo>
                  <a:cubicBezTo>
                    <a:pt x="27" y="563"/>
                    <a:pt x="0" y="472"/>
                    <a:pt x="0" y="359"/>
                  </a:cubicBezTo>
                  <a:cubicBezTo>
                    <a:pt x="0" y="254"/>
                    <a:pt x="32" y="167"/>
                    <a:pt x="95" y="100"/>
                  </a:cubicBezTo>
                  <a:cubicBezTo>
                    <a:pt x="159" y="33"/>
                    <a:pt x="240" y="0"/>
                    <a:pt x="338" y="0"/>
                  </a:cubicBezTo>
                  <a:cubicBezTo>
                    <a:pt x="363" y="0"/>
                    <a:pt x="387" y="3"/>
                    <a:pt x="411" y="9"/>
                  </a:cubicBezTo>
                  <a:cubicBezTo>
                    <a:pt x="434" y="14"/>
                    <a:pt x="459" y="24"/>
                    <a:pt x="485"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50"/>
            <p:cNvSpPr>
              <a:spLocks noEditPoints="1"/>
            </p:cNvSpPr>
            <p:nvPr/>
          </p:nvSpPr>
          <p:spPr bwMode="auto">
            <a:xfrm>
              <a:off x="5354905" y="1063570"/>
              <a:ext cx="260830" cy="172942"/>
            </a:xfrm>
            <a:custGeom>
              <a:avLst/>
              <a:gdLst>
                <a:gd name="T0" fmla="*/ 805 w 857"/>
                <a:gd name="T1" fmla="*/ 91 h 569"/>
                <a:gd name="T2" fmla="*/ 857 w 857"/>
                <a:gd name="T3" fmla="*/ 72 h 569"/>
                <a:gd name="T4" fmla="*/ 857 w 857"/>
                <a:gd name="T5" fmla="*/ 0 h 569"/>
                <a:gd name="T6" fmla="*/ 584 w 857"/>
                <a:gd name="T7" fmla="*/ 0 h 569"/>
                <a:gd name="T8" fmla="*/ 584 w 857"/>
                <a:gd name="T9" fmla="*/ 72 h 569"/>
                <a:gd name="T10" fmla="*/ 637 w 857"/>
                <a:gd name="T11" fmla="*/ 91 h 569"/>
                <a:gd name="T12" fmla="*/ 650 w 857"/>
                <a:gd name="T13" fmla="*/ 176 h 569"/>
                <a:gd name="T14" fmla="*/ 650 w 857"/>
                <a:gd name="T15" fmla="*/ 394 h 569"/>
                <a:gd name="T16" fmla="*/ 637 w 857"/>
                <a:gd name="T17" fmla="*/ 478 h 569"/>
                <a:gd name="T18" fmla="*/ 591 w 857"/>
                <a:gd name="T19" fmla="*/ 497 h 569"/>
                <a:gd name="T20" fmla="*/ 556 w 857"/>
                <a:gd name="T21" fmla="*/ 485 h 569"/>
                <a:gd name="T22" fmla="*/ 516 w 857"/>
                <a:gd name="T23" fmla="*/ 447 h 569"/>
                <a:gd name="T24" fmla="*/ 407 w 857"/>
                <a:gd name="T25" fmla="*/ 306 h 569"/>
                <a:gd name="T26" fmla="*/ 501 w 857"/>
                <a:gd name="T27" fmla="*/ 251 h 569"/>
                <a:gd name="T28" fmla="*/ 532 w 857"/>
                <a:gd name="T29" fmla="*/ 155 h 569"/>
                <a:gd name="T30" fmla="*/ 477 w 857"/>
                <a:gd name="T31" fmla="*/ 39 h 569"/>
                <a:gd name="T32" fmla="*/ 310 w 857"/>
                <a:gd name="T33" fmla="*/ 0 h 569"/>
                <a:gd name="T34" fmla="*/ 0 w 857"/>
                <a:gd name="T35" fmla="*/ 0 h 569"/>
                <a:gd name="T36" fmla="*/ 0 w 857"/>
                <a:gd name="T37" fmla="*/ 72 h 569"/>
                <a:gd name="T38" fmla="*/ 52 w 857"/>
                <a:gd name="T39" fmla="*/ 91 h 569"/>
                <a:gd name="T40" fmla="*/ 65 w 857"/>
                <a:gd name="T41" fmla="*/ 176 h 569"/>
                <a:gd name="T42" fmla="*/ 65 w 857"/>
                <a:gd name="T43" fmla="*/ 394 h 569"/>
                <a:gd name="T44" fmla="*/ 52 w 857"/>
                <a:gd name="T45" fmla="*/ 479 h 569"/>
                <a:gd name="T46" fmla="*/ 0 w 857"/>
                <a:gd name="T47" fmla="*/ 498 h 569"/>
                <a:gd name="T48" fmla="*/ 0 w 857"/>
                <a:gd name="T49" fmla="*/ 569 h 569"/>
                <a:gd name="T50" fmla="*/ 273 w 857"/>
                <a:gd name="T51" fmla="*/ 569 h 569"/>
                <a:gd name="T52" fmla="*/ 273 w 857"/>
                <a:gd name="T53" fmla="*/ 498 h 569"/>
                <a:gd name="T54" fmla="*/ 220 w 857"/>
                <a:gd name="T55" fmla="*/ 479 h 569"/>
                <a:gd name="T56" fmla="*/ 206 w 857"/>
                <a:gd name="T57" fmla="*/ 394 h 569"/>
                <a:gd name="T58" fmla="*/ 206 w 857"/>
                <a:gd name="T59" fmla="*/ 323 h 569"/>
                <a:gd name="T60" fmla="*/ 261 w 857"/>
                <a:gd name="T61" fmla="*/ 323 h 569"/>
                <a:gd name="T62" fmla="*/ 433 w 857"/>
                <a:gd name="T63" fmla="*/ 569 h 569"/>
                <a:gd name="T64" fmla="*/ 584 w 857"/>
                <a:gd name="T65" fmla="*/ 569 h 569"/>
                <a:gd name="T66" fmla="*/ 605 w 857"/>
                <a:gd name="T67" fmla="*/ 569 h 569"/>
                <a:gd name="T68" fmla="*/ 857 w 857"/>
                <a:gd name="T69" fmla="*/ 569 h 569"/>
                <a:gd name="T70" fmla="*/ 857 w 857"/>
                <a:gd name="T71" fmla="*/ 498 h 569"/>
                <a:gd name="T72" fmla="*/ 805 w 857"/>
                <a:gd name="T73" fmla="*/ 478 h 569"/>
                <a:gd name="T74" fmla="*/ 791 w 857"/>
                <a:gd name="T75" fmla="*/ 394 h 569"/>
                <a:gd name="T76" fmla="*/ 791 w 857"/>
                <a:gd name="T77" fmla="*/ 176 h 569"/>
                <a:gd name="T78" fmla="*/ 805 w 857"/>
                <a:gd name="T79" fmla="*/ 91 h 569"/>
                <a:gd name="T80" fmla="*/ 351 w 857"/>
                <a:gd name="T81" fmla="*/ 225 h 569"/>
                <a:gd name="T82" fmla="*/ 237 w 857"/>
                <a:gd name="T83" fmla="*/ 248 h 569"/>
                <a:gd name="T84" fmla="*/ 218 w 857"/>
                <a:gd name="T85" fmla="*/ 247 h 569"/>
                <a:gd name="T86" fmla="*/ 206 w 857"/>
                <a:gd name="T87" fmla="*/ 247 h 569"/>
                <a:gd name="T88" fmla="*/ 206 w 857"/>
                <a:gd name="T89" fmla="*/ 142 h 569"/>
                <a:gd name="T90" fmla="*/ 220 w 857"/>
                <a:gd name="T91" fmla="*/ 85 h 569"/>
                <a:gd name="T92" fmla="*/ 271 w 857"/>
                <a:gd name="T93" fmla="*/ 72 h 569"/>
                <a:gd name="T94" fmla="*/ 357 w 857"/>
                <a:gd name="T95" fmla="*/ 95 h 569"/>
                <a:gd name="T96" fmla="*/ 389 w 857"/>
                <a:gd name="T97" fmla="*/ 158 h 569"/>
                <a:gd name="T98" fmla="*/ 351 w 857"/>
                <a:gd name="T99" fmla="*/ 225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7" h="569">
                  <a:moveTo>
                    <a:pt x="805" y="91"/>
                  </a:moveTo>
                  <a:cubicBezTo>
                    <a:pt x="814" y="79"/>
                    <a:pt x="832" y="72"/>
                    <a:pt x="857" y="72"/>
                  </a:cubicBezTo>
                  <a:cubicBezTo>
                    <a:pt x="857" y="0"/>
                    <a:pt x="857" y="0"/>
                    <a:pt x="857" y="0"/>
                  </a:cubicBezTo>
                  <a:cubicBezTo>
                    <a:pt x="584" y="0"/>
                    <a:pt x="584" y="0"/>
                    <a:pt x="584" y="0"/>
                  </a:cubicBezTo>
                  <a:cubicBezTo>
                    <a:pt x="584" y="72"/>
                    <a:pt x="584" y="72"/>
                    <a:pt x="584" y="72"/>
                  </a:cubicBezTo>
                  <a:cubicBezTo>
                    <a:pt x="610" y="73"/>
                    <a:pt x="627" y="79"/>
                    <a:pt x="637" y="91"/>
                  </a:cubicBezTo>
                  <a:cubicBezTo>
                    <a:pt x="645" y="103"/>
                    <a:pt x="650" y="131"/>
                    <a:pt x="650" y="176"/>
                  </a:cubicBezTo>
                  <a:cubicBezTo>
                    <a:pt x="650" y="394"/>
                    <a:pt x="650" y="394"/>
                    <a:pt x="650" y="394"/>
                  </a:cubicBezTo>
                  <a:cubicBezTo>
                    <a:pt x="650" y="438"/>
                    <a:pt x="645" y="466"/>
                    <a:pt x="637" y="478"/>
                  </a:cubicBezTo>
                  <a:cubicBezTo>
                    <a:pt x="628" y="489"/>
                    <a:pt x="613" y="495"/>
                    <a:pt x="591" y="497"/>
                  </a:cubicBezTo>
                  <a:cubicBezTo>
                    <a:pt x="578" y="495"/>
                    <a:pt x="566" y="491"/>
                    <a:pt x="556" y="485"/>
                  </a:cubicBezTo>
                  <a:cubicBezTo>
                    <a:pt x="543" y="478"/>
                    <a:pt x="529" y="465"/>
                    <a:pt x="516" y="447"/>
                  </a:cubicBezTo>
                  <a:cubicBezTo>
                    <a:pt x="407" y="306"/>
                    <a:pt x="407" y="306"/>
                    <a:pt x="407" y="306"/>
                  </a:cubicBezTo>
                  <a:cubicBezTo>
                    <a:pt x="449" y="294"/>
                    <a:pt x="481" y="275"/>
                    <a:pt x="501" y="251"/>
                  </a:cubicBezTo>
                  <a:cubicBezTo>
                    <a:pt x="522" y="226"/>
                    <a:pt x="532" y="194"/>
                    <a:pt x="532" y="155"/>
                  </a:cubicBezTo>
                  <a:cubicBezTo>
                    <a:pt x="532" y="103"/>
                    <a:pt x="514" y="65"/>
                    <a:pt x="477" y="39"/>
                  </a:cubicBezTo>
                  <a:cubicBezTo>
                    <a:pt x="440" y="13"/>
                    <a:pt x="384" y="0"/>
                    <a:pt x="310" y="0"/>
                  </a:cubicBezTo>
                  <a:cubicBezTo>
                    <a:pt x="0" y="0"/>
                    <a:pt x="0" y="0"/>
                    <a:pt x="0" y="0"/>
                  </a:cubicBezTo>
                  <a:cubicBezTo>
                    <a:pt x="0" y="72"/>
                    <a:pt x="0" y="72"/>
                    <a:pt x="0" y="72"/>
                  </a:cubicBezTo>
                  <a:cubicBezTo>
                    <a:pt x="26" y="72"/>
                    <a:pt x="43" y="79"/>
                    <a:pt x="52" y="91"/>
                  </a:cubicBezTo>
                  <a:cubicBezTo>
                    <a:pt x="61" y="102"/>
                    <a:pt x="65" y="131"/>
                    <a:pt x="65" y="176"/>
                  </a:cubicBezTo>
                  <a:cubicBezTo>
                    <a:pt x="65" y="394"/>
                    <a:pt x="65" y="394"/>
                    <a:pt x="65" y="394"/>
                  </a:cubicBezTo>
                  <a:cubicBezTo>
                    <a:pt x="65" y="439"/>
                    <a:pt x="61" y="467"/>
                    <a:pt x="52" y="479"/>
                  </a:cubicBezTo>
                  <a:cubicBezTo>
                    <a:pt x="43" y="490"/>
                    <a:pt x="26" y="497"/>
                    <a:pt x="0" y="498"/>
                  </a:cubicBezTo>
                  <a:cubicBezTo>
                    <a:pt x="0" y="569"/>
                    <a:pt x="0" y="569"/>
                    <a:pt x="0" y="569"/>
                  </a:cubicBezTo>
                  <a:cubicBezTo>
                    <a:pt x="273" y="569"/>
                    <a:pt x="273" y="569"/>
                    <a:pt x="273" y="569"/>
                  </a:cubicBezTo>
                  <a:cubicBezTo>
                    <a:pt x="273" y="498"/>
                    <a:pt x="273" y="498"/>
                    <a:pt x="273" y="498"/>
                  </a:cubicBezTo>
                  <a:cubicBezTo>
                    <a:pt x="246" y="497"/>
                    <a:pt x="229" y="490"/>
                    <a:pt x="220" y="479"/>
                  </a:cubicBezTo>
                  <a:cubicBezTo>
                    <a:pt x="211" y="467"/>
                    <a:pt x="206" y="439"/>
                    <a:pt x="206" y="394"/>
                  </a:cubicBezTo>
                  <a:cubicBezTo>
                    <a:pt x="206" y="323"/>
                    <a:pt x="206" y="323"/>
                    <a:pt x="206" y="323"/>
                  </a:cubicBezTo>
                  <a:cubicBezTo>
                    <a:pt x="261" y="323"/>
                    <a:pt x="261" y="323"/>
                    <a:pt x="261" y="323"/>
                  </a:cubicBezTo>
                  <a:cubicBezTo>
                    <a:pt x="433" y="569"/>
                    <a:pt x="433" y="569"/>
                    <a:pt x="433" y="569"/>
                  </a:cubicBezTo>
                  <a:cubicBezTo>
                    <a:pt x="584" y="569"/>
                    <a:pt x="584" y="569"/>
                    <a:pt x="584" y="569"/>
                  </a:cubicBezTo>
                  <a:cubicBezTo>
                    <a:pt x="605" y="569"/>
                    <a:pt x="605" y="569"/>
                    <a:pt x="605" y="569"/>
                  </a:cubicBezTo>
                  <a:cubicBezTo>
                    <a:pt x="857" y="569"/>
                    <a:pt x="857" y="569"/>
                    <a:pt x="857" y="569"/>
                  </a:cubicBezTo>
                  <a:cubicBezTo>
                    <a:pt x="857" y="498"/>
                    <a:pt x="857" y="498"/>
                    <a:pt x="857" y="498"/>
                  </a:cubicBezTo>
                  <a:cubicBezTo>
                    <a:pt x="832" y="497"/>
                    <a:pt x="814" y="490"/>
                    <a:pt x="805" y="478"/>
                  </a:cubicBezTo>
                  <a:cubicBezTo>
                    <a:pt x="796" y="466"/>
                    <a:pt x="791" y="438"/>
                    <a:pt x="791" y="394"/>
                  </a:cubicBezTo>
                  <a:cubicBezTo>
                    <a:pt x="791" y="176"/>
                    <a:pt x="791" y="176"/>
                    <a:pt x="791" y="176"/>
                  </a:cubicBezTo>
                  <a:cubicBezTo>
                    <a:pt x="791" y="131"/>
                    <a:pt x="796" y="103"/>
                    <a:pt x="805" y="91"/>
                  </a:cubicBezTo>
                  <a:close/>
                  <a:moveTo>
                    <a:pt x="351" y="225"/>
                  </a:moveTo>
                  <a:cubicBezTo>
                    <a:pt x="326" y="240"/>
                    <a:pt x="288" y="248"/>
                    <a:pt x="237" y="248"/>
                  </a:cubicBezTo>
                  <a:cubicBezTo>
                    <a:pt x="229" y="248"/>
                    <a:pt x="223" y="247"/>
                    <a:pt x="218" y="247"/>
                  </a:cubicBezTo>
                  <a:cubicBezTo>
                    <a:pt x="214" y="247"/>
                    <a:pt x="210" y="247"/>
                    <a:pt x="206" y="247"/>
                  </a:cubicBezTo>
                  <a:cubicBezTo>
                    <a:pt x="206" y="142"/>
                    <a:pt x="206" y="142"/>
                    <a:pt x="206" y="142"/>
                  </a:cubicBezTo>
                  <a:cubicBezTo>
                    <a:pt x="206" y="113"/>
                    <a:pt x="211" y="93"/>
                    <a:pt x="220" y="85"/>
                  </a:cubicBezTo>
                  <a:cubicBezTo>
                    <a:pt x="228" y="76"/>
                    <a:pt x="245" y="72"/>
                    <a:pt x="271" y="72"/>
                  </a:cubicBezTo>
                  <a:cubicBezTo>
                    <a:pt x="307" y="72"/>
                    <a:pt x="336" y="79"/>
                    <a:pt x="357" y="95"/>
                  </a:cubicBezTo>
                  <a:cubicBezTo>
                    <a:pt x="378" y="110"/>
                    <a:pt x="389" y="131"/>
                    <a:pt x="389" y="158"/>
                  </a:cubicBezTo>
                  <a:cubicBezTo>
                    <a:pt x="389" y="188"/>
                    <a:pt x="376" y="211"/>
                    <a:pt x="351" y="2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51"/>
            <p:cNvSpPr>
              <a:spLocks noEditPoints="1"/>
            </p:cNvSpPr>
            <p:nvPr/>
          </p:nvSpPr>
          <p:spPr bwMode="auto">
            <a:xfrm>
              <a:off x="5623532" y="1063570"/>
              <a:ext cx="175068" cy="172942"/>
            </a:xfrm>
            <a:custGeom>
              <a:avLst/>
              <a:gdLst>
                <a:gd name="T0" fmla="*/ 201 w 576"/>
                <a:gd name="T1" fmla="*/ 142 h 569"/>
                <a:gd name="T2" fmla="*/ 213 w 576"/>
                <a:gd name="T3" fmla="*/ 83 h 569"/>
                <a:gd name="T4" fmla="*/ 260 w 576"/>
                <a:gd name="T5" fmla="*/ 71 h 569"/>
                <a:gd name="T6" fmla="*/ 383 w 576"/>
                <a:gd name="T7" fmla="*/ 127 h 569"/>
                <a:gd name="T8" fmla="*/ 429 w 576"/>
                <a:gd name="T9" fmla="*/ 285 h 569"/>
                <a:gd name="T10" fmla="*/ 383 w 576"/>
                <a:gd name="T11" fmla="*/ 442 h 569"/>
                <a:gd name="T12" fmla="*/ 260 w 576"/>
                <a:gd name="T13" fmla="*/ 499 h 569"/>
                <a:gd name="T14" fmla="*/ 213 w 576"/>
                <a:gd name="T15" fmla="*/ 487 h 569"/>
                <a:gd name="T16" fmla="*/ 201 w 576"/>
                <a:gd name="T17" fmla="*/ 428 h 569"/>
                <a:gd name="T18" fmla="*/ 201 w 576"/>
                <a:gd name="T19" fmla="*/ 142 h 569"/>
                <a:gd name="T20" fmla="*/ 0 w 576"/>
                <a:gd name="T21" fmla="*/ 71 h 569"/>
                <a:gd name="T22" fmla="*/ 49 w 576"/>
                <a:gd name="T23" fmla="*/ 88 h 569"/>
                <a:gd name="T24" fmla="*/ 61 w 576"/>
                <a:gd name="T25" fmla="*/ 176 h 569"/>
                <a:gd name="T26" fmla="*/ 61 w 576"/>
                <a:gd name="T27" fmla="*/ 394 h 569"/>
                <a:gd name="T28" fmla="*/ 49 w 576"/>
                <a:gd name="T29" fmla="*/ 481 h 569"/>
                <a:gd name="T30" fmla="*/ 0 w 576"/>
                <a:gd name="T31" fmla="*/ 499 h 569"/>
                <a:gd name="T32" fmla="*/ 0 w 576"/>
                <a:gd name="T33" fmla="*/ 569 h 569"/>
                <a:gd name="T34" fmla="*/ 265 w 576"/>
                <a:gd name="T35" fmla="*/ 569 h 569"/>
                <a:gd name="T36" fmla="*/ 496 w 576"/>
                <a:gd name="T37" fmla="*/ 496 h 569"/>
                <a:gd name="T38" fmla="*/ 576 w 576"/>
                <a:gd name="T39" fmla="*/ 285 h 569"/>
                <a:gd name="T40" fmla="*/ 496 w 576"/>
                <a:gd name="T41" fmla="*/ 73 h 569"/>
                <a:gd name="T42" fmla="*/ 265 w 576"/>
                <a:gd name="T43" fmla="*/ 0 h 569"/>
                <a:gd name="T44" fmla="*/ 0 w 576"/>
                <a:gd name="T45" fmla="*/ 0 h 569"/>
                <a:gd name="T46" fmla="*/ 0 w 576"/>
                <a:gd name="T47" fmla="*/ 7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 h="569">
                  <a:moveTo>
                    <a:pt x="201" y="142"/>
                  </a:moveTo>
                  <a:cubicBezTo>
                    <a:pt x="201" y="110"/>
                    <a:pt x="206" y="90"/>
                    <a:pt x="213" y="83"/>
                  </a:cubicBezTo>
                  <a:cubicBezTo>
                    <a:pt x="221" y="74"/>
                    <a:pt x="237" y="71"/>
                    <a:pt x="260" y="71"/>
                  </a:cubicBezTo>
                  <a:cubicBezTo>
                    <a:pt x="312" y="71"/>
                    <a:pt x="354" y="90"/>
                    <a:pt x="383" y="127"/>
                  </a:cubicBezTo>
                  <a:cubicBezTo>
                    <a:pt x="414" y="165"/>
                    <a:pt x="429" y="218"/>
                    <a:pt x="429" y="285"/>
                  </a:cubicBezTo>
                  <a:cubicBezTo>
                    <a:pt x="429" y="351"/>
                    <a:pt x="414" y="404"/>
                    <a:pt x="383" y="442"/>
                  </a:cubicBezTo>
                  <a:cubicBezTo>
                    <a:pt x="354" y="480"/>
                    <a:pt x="312" y="499"/>
                    <a:pt x="260" y="499"/>
                  </a:cubicBezTo>
                  <a:cubicBezTo>
                    <a:pt x="237" y="499"/>
                    <a:pt x="221" y="495"/>
                    <a:pt x="213" y="487"/>
                  </a:cubicBezTo>
                  <a:cubicBezTo>
                    <a:pt x="206" y="479"/>
                    <a:pt x="201" y="460"/>
                    <a:pt x="201" y="428"/>
                  </a:cubicBezTo>
                  <a:lnTo>
                    <a:pt x="201" y="142"/>
                  </a:lnTo>
                  <a:close/>
                  <a:moveTo>
                    <a:pt x="0" y="71"/>
                  </a:moveTo>
                  <a:cubicBezTo>
                    <a:pt x="24" y="71"/>
                    <a:pt x="40" y="77"/>
                    <a:pt x="49" y="88"/>
                  </a:cubicBezTo>
                  <a:cubicBezTo>
                    <a:pt x="57" y="100"/>
                    <a:pt x="61" y="129"/>
                    <a:pt x="61" y="176"/>
                  </a:cubicBezTo>
                  <a:cubicBezTo>
                    <a:pt x="61" y="394"/>
                    <a:pt x="61" y="394"/>
                    <a:pt x="61" y="394"/>
                  </a:cubicBezTo>
                  <a:cubicBezTo>
                    <a:pt x="61" y="440"/>
                    <a:pt x="57" y="469"/>
                    <a:pt x="49" y="481"/>
                  </a:cubicBezTo>
                  <a:cubicBezTo>
                    <a:pt x="40" y="492"/>
                    <a:pt x="24" y="498"/>
                    <a:pt x="0" y="499"/>
                  </a:cubicBezTo>
                  <a:cubicBezTo>
                    <a:pt x="0" y="569"/>
                    <a:pt x="0" y="569"/>
                    <a:pt x="0" y="569"/>
                  </a:cubicBezTo>
                  <a:cubicBezTo>
                    <a:pt x="265" y="569"/>
                    <a:pt x="265" y="569"/>
                    <a:pt x="265" y="569"/>
                  </a:cubicBezTo>
                  <a:cubicBezTo>
                    <a:pt x="366" y="569"/>
                    <a:pt x="443" y="545"/>
                    <a:pt x="496" y="496"/>
                  </a:cubicBezTo>
                  <a:cubicBezTo>
                    <a:pt x="550" y="447"/>
                    <a:pt x="576" y="377"/>
                    <a:pt x="576" y="285"/>
                  </a:cubicBezTo>
                  <a:cubicBezTo>
                    <a:pt x="576" y="193"/>
                    <a:pt x="550" y="122"/>
                    <a:pt x="496" y="73"/>
                  </a:cubicBezTo>
                  <a:cubicBezTo>
                    <a:pt x="443" y="25"/>
                    <a:pt x="366" y="0"/>
                    <a:pt x="265" y="0"/>
                  </a:cubicBezTo>
                  <a:cubicBezTo>
                    <a:pt x="0" y="0"/>
                    <a:pt x="0" y="0"/>
                    <a:pt x="0" y="0"/>
                  </a:cubicBez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52"/>
            <p:cNvSpPr>
              <a:spLocks noEditPoints="1"/>
            </p:cNvSpPr>
            <p:nvPr/>
          </p:nvSpPr>
          <p:spPr bwMode="auto">
            <a:xfrm>
              <a:off x="4274019" y="619875"/>
              <a:ext cx="330290" cy="365729"/>
            </a:xfrm>
            <a:custGeom>
              <a:avLst/>
              <a:gdLst>
                <a:gd name="T0" fmla="*/ 620 w 1088"/>
                <a:gd name="T1" fmla="*/ 816 h 1205"/>
                <a:gd name="T2" fmla="*/ 620 w 1088"/>
                <a:gd name="T3" fmla="*/ 637 h 1205"/>
                <a:gd name="T4" fmla="*/ 708 w 1088"/>
                <a:gd name="T5" fmla="*/ 637 h 1205"/>
                <a:gd name="T6" fmla="*/ 636 w 1088"/>
                <a:gd name="T7" fmla="*/ 698 h 1205"/>
                <a:gd name="T8" fmla="*/ 718 w 1088"/>
                <a:gd name="T9" fmla="*/ 778 h 1205"/>
                <a:gd name="T10" fmla="*/ 745 w 1088"/>
                <a:gd name="T11" fmla="*/ 816 h 1205"/>
                <a:gd name="T12" fmla="*/ 620 w 1088"/>
                <a:gd name="T13" fmla="*/ 816 h 1205"/>
                <a:gd name="T14" fmla="*/ 176 w 1088"/>
                <a:gd name="T15" fmla="*/ 956 h 1205"/>
                <a:gd name="T16" fmla="*/ 288 w 1088"/>
                <a:gd name="T17" fmla="*/ 952 h 1205"/>
                <a:gd name="T18" fmla="*/ 790 w 1088"/>
                <a:gd name="T19" fmla="*/ 952 h 1205"/>
                <a:gd name="T20" fmla="*/ 909 w 1088"/>
                <a:gd name="T21" fmla="*/ 956 h 1205"/>
                <a:gd name="T22" fmla="*/ 909 w 1088"/>
                <a:gd name="T23" fmla="*/ 813 h 1205"/>
                <a:gd name="T24" fmla="*/ 812 w 1088"/>
                <a:gd name="T25" fmla="*/ 816 h 1205"/>
                <a:gd name="T26" fmla="*/ 873 w 1088"/>
                <a:gd name="T27" fmla="*/ 750 h 1205"/>
                <a:gd name="T28" fmla="*/ 841 w 1088"/>
                <a:gd name="T29" fmla="*/ 717 h 1205"/>
                <a:gd name="T30" fmla="*/ 796 w 1088"/>
                <a:gd name="T31" fmla="*/ 672 h 1205"/>
                <a:gd name="T32" fmla="*/ 766 w 1088"/>
                <a:gd name="T33" fmla="*/ 637 h 1205"/>
                <a:gd name="T34" fmla="*/ 862 w 1088"/>
                <a:gd name="T35" fmla="*/ 642 h 1205"/>
                <a:gd name="T36" fmla="*/ 862 w 1088"/>
                <a:gd name="T37" fmla="*/ 495 h 1205"/>
                <a:gd name="T38" fmla="*/ 780 w 1088"/>
                <a:gd name="T39" fmla="*/ 498 h 1205"/>
                <a:gd name="T40" fmla="*/ 620 w 1088"/>
                <a:gd name="T41" fmla="*/ 498 h 1205"/>
                <a:gd name="T42" fmla="*/ 620 w 1088"/>
                <a:gd name="T43" fmla="*/ 366 h 1205"/>
                <a:gd name="T44" fmla="*/ 788 w 1088"/>
                <a:gd name="T45" fmla="*/ 366 h 1205"/>
                <a:gd name="T46" fmla="*/ 900 w 1088"/>
                <a:gd name="T47" fmla="*/ 373 h 1205"/>
                <a:gd name="T48" fmla="*/ 900 w 1088"/>
                <a:gd name="T49" fmla="*/ 224 h 1205"/>
                <a:gd name="T50" fmla="*/ 780 w 1088"/>
                <a:gd name="T51" fmla="*/ 227 h 1205"/>
                <a:gd name="T52" fmla="*/ 303 w 1088"/>
                <a:gd name="T53" fmla="*/ 227 h 1205"/>
                <a:gd name="T54" fmla="*/ 193 w 1088"/>
                <a:gd name="T55" fmla="*/ 224 h 1205"/>
                <a:gd name="T56" fmla="*/ 193 w 1088"/>
                <a:gd name="T57" fmla="*/ 371 h 1205"/>
                <a:gd name="T58" fmla="*/ 303 w 1088"/>
                <a:gd name="T59" fmla="*/ 366 h 1205"/>
                <a:gd name="T60" fmla="*/ 468 w 1088"/>
                <a:gd name="T61" fmla="*/ 366 h 1205"/>
                <a:gd name="T62" fmla="*/ 468 w 1088"/>
                <a:gd name="T63" fmla="*/ 498 h 1205"/>
                <a:gd name="T64" fmla="*/ 336 w 1088"/>
                <a:gd name="T65" fmla="*/ 498 h 1205"/>
                <a:gd name="T66" fmla="*/ 226 w 1088"/>
                <a:gd name="T67" fmla="*/ 495 h 1205"/>
                <a:gd name="T68" fmla="*/ 226 w 1088"/>
                <a:gd name="T69" fmla="*/ 640 h 1205"/>
                <a:gd name="T70" fmla="*/ 336 w 1088"/>
                <a:gd name="T71" fmla="*/ 637 h 1205"/>
                <a:gd name="T72" fmla="*/ 468 w 1088"/>
                <a:gd name="T73" fmla="*/ 637 h 1205"/>
                <a:gd name="T74" fmla="*/ 468 w 1088"/>
                <a:gd name="T75" fmla="*/ 816 h 1205"/>
                <a:gd name="T76" fmla="*/ 290 w 1088"/>
                <a:gd name="T77" fmla="*/ 816 h 1205"/>
                <a:gd name="T78" fmla="*/ 176 w 1088"/>
                <a:gd name="T79" fmla="*/ 813 h 1205"/>
                <a:gd name="T80" fmla="*/ 176 w 1088"/>
                <a:gd name="T81" fmla="*/ 956 h 1205"/>
                <a:gd name="T82" fmla="*/ 4 w 1088"/>
                <a:gd name="T83" fmla="*/ 144 h 1205"/>
                <a:gd name="T84" fmla="*/ 4 w 1088"/>
                <a:gd name="T85" fmla="*/ 1040 h 1205"/>
                <a:gd name="T86" fmla="*/ 0 w 1088"/>
                <a:gd name="T87" fmla="*/ 1196 h 1205"/>
                <a:gd name="T88" fmla="*/ 154 w 1088"/>
                <a:gd name="T89" fmla="*/ 1196 h 1205"/>
                <a:gd name="T90" fmla="*/ 154 w 1088"/>
                <a:gd name="T91" fmla="*/ 1177 h 1205"/>
                <a:gd name="T92" fmla="*/ 930 w 1088"/>
                <a:gd name="T93" fmla="*/ 1177 h 1205"/>
                <a:gd name="T94" fmla="*/ 930 w 1088"/>
                <a:gd name="T95" fmla="*/ 1205 h 1205"/>
                <a:gd name="T96" fmla="*/ 1088 w 1088"/>
                <a:gd name="T97" fmla="*/ 1205 h 1205"/>
                <a:gd name="T98" fmla="*/ 1084 w 1088"/>
                <a:gd name="T99" fmla="*/ 1050 h 1205"/>
                <a:gd name="T100" fmla="*/ 1084 w 1088"/>
                <a:gd name="T101" fmla="*/ 144 h 1205"/>
                <a:gd name="T102" fmla="*/ 1088 w 1088"/>
                <a:gd name="T103" fmla="*/ 0 h 1205"/>
                <a:gd name="T104" fmla="*/ 962 w 1088"/>
                <a:gd name="T105" fmla="*/ 5 h 1205"/>
                <a:gd name="T106" fmla="*/ 128 w 1088"/>
                <a:gd name="T107" fmla="*/ 5 h 1205"/>
                <a:gd name="T108" fmla="*/ 0 w 1088"/>
                <a:gd name="T109" fmla="*/ 0 h 1205"/>
                <a:gd name="T110" fmla="*/ 4 w 1088"/>
                <a:gd name="T111" fmla="*/ 144 h 1205"/>
                <a:gd name="T112" fmla="*/ 154 w 1088"/>
                <a:gd name="T113" fmla="*/ 150 h 1205"/>
                <a:gd name="T114" fmla="*/ 930 w 1088"/>
                <a:gd name="T115" fmla="*/ 150 h 1205"/>
                <a:gd name="T116" fmla="*/ 930 w 1088"/>
                <a:gd name="T117" fmla="*/ 1034 h 1205"/>
                <a:gd name="T118" fmla="*/ 154 w 1088"/>
                <a:gd name="T119" fmla="*/ 1034 h 1205"/>
                <a:gd name="T120" fmla="*/ 154 w 1088"/>
                <a:gd name="T121" fmla="*/ 150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8" h="1205">
                  <a:moveTo>
                    <a:pt x="620" y="816"/>
                  </a:moveTo>
                  <a:cubicBezTo>
                    <a:pt x="620" y="637"/>
                    <a:pt x="620" y="637"/>
                    <a:pt x="620" y="637"/>
                  </a:cubicBezTo>
                  <a:cubicBezTo>
                    <a:pt x="708" y="637"/>
                    <a:pt x="708" y="637"/>
                    <a:pt x="708" y="637"/>
                  </a:cubicBezTo>
                  <a:cubicBezTo>
                    <a:pt x="684" y="662"/>
                    <a:pt x="660" y="683"/>
                    <a:pt x="636" y="698"/>
                  </a:cubicBezTo>
                  <a:cubicBezTo>
                    <a:pt x="681" y="737"/>
                    <a:pt x="708" y="764"/>
                    <a:pt x="718" y="778"/>
                  </a:cubicBezTo>
                  <a:cubicBezTo>
                    <a:pt x="729" y="792"/>
                    <a:pt x="737" y="805"/>
                    <a:pt x="745" y="816"/>
                  </a:cubicBezTo>
                  <a:lnTo>
                    <a:pt x="620" y="816"/>
                  </a:lnTo>
                  <a:close/>
                  <a:moveTo>
                    <a:pt x="176" y="956"/>
                  </a:moveTo>
                  <a:cubicBezTo>
                    <a:pt x="288" y="952"/>
                    <a:pt x="288" y="952"/>
                    <a:pt x="288" y="952"/>
                  </a:cubicBezTo>
                  <a:cubicBezTo>
                    <a:pt x="790" y="952"/>
                    <a:pt x="790" y="952"/>
                    <a:pt x="790" y="952"/>
                  </a:cubicBezTo>
                  <a:cubicBezTo>
                    <a:pt x="909" y="956"/>
                    <a:pt x="909" y="956"/>
                    <a:pt x="909" y="956"/>
                  </a:cubicBezTo>
                  <a:cubicBezTo>
                    <a:pt x="909" y="813"/>
                    <a:pt x="909" y="813"/>
                    <a:pt x="909" y="813"/>
                  </a:cubicBezTo>
                  <a:cubicBezTo>
                    <a:pt x="812" y="816"/>
                    <a:pt x="812" y="816"/>
                    <a:pt x="812" y="816"/>
                  </a:cubicBezTo>
                  <a:cubicBezTo>
                    <a:pt x="834" y="792"/>
                    <a:pt x="854" y="770"/>
                    <a:pt x="873" y="750"/>
                  </a:cubicBezTo>
                  <a:cubicBezTo>
                    <a:pt x="841" y="717"/>
                    <a:pt x="841" y="717"/>
                    <a:pt x="841" y="717"/>
                  </a:cubicBezTo>
                  <a:cubicBezTo>
                    <a:pt x="796" y="672"/>
                    <a:pt x="796" y="672"/>
                    <a:pt x="796" y="672"/>
                  </a:cubicBezTo>
                  <a:cubicBezTo>
                    <a:pt x="789" y="665"/>
                    <a:pt x="779" y="653"/>
                    <a:pt x="766" y="637"/>
                  </a:cubicBezTo>
                  <a:cubicBezTo>
                    <a:pt x="862" y="642"/>
                    <a:pt x="862" y="642"/>
                    <a:pt x="862" y="642"/>
                  </a:cubicBezTo>
                  <a:cubicBezTo>
                    <a:pt x="862" y="495"/>
                    <a:pt x="862" y="495"/>
                    <a:pt x="862" y="495"/>
                  </a:cubicBezTo>
                  <a:cubicBezTo>
                    <a:pt x="780" y="498"/>
                    <a:pt x="780" y="498"/>
                    <a:pt x="780" y="498"/>
                  </a:cubicBezTo>
                  <a:cubicBezTo>
                    <a:pt x="620" y="498"/>
                    <a:pt x="620" y="498"/>
                    <a:pt x="620" y="498"/>
                  </a:cubicBezTo>
                  <a:cubicBezTo>
                    <a:pt x="620" y="366"/>
                    <a:pt x="620" y="366"/>
                    <a:pt x="620" y="366"/>
                  </a:cubicBezTo>
                  <a:cubicBezTo>
                    <a:pt x="788" y="366"/>
                    <a:pt x="788" y="366"/>
                    <a:pt x="788" y="366"/>
                  </a:cubicBezTo>
                  <a:cubicBezTo>
                    <a:pt x="900" y="373"/>
                    <a:pt x="900" y="373"/>
                    <a:pt x="900" y="373"/>
                  </a:cubicBezTo>
                  <a:cubicBezTo>
                    <a:pt x="900" y="224"/>
                    <a:pt x="900" y="224"/>
                    <a:pt x="900" y="224"/>
                  </a:cubicBezTo>
                  <a:cubicBezTo>
                    <a:pt x="780" y="227"/>
                    <a:pt x="780" y="227"/>
                    <a:pt x="780" y="227"/>
                  </a:cubicBezTo>
                  <a:cubicBezTo>
                    <a:pt x="303" y="227"/>
                    <a:pt x="303" y="227"/>
                    <a:pt x="303" y="227"/>
                  </a:cubicBezTo>
                  <a:cubicBezTo>
                    <a:pt x="193" y="224"/>
                    <a:pt x="193" y="224"/>
                    <a:pt x="193" y="224"/>
                  </a:cubicBezTo>
                  <a:cubicBezTo>
                    <a:pt x="193" y="371"/>
                    <a:pt x="193" y="371"/>
                    <a:pt x="193" y="371"/>
                  </a:cubicBezTo>
                  <a:cubicBezTo>
                    <a:pt x="303" y="366"/>
                    <a:pt x="303" y="366"/>
                    <a:pt x="303" y="366"/>
                  </a:cubicBezTo>
                  <a:cubicBezTo>
                    <a:pt x="468" y="366"/>
                    <a:pt x="468" y="366"/>
                    <a:pt x="468" y="366"/>
                  </a:cubicBezTo>
                  <a:cubicBezTo>
                    <a:pt x="468" y="498"/>
                    <a:pt x="468" y="498"/>
                    <a:pt x="468" y="498"/>
                  </a:cubicBezTo>
                  <a:cubicBezTo>
                    <a:pt x="336" y="498"/>
                    <a:pt x="336" y="498"/>
                    <a:pt x="336" y="498"/>
                  </a:cubicBezTo>
                  <a:cubicBezTo>
                    <a:pt x="226" y="495"/>
                    <a:pt x="226" y="495"/>
                    <a:pt x="226" y="495"/>
                  </a:cubicBezTo>
                  <a:cubicBezTo>
                    <a:pt x="226" y="640"/>
                    <a:pt x="226" y="640"/>
                    <a:pt x="226" y="640"/>
                  </a:cubicBezTo>
                  <a:cubicBezTo>
                    <a:pt x="336" y="637"/>
                    <a:pt x="336" y="637"/>
                    <a:pt x="336" y="637"/>
                  </a:cubicBezTo>
                  <a:cubicBezTo>
                    <a:pt x="468" y="637"/>
                    <a:pt x="468" y="637"/>
                    <a:pt x="468" y="637"/>
                  </a:cubicBezTo>
                  <a:cubicBezTo>
                    <a:pt x="468" y="816"/>
                    <a:pt x="468" y="816"/>
                    <a:pt x="468" y="816"/>
                  </a:cubicBezTo>
                  <a:cubicBezTo>
                    <a:pt x="290" y="816"/>
                    <a:pt x="290" y="816"/>
                    <a:pt x="290" y="816"/>
                  </a:cubicBezTo>
                  <a:cubicBezTo>
                    <a:pt x="176" y="813"/>
                    <a:pt x="176" y="813"/>
                    <a:pt x="176" y="813"/>
                  </a:cubicBezTo>
                  <a:lnTo>
                    <a:pt x="176" y="956"/>
                  </a:lnTo>
                  <a:close/>
                  <a:moveTo>
                    <a:pt x="4" y="144"/>
                  </a:moveTo>
                  <a:cubicBezTo>
                    <a:pt x="4" y="1040"/>
                    <a:pt x="4" y="1040"/>
                    <a:pt x="4" y="1040"/>
                  </a:cubicBezTo>
                  <a:cubicBezTo>
                    <a:pt x="0" y="1196"/>
                    <a:pt x="0" y="1196"/>
                    <a:pt x="0" y="1196"/>
                  </a:cubicBezTo>
                  <a:cubicBezTo>
                    <a:pt x="154" y="1196"/>
                    <a:pt x="154" y="1196"/>
                    <a:pt x="154" y="1196"/>
                  </a:cubicBezTo>
                  <a:cubicBezTo>
                    <a:pt x="154" y="1177"/>
                    <a:pt x="154" y="1177"/>
                    <a:pt x="154" y="1177"/>
                  </a:cubicBezTo>
                  <a:cubicBezTo>
                    <a:pt x="930" y="1177"/>
                    <a:pt x="930" y="1177"/>
                    <a:pt x="930" y="1177"/>
                  </a:cubicBezTo>
                  <a:cubicBezTo>
                    <a:pt x="930" y="1205"/>
                    <a:pt x="930" y="1205"/>
                    <a:pt x="930" y="1205"/>
                  </a:cubicBezTo>
                  <a:cubicBezTo>
                    <a:pt x="1088" y="1205"/>
                    <a:pt x="1088" y="1205"/>
                    <a:pt x="1088" y="1205"/>
                  </a:cubicBezTo>
                  <a:cubicBezTo>
                    <a:pt x="1084" y="1050"/>
                    <a:pt x="1084" y="1050"/>
                    <a:pt x="1084" y="1050"/>
                  </a:cubicBezTo>
                  <a:cubicBezTo>
                    <a:pt x="1084" y="144"/>
                    <a:pt x="1084" y="144"/>
                    <a:pt x="1084" y="144"/>
                  </a:cubicBezTo>
                  <a:cubicBezTo>
                    <a:pt x="1088" y="0"/>
                    <a:pt x="1088" y="0"/>
                    <a:pt x="1088" y="0"/>
                  </a:cubicBezTo>
                  <a:cubicBezTo>
                    <a:pt x="962" y="5"/>
                    <a:pt x="962" y="5"/>
                    <a:pt x="962" y="5"/>
                  </a:cubicBezTo>
                  <a:cubicBezTo>
                    <a:pt x="128" y="5"/>
                    <a:pt x="128" y="5"/>
                    <a:pt x="128" y="5"/>
                  </a:cubicBezTo>
                  <a:cubicBezTo>
                    <a:pt x="0" y="0"/>
                    <a:pt x="0" y="0"/>
                    <a:pt x="0" y="0"/>
                  </a:cubicBezTo>
                  <a:lnTo>
                    <a:pt x="4" y="144"/>
                  </a:lnTo>
                  <a:close/>
                  <a:moveTo>
                    <a:pt x="154" y="150"/>
                  </a:moveTo>
                  <a:cubicBezTo>
                    <a:pt x="930" y="150"/>
                    <a:pt x="930" y="150"/>
                    <a:pt x="930" y="150"/>
                  </a:cubicBezTo>
                  <a:cubicBezTo>
                    <a:pt x="930" y="1034"/>
                    <a:pt x="930" y="1034"/>
                    <a:pt x="930" y="1034"/>
                  </a:cubicBezTo>
                  <a:cubicBezTo>
                    <a:pt x="154" y="1034"/>
                    <a:pt x="154" y="1034"/>
                    <a:pt x="154" y="1034"/>
                  </a:cubicBezTo>
                  <a:lnTo>
                    <a:pt x="15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53"/>
            <p:cNvSpPr>
              <a:spLocks noEditPoints="1"/>
            </p:cNvSpPr>
            <p:nvPr/>
          </p:nvSpPr>
          <p:spPr bwMode="auto">
            <a:xfrm>
              <a:off x="4651798" y="598611"/>
              <a:ext cx="374943" cy="396207"/>
            </a:xfrm>
            <a:custGeom>
              <a:avLst/>
              <a:gdLst>
                <a:gd name="T0" fmla="*/ 578 w 1233"/>
                <a:gd name="T1" fmla="*/ 836 h 1304"/>
                <a:gd name="T2" fmla="*/ 376 w 1233"/>
                <a:gd name="T3" fmla="*/ 920 h 1304"/>
                <a:gd name="T4" fmla="*/ 104 w 1233"/>
                <a:gd name="T5" fmla="*/ 966 h 1304"/>
                <a:gd name="T6" fmla="*/ 185 w 1233"/>
                <a:gd name="T7" fmla="*/ 847 h 1304"/>
                <a:gd name="T8" fmla="*/ 482 w 1233"/>
                <a:gd name="T9" fmla="*/ 700 h 1304"/>
                <a:gd name="T10" fmla="*/ 323 w 1233"/>
                <a:gd name="T11" fmla="*/ 740 h 1304"/>
                <a:gd name="T12" fmla="*/ 140 w 1233"/>
                <a:gd name="T13" fmla="*/ 735 h 1304"/>
                <a:gd name="T14" fmla="*/ 251 w 1233"/>
                <a:gd name="T15" fmla="*/ 616 h 1304"/>
                <a:gd name="T16" fmla="*/ 333 w 1233"/>
                <a:gd name="T17" fmla="*/ 513 h 1304"/>
                <a:gd name="T18" fmla="*/ 223 w 1233"/>
                <a:gd name="T19" fmla="*/ 372 h 1304"/>
                <a:gd name="T20" fmla="*/ 866 w 1233"/>
                <a:gd name="T21" fmla="*/ 375 h 1304"/>
                <a:gd name="T22" fmla="*/ 989 w 1233"/>
                <a:gd name="T23" fmla="*/ 516 h 1304"/>
                <a:gd name="T24" fmla="*/ 678 w 1233"/>
                <a:gd name="T25" fmla="*/ 513 h 1304"/>
                <a:gd name="T26" fmla="*/ 597 w 1233"/>
                <a:gd name="T27" fmla="*/ 632 h 1304"/>
                <a:gd name="T28" fmla="*/ 693 w 1233"/>
                <a:gd name="T29" fmla="*/ 731 h 1304"/>
                <a:gd name="T30" fmla="*/ 930 w 1233"/>
                <a:gd name="T31" fmla="*/ 537 h 1304"/>
                <a:gd name="T32" fmla="*/ 1061 w 1233"/>
                <a:gd name="T33" fmla="*/ 653 h 1304"/>
                <a:gd name="T34" fmla="*/ 946 w 1233"/>
                <a:gd name="T35" fmla="*/ 880 h 1304"/>
                <a:gd name="T36" fmla="*/ 1233 w 1233"/>
                <a:gd name="T37" fmla="*/ 1144 h 1304"/>
                <a:gd name="T38" fmla="*/ 1126 w 1233"/>
                <a:gd name="T39" fmla="*/ 1292 h 1304"/>
                <a:gd name="T40" fmla="*/ 851 w 1233"/>
                <a:gd name="T41" fmla="*/ 1013 h 1304"/>
                <a:gd name="T42" fmla="*/ 737 w 1233"/>
                <a:gd name="T43" fmla="*/ 864 h 1304"/>
                <a:gd name="T44" fmla="*/ 747 w 1233"/>
                <a:gd name="T45" fmla="*/ 1038 h 1304"/>
                <a:gd name="T46" fmla="*/ 687 w 1233"/>
                <a:gd name="T47" fmla="*/ 1261 h 1304"/>
                <a:gd name="T48" fmla="*/ 467 w 1233"/>
                <a:gd name="T49" fmla="*/ 1195 h 1304"/>
                <a:gd name="T50" fmla="*/ 566 w 1233"/>
                <a:gd name="T51" fmla="*/ 1135 h 1304"/>
                <a:gd name="T52" fmla="*/ 600 w 1233"/>
                <a:gd name="T53" fmla="*/ 1012 h 1304"/>
                <a:gd name="T54" fmla="*/ 429 w 1233"/>
                <a:gd name="T55" fmla="*/ 1103 h 1304"/>
                <a:gd name="T56" fmla="*/ 84 w 1233"/>
                <a:gd name="T57" fmla="*/ 1253 h 1304"/>
                <a:gd name="T58" fmla="*/ 0 w 1233"/>
                <a:gd name="T59" fmla="*/ 1106 h 1304"/>
                <a:gd name="T60" fmla="*/ 31 w 1233"/>
                <a:gd name="T61" fmla="*/ 454 h 1304"/>
                <a:gd name="T62" fmla="*/ 33 w 1233"/>
                <a:gd name="T63" fmla="*/ 235 h 1304"/>
                <a:gd name="T64" fmla="*/ 174 w 1233"/>
                <a:gd name="T65" fmla="*/ 143 h 1304"/>
                <a:gd name="T66" fmla="*/ 448 w 1233"/>
                <a:gd name="T67" fmla="*/ 76 h 1304"/>
                <a:gd name="T68" fmla="*/ 586 w 1233"/>
                <a:gd name="T69" fmla="*/ 0 h 1304"/>
                <a:gd name="T70" fmla="*/ 677 w 1233"/>
                <a:gd name="T71" fmla="*/ 143 h 1304"/>
                <a:gd name="T72" fmla="*/ 1177 w 1233"/>
                <a:gd name="T73" fmla="*/ 138 h 1304"/>
                <a:gd name="T74" fmla="*/ 1174 w 1233"/>
                <a:gd name="T75" fmla="*/ 383 h 1304"/>
                <a:gd name="T76" fmla="*/ 1015 w 1233"/>
                <a:gd name="T77" fmla="*/ 459 h 1304"/>
                <a:gd name="T78" fmla="*/ 1018 w 1233"/>
                <a:gd name="T79" fmla="*/ 287 h 1304"/>
                <a:gd name="T80" fmla="*/ 190 w 1233"/>
                <a:gd name="T81" fmla="*/ 382 h 1304"/>
                <a:gd name="T82" fmla="*/ 31 w 1233"/>
                <a:gd name="T83" fmla="*/ 454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33" h="1304">
                  <a:moveTo>
                    <a:pt x="357" y="980"/>
                  </a:moveTo>
                  <a:cubicBezTo>
                    <a:pt x="453" y="926"/>
                    <a:pt x="526" y="878"/>
                    <a:pt x="578" y="836"/>
                  </a:cubicBezTo>
                  <a:cubicBezTo>
                    <a:pt x="575" y="826"/>
                    <a:pt x="571" y="816"/>
                    <a:pt x="566" y="807"/>
                  </a:cubicBezTo>
                  <a:cubicBezTo>
                    <a:pt x="496" y="851"/>
                    <a:pt x="432" y="889"/>
                    <a:pt x="376" y="920"/>
                  </a:cubicBezTo>
                  <a:cubicBezTo>
                    <a:pt x="320" y="951"/>
                    <a:pt x="238" y="984"/>
                    <a:pt x="129" y="1020"/>
                  </a:cubicBezTo>
                  <a:cubicBezTo>
                    <a:pt x="121" y="999"/>
                    <a:pt x="112" y="981"/>
                    <a:pt x="104" y="966"/>
                  </a:cubicBezTo>
                  <a:cubicBezTo>
                    <a:pt x="96" y="949"/>
                    <a:pt x="79" y="920"/>
                    <a:pt x="52" y="878"/>
                  </a:cubicBezTo>
                  <a:cubicBezTo>
                    <a:pt x="103" y="869"/>
                    <a:pt x="148" y="859"/>
                    <a:pt x="185" y="847"/>
                  </a:cubicBezTo>
                  <a:cubicBezTo>
                    <a:pt x="223" y="836"/>
                    <a:pt x="269" y="817"/>
                    <a:pt x="324" y="791"/>
                  </a:cubicBezTo>
                  <a:cubicBezTo>
                    <a:pt x="379" y="765"/>
                    <a:pt x="432" y="735"/>
                    <a:pt x="482" y="700"/>
                  </a:cubicBezTo>
                  <a:cubicBezTo>
                    <a:pt x="468" y="687"/>
                    <a:pt x="468" y="687"/>
                    <a:pt x="468" y="687"/>
                  </a:cubicBezTo>
                  <a:cubicBezTo>
                    <a:pt x="405" y="712"/>
                    <a:pt x="357" y="730"/>
                    <a:pt x="323" y="740"/>
                  </a:cubicBezTo>
                  <a:cubicBezTo>
                    <a:pt x="290" y="750"/>
                    <a:pt x="236" y="765"/>
                    <a:pt x="162" y="786"/>
                  </a:cubicBezTo>
                  <a:cubicBezTo>
                    <a:pt x="154" y="768"/>
                    <a:pt x="147" y="751"/>
                    <a:pt x="140" y="735"/>
                  </a:cubicBezTo>
                  <a:cubicBezTo>
                    <a:pt x="134" y="721"/>
                    <a:pt x="115" y="689"/>
                    <a:pt x="84" y="640"/>
                  </a:cubicBezTo>
                  <a:cubicBezTo>
                    <a:pt x="124" y="636"/>
                    <a:pt x="181" y="628"/>
                    <a:pt x="251" y="616"/>
                  </a:cubicBezTo>
                  <a:cubicBezTo>
                    <a:pt x="322" y="605"/>
                    <a:pt x="412" y="570"/>
                    <a:pt x="521" y="513"/>
                  </a:cubicBezTo>
                  <a:cubicBezTo>
                    <a:pt x="333" y="513"/>
                    <a:pt x="333" y="513"/>
                    <a:pt x="333" y="513"/>
                  </a:cubicBezTo>
                  <a:cubicBezTo>
                    <a:pt x="223" y="516"/>
                    <a:pt x="223" y="516"/>
                    <a:pt x="223" y="516"/>
                  </a:cubicBezTo>
                  <a:cubicBezTo>
                    <a:pt x="223" y="372"/>
                    <a:pt x="223" y="372"/>
                    <a:pt x="223" y="372"/>
                  </a:cubicBezTo>
                  <a:cubicBezTo>
                    <a:pt x="333" y="375"/>
                    <a:pt x="333" y="375"/>
                    <a:pt x="333" y="375"/>
                  </a:cubicBezTo>
                  <a:cubicBezTo>
                    <a:pt x="866" y="375"/>
                    <a:pt x="866" y="375"/>
                    <a:pt x="866" y="375"/>
                  </a:cubicBezTo>
                  <a:cubicBezTo>
                    <a:pt x="989" y="372"/>
                    <a:pt x="989" y="372"/>
                    <a:pt x="989" y="372"/>
                  </a:cubicBezTo>
                  <a:cubicBezTo>
                    <a:pt x="989" y="516"/>
                    <a:pt x="989" y="516"/>
                    <a:pt x="989" y="516"/>
                  </a:cubicBezTo>
                  <a:cubicBezTo>
                    <a:pt x="866" y="513"/>
                    <a:pt x="866" y="513"/>
                    <a:pt x="866" y="513"/>
                  </a:cubicBezTo>
                  <a:cubicBezTo>
                    <a:pt x="678" y="513"/>
                    <a:pt x="678" y="513"/>
                    <a:pt x="678" y="513"/>
                  </a:cubicBezTo>
                  <a:cubicBezTo>
                    <a:pt x="694" y="526"/>
                    <a:pt x="711" y="540"/>
                    <a:pt x="730" y="553"/>
                  </a:cubicBezTo>
                  <a:cubicBezTo>
                    <a:pt x="684" y="581"/>
                    <a:pt x="640" y="607"/>
                    <a:pt x="597" y="632"/>
                  </a:cubicBezTo>
                  <a:cubicBezTo>
                    <a:pt x="637" y="662"/>
                    <a:pt x="660" y="683"/>
                    <a:pt x="668" y="695"/>
                  </a:cubicBezTo>
                  <a:cubicBezTo>
                    <a:pt x="693" y="731"/>
                    <a:pt x="693" y="731"/>
                    <a:pt x="693" y="731"/>
                  </a:cubicBezTo>
                  <a:cubicBezTo>
                    <a:pt x="792" y="660"/>
                    <a:pt x="850" y="616"/>
                    <a:pt x="867" y="599"/>
                  </a:cubicBezTo>
                  <a:cubicBezTo>
                    <a:pt x="930" y="537"/>
                    <a:pt x="930" y="537"/>
                    <a:pt x="930" y="537"/>
                  </a:cubicBezTo>
                  <a:cubicBezTo>
                    <a:pt x="943" y="553"/>
                    <a:pt x="955" y="566"/>
                    <a:pt x="966" y="578"/>
                  </a:cubicBezTo>
                  <a:cubicBezTo>
                    <a:pt x="977" y="589"/>
                    <a:pt x="1009" y="614"/>
                    <a:pt x="1061" y="653"/>
                  </a:cubicBezTo>
                  <a:cubicBezTo>
                    <a:pt x="1002" y="693"/>
                    <a:pt x="950" y="730"/>
                    <a:pt x="906" y="760"/>
                  </a:cubicBezTo>
                  <a:cubicBezTo>
                    <a:pt x="913" y="787"/>
                    <a:pt x="927" y="827"/>
                    <a:pt x="946" y="880"/>
                  </a:cubicBezTo>
                  <a:cubicBezTo>
                    <a:pt x="966" y="932"/>
                    <a:pt x="1002" y="983"/>
                    <a:pt x="1057" y="1031"/>
                  </a:cubicBezTo>
                  <a:cubicBezTo>
                    <a:pt x="1111" y="1079"/>
                    <a:pt x="1170" y="1117"/>
                    <a:pt x="1233" y="1144"/>
                  </a:cubicBezTo>
                  <a:cubicBezTo>
                    <a:pt x="1212" y="1169"/>
                    <a:pt x="1195" y="1189"/>
                    <a:pt x="1182" y="1205"/>
                  </a:cubicBezTo>
                  <a:cubicBezTo>
                    <a:pt x="1169" y="1222"/>
                    <a:pt x="1151" y="1251"/>
                    <a:pt x="1126" y="1292"/>
                  </a:cubicBezTo>
                  <a:cubicBezTo>
                    <a:pt x="1043" y="1239"/>
                    <a:pt x="982" y="1191"/>
                    <a:pt x="944" y="1147"/>
                  </a:cubicBezTo>
                  <a:cubicBezTo>
                    <a:pt x="905" y="1104"/>
                    <a:pt x="874" y="1059"/>
                    <a:pt x="851" y="1013"/>
                  </a:cubicBezTo>
                  <a:cubicBezTo>
                    <a:pt x="827" y="966"/>
                    <a:pt x="804" y="908"/>
                    <a:pt x="784" y="837"/>
                  </a:cubicBezTo>
                  <a:cubicBezTo>
                    <a:pt x="737" y="864"/>
                    <a:pt x="737" y="864"/>
                    <a:pt x="737" y="864"/>
                  </a:cubicBezTo>
                  <a:cubicBezTo>
                    <a:pt x="740" y="887"/>
                    <a:pt x="742" y="909"/>
                    <a:pt x="744" y="928"/>
                  </a:cubicBezTo>
                  <a:cubicBezTo>
                    <a:pt x="746" y="947"/>
                    <a:pt x="747" y="984"/>
                    <a:pt x="747" y="1038"/>
                  </a:cubicBezTo>
                  <a:cubicBezTo>
                    <a:pt x="747" y="1091"/>
                    <a:pt x="744" y="1135"/>
                    <a:pt x="737" y="1169"/>
                  </a:cubicBezTo>
                  <a:cubicBezTo>
                    <a:pt x="731" y="1203"/>
                    <a:pt x="714" y="1234"/>
                    <a:pt x="687" y="1261"/>
                  </a:cubicBezTo>
                  <a:cubicBezTo>
                    <a:pt x="660" y="1289"/>
                    <a:pt x="596" y="1303"/>
                    <a:pt x="495" y="1304"/>
                  </a:cubicBezTo>
                  <a:cubicBezTo>
                    <a:pt x="482" y="1246"/>
                    <a:pt x="473" y="1209"/>
                    <a:pt x="467" y="1195"/>
                  </a:cubicBezTo>
                  <a:cubicBezTo>
                    <a:pt x="442" y="1136"/>
                    <a:pt x="442" y="1136"/>
                    <a:pt x="442" y="1136"/>
                  </a:cubicBezTo>
                  <a:cubicBezTo>
                    <a:pt x="509" y="1147"/>
                    <a:pt x="550" y="1147"/>
                    <a:pt x="566" y="1135"/>
                  </a:cubicBezTo>
                  <a:cubicBezTo>
                    <a:pt x="583" y="1122"/>
                    <a:pt x="593" y="1103"/>
                    <a:pt x="596" y="1076"/>
                  </a:cubicBezTo>
                  <a:cubicBezTo>
                    <a:pt x="599" y="1049"/>
                    <a:pt x="600" y="1028"/>
                    <a:pt x="600" y="1012"/>
                  </a:cubicBezTo>
                  <a:cubicBezTo>
                    <a:pt x="600" y="996"/>
                    <a:pt x="600" y="996"/>
                    <a:pt x="600" y="996"/>
                  </a:cubicBezTo>
                  <a:cubicBezTo>
                    <a:pt x="555" y="1029"/>
                    <a:pt x="498" y="1064"/>
                    <a:pt x="429" y="1103"/>
                  </a:cubicBezTo>
                  <a:cubicBezTo>
                    <a:pt x="359" y="1142"/>
                    <a:pt x="301" y="1170"/>
                    <a:pt x="253" y="1188"/>
                  </a:cubicBezTo>
                  <a:cubicBezTo>
                    <a:pt x="84" y="1253"/>
                    <a:pt x="84" y="1253"/>
                    <a:pt x="84" y="1253"/>
                  </a:cubicBezTo>
                  <a:cubicBezTo>
                    <a:pt x="66" y="1212"/>
                    <a:pt x="51" y="1182"/>
                    <a:pt x="39" y="1165"/>
                  </a:cubicBezTo>
                  <a:cubicBezTo>
                    <a:pt x="0" y="1106"/>
                    <a:pt x="0" y="1106"/>
                    <a:pt x="0" y="1106"/>
                  </a:cubicBezTo>
                  <a:cubicBezTo>
                    <a:pt x="143" y="1076"/>
                    <a:pt x="262" y="1034"/>
                    <a:pt x="357" y="980"/>
                  </a:cubicBezTo>
                  <a:close/>
                  <a:moveTo>
                    <a:pt x="31" y="454"/>
                  </a:moveTo>
                  <a:cubicBezTo>
                    <a:pt x="33" y="382"/>
                    <a:pt x="33" y="382"/>
                    <a:pt x="33" y="382"/>
                  </a:cubicBezTo>
                  <a:cubicBezTo>
                    <a:pt x="33" y="235"/>
                    <a:pt x="33" y="235"/>
                    <a:pt x="33" y="235"/>
                  </a:cubicBezTo>
                  <a:cubicBezTo>
                    <a:pt x="31" y="138"/>
                    <a:pt x="31" y="138"/>
                    <a:pt x="31" y="138"/>
                  </a:cubicBezTo>
                  <a:cubicBezTo>
                    <a:pt x="174" y="143"/>
                    <a:pt x="174" y="143"/>
                    <a:pt x="174" y="143"/>
                  </a:cubicBezTo>
                  <a:cubicBezTo>
                    <a:pt x="516" y="143"/>
                    <a:pt x="516" y="143"/>
                    <a:pt x="516" y="143"/>
                  </a:cubicBezTo>
                  <a:cubicBezTo>
                    <a:pt x="500" y="124"/>
                    <a:pt x="477" y="102"/>
                    <a:pt x="448" y="76"/>
                  </a:cubicBezTo>
                  <a:cubicBezTo>
                    <a:pt x="466" y="68"/>
                    <a:pt x="483" y="61"/>
                    <a:pt x="497" y="54"/>
                  </a:cubicBezTo>
                  <a:cubicBezTo>
                    <a:pt x="511" y="47"/>
                    <a:pt x="541" y="28"/>
                    <a:pt x="586" y="0"/>
                  </a:cubicBezTo>
                  <a:cubicBezTo>
                    <a:pt x="642" y="51"/>
                    <a:pt x="684" y="89"/>
                    <a:pt x="710" y="115"/>
                  </a:cubicBezTo>
                  <a:cubicBezTo>
                    <a:pt x="697" y="124"/>
                    <a:pt x="686" y="133"/>
                    <a:pt x="677" y="143"/>
                  </a:cubicBezTo>
                  <a:cubicBezTo>
                    <a:pt x="1043" y="143"/>
                    <a:pt x="1043" y="143"/>
                    <a:pt x="1043" y="143"/>
                  </a:cubicBezTo>
                  <a:cubicBezTo>
                    <a:pt x="1177" y="138"/>
                    <a:pt x="1177" y="138"/>
                    <a:pt x="1177" y="138"/>
                  </a:cubicBezTo>
                  <a:cubicBezTo>
                    <a:pt x="1174" y="235"/>
                    <a:pt x="1174" y="235"/>
                    <a:pt x="1174" y="235"/>
                  </a:cubicBezTo>
                  <a:cubicBezTo>
                    <a:pt x="1174" y="383"/>
                    <a:pt x="1174" y="383"/>
                    <a:pt x="1174" y="383"/>
                  </a:cubicBezTo>
                  <a:cubicBezTo>
                    <a:pt x="1177" y="459"/>
                    <a:pt x="1177" y="459"/>
                    <a:pt x="1177" y="459"/>
                  </a:cubicBezTo>
                  <a:cubicBezTo>
                    <a:pt x="1015" y="459"/>
                    <a:pt x="1015" y="459"/>
                    <a:pt x="1015" y="459"/>
                  </a:cubicBezTo>
                  <a:cubicBezTo>
                    <a:pt x="1018" y="383"/>
                    <a:pt x="1018" y="383"/>
                    <a:pt x="1018" y="383"/>
                  </a:cubicBezTo>
                  <a:cubicBezTo>
                    <a:pt x="1018" y="287"/>
                    <a:pt x="1018" y="287"/>
                    <a:pt x="1018" y="287"/>
                  </a:cubicBezTo>
                  <a:cubicBezTo>
                    <a:pt x="190" y="288"/>
                    <a:pt x="190" y="288"/>
                    <a:pt x="190" y="288"/>
                  </a:cubicBezTo>
                  <a:cubicBezTo>
                    <a:pt x="190" y="382"/>
                    <a:pt x="190" y="382"/>
                    <a:pt x="190" y="382"/>
                  </a:cubicBezTo>
                  <a:cubicBezTo>
                    <a:pt x="193" y="454"/>
                    <a:pt x="193" y="454"/>
                    <a:pt x="193" y="454"/>
                  </a:cubicBezTo>
                  <a:lnTo>
                    <a:pt x="31" y="4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54"/>
            <p:cNvSpPr>
              <a:spLocks noEditPoints="1"/>
            </p:cNvSpPr>
            <p:nvPr/>
          </p:nvSpPr>
          <p:spPr bwMode="auto">
            <a:xfrm>
              <a:off x="5072103" y="600738"/>
              <a:ext cx="350136" cy="392663"/>
            </a:xfrm>
            <a:custGeom>
              <a:avLst/>
              <a:gdLst>
                <a:gd name="T0" fmla="*/ 160 w 1151"/>
                <a:gd name="T1" fmla="*/ 336 h 1291"/>
                <a:gd name="T2" fmla="*/ 404 w 1151"/>
                <a:gd name="T3" fmla="*/ 336 h 1291"/>
                <a:gd name="T4" fmla="*/ 404 w 1151"/>
                <a:gd name="T5" fmla="*/ 492 h 1291"/>
                <a:gd name="T6" fmla="*/ 160 w 1151"/>
                <a:gd name="T7" fmla="*/ 492 h 1291"/>
                <a:gd name="T8" fmla="*/ 160 w 1151"/>
                <a:gd name="T9" fmla="*/ 336 h 1291"/>
                <a:gd name="T10" fmla="*/ 3 w 1151"/>
                <a:gd name="T11" fmla="*/ 298 h 1291"/>
                <a:gd name="T12" fmla="*/ 3 w 1151"/>
                <a:gd name="T13" fmla="*/ 821 h 1291"/>
                <a:gd name="T14" fmla="*/ 0 w 1151"/>
                <a:gd name="T15" fmla="*/ 960 h 1291"/>
                <a:gd name="T16" fmla="*/ 160 w 1151"/>
                <a:gd name="T17" fmla="*/ 960 h 1291"/>
                <a:gd name="T18" fmla="*/ 160 w 1151"/>
                <a:gd name="T19" fmla="*/ 940 h 1291"/>
                <a:gd name="T20" fmla="*/ 404 w 1151"/>
                <a:gd name="T21" fmla="*/ 940 h 1291"/>
                <a:gd name="T22" fmla="*/ 404 w 1151"/>
                <a:gd name="T23" fmla="*/ 1137 h 1291"/>
                <a:gd name="T24" fmla="*/ 413 w 1151"/>
                <a:gd name="T25" fmla="*/ 1211 h 1291"/>
                <a:gd name="T26" fmla="*/ 458 w 1151"/>
                <a:gd name="T27" fmla="*/ 1262 h 1291"/>
                <a:gd name="T28" fmla="*/ 569 w 1151"/>
                <a:gd name="T29" fmla="*/ 1285 h 1291"/>
                <a:gd name="T30" fmla="*/ 761 w 1151"/>
                <a:gd name="T31" fmla="*/ 1288 h 1291"/>
                <a:gd name="T32" fmla="*/ 943 w 1151"/>
                <a:gd name="T33" fmla="*/ 1289 h 1291"/>
                <a:gd name="T34" fmla="*/ 1032 w 1151"/>
                <a:gd name="T35" fmla="*/ 1273 h 1291"/>
                <a:gd name="T36" fmla="*/ 1087 w 1151"/>
                <a:gd name="T37" fmla="*/ 1231 h 1291"/>
                <a:gd name="T38" fmla="*/ 1151 w 1151"/>
                <a:gd name="T39" fmla="*/ 1062 h 1291"/>
                <a:gd name="T40" fmla="*/ 997 w 1151"/>
                <a:gd name="T41" fmla="*/ 983 h 1291"/>
                <a:gd name="T42" fmla="*/ 989 w 1151"/>
                <a:gd name="T43" fmla="*/ 1036 h 1291"/>
                <a:gd name="T44" fmla="*/ 958 w 1151"/>
                <a:gd name="T45" fmla="*/ 1109 h 1291"/>
                <a:gd name="T46" fmla="*/ 894 w 1151"/>
                <a:gd name="T47" fmla="*/ 1134 h 1291"/>
                <a:gd name="T48" fmla="*/ 766 w 1151"/>
                <a:gd name="T49" fmla="*/ 1136 h 1291"/>
                <a:gd name="T50" fmla="*/ 626 w 1151"/>
                <a:gd name="T51" fmla="*/ 1132 h 1291"/>
                <a:gd name="T52" fmla="*/ 570 w 1151"/>
                <a:gd name="T53" fmla="*/ 1116 h 1291"/>
                <a:gd name="T54" fmla="*/ 559 w 1151"/>
                <a:gd name="T55" fmla="*/ 1084 h 1291"/>
                <a:gd name="T56" fmla="*/ 559 w 1151"/>
                <a:gd name="T57" fmla="*/ 940 h 1291"/>
                <a:gd name="T58" fmla="*/ 837 w 1151"/>
                <a:gd name="T59" fmla="*/ 940 h 1291"/>
                <a:gd name="T60" fmla="*/ 837 w 1151"/>
                <a:gd name="T61" fmla="*/ 965 h 1291"/>
                <a:gd name="T62" fmla="*/ 998 w 1151"/>
                <a:gd name="T63" fmla="*/ 965 h 1291"/>
                <a:gd name="T64" fmla="*/ 994 w 1151"/>
                <a:gd name="T65" fmla="*/ 831 h 1291"/>
                <a:gd name="T66" fmla="*/ 994 w 1151"/>
                <a:gd name="T67" fmla="*/ 298 h 1291"/>
                <a:gd name="T68" fmla="*/ 998 w 1151"/>
                <a:gd name="T69" fmla="*/ 179 h 1291"/>
                <a:gd name="T70" fmla="*/ 894 w 1151"/>
                <a:gd name="T71" fmla="*/ 184 h 1291"/>
                <a:gd name="T72" fmla="*/ 559 w 1151"/>
                <a:gd name="T73" fmla="*/ 184 h 1291"/>
                <a:gd name="T74" fmla="*/ 559 w 1151"/>
                <a:gd name="T75" fmla="*/ 107 h 1291"/>
                <a:gd name="T76" fmla="*/ 562 w 1151"/>
                <a:gd name="T77" fmla="*/ 0 h 1291"/>
                <a:gd name="T78" fmla="*/ 401 w 1151"/>
                <a:gd name="T79" fmla="*/ 0 h 1291"/>
                <a:gd name="T80" fmla="*/ 404 w 1151"/>
                <a:gd name="T81" fmla="*/ 107 h 1291"/>
                <a:gd name="T82" fmla="*/ 404 w 1151"/>
                <a:gd name="T83" fmla="*/ 184 h 1291"/>
                <a:gd name="T84" fmla="*/ 120 w 1151"/>
                <a:gd name="T85" fmla="*/ 184 h 1291"/>
                <a:gd name="T86" fmla="*/ 0 w 1151"/>
                <a:gd name="T87" fmla="*/ 179 h 1291"/>
                <a:gd name="T88" fmla="*/ 3 w 1151"/>
                <a:gd name="T89" fmla="*/ 298 h 1291"/>
                <a:gd name="T90" fmla="*/ 160 w 1151"/>
                <a:gd name="T91" fmla="*/ 637 h 1291"/>
                <a:gd name="T92" fmla="*/ 404 w 1151"/>
                <a:gd name="T93" fmla="*/ 637 h 1291"/>
                <a:gd name="T94" fmla="*/ 404 w 1151"/>
                <a:gd name="T95" fmla="*/ 791 h 1291"/>
                <a:gd name="T96" fmla="*/ 160 w 1151"/>
                <a:gd name="T97" fmla="*/ 791 h 1291"/>
                <a:gd name="T98" fmla="*/ 160 w 1151"/>
                <a:gd name="T99" fmla="*/ 637 h 1291"/>
                <a:gd name="T100" fmla="*/ 559 w 1151"/>
                <a:gd name="T101" fmla="*/ 336 h 1291"/>
                <a:gd name="T102" fmla="*/ 837 w 1151"/>
                <a:gd name="T103" fmla="*/ 336 h 1291"/>
                <a:gd name="T104" fmla="*/ 837 w 1151"/>
                <a:gd name="T105" fmla="*/ 492 h 1291"/>
                <a:gd name="T106" fmla="*/ 559 w 1151"/>
                <a:gd name="T107" fmla="*/ 492 h 1291"/>
                <a:gd name="T108" fmla="*/ 559 w 1151"/>
                <a:gd name="T109" fmla="*/ 336 h 1291"/>
                <a:gd name="T110" fmla="*/ 559 w 1151"/>
                <a:gd name="T111" fmla="*/ 637 h 1291"/>
                <a:gd name="T112" fmla="*/ 837 w 1151"/>
                <a:gd name="T113" fmla="*/ 637 h 1291"/>
                <a:gd name="T114" fmla="*/ 837 w 1151"/>
                <a:gd name="T115" fmla="*/ 791 h 1291"/>
                <a:gd name="T116" fmla="*/ 559 w 1151"/>
                <a:gd name="T117" fmla="*/ 791 h 1291"/>
                <a:gd name="T118" fmla="*/ 559 w 1151"/>
                <a:gd name="T119" fmla="*/ 63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51" h="1291">
                  <a:moveTo>
                    <a:pt x="160" y="336"/>
                  </a:moveTo>
                  <a:cubicBezTo>
                    <a:pt x="404" y="336"/>
                    <a:pt x="404" y="336"/>
                    <a:pt x="404" y="336"/>
                  </a:cubicBezTo>
                  <a:cubicBezTo>
                    <a:pt x="404" y="492"/>
                    <a:pt x="404" y="492"/>
                    <a:pt x="404" y="492"/>
                  </a:cubicBezTo>
                  <a:cubicBezTo>
                    <a:pt x="160" y="492"/>
                    <a:pt x="160" y="492"/>
                    <a:pt x="160" y="492"/>
                  </a:cubicBezTo>
                  <a:lnTo>
                    <a:pt x="160" y="336"/>
                  </a:lnTo>
                  <a:close/>
                  <a:moveTo>
                    <a:pt x="3" y="298"/>
                  </a:moveTo>
                  <a:cubicBezTo>
                    <a:pt x="3" y="821"/>
                    <a:pt x="3" y="821"/>
                    <a:pt x="3" y="821"/>
                  </a:cubicBezTo>
                  <a:cubicBezTo>
                    <a:pt x="0" y="960"/>
                    <a:pt x="0" y="960"/>
                    <a:pt x="0" y="960"/>
                  </a:cubicBezTo>
                  <a:cubicBezTo>
                    <a:pt x="160" y="960"/>
                    <a:pt x="160" y="960"/>
                    <a:pt x="160" y="960"/>
                  </a:cubicBezTo>
                  <a:cubicBezTo>
                    <a:pt x="160" y="940"/>
                    <a:pt x="160" y="940"/>
                    <a:pt x="160" y="940"/>
                  </a:cubicBezTo>
                  <a:cubicBezTo>
                    <a:pt x="404" y="940"/>
                    <a:pt x="404" y="940"/>
                    <a:pt x="404" y="940"/>
                  </a:cubicBezTo>
                  <a:cubicBezTo>
                    <a:pt x="404" y="1137"/>
                    <a:pt x="404" y="1137"/>
                    <a:pt x="404" y="1137"/>
                  </a:cubicBezTo>
                  <a:cubicBezTo>
                    <a:pt x="404" y="1168"/>
                    <a:pt x="407" y="1193"/>
                    <a:pt x="413" y="1211"/>
                  </a:cubicBezTo>
                  <a:cubicBezTo>
                    <a:pt x="419" y="1230"/>
                    <a:pt x="434" y="1247"/>
                    <a:pt x="458" y="1262"/>
                  </a:cubicBezTo>
                  <a:cubicBezTo>
                    <a:pt x="483" y="1277"/>
                    <a:pt x="519" y="1285"/>
                    <a:pt x="569" y="1285"/>
                  </a:cubicBezTo>
                  <a:cubicBezTo>
                    <a:pt x="619" y="1285"/>
                    <a:pt x="683" y="1286"/>
                    <a:pt x="761" y="1288"/>
                  </a:cubicBezTo>
                  <a:cubicBezTo>
                    <a:pt x="843" y="1290"/>
                    <a:pt x="903" y="1291"/>
                    <a:pt x="943" y="1289"/>
                  </a:cubicBezTo>
                  <a:cubicBezTo>
                    <a:pt x="982" y="1286"/>
                    <a:pt x="1012" y="1281"/>
                    <a:pt x="1032" y="1273"/>
                  </a:cubicBezTo>
                  <a:cubicBezTo>
                    <a:pt x="1052" y="1265"/>
                    <a:pt x="1070" y="1251"/>
                    <a:pt x="1087" y="1231"/>
                  </a:cubicBezTo>
                  <a:cubicBezTo>
                    <a:pt x="1104" y="1211"/>
                    <a:pt x="1125" y="1155"/>
                    <a:pt x="1151" y="1062"/>
                  </a:cubicBezTo>
                  <a:cubicBezTo>
                    <a:pt x="1106" y="1046"/>
                    <a:pt x="1055" y="1019"/>
                    <a:pt x="997" y="983"/>
                  </a:cubicBezTo>
                  <a:cubicBezTo>
                    <a:pt x="989" y="1036"/>
                    <a:pt x="989" y="1036"/>
                    <a:pt x="989" y="1036"/>
                  </a:cubicBezTo>
                  <a:cubicBezTo>
                    <a:pt x="985" y="1071"/>
                    <a:pt x="974" y="1095"/>
                    <a:pt x="958" y="1109"/>
                  </a:cubicBezTo>
                  <a:cubicBezTo>
                    <a:pt x="942" y="1123"/>
                    <a:pt x="920" y="1131"/>
                    <a:pt x="894" y="1134"/>
                  </a:cubicBezTo>
                  <a:cubicBezTo>
                    <a:pt x="869" y="1137"/>
                    <a:pt x="826" y="1137"/>
                    <a:pt x="766" y="1136"/>
                  </a:cubicBezTo>
                  <a:cubicBezTo>
                    <a:pt x="626" y="1132"/>
                    <a:pt x="626" y="1132"/>
                    <a:pt x="626" y="1132"/>
                  </a:cubicBezTo>
                  <a:cubicBezTo>
                    <a:pt x="595" y="1131"/>
                    <a:pt x="577" y="1125"/>
                    <a:pt x="570" y="1116"/>
                  </a:cubicBezTo>
                  <a:cubicBezTo>
                    <a:pt x="562" y="1106"/>
                    <a:pt x="559" y="1096"/>
                    <a:pt x="559" y="1084"/>
                  </a:cubicBezTo>
                  <a:cubicBezTo>
                    <a:pt x="559" y="940"/>
                    <a:pt x="559" y="940"/>
                    <a:pt x="559" y="940"/>
                  </a:cubicBezTo>
                  <a:cubicBezTo>
                    <a:pt x="837" y="940"/>
                    <a:pt x="837" y="940"/>
                    <a:pt x="837" y="940"/>
                  </a:cubicBezTo>
                  <a:cubicBezTo>
                    <a:pt x="837" y="965"/>
                    <a:pt x="837" y="965"/>
                    <a:pt x="837" y="965"/>
                  </a:cubicBezTo>
                  <a:cubicBezTo>
                    <a:pt x="998" y="965"/>
                    <a:pt x="998" y="965"/>
                    <a:pt x="998" y="965"/>
                  </a:cubicBezTo>
                  <a:cubicBezTo>
                    <a:pt x="994" y="831"/>
                    <a:pt x="994" y="831"/>
                    <a:pt x="994" y="831"/>
                  </a:cubicBezTo>
                  <a:cubicBezTo>
                    <a:pt x="994" y="298"/>
                    <a:pt x="994" y="298"/>
                    <a:pt x="994" y="298"/>
                  </a:cubicBezTo>
                  <a:cubicBezTo>
                    <a:pt x="998" y="179"/>
                    <a:pt x="998" y="179"/>
                    <a:pt x="998" y="179"/>
                  </a:cubicBezTo>
                  <a:cubicBezTo>
                    <a:pt x="894" y="184"/>
                    <a:pt x="894" y="184"/>
                    <a:pt x="894" y="184"/>
                  </a:cubicBezTo>
                  <a:cubicBezTo>
                    <a:pt x="559" y="184"/>
                    <a:pt x="559" y="184"/>
                    <a:pt x="559" y="184"/>
                  </a:cubicBezTo>
                  <a:cubicBezTo>
                    <a:pt x="559" y="107"/>
                    <a:pt x="559" y="107"/>
                    <a:pt x="559" y="107"/>
                  </a:cubicBezTo>
                  <a:cubicBezTo>
                    <a:pt x="562" y="0"/>
                    <a:pt x="562" y="0"/>
                    <a:pt x="562" y="0"/>
                  </a:cubicBezTo>
                  <a:cubicBezTo>
                    <a:pt x="401" y="0"/>
                    <a:pt x="401" y="0"/>
                    <a:pt x="401" y="0"/>
                  </a:cubicBezTo>
                  <a:cubicBezTo>
                    <a:pt x="404" y="107"/>
                    <a:pt x="404" y="107"/>
                    <a:pt x="404" y="107"/>
                  </a:cubicBezTo>
                  <a:cubicBezTo>
                    <a:pt x="404" y="184"/>
                    <a:pt x="404" y="184"/>
                    <a:pt x="404" y="184"/>
                  </a:cubicBezTo>
                  <a:cubicBezTo>
                    <a:pt x="120" y="184"/>
                    <a:pt x="120" y="184"/>
                    <a:pt x="120" y="184"/>
                  </a:cubicBezTo>
                  <a:cubicBezTo>
                    <a:pt x="0" y="179"/>
                    <a:pt x="0" y="179"/>
                    <a:pt x="0" y="179"/>
                  </a:cubicBezTo>
                  <a:lnTo>
                    <a:pt x="3" y="298"/>
                  </a:lnTo>
                  <a:close/>
                  <a:moveTo>
                    <a:pt x="160" y="637"/>
                  </a:moveTo>
                  <a:cubicBezTo>
                    <a:pt x="404" y="637"/>
                    <a:pt x="404" y="637"/>
                    <a:pt x="404" y="637"/>
                  </a:cubicBezTo>
                  <a:cubicBezTo>
                    <a:pt x="404" y="791"/>
                    <a:pt x="404" y="791"/>
                    <a:pt x="404" y="791"/>
                  </a:cubicBezTo>
                  <a:cubicBezTo>
                    <a:pt x="160" y="791"/>
                    <a:pt x="160" y="791"/>
                    <a:pt x="160" y="791"/>
                  </a:cubicBezTo>
                  <a:lnTo>
                    <a:pt x="160" y="637"/>
                  </a:lnTo>
                  <a:close/>
                  <a:moveTo>
                    <a:pt x="559" y="336"/>
                  </a:moveTo>
                  <a:cubicBezTo>
                    <a:pt x="837" y="336"/>
                    <a:pt x="837" y="336"/>
                    <a:pt x="837" y="336"/>
                  </a:cubicBezTo>
                  <a:cubicBezTo>
                    <a:pt x="837" y="492"/>
                    <a:pt x="837" y="492"/>
                    <a:pt x="837" y="492"/>
                  </a:cubicBezTo>
                  <a:cubicBezTo>
                    <a:pt x="559" y="492"/>
                    <a:pt x="559" y="492"/>
                    <a:pt x="559" y="492"/>
                  </a:cubicBezTo>
                  <a:lnTo>
                    <a:pt x="559" y="336"/>
                  </a:lnTo>
                  <a:close/>
                  <a:moveTo>
                    <a:pt x="559" y="637"/>
                  </a:moveTo>
                  <a:cubicBezTo>
                    <a:pt x="837" y="637"/>
                    <a:pt x="837" y="637"/>
                    <a:pt x="837" y="637"/>
                  </a:cubicBezTo>
                  <a:cubicBezTo>
                    <a:pt x="837" y="791"/>
                    <a:pt x="837" y="791"/>
                    <a:pt x="837" y="791"/>
                  </a:cubicBezTo>
                  <a:cubicBezTo>
                    <a:pt x="559" y="791"/>
                    <a:pt x="559" y="791"/>
                    <a:pt x="559" y="791"/>
                  </a:cubicBezTo>
                  <a:lnTo>
                    <a:pt x="559" y="6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55"/>
            <p:cNvSpPr>
              <a:spLocks noEditPoints="1"/>
            </p:cNvSpPr>
            <p:nvPr/>
          </p:nvSpPr>
          <p:spPr bwMode="auto">
            <a:xfrm>
              <a:off x="5471145" y="626254"/>
              <a:ext cx="319659" cy="361477"/>
            </a:xfrm>
            <a:custGeom>
              <a:avLst/>
              <a:gdLst>
                <a:gd name="T0" fmla="*/ 198 w 1052"/>
                <a:gd name="T1" fmla="*/ 421 h 1191"/>
                <a:gd name="T2" fmla="*/ 235 w 1052"/>
                <a:gd name="T3" fmla="*/ 693 h 1191"/>
                <a:gd name="T4" fmla="*/ 166 w 1052"/>
                <a:gd name="T5" fmla="*/ 374 h 1191"/>
                <a:gd name="T6" fmla="*/ 166 w 1052"/>
                <a:gd name="T7" fmla="*/ 977 h 1191"/>
                <a:gd name="T8" fmla="*/ 232 w 1052"/>
                <a:gd name="T9" fmla="*/ 885 h 1191"/>
                <a:gd name="T10" fmla="*/ 350 w 1052"/>
                <a:gd name="T11" fmla="*/ 796 h 1191"/>
                <a:gd name="T12" fmla="*/ 396 w 1052"/>
                <a:gd name="T13" fmla="*/ 774 h 1191"/>
                <a:gd name="T14" fmla="*/ 442 w 1052"/>
                <a:gd name="T15" fmla="*/ 800 h 1191"/>
                <a:gd name="T16" fmla="*/ 445 w 1052"/>
                <a:gd name="T17" fmla="*/ 546 h 1191"/>
                <a:gd name="T18" fmla="*/ 483 w 1052"/>
                <a:gd name="T19" fmla="*/ 391 h 1191"/>
                <a:gd name="T20" fmla="*/ 612 w 1052"/>
                <a:gd name="T21" fmla="*/ 592 h 1191"/>
                <a:gd name="T22" fmla="*/ 536 w 1052"/>
                <a:gd name="T23" fmla="*/ 770 h 1191"/>
                <a:gd name="T24" fmla="*/ 520 w 1052"/>
                <a:gd name="T25" fmla="*/ 950 h 1191"/>
                <a:gd name="T26" fmla="*/ 622 w 1052"/>
                <a:gd name="T27" fmla="*/ 915 h 1191"/>
                <a:gd name="T28" fmla="*/ 745 w 1052"/>
                <a:gd name="T29" fmla="*/ 835 h 1191"/>
                <a:gd name="T30" fmla="*/ 890 w 1052"/>
                <a:gd name="T31" fmla="*/ 787 h 1191"/>
                <a:gd name="T32" fmla="*/ 773 w 1052"/>
                <a:gd name="T33" fmla="*/ 571 h 1191"/>
                <a:gd name="T34" fmla="*/ 813 w 1052"/>
                <a:gd name="T35" fmla="*/ 359 h 1191"/>
                <a:gd name="T36" fmla="*/ 831 w 1052"/>
                <a:gd name="T37" fmla="*/ 236 h 1191"/>
                <a:gd name="T38" fmla="*/ 672 w 1052"/>
                <a:gd name="T39" fmla="*/ 257 h 1191"/>
                <a:gd name="T40" fmla="*/ 597 w 1052"/>
                <a:gd name="T41" fmla="*/ 303 h 1191"/>
                <a:gd name="T42" fmla="*/ 486 w 1052"/>
                <a:gd name="T43" fmla="*/ 381 h 1191"/>
                <a:gd name="T44" fmla="*/ 504 w 1052"/>
                <a:gd name="T45" fmla="*/ 275 h 1191"/>
                <a:gd name="T46" fmla="*/ 357 w 1052"/>
                <a:gd name="T47" fmla="*/ 191 h 1191"/>
                <a:gd name="T48" fmla="*/ 349 w 1052"/>
                <a:gd name="T49" fmla="*/ 312 h 1191"/>
                <a:gd name="T50" fmla="*/ 271 w 1052"/>
                <a:gd name="T51" fmla="*/ 274 h 1191"/>
                <a:gd name="T52" fmla="*/ 166 w 1052"/>
                <a:gd name="T53" fmla="*/ 346 h 1191"/>
                <a:gd name="T54" fmla="*/ 893 w 1052"/>
                <a:gd name="T55" fmla="*/ 160 h 1191"/>
                <a:gd name="T56" fmla="*/ 884 w 1052"/>
                <a:gd name="T57" fmla="*/ 997 h 1191"/>
                <a:gd name="T58" fmla="*/ 741 w 1052"/>
                <a:gd name="T59" fmla="*/ 1001 h 1191"/>
                <a:gd name="T60" fmla="*/ 791 w 1052"/>
                <a:gd name="T61" fmla="*/ 1140 h 1191"/>
                <a:gd name="T62" fmla="*/ 975 w 1052"/>
                <a:gd name="T63" fmla="*/ 1162 h 1191"/>
                <a:gd name="T64" fmla="*/ 1048 w 1052"/>
                <a:gd name="T65" fmla="*/ 1027 h 1191"/>
                <a:gd name="T66" fmla="*/ 1052 w 1052"/>
                <a:gd name="T67" fmla="*/ 0 h 1191"/>
                <a:gd name="T68" fmla="*/ 157 w 1052"/>
                <a:gd name="T69" fmla="*/ 5 h 1191"/>
                <a:gd name="T70" fmla="*/ 4 w 1052"/>
                <a:gd name="T71" fmla="*/ 165 h 1191"/>
                <a:gd name="T72" fmla="*/ 0 w 1052"/>
                <a:gd name="T73" fmla="*/ 1156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2" h="1191">
                  <a:moveTo>
                    <a:pt x="166" y="374"/>
                  </a:moveTo>
                  <a:cubicBezTo>
                    <a:pt x="198" y="421"/>
                    <a:pt x="198" y="421"/>
                    <a:pt x="198" y="421"/>
                  </a:cubicBezTo>
                  <a:cubicBezTo>
                    <a:pt x="208" y="434"/>
                    <a:pt x="237" y="482"/>
                    <a:pt x="287" y="563"/>
                  </a:cubicBezTo>
                  <a:cubicBezTo>
                    <a:pt x="270" y="620"/>
                    <a:pt x="253" y="663"/>
                    <a:pt x="235" y="693"/>
                  </a:cubicBezTo>
                  <a:cubicBezTo>
                    <a:pt x="216" y="724"/>
                    <a:pt x="193" y="756"/>
                    <a:pt x="166" y="790"/>
                  </a:cubicBezTo>
                  <a:lnTo>
                    <a:pt x="166" y="374"/>
                  </a:lnTo>
                  <a:close/>
                  <a:moveTo>
                    <a:pt x="169" y="1156"/>
                  </a:moveTo>
                  <a:cubicBezTo>
                    <a:pt x="166" y="977"/>
                    <a:pt x="166" y="977"/>
                    <a:pt x="166" y="977"/>
                  </a:cubicBezTo>
                  <a:cubicBezTo>
                    <a:pt x="166" y="812"/>
                    <a:pt x="166" y="812"/>
                    <a:pt x="166" y="812"/>
                  </a:cubicBezTo>
                  <a:cubicBezTo>
                    <a:pt x="199" y="846"/>
                    <a:pt x="221" y="870"/>
                    <a:pt x="232" y="885"/>
                  </a:cubicBezTo>
                  <a:cubicBezTo>
                    <a:pt x="243" y="899"/>
                    <a:pt x="253" y="914"/>
                    <a:pt x="263" y="929"/>
                  </a:cubicBezTo>
                  <a:cubicBezTo>
                    <a:pt x="310" y="862"/>
                    <a:pt x="339" y="818"/>
                    <a:pt x="350" y="796"/>
                  </a:cubicBezTo>
                  <a:cubicBezTo>
                    <a:pt x="361" y="774"/>
                    <a:pt x="371" y="754"/>
                    <a:pt x="379" y="737"/>
                  </a:cubicBezTo>
                  <a:cubicBezTo>
                    <a:pt x="396" y="774"/>
                    <a:pt x="396" y="774"/>
                    <a:pt x="396" y="774"/>
                  </a:cubicBezTo>
                  <a:cubicBezTo>
                    <a:pt x="399" y="781"/>
                    <a:pt x="405" y="799"/>
                    <a:pt x="413" y="829"/>
                  </a:cubicBezTo>
                  <a:cubicBezTo>
                    <a:pt x="442" y="800"/>
                    <a:pt x="442" y="800"/>
                    <a:pt x="442" y="800"/>
                  </a:cubicBezTo>
                  <a:cubicBezTo>
                    <a:pt x="460" y="782"/>
                    <a:pt x="493" y="759"/>
                    <a:pt x="541" y="732"/>
                  </a:cubicBezTo>
                  <a:cubicBezTo>
                    <a:pt x="508" y="667"/>
                    <a:pt x="476" y="605"/>
                    <a:pt x="445" y="546"/>
                  </a:cubicBezTo>
                  <a:cubicBezTo>
                    <a:pt x="458" y="500"/>
                    <a:pt x="458" y="500"/>
                    <a:pt x="458" y="500"/>
                  </a:cubicBezTo>
                  <a:cubicBezTo>
                    <a:pt x="463" y="484"/>
                    <a:pt x="470" y="448"/>
                    <a:pt x="483" y="391"/>
                  </a:cubicBezTo>
                  <a:cubicBezTo>
                    <a:pt x="524" y="445"/>
                    <a:pt x="549" y="479"/>
                    <a:pt x="559" y="493"/>
                  </a:cubicBezTo>
                  <a:cubicBezTo>
                    <a:pt x="569" y="507"/>
                    <a:pt x="587" y="540"/>
                    <a:pt x="612" y="592"/>
                  </a:cubicBezTo>
                  <a:cubicBezTo>
                    <a:pt x="592" y="650"/>
                    <a:pt x="592" y="650"/>
                    <a:pt x="592" y="650"/>
                  </a:cubicBezTo>
                  <a:cubicBezTo>
                    <a:pt x="578" y="690"/>
                    <a:pt x="559" y="730"/>
                    <a:pt x="536" y="770"/>
                  </a:cubicBezTo>
                  <a:cubicBezTo>
                    <a:pt x="512" y="810"/>
                    <a:pt x="478" y="851"/>
                    <a:pt x="435" y="895"/>
                  </a:cubicBezTo>
                  <a:cubicBezTo>
                    <a:pt x="478" y="920"/>
                    <a:pt x="506" y="939"/>
                    <a:pt x="520" y="950"/>
                  </a:cubicBezTo>
                  <a:cubicBezTo>
                    <a:pt x="533" y="961"/>
                    <a:pt x="548" y="975"/>
                    <a:pt x="565" y="990"/>
                  </a:cubicBezTo>
                  <a:cubicBezTo>
                    <a:pt x="588" y="963"/>
                    <a:pt x="608" y="938"/>
                    <a:pt x="622" y="915"/>
                  </a:cubicBezTo>
                  <a:cubicBezTo>
                    <a:pt x="637" y="893"/>
                    <a:pt x="666" y="841"/>
                    <a:pt x="710" y="760"/>
                  </a:cubicBezTo>
                  <a:cubicBezTo>
                    <a:pt x="745" y="835"/>
                    <a:pt x="745" y="835"/>
                    <a:pt x="745" y="835"/>
                  </a:cubicBezTo>
                  <a:cubicBezTo>
                    <a:pt x="748" y="841"/>
                    <a:pt x="756" y="864"/>
                    <a:pt x="769" y="903"/>
                  </a:cubicBezTo>
                  <a:cubicBezTo>
                    <a:pt x="813" y="856"/>
                    <a:pt x="853" y="817"/>
                    <a:pt x="890" y="787"/>
                  </a:cubicBezTo>
                  <a:cubicBezTo>
                    <a:pt x="867" y="743"/>
                    <a:pt x="867" y="743"/>
                    <a:pt x="867" y="743"/>
                  </a:cubicBezTo>
                  <a:cubicBezTo>
                    <a:pt x="866" y="739"/>
                    <a:pt x="834" y="682"/>
                    <a:pt x="773" y="571"/>
                  </a:cubicBezTo>
                  <a:cubicBezTo>
                    <a:pt x="790" y="486"/>
                    <a:pt x="790" y="486"/>
                    <a:pt x="790" y="486"/>
                  </a:cubicBezTo>
                  <a:cubicBezTo>
                    <a:pt x="797" y="454"/>
                    <a:pt x="805" y="412"/>
                    <a:pt x="813" y="359"/>
                  </a:cubicBezTo>
                  <a:cubicBezTo>
                    <a:pt x="825" y="277"/>
                    <a:pt x="825" y="277"/>
                    <a:pt x="825" y="277"/>
                  </a:cubicBezTo>
                  <a:cubicBezTo>
                    <a:pt x="826" y="268"/>
                    <a:pt x="828" y="254"/>
                    <a:pt x="831" y="236"/>
                  </a:cubicBezTo>
                  <a:cubicBezTo>
                    <a:pt x="779" y="232"/>
                    <a:pt x="726" y="225"/>
                    <a:pt x="672" y="213"/>
                  </a:cubicBezTo>
                  <a:cubicBezTo>
                    <a:pt x="672" y="257"/>
                    <a:pt x="672" y="257"/>
                    <a:pt x="672" y="257"/>
                  </a:cubicBezTo>
                  <a:cubicBezTo>
                    <a:pt x="672" y="279"/>
                    <a:pt x="668" y="324"/>
                    <a:pt x="659" y="391"/>
                  </a:cubicBezTo>
                  <a:cubicBezTo>
                    <a:pt x="636" y="359"/>
                    <a:pt x="616" y="329"/>
                    <a:pt x="597" y="303"/>
                  </a:cubicBezTo>
                  <a:cubicBezTo>
                    <a:pt x="569" y="330"/>
                    <a:pt x="569" y="330"/>
                    <a:pt x="569" y="330"/>
                  </a:cubicBezTo>
                  <a:cubicBezTo>
                    <a:pt x="553" y="345"/>
                    <a:pt x="526" y="362"/>
                    <a:pt x="486" y="381"/>
                  </a:cubicBezTo>
                  <a:cubicBezTo>
                    <a:pt x="500" y="310"/>
                    <a:pt x="500" y="310"/>
                    <a:pt x="500" y="310"/>
                  </a:cubicBezTo>
                  <a:cubicBezTo>
                    <a:pt x="500" y="308"/>
                    <a:pt x="501" y="297"/>
                    <a:pt x="504" y="275"/>
                  </a:cubicBezTo>
                  <a:cubicBezTo>
                    <a:pt x="508" y="254"/>
                    <a:pt x="511" y="236"/>
                    <a:pt x="514" y="221"/>
                  </a:cubicBezTo>
                  <a:cubicBezTo>
                    <a:pt x="452" y="215"/>
                    <a:pt x="399" y="205"/>
                    <a:pt x="357" y="191"/>
                  </a:cubicBezTo>
                  <a:cubicBezTo>
                    <a:pt x="355" y="246"/>
                    <a:pt x="355" y="246"/>
                    <a:pt x="355" y="246"/>
                  </a:cubicBezTo>
                  <a:cubicBezTo>
                    <a:pt x="354" y="270"/>
                    <a:pt x="352" y="292"/>
                    <a:pt x="349" y="312"/>
                  </a:cubicBezTo>
                  <a:cubicBezTo>
                    <a:pt x="347" y="333"/>
                    <a:pt x="344" y="355"/>
                    <a:pt x="338" y="378"/>
                  </a:cubicBezTo>
                  <a:cubicBezTo>
                    <a:pt x="313" y="340"/>
                    <a:pt x="290" y="306"/>
                    <a:pt x="271" y="274"/>
                  </a:cubicBezTo>
                  <a:cubicBezTo>
                    <a:pt x="238" y="303"/>
                    <a:pt x="215" y="321"/>
                    <a:pt x="203" y="328"/>
                  </a:cubicBezTo>
                  <a:cubicBezTo>
                    <a:pt x="190" y="334"/>
                    <a:pt x="178" y="340"/>
                    <a:pt x="166" y="346"/>
                  </a:cubicBezTo>
                  <a:cubicBezTo>
                    <a:pt x="166" y="160"/>
                    <a:pt x="166" y="160"/>
                    <a:pt x="166" y="160"/>
                  </a:cubicBezTo>
                  <a:cubicBezTo>
                    <a:pt x="893" y="160"/>
                    <a:pt x="893" y="160"/>
                    <a:pt x="893" y="160"/>
                  </a:cubicBezTo>
                  <a:cubicBezTo>
                    <a:pt x="893" y="959"/>
                    <a:pt x="893" y="959"/>
                    <a:pt x="893" y="959"/>
                  </a:cubicBezTo>
                  <a:cubicBezTo>
                    <a:pt x="893" y="975"/>
                    <a:pt x="890" y="987"/>
                    <a:pt x="884" y="997"/>
                  </a:cubicBezTo>
                  <a:cubicBezTo>
                    <a:pt x="878" y="1006"/>
                    <a:pt x="859" y="1010"/>
                    <a:pt x="827" y="1009"/>
                  </a:cubicBezTo>
                  <a:cubicBezTo>
                    <a:pt x="800" y="1008"/>
                    <a:pt x="772" y="1006"/>
                    <a:pt x="741" y="1001"/>
                  </a:cubicBezTo>
                  <a:cubicBezTo>
                    <a:pt x="761" y="1045"/>
                    <a:pt x="761" y="1045"/>
                    <a:pt x="761" y="1045"/>
                  </a:cubicBezTo>
                  <a:cubicBezTo>
                    <a:pt x="779" y="1086"/>
                    <a:pt x="789" y="1118"/>
                    <a:pt x="791" y="1140"/>
                  </a:cubicBezTo>
                  <a:cubicBezTo>
                    <a:pt x="794" y="1161"/>
                    <a:pt x="796" y="1179"/>
                    <a:pt x="797" y="1191"/>
                  </a:cubicBezTo>
                  <a:cubicBezTo>
                    <a:pt x="879" y="1186"/>
                    <a:pt x="938" y="1176"/>
                    <a:pt x="975" y="1162"/>
                  </a:cubicBezTo>
                  <a:cubicBezTo>
                    <a:pt x="1012" y="1149"/>
                    <a:pt x="1033" y="1130"/>
                    <a:pt x="1039" y="1105"/>
                  </a:cubicBezTo>
                  <a:cubicBezTo>
                    <a:pt x="1046" y="1081"/>
                    <a:pt x="1048" y="1055"/>
                    <a:pt x="1048" y="1027"/>
                  </a:cubicBezTo>
                  <a:cubicBezTo>
                    <a:pt x="1048" y="165"/>
                    <a:pt x="1048" y="165"/>
                    <a:pt x="1048" y="165"/>
                  </a:cubicBezTo>
                  <a:cubicBezTo>
                    <a:pt x="1052" y="0"/>
                    <a:pt x="1052" y="0"/>
                    <a:pt x="1052" y="0"/>
                  </a:cubicBezTo>
                  <a:cubicBezTo>
                    <a:pt x="898" y="5"/>
                    <a:pt x="898" y="5"/>
                    <a:pt x="898" y="5"/>
                  </a:cubicBezTo>
                  <a:cubicBezTo>
                    <a:pt x="157" y="5"/>
                    <a:pt x="157" y="5"/>
                    <a:pt x="157" y="5"/>
                  </a:cubicBezTo>
                  <a:cubicBezTo>
                    <a:pt x="0" y="0"/>
                    <a:pt x="0" y="0"/>
                    <a:pt x="0" y="0"/>
                  </a:cubicBezTo>
                  <a:cubicBezTo>
                    <a:pt x="4" y="165"/>
                    <a:pt x="4" y="165"/>
                    <a:pt x="4" y="165"/>
                  </a:cubicBezTo>
                  <a:cubicBezTo>
                    <a:pt x="4" y="977"/>
                    <a:pt x="4" y="977"/>
                    <a:pt x="4" y="977"/>
                  </a:cubicBezTo>
                  <a:cubicBezTo>
                    <a:pt x="0" y="1156"/>
                    <a:pt x="0" y="1156"/>
                    <a:pt x="0" y="1156"/>
                  </a:cubicBezTo>
                  <a:lnTo>
                    <a:pt x="169" y="1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562375762"/>
      </p:ext>
    </p:extLst>
  </p:cSld>
  <p:clrMapOvr>
    <a:masterClrMapping/>
  </p:clrMapOvr>
  <p:transition spd="slow" advTm="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28A0092B-C50C-407E-A947-70E740481C1C}">
                <a14:useLocalDpi xmlns:a14="http://schemas.microsoft.com/office/drawing/2010/main" val="0"/>
              </a:ext>
            </a:extLst>
          </a:blip>
          <a:srcRect b="4717"/>
          <a:stretch/>
        </p:blipFill>
        <p:spPr>
          <a:xfrm>
            <a:off x="0" y="681451"/>
            <a:ext cx="12192000" cy="6196107"/>
          </a:xfrm>
          <a:prstGeom prst="rect">
            <a:avLst/>
          </a:prstGeom>
        </p:spPr>
      </p:pic>
      <p:sp>
        <p:nvSpPr>
          <p:cNvPr id="65" name="矩形 64"/>
          <p:cNvSpPr/>
          <p:nvPr userDrawn="1"/>
        </p:nvSpPr>
        <p:spPr>
          <a:xfrm>
            <a:off x="0" y="0"/>
            <a:ext cx="12192000" cy="7373924"/>
          </a:xfrm>
          <a:prstGeom prst="rect">
            <a:avLst/>
          </a:prstGeom>
          <a:gradFill>
            <a:gsLst>
              <a:gs pos="3200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8" name="组合 67"/>
          <p:cNvGrpSpPr/>
          <p:nvPr userDrawn="1"/>
        </p:nvGrpSpPr>
        <p:grpSpPr>
          <a:xfrm>
            <a:off x="10053763" y="232197"/>
            <a:ext cx="1766356" cy="542361"/>
            <a:chOff x="3337907" y="542618"/>
            <a:chExt cx="2460693" cy="755557"/>
          </a:xfrm>
          <a:solidFill>
            <a:srgbClr val="1B544A"/>
          </a:solidFill>
          <a:effectLst/>
        </p:grpSpPr>
        <p:grpSp>
          <p:nvGrpSpPr>
            <p:cNvPr id="69" name="组合 68"/>
            <p:cNvGrpSpPr/>
            <p:nvPr/>
          </p:nvGrpSpPr>
          <p:grpSpPr>
            <a:xfrm>
              <a:off x="3337907" y="542618"/>
              <a:ext cx="751304" cy="755557"/>
              <a:chOff x="3191007" y="542618"/>
              <a:chExt cx="751304" cy="755557"/>
            </a:xfrm>
            <a:grpFill/>
          </p:grpSpPr>
          <p:sp>
            <p:nvSpPr>
              <p:cNvPr id="82" name="Freeform 5"/>
              <p:cNvSpPr>
                <a:spLocks noEditPoints="1"/>
              </p:cNvSpPr>
              <p:nvPr/>
            </p:nvSpPr>
            <p:spPr bwMode="auto">
              <a:xfrm>
                <a:off x="3268973" y="633342"/>
                <a:ext cx="94976" cy="93559"/>
              </a:xfrm>
              <a:custGeom>
                <a:avLst/>
                <a:gdLst>
                  <a:gd name="T0" fmla="*/ 195 w 312"/>
                  <a:gd name="T1" fmla="*/ 171 h 307"/>
                  <a:gd name="T2" fmla="*/ 171 w 312"/>
                  <a:gd name="T3" fmla="*/ 148 h 307"/>
                  <a:gd name="T4" fmla="*/ 183 w 312"/>
                  <a:gd name="T5" fmla="*/ 135 h 307"/>
                  <a:gd name="T6" fmla="*/ 182 w 312"/>
                  <a:gd name="T7" fmla="*/ 153 h 307"/>
                  <a:gd name="T8" fmla="*/ 203 w 312"/>
                  <a:gd name="T9" fmla="*/ 152 h 307"/>
                  <a:gd name="T10" fmla="*/ 212 w 312"/>
                  <a:gd name="T11" fmla="*/ 153 h 307"/>
                  <a:gd name="T12" fmla="*/ 195 w 312"/>
                  <a:gd name="T13" fmla="*/ 171 h 307"/>
                  <a:gd name="T14" fmla="*/ 154 w 312"/>
                  <a:gd name="T15" fmla="*/ 252 h 307"/>
                  <a:gd name="T16" fmla="*/ 169 w 312"/>
                  <a:gd name="T17" fmla="*/ 235 h 307"/>
                  <a:gd name="T18" fmla="*/ 237 w 312"/>
                  <a:gd name="T19" fmla="*/ 164 h 307"/>
                  <a:gd name="T20" fmla="*/ 254 w 312"/>
                  <a:gd name="T21" fmla="*/ 148 h 307"/>
                  <a:gd name="T22" fmla="*/ 234 w 312"/>
                  <a:gd name="T23" fmla="*/ 130 h 307"/>
                  <a:gd name="T24" fmla="*/ 222 w 312"/>
                  <a:gd name="T25" fmla="*/ 144 h 307"/>
                  <a:gd name="T26" fmla="*/ 221 w 312"/>
                  <a:gd name="T27" fmla="*/ 127 h 307"/>
                  <a:gd name="T28" fmla="*/ 212 w 312"/>
                  <a:gd name="T29" fmla="*/ 127 h 307"/>
                  <a:gd name="T30" fmla="*/ 200 w 312"/>
                  <a:gd name="T31" fmla="*/ 127 h 307"/>
                  <a:gd name="T32" fmla="*/ 191 w 312"/>
                  <a:gd name="T33" fmla="*/ 127 h 307"/>
                  <a:gd name="T34" fmla="*/ 205 w 312"/>
                  <a:gd name="T35" fmla="*/ 114 h 307"/>
                  <a:gd name="T36" fmla="*/ 185 w 312"/>
                  <a:gd name="T37" fmla="*/ 96 h 307"/>
                  <a:gd name="T38" fmla="*/ 174 w 312"/>
                  <a:gd name="T39" fmla="*/ 107 h 307"/>
                  <a:gd name="T40" fmla="*/ 152 w 312"/>
                  <a:gd name="T41" fmla="*/ 130 h 307"/>
                  <a:gd name="T42" fmla="*/ 134 w 312"/>
                  <a:gd name="T43" fmla="*/ 113 h 307"/>
                  <a:gd name="T44" fmla="*/ 157 w 312"/>
                  <a:gd name="T45" fmla="*/ 90 h 307"/>
                  <a:gd name="T46" fmla="*/ 173 w 312"/>
                  <a:gd name="T47" fmla="*/ 75 h 307"/>
                  <a:gd name="T48" fmla="*/ 153 w 312"/>
                  <a:gd name="T49" fmla="*/ 56 h 307"/>
                  <a:gd name="T50" fmla="*/ 137 w 312"/>
                  <a:gd name="T51" fmla="*/ 73 h 307"/>
                  <a:gd name="T52" fmla="*/ 72 w 312"/>
                  <a:gd name="T53" fmla="*/ 140 h 307"/>
                  <a:gd name="T54" fmla="*/ 57 w 312"/>
                  <a:gd name="T55" fmla="*/ 155 h 307"/>
                  <a:gd name="T56" fmla="*/ 77 w 312"/>
                  <a:gd name="T57" fmla="*/ 174 h 307"/>
                  <a:gd name="T58" fmla="*/ 91 w 312"/>
                  <a:gd name="T59" fmla="*/ 158 h 307"/>
                  <a:gd name="T60" fmla="*/ 114 w 312"/>
                  <a:gd name="T61" fmla="*/ 135 h 307"/>
                  <a:gd name="T62" fmla="*/ 131 w 312"/>
                  <a:gd name="T63" fmla="*/ 151 h 307"/>
                  <a:gd name="T64" fmla="*/ 113 w 312"/>
                  <a:gd name="T65" fmla="*/ 170 h 307"/>
                  <a:gd name="T66" fmla="*/ 98 w 312"/>
                  <a:gd name="T67" fmla="*/ 185 h 307"/>
                  <a:gd name="T68" fmla="*/ 118 w 312"/>
                  <a:gd name="T69" fmla="*/ 204 h 307"/>
                  <a:gd name="T70" fmla="*/ 132 w 312"/>
                  <a:gd name="T71" fmla="*/ 188 h 307"/>
                  <a:gd name="T72" fmla="*/ 150 w 312"/>
                  <a:gd name="T73" fmla="*/ 169 h 307"/>
                  <a:gd name="T74" fmla="*/ 175 w 312"/>
                  <a:gd name="T75" fmla="*/ 192 h 307"/>
                  <a:gd name="T76" fmla="*/ 150 w 312"/>
                  <a:gd name="T77" fmla="*/ 217 h 307"/>
                  <a:gd name="T78" fmla="*/ 134 w 312"/>
                  <a:gd name="T79" fmla="*/ 233 h 307"/>
                  <a:gd name="T80" fmla="*/ 154 w 312"/>
                  <a:gd name="T81" fmla="*/ 252 h 307"/>
                  <a:gd name="T82" fmla="*/ 20 w 312"/>
                  <a:gd name="T83" fmla="*/ 172 h 307"/>
                  <a:gd name="T84" fmla="*/ 142 w 312"/>
                  <a:gd name="T85" fmla="*/ 287 h 307"/>
                  <a:gd name="T86" fmla="*/ 162 w 312"/>
                  <a:gd name="T87" fmla="*/ 307 h 307"/>
                  <a:gd name="T88" fmla="*/ 183 w 312"/>
                  <a:gd name="T89" fmla="*/ 285 h 307"/>
                  <a:gd name="T90" fmla="*/ 180 w 312"/>
                  <a:gd name="T91" fmla="*/ 283 h 307"/>
                  <a:gd name="T92" fmla="*/ 286 w 312"/>
                  <a:gd name="T93" fmla="*/ 173 h 307"/>
                  <a:gd name="T94" fmla="*/ 290 w 312"/>
                  <a:gd name="T95" fmla="*/ 177 h 307"/>
                  <a:gd name="T96" fmla="*/ 312 w 312"/>
                  <a:gd name="T97" fmla="*/ 154 h 307"/>
                  <a:gd name="T98" fmla="*/ 290 w 312"/>
                  <a:gd name="T99" fmla="*/ 135 h 307"/>
                  <a:gd name="T100" fmla="*/ 168 w 312"/>
                  <a:gd name="T101" fmla="*/ 19 h 307"/>
                  <a:gd name="T102" fmla="*/ 149 w 312"/>
                  <a:gd name="T103" fmla="*/ 0 h 307"/>
                  <a:gd name="T104" fmla="*/ 132 w 312"/>
                  <a:gd name="T105" fmla="*/ 19 h 307"/>
                  <a:gd name="T106" fmla="*/ 18 w 312"/>
                  <a:gd name="T107" fmla="*/ 136 h 307"/>
                  <a:gd name="T108" fmla="*/ 0 w 312"/>
                  <a:gd name="T109" fmla="*/ 154 h 307"/>
                  <a:gd name="T110" fmla="*/ 20 w 312"/>
                  <a:gd name="T111" fmla="*/ 172 h 307"/>
                  <a:gd name="T112" fmla="*/ 42 w 312"/>
                  <a:gd name="T113" fmla="*/ 151 h 307"/>
                  <a:gd name="T114" fmla="*/ 148 w 312"/>
                  <a:gd name="T115" fmla="*/ 42 h 307"/>
                  <a:gd name="T116" fmla="*/ 267 w 312"/>
                  <a:gd name="T117" fmla="*/ 155 h 307"/>
                  <a:gd name="T118" fmla="*/ 161 w 312"/>
                  <a:gd name="T119" fmla="*/ 264 h 307"/>
                  <a:gd name="T120" fmla="*/ 42 w 312"/>
                  <a:gd name="T121" fmla="*/ 15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2" h="307">
                    <a:moveTo>
                      <a:pt x="195" y="171"/>
                    </a:moveTo>
                    <a:cubicBezTo>
                      <a:pt x="171" y="148"/>
                      <a:pt x="171" y="148"/>
                      <a:pt x="171" y="148"/>
                    </a:cubicBezTo>
                    <a:cubicBezTo>
                      <a:pt x="183" y="135"/>
                      <a:pt x="183" y="135"/>
                      <a:pt x="183" y="135"/>
                    </a:cubicBezTo>
                    <a:cubicBezTo>
                      <a:pt x="183" y="142"/>
                      <a:pt x="183" y="148"/>
                      <a:pt x="182" y="153"/>
                    </a:cubicBezTo>
                    <a:cubicBezTo>
                      <a:pt x="193" y="152"/>
                      <a:pt x="200" y="152"/>
                      <a:pt x="203" y="152"/>
                    </a:cubicBezTo>
                    <a:cubicBezTo>
                      <a:pt x="207" y="152"/>
                      <a:pt x="210" y="153"/>
                      <a:pt x="212" y="153"/>
                    </a:cubicBezTo>
                    <a:lnTo>
                      <a:pt x="195" y="171"/>
                    </a:lnTo>
                    <a:close/>
                    <a:moveTo>
                      <a:pt x="154" y="252"/>
                    </a:moveTo>
                    <a:cubicBezTo>
                      <a:pt x="169" y="235"/>
                      <a:pt x="169" y="235"/>
                      <a:pt x="169" y="235"/>
                    </a:cubicBezTo>
                    <a:cubicBezTo>
                      <a:pt x="237" y="164"/>
                      <a:pt x="237" y="164"/>
                      <a:pt x="237" y="164"/>
                    </a:cubicBezTo>
                    <a:cubicBezTo>
                      <a:pt x="254" y="148"/>
                      <a:pt x="254" y="148"/>
                      <a:pt x="254" y="148"/>
                    </a:cubicBezTo>
                    <a:cubicBezTo>
                      <a:pt x="234" y="130"/>
                      <a:pt x="234" y="130"/>
                      <a:pt x="234" y="130"/>
                    </a:cubicBezTo>
                    <a:cubicBezTo>
                      <a:pt x="222" y="144"/>
                      <a:pt x="222" y="144"/>
                      <a:pt x="222" y="144"/>
                    </a:cubicBezTo>
                    <a:cubicBezTo>
                      <a:pt x="221" y="138"/>
                      <a:pt x="221" y="132"/>
                      <a:pt x="221" y="127"/>
                    </a:cubicBezTo>
                    <a:cubicBezTo>
                      <a:pt x="212" y="127"/>
                      <a:pt x="212" y="127"/>
                      <a:pt x="212" y="127"/>
                    </a:cubicBezTo>
                    <a:cubicBezTo>
                      <a:pt x="200" y="127"/>
                      <a:pt x="200" y="127"/>
                      <a:pt x="200" y="127"/>
                    </a:cubicBezTo>
                    <a:cubicBezTo>
                      <a:pt x="198" y="127"/>
                      <a:pt x="195" y="127"/>
                      <a:pt x="191" y="127"/>
                    </a:cubicBezTo>
                    <a:cubicBezTo>
                      <a:pt x="205" y="114"/>
                      <a:pt x="205" y="114"/>
                      <a:pt x="205" y="114"/>
                    </a:cubicBezTo>
                    <a:cubicBezTo>
                      <a:pt x="185" y="96"/>
                      <a:pt x="185" y="96"/>
                      <a:pt x="185" y="96"/>
                    </a:cubicBezTo>
                    <a:cubicBezTo>
                      <a:pt x="174" y="107"/>
                      <a:pt x="174" y="107"/>
                      <a:pt x="174" y="107"/>
                    </a:cubicBezTo>
                    <a:cubicBezTo>
                      <a:pt x="152" y="130"/>
                      <a:pt x="152" y="130"/>
                      <a:pt x="152" y="130"/>
                    </a:cubicBezTo>
                    <a:cubicBezTo>
                      <a:pt x="134" y="113"/>
                      <a:pt x="134" y="113"/>
                      <a:pt x="134" y="113"/>
                    </a:cubicBezTo>
                    <a:cubicBezTo>
                      <a:pt x="157" y="90"/>
                      <a:pt x="157" y="90"/>
                      <a:pt x="157" y="90"/>
                    </a:cubicBezTo>
                    <a:cubicBezTo>
                      <a:pt x="173" y="75"/>
                      <a:pt x="173" y="75"/>
                      <a:pt x="173" y="75"/>
                    </a:cubicBezTo>
                    <a:cubicBezTo>
                      <a:pt x="153" y="56"/>
                      <a:pt x="153" y="56"/>
                      <a:pt x="153" y="56"/>
                    </a:cubicBezTo>
                    <a:cubicBezTo>
                      <a:pt x="137" y="73"/>
                      <a:pt x="137" y="73"/>
                      <a:pt x="137" y="73"/>
                    </a:cubicBezTo>
                    <a:cubicBezTo>
                      <a:pt x="72" y="140"/>
                      <a:pt x="72" y="140"/>
                      <a:pt x="72" y="140"/>
                    </a:cubicBezTo>
                    <a:cubicBezTo>
                      <a:pt x="57" y="155"/>
                      <a:pt x="57" y="155"/>
                      <a:pt x="57" y="155"/>
                    </a:cubicBezTo>
                    <a:cubicBezTo>
                      <a:pt x="77" y="174"/>
                      <a:pt x="77" y="174"/>
                      <a:pt x="77" y="174"/>
                    </a:cubicBezTo>
                    <a:cubicBezTo>
                      <a:pt x="91" y="158"/>
                      <a:pt x="91" y="158"/>
                      <a:pt x="91" y="158"/>
                    </a:cubicBezTo>
                    <a:cubicBezTo>
                      <a:pt x="114" y="135"/>
                      <a:pt x="114" y="135"/>
                      <a:pt x="114" y="135"/>
                    </a:cubicBezTo>
                    <a:cubicBezTo>
                      <a:pt x="131" y="151"/>
                      <a:pt x="131" y="151"/>
                      <a:pt x="131" y="151"/>
                    </a:cubicBezTo>
                    <a:cubicBezTo>
                      <a:pt x="113" y="170"/>
                      <a:pt x="113" y="170"/>
                      <a:pt x="113" y="170"/>
                    </a:cubicBezTo>
                    <a:cubicBezTo>
                      <a:pt x="98" y="185"/>
                      <a:pt x="98" y="185"/>
                      <a:pt x="98" y="185"/>
                    </a:cubicBezTo>
                    <a:cubicBezTo>
                      <a:pt x="118" y="204"/>
                      <a:pt x="118" y="204"/>
                      <a:pt x="118" y="204"/>
                    </a:cubicBezTo>
                    <a:cubicBezTo>
                      <a:pt x="132" y="188"/>
                      <a:pt x="132" y="188"/>
                      <a:pt x="132" y="188"/>
                    </a:cubicBezTo>
                    <a:cubicBezTo>
                      <a:pt x="150" y="169"/>
                      <a:pt x="150" y="169"/>
                      <a:pt x="150" y="169"/>
                    </a:cubicBezTo>
                    <a:cubicBezTo>
                      <a:pt x="175" y="192"/>
                      <a:pt x="175" y="192"/>
                      <a:pt x="175" y="192"/>
                    </a:cubicBezTo>
                    <a:cubicBezTo>
                      <a:pt x="150" y="217"/>
                      <a:pt x="150" y="217"/>
                      <a:pt x="150" y="217"/>
                    </a:cubicBezTo>
                    <a:cubicBezTo>
                      <a:pt x="134" y="233"/>
                      <a:pt x="134" y="233"/>
                      <a:pt x="134" y="233"/>
                    </a:cubicBezTo>
                    <a:lnTo>
                      <a:pt x="154" y="252"/>
                    </a:lnTo>
                    <a:close/>
                    <a:moveTo>
                      <a:pt x="20" y="172"/>
                    </a:moveTo>
                    <a:cubicBezTo>
                      <a:pt x="142" y="287"/>
                      <a:pt x="142" y="287"/>
                      <a:pt x="142" y="287"/>
                    </a:cubicBezTo>
                    <a:cubicBezTo>
                      <a:pt x="162" y="307"/>
                      <a:pt x="162" y="307"/>
                      <a:pt x="162" y="307"/>
                    </a:cubicBezTo>
                    <a:cubicBezTo>
                      <a:pt x="183" y="285"/>
                      <a:pt x="183" y="285"/>
                      <a:pt x="183" y="285"/>
                    </a:cubicBezTo>
                    <a:cubicBezTo>
                      <a:pt x="180" y="283"/>
                      <a:pt x="180" y="283"/>
                      <a:pt x="180" y="283"/>
                    </a:cubicBezTo>
                    <a:cubicBezTo>
                      <a:pt x="286" y="173"/>
                      <a:pt x="286" y="173"/>
                      <a:pt x="286" y="173"/>
                    </a:cubicBezTo>
                    <a:cubicBezTo>
                      <a:pt x="290" y="177"/>
                      <a:pt x="290" y="177"/>
                      <a:pt x="290" y="177"/>
                    </a:cubicBezTo>
                    <a:cubicBezTo>
                      <a:pt x="312" y="154"/>
                      <a:pt x="312" y="154"/>
                      <a:pt x="312" y="154"/>
                    </a:cubicBezTo>
                    <a:cubicBezTo>
                      <a:pt x="290" y="135"/>
                      <a:pt x="290" y="135"/>
                      <a:pt x="290" y="135"/>
                    </a:cubicBezTo>
                    <a:cubicBezTo>
                      <a:pt x="168" y="19"/>
                      <a:pt x="168" y="19"/>
                      <a:pt x="168" y="19"/>
                    </a:cubicBezTo>
                    <a:cubicBezTo>
                      <a:pt x="149" y="0"/>
                      <a:pt x="149" y="0"/>
                      <a:pt x="149" y="0"/>
                    </a:cubicBezTo>
                    <a:cubicBezTo>
                      <a:pt x="132" y="19"/>
                      <a:pt x="132" y="19"/>
                      <a:pt x="132" y="19"/>
                    </a:cubicBezTo>
                    <a:cubicBezTo>
                      <a:pt x="18" y="136"/>
                      <a:pt x="18" y="136"/>
                      <a:pt x="18" y="136"/>
                    </a:cubicBezTo>
                    <a:cubicBezTo>
                      <a:pt x="0" y="154"/>
                      <a:pt x="0" y="154"/>
                      <a:pt x="0" y="154"/>
                    </a:cubicBezTo>
                    <a:lnTo>
                      <a:pt x="20" y="172"/>
                    </a:lnTo>
                    <a:close/>
                    <a:moveTo>
                      <a:pt x="42" y="151"/>
                    </a:moveTo>
                    <a:cubicBezTo>
                      <a:pt x="148" y="42"/>
                      <a:pt x="148" y="42"/>
                      <a:pt x="148" y="42"/>
                    </a:cubicBezTo>
                    <a:cubicBezTo>
                      <a:pt x="267" y="155"/>
                      <a:pt x="267" y="155"/>
                      <a:pt x="267" y="155"/>
                    </a:cubicBezTo>
                    <a:cubicBezTo>
                      <a:pt x="161" y="264"/>
                      <a:pt x="161" y="264"/>
                      <a:pt x="161" y="264"/>
                    </a:cubicBezTo>
                    <a:lnTo>
                      <a:pt x="42"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6"/>
              <p:cNvSpPr>
                <a:spLocks noEditPoints="1"/>
              </p:cNvSpPr>
              <p:nvPr/>
            </p:nvSpPr>
            <p:spPr bwMode="auto">
              <a:xfrm>
                <a:off x="3361114" y="571678"/>
                <a:ext cx="90724" cy="85762"/>
              </a:xfrm>
              <a:custGeom>
                <a:avLst/>
                <a:gdLst>
                  <a:gd name="T0" fmla="*/ 156 w 298"/>
                  <a:gd name="T1" fmla="*/ 168 h 281"/>
                  <a:gd name="T2" fmla="*/ 128 w 298"/>
                  <a:gd name="T3" fmla="*/ 200 h 281"/>
                  <a:gd name="T4" fmla="*/ 85 w 298"/>
                  <a:gd name="T5" fmla="*/ 232 h 281"/>
                  <a:gd name="T6" fmla="*/ 88 w 298"/>
                  <a:gd name="T7" fmla="*/ 206 h 281"/>
                  <a:gd name="T8" fmla="*/ 128 w 298"/>
                  <a:gd name="T9" fmla="*/ 154 h 281"/>
                  <a:gd name="T10" fmla="*/ 103 w 298"/>
                  <a:gd name="T11" fmla="*/ 175 h 281"/>
                  <a:gd name="T12" fmla="*/ 71 w 298"/>
                  <a:gd name="T13" fmla="*/ 191 h 281"/>
                  <a:gd name="T14" fmla="*/ 80 w 298"/>
                  <a:gd name="T15" fmla="*/ 161 h 281"/>
                  <a:gd name="T16" fmla="*/ 85 w 298"/>
                  <a:gd name="T17" fmla="*/ 137 h 281"/>
                  <a:gd name="T18" fmla="*/ 54 w 298"/>
                  <a:gd name="T19" fmla="*/ 124 h 281"/>
                  <a:gd name="T20" fmla="*/ 167 w 298"/>
                  <a:gd name="T21" fmla="*/ 66 h 281"/>
                  <a:gd name="T22" fmla="*/ 200 w 298"/>
                  <a:gd name="T23" fmla="*/ 79 h 281"/>
                  <a:gd name="T24" fmla="*/ 146 w 298"/>
                  <a:gd name="T25" fmla="*/ 106 h 281"/>
                  <a:gd name="T26" fmla="*/ 142 w 298"/>
                  <a:gd name="T27" fmla="*/ 133 h 281"/>
                  <a:gd name="T28" fmla="*/ 167 w 298"/>
                  <a:gd name="T29" fmla="*/ 141 h 281"/>
                  <a:gd name="T30" fmla="*/ 192 w 298"/>
                  <a:gd name="T31" fmla="*/ 87 h 281"/>
                  <a:gd name="T32" fmla="*/ 225 w 298"/>
                  <a:gd name="T33" fmla="*/ 95 h 281"/>
                  <a:gd name="T34" fmla="*/ 225 w 298"/>
                  <a:gd name="T35" fmla="*/ 142 h 281"/>
                  <a:gd name="T36" fmla="*/ 298 w 298"/>
                  <a:gd name="T37" fmla="*/ 160 h 281"/>
                  <a:gd name="T38" fmla="*/ 291 w 298"/>
                  <a:gd name="T39" fmla="*/ 194 h 281"/>
                  <a:gd name="T40" fmla="*/ 219 w 298"/>
                  <a:gd name="T41" fmla="*/ 173 h 281"/>
                  <a:gd name="T42" fmla="*/ 186 w 298"/>
                  <a:gd name="T43" fmla="*/ 159 h 281"/>
                  <a:gd name="T44" fmla="*/ 203 w 298"/>
                  <a:gd name="T45" fmla="*/ 186 h 281"/>
                  <a:gd name="T46" fmla="*/ 212 w 298"/>
                  <a:gd name="T47" fmla="*/ 228 h 281"/>
                  <a:gd name="T48" fmla="*/ 168 w 298"/>
                  <a:gd name="T49" fmla="*/ 237 h 281"/>
                  <a:gd name="T50" fmla="*/ 180 w 298"/>
                  <a:gd name="T51" fmla="*/ 218 h 281"/>
                  <a:gd name="T52" fmla="*/ 175 w 298"/>
                  <a:gd name="T53" fmla="*/ 195 h 281"/>
                  <a:gd name="T54" fmla="*/ 153 w 298"/>
                  <a:gd name="T55" fmla="*/ 226 h 281"/>
                  <a:gd name="T56" fmla="*/ 106 w 298"/>
                  <a:gd name="T57" fmla="*/ 281 h 281"/>
                  <a:gd name="T58" fmla="*/ 78 w 298"/>
                  <a:gd name="T59" fmla="*/ 265 h 281"/>
                  <a:gd name="T60" fmla="*/ 27 w 298"/>
                  <a:gd name="T61" fmla="*/ 155 h 281"/>
                  <a:gd name="T62" fmla="*/ 9 w 298"/>
                  <a:gd name="T63" fmla="*/ 118 h 281"/>
                  <a:gd name="T64" fmla="*/ 26 w 298"/>
                  <a:gd name="T65" fmla="*/ 91 h 281"/>
                  <a:gd name="T66" fmla="*/ 68 w 298"/>
                  <a:gd name="T67" fmla="*/ 55 h 281"/>
                  <a:gd name="T68" fmla="*/ 85 w 298"/>
                  <a:gd name="T69" fmla="*/ 30 h 281"/>
                  <a:gd name="T70" fmla="*/ 114 w 298"/>
                  <a:gd name="T71" fmla="*/ 45 h 281"/>
                  <a:gd name="T72" fmla="*/ 201 w 298"/>
                  <a:gd name="T73" fmla="*/ 0 h 281"/>
                  <a:gd name="T74" fmla="*/ 222 w 298"/>
                  <a:gd name="T75" fmla="*/ 40 h 281"/>
                  <a:gd name="T76" fmla="*/ 200 w 298"/>
                  <a:gd name="T77" fmla="*/ 67 h 281"/>
                  <a:gd name="T78" fmla="*/ 186 w 298"/>
                  <a:gd name="T79" fmla="*/ 38 h 281"/>
                  <a:gd name="T80" fmla="*/ 49 w 298"/>
                  <a:gd name="T81" fmla="*/ 128 h 281"/>
                  <a:gd name="T82" fmla="*/ 27 w 298"/>
                  <a:gd name="T83" fmla="*/ 15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8" h="281">
                    <a:moveTo>
                      <a:pt x="130" y="212"/>
                    </a:moveTo>
                    <a:cubicBezTo>
                      <a:pt x="142" y="194"/>
                      <a:pt x="151" y="180"/>
                      <a:pt x="156" y="168"/>
                    </a:cubicBezTo>
                    <a:cubicBezTo>
                      <a:pt x="155" y="167"/>
                      <a:pt x="153" y="166"/>
                      <a:pt x="152" y="165"/>
                    </a:cubicBezTo>
                    <a:cubicBezTo>
                      <a:pt x="143" y="178"/>
                      <a:pt x="135" y="190"/>
                      <a:pt x="128" y="200"/>
                    </a:cubicBezTo>
                    <a:cubicBezTo>
                      <a:pt x="121" y="210"/>
                      <a:pt x="110" y="223"/>
                      <a:pt x="94" y="239"/>
                    </a:cubicBezTo>
                    <a:cubicBezTo>
                      <a:pt x="90" y="236"/>
                      <a:pt x="87" y="234"/>
                      <a:pt x="85" y="232"/>
                    </a:cubicBezTo>
                    <a:cubicBezTo>
                      <a:pt x="82" y="230"/>
                      <a:pt x="76" y="227"/>
                      <a:pt x="68" y="223"/>
                    </a:cubicBezTo>
                    <a:cubicBezTo>
                      <a:pt x="76" y="216"/>
                      <a:pt x="83" y="211"/>
                      <a:pt x="88" y="206"/>
                    </a:cubicBezTo>
                    <a:cubicBezTo>
                      <a:pt x="94" y="200"/>
                      <a:pt x="101" y="193"/>
                      <a:pt x="108" y="184"/>
                    </a:cubicBezTo>
                    <a:cubicBezTo>
                      <a:pt x="115" y="175"/>
                      <a:pt x="122" y="165"/>
                      <a:pt x="128" y="154"/>
                    </a:cubicBezTo>
                    <a:cubicBezTo>
                      <a:pt x="124" y="154"/>
                      <a:pt x="124" y="154"/>
                      <a:pt x="124" y="154"/>
                    </a:cubicBezTo>
                    <a:cubicBezTo>
                      <a:pt x="115" y="164"/>
                      <a:pt x="108" y="171"/>
                      <a:pt x="103" y="175"/>
                    </a:cubicBezTo>
                    <a:cubicBezTo>
                      <a:pt x="99" y="180"/>
                      <a:pt x="90" y="187"/>
                      <a:pt x="79" y="198"/>
                    </a:cubicBezTo>
                    <a:cubicBezTo>
                      <a:pt x="76" y="195"/>
                      <a:pt x="73" y="193"/>
                      <a:pt x="71" y="191"/>
                    </a:cubicBezTo>
                    <a:cubicBezTo>
                      <a:pt x="68" y="189"/>
                      <a:pt x="62" y="186"/>
                      <a:pt x="53" y="181"/>
                    </a:cubicBezTo>
                    <a:cubicBezTo>
                      <a:pt x="60" y="176"/>
                      <a:pt x="69" y="170"/>
                      <a:pt x="80" y="161"/>
                    </a:cubicBezTo>
                    <a:cubicBezTo>
                      <a:pt x="92" y="153"/>
                      <a:pt x="104" y="139"/>
                      <a:pt x="118" y="120"/>
                    </a:cubicBezTo>
                    <a:cubicBezTo>
                      <a:pt x="85" y="137"/>
                      <a:pt x="85" y="137"/>
                      <a:pt x="85" y="137"/>
                    </a:cubicBezTo>
                    <a:cubicBezTo>
                      <a:pt x="66" y="148"/>
                      <a:pt x="66" y="148"/>
                      <a:pt x="66" y="148"/>
                    </a:cubicBezTo>
                    <a:cubicBezTo>
                      <a:pt x="54" y="124"/>
                      <a:pt x="54" y="124"/>
                      <a:pt x="54" y="124"/>
                    </a:cubicBezTo>
                    <a:cubicBezTo>
                      <a:pt x="74" y="115"/>
                      <a:pt x="74" y="115"/>
                      <a:pt x="74" y="115"/>
                    </a:cubicBezTo>
                    <a:cubicBezTo>
                      <a:pt x="167" y="66"/>
                      <a:pt x="167" y="66"/>
                      <a:pt x="167" y="66"/>
                    </a:cubicBezTo>
                    <a:cubicBezTo>
                      <a:pt x="188" y="55"/>
                      <a:pt x="188" y="55"/>
                      <a:pt x="188" y="55"/>
                    </a:cubicBezTo>
                    <a:cubicBezTo>
                      <a:pt x="200" y="79"/>
                      <a:pt x="200" y="79"/>
                      <a:pt x="200" y="79"/>
                    </a:cubicBezTo>
                    <a:cubicBezTo>
                      <a:pt x="179" y="89"/>
                      <a:pt x="179" y="89"/>
                      <a:pt x="179" y="89"/>
                    </a:cubicBezTo>
                    <a:cubicBezTo>
                      <a:pt x="146" y="106"/>
                      <a:pt x="146" y="106"/>
                      <a:pt x="146" y="106"/>
                    </a:cubicBezTo>
                    <a:cubicBezTo>
                      <a:pt x="150" y="107"/>
                      <a:pt x="154" y="108"/>
                      <a:pt x="158" y="108"/>
                    </a:cubicBezTo>
                    <a:cubicBezTo>
                      <a:pt x="153" y="117"/>
                      <a:pt x="147" y="125"/>
                      <a:pt x="142" y="133"/>
                    </a:cubicBezTo>
                    <a:cubicBezTo>
                      <a:pt x="151" y="134"/>
                      <a:pt x="157" y="136"/>
                      <a:pt x="160" y="137"/>
                    </a:cubicBezTo>
                    <a:cubicBezTo>
                      <a:pt x="167" y="141"/>
                      <a:pt x="167" y="141"/>
                      <a:pt x="167" y="141"/>
                    </a:cubicBezTo>
                    <a:cubicBezTo>
                      <a:pt x="179" y="120"/>
                      <a:pt x="185" y="108"/>
                      <a:pt x="186" y="103"/>
                    </a:cubicBezTo>
                    <a:cubicBezTo>
                      <a:pt x="192" y="87"/>
                      <a:pt x="192" y="87"/>
                      <a:pt x="192" y="87"/>
                    </a:cubicBezTo>
                    <a:cubicBezTo>
                      <a:pt x="196" y="89"/>
                      <a:pt x="199" y="90"/>
                      <a:pt x="202" y="91"/>
                    </a:cubicBezTo>
                    <a:cubicBezTo>
                      <a:pt x="205" y="92"/>
                      <a:pt x="212" y="93"/>
                      <a:pt x="225" y="95"/>
                    </a:cubicBezTo>
                    <a:cubicBezTo>
                      <a:pt x="218" y="107"/>
                      <a:pt x="212" y="117"/>
                      <a:pt x="207" y="126"/>
                    </a:cubicBezTo>
                    <a:cubicBezTo>
                      <a:pt x="211" y="130"/>
                      <a:pt x="217" y="136"/>
                      <a:pt x="225" y="142"/>
                    </a:cubicBezTo>
                    <a:cubicBezTo>
                      <a:pt x="233" y="149"/>
                      <a:pt x="243" y="154"/>
                      <a:pt x="257" y="157"/>
                    </a:cubicBezTo>
                    <a:cubicBezTo>
                      <a:pt x="271" y="160"/>
                      <a:pt x="284" y="161"/>
                      <a:pt x="298" y="160"/>
                    </a:cubicBezTo>
                    <a:cubicBezTo>
                      <a:pt x="296" y="166"/>
                      <a:pt x="295" y="171"/>
                      <a:pt x="294" y="175"/>
                    </a:cubicBezTo>
                    <a:cubicBezTo>
                      <a:pt x="293" y="178"/>
                      <a:pt x="292" y="185"/>
                      <a:pt x="291" y="194"/>
                    </a:cubicBezTo>
                    <a:cubicBezTo>
                      <a:pt x="272" y="193"/>
                      <a:pt x="257" y="190"/>
                      <a:pt x="247" y="186"/>
                    </a:cubicBezTo>
                    <a:cubicBezTo>
                      <a:pt x="236" y="183"/>
                      <a:pt x="227" y="178"/>
                      <a:pt x="219" y="173"/>
                    </a:cubicBezTo>
                    <a:cubicBezTo>
                      <a:pt x="211" y="167"/>
                      <a:pt x="202" y="160"/>
                      <a:pt x="192" y="150"/>
                    </a:cubicBezTo>
                    <a:cubicBezTo>
                      <a:pt x="186" y="159"/>
                      <a:pt x="186" y="159"/>
                      <a:pt x="186" y="159"/>
                    </a:cubicBezTo>
                    <a:cubicBezTo>
                      <a:pt x="189" y="162"/>
                      <a:pt x="191" y="166"/>
                      <a:pt x="193" y="168"/>
                    </a:cubicBezTo>
                    <a:cubicBezTo>
                      <a:pt x="195" y="171"/>
                      <a:pt x="198" y="177"/>
                      <a:pt x="203" y="186"/>
                    </a:cubicBezTo>
                    <a:cubicBezTo>
                      <a:pt x="208" y="195"/>
                      <a:pt x="211" y="202"/>
                      <a:pt x="213" y="208"/>
                    </a:cubicBezTo>
                    <a:cubicBezTo>
                      <a:pt x="215" y="215"/>
                      <a:pt x="214" y="222"/>
                      <a:pt x="212" y="228"/>
                    </a:cubicBezTo>
                    <a:cubicBezTo>
                      <a:pt x="210" y="235"/>
                      <a:pt x="200" y="243"/>
                      <a:pt x="182" y="253"/>
                    </a:cubicBezTo>
                    <a:cubicBezTo>
                      <a:pt x="175" y="244"/>
                      <a:pt x="170" y="239"/>
                      <a:pt x="168" y="237"/>
                    </a:cubicBezTo>
                    <a:cubicBezTo>
                      <a:pt x="158" y="230"/>
                      <a:pt x="158" y="230"/>
                      <a:pt x="158" y="230"/>
                    </a:cubicBezTo>
                    <a:cubicBezTo>
                      <a:pt x="171" y="225"/>
                      <a:pt x="178" y="222"/>
                      <a:pt x="180" y="218"/>
                    </a:cubicBezTo>
                    <a:cubicBezTo>
                      <a:pt x="182" y="215"/>
                      <a:pt x="182" y="211"/>
                      <a:pt x="180" y="206"/>
                    </a:cubicBezTo>
                    <a:cubicBezTo>
                      <a:pt x="178" y="202"/>
                      <a:pt x="177" y="198"/>
                      <a:pt x="175" y="195"/>
                    </a:cubicBezTo>
                    <a:cubicBezTo>
                      <a:pt x="174" y="192"/>
                      <a:pt x="174" y="192"/>
                      <a:pt x="174" y="192"/>
                    </a:cubicBezTo>
                    <a:cubicBezTo>
                      <a:pt x="169" y="202"/>
                      <a:pt x="162" y="213"/>
                      <a:pt x="153" y="226"/>
                    </a:cubicBezTo>
                    <a:cubicBezTo>
                      <a:pt x="144" y="238"/>
                      <a:pt x="137" y="248"/>
                      <a:pt x="130" y="255"/>
                    </a:cubicBezTo>
                    <a:cubicBezTo>
                      <a:pt x="106" y="281"/>
                      <a:pt x="106" y="281"/>
                      <a:pt x="106" y="281"/>
                    </a:cubicBezTo>
                    <a:cubicBezTo>
                      <a:pt x="99" y="276"/>
                      <a:pt x="94" y="273"/>
                      <a:pt x="90" y="271"/>
                    </a:cubicBezTo>
                    <a:cubicBezTo>
                      <a:pt x="78" y="265"/>
                      <a:pt x="78" y="265"/>
                      <a:pt x="78" y="265"/>
                    </a:cubicBezTo>
                    <a:cubicBezTo>
                      <a:pt x="101" y="247"/>
                      <a:pt x="118" y="229"/>
                      <a:pt x="130" y="212"/>
                    </a:cubicBezTo>
                    <a:close/>
                    <a:moveTo>
                      <a:pt x="27" y="155"/>
                    </a:moveTo>
                    <a:cubicBezTo>
                      <a:pt x="22" y="143"/>
                      <a:pt x="22" y="143"/>
                      <a:pt x="22" y="143"/>
                    </a:cubicBezTo>
                    <a:cubicBezTo>
                      <a:pt x="9" y="118"/>
                      <a:pt x="9" y="118"/>
                      <a:pt x="9" y="118"/>
                    </a:cubicBezTo>
                    <a:cubicBezTo>
                      <a:pt x="0" y="103"/>
                      <a:pt x="0" y="103"/>
                      <a:pt x="0" y="103"/>
                    </a:cubicBezTo>
                    <a:cubicBezTo>
                      <a:pt x="26" y="91"/>
                      <a:pt x="26" y="91"/>
                      <a:pt x="26" y="91"/>
                    </a:cubicBezTo>
                    <a:cubicBezTo>
                      <a:pt x="86" y="60"/>
                      <a:pt x="86" y="60"/>
                      <a:pt x="86" y="60"/>
                    </a:cubicBezTo>
                    <a:cubicBezTo>
                      <a:pt x="81" y="58"/>
                      <a:pt x="75" y="57"/>
                      <a:pt x="68" y="55"/>
                    </a:cubicBezTo>
                    <a:cubicBezTo>
                      <a:pt x="70" y="52"/>
                      <a:pt x="73" y="49"/>
                      <a:pt x="75" y="47"/>
                    </a:cubicBezTo>
                    <a:cubicBezTo>
                      <a:pt x="76" y="44"/>
                      <a:pt x="80" y="39"/>
                      <a:pt x="85" y="30"/>
                    </a:cubicBezTo>
                    <a:cubicBezTo>
                      <a:pt x="100" y="33"/>
                      <a:pt x="110" y="36"/>
                      <a:pt x="117" y="38"/>
                    </a:cubicBezTo>
                    <a:cubicBezTo>
                      <a:pt x="116" y="41"/>
                      <a:pt x="114" y="43"/>
                      <a:pt x="114" y="45"/>
                    </a:cubicBezTo>
                    <a:cubicBezTo>
                      <a:pt x="178" y="12"/>
                      <a:pt x="178" y="12"/>
                      <a:pt x="178" y="12"/>
                    </a:cubicBezTo>
                    <a:cubicBezTo>
                      <a:pt x="201" y="0"/>
                      <a:pt x="201" y="0"/>
                      <a:pt x="201" y="0"/>
                    </a:cubicBezTo>
                    <a:cubicBezTo>
                      <a:pt x="209" y="16"/>
                      <a:pt x="209" y="16"/>
                      <a:pt x="209" y="16"/>
                    </a:cubicBezTo>
                    <a:cubicBezTo>
                      <a:pt x="222" y="40"/>
                      <a:pt x="222" y="40"/>
                      <a:pt x="222" y="40"/>
                    </a:cubicBezTo>
                    <a:cubicBezTo>
                      <a:pt x="229" y="52"/>
                      <a:pt x="229" y="52"/>
                      <a:pt x="229" y="52"/>
                    </a:cubicBezTo>
                    <a:cubicBezTo>
                      <a:pt x="200" y="67"/>
                      <a:pt x="200" y="67"/>
                      <a:pt x="200" y="67"/>
                    </a:cubicBezTo>
                    <a:cubicBezTo>
                      <a:pt x="194" y="54"/>
                      <a:pt x="194" y="54"/>
                      <a:pt x="194" y="54"/>
                    </a:cubicBezTo>
                    <a:cubicBezTo>
                      <a:pt x="186" y="38"/>
                      <a:pt x="186" y="38"/>
                      <a:pt x="186" y="38"/>
                    </a:cubicBezTo>
                    <a:cubicBezTo>
                      <a:pt x="41" y="113"/>
                      <a:pt x="41" y="113"/>
                      <a:pt x="41" y="113"/>
                    </a:cubicBezTo>
                    <a:cubicBezTo>
                      <a:pt x="49" y="128"/>
                      <a:pt x="49" y="128"/>
                      <a:pt x="49" y="128"/>
                    </a:cubicBezTo>
                    <a:cubicBezTo>
                      <a:pt x="56" y="140"/>
                      <a:pt x="56" y="140"/>
                      <a:pt x="56" y="140"/>
                    </a:cubicBezTo>
                    <a:lnTo>
                      <a:pt x="27"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7"/>
              <p:cNvSpPr>
                <a:spLocks noEditPoints="1"/>
              </p:cNvSpPr>
              <p:nvPr/>
            </p:nvSpPr>
            <p:spPr bwMode="auto">
              <a:xfrm>
                <a:off x="3475936" y="542618"/>
                <a:ext cx="75839" cy="71587"/>
              </a:xfrm>
              <a:custGeom>
                <a:avLst/>
                <a:gdLst>
                  <a:gd name="T0" fmla="*/ 36 w 250"/>
                  <a:gd name="T1" fmla="*/ 73 h 236"/>
                  <a:gd name="T2" fmla="*/ 83 w 250"/>
                  <a:gd name="T3" fmla="*/ 66 h 236"/>
                  <a:gd name="T4" fmla="*/ 88 w 250"/>
                  <a:gd name="T5" fmla="*/ 95 h 236"/>
                  <a:gd name="T6" fmla="*/ 41 w 250"/>
                  <a:gd name="T7" fmla="*/ 102 h 236"/>
                  <a:gd name="T8" fmla="*/ 36 w 250"/>
                  <a:gd name="T9" fmla="*/ 73 h 236"/>
                  <a:gd name="T10" fmla="*/ 4 w 250"/>
                  <a:gd name="T11" fmla="*/ 71 h 236"/>
                  <a:gd name="T12" fmla="*/ 20 w 250"/>
                  <a:gd name="T13" fmla="*/ 167 h 236"/>
                  <a:gd name="T14" fmla="*/ 23 w 250"/>
                  <a:gd name="T15" fmla="*/ 193 h 236"/>
                  <a:gd name="T16" fmla="*/ 54 w 250"/>
                  <a:gd name="T17" fmla="*/ 188 h 236"/>
                  <a:gd name="T18" fmla="*/ 53 w 250"/>
                  <a:gd name="T19" fmla="*/ 184 h 236"/>
                  <a:gd name="T20" fmla="*/ 101 w 250"/>
                  <a:gd name="T21" fmla="*/ 177 h 236"/>
                  <a:gd name="T22" fmla="*/ 107 w 250"/>
                  <a:gd name="T23" fmla="*/ 213 h 236"/>
                  <a:gd name="T24" fmla="*/ 111 w 250"/>
                  <a:gd name="T25" fmla="*/ 226 h 236"/>
                  <a:gd name="T26" fmla="*/ 121 w 250"/>
                  <a:gd name="T27" fmla="*/ 234 h 236"/>
                  <a:gd name="T28" fmla="*/ 143 w 250"/>
                  <a:gd name="T29" fmla="*/ 235 h 236"/>
                  <a:gd name="T30" fmla="*/ 181 w 250"/>
                  <a:gd name="T31" fmla="*/ 229 h 236"/>
                  <a:gd name="T32" fmla="*/ 216 w 250"/>
                  <a:gd name="T33" fmla="*/ 224 h 236"/>
                  <a:gd name="T34" fmla="*/ 233 w 250"/>
                  <a:gd name="T35" fmla="*/ 219 h 236"/>
                  <a:gd name="T36" fmla="*/ 242 w 250"/>
                  <a:gd name="T37" fmla="*/ 209 h 236"/>
                  <a:gd name="T38" fmla="*/ 250 w 250"/>
                  <a:gd name="T39" fmla="*/ 176 h 236"/>
                  <a:gd name="T40" fmla="*/ 218 w 250"/>
                  <a:gd name="T41" fmla="*/ 167 h 236"/>
                  <a:gd name="T42" fmla="*/ 218 w 250"/>
                  <a:gd name="T43" fmla="*/ 177 h 236"/>
                  <a:gd name="T44" fmla="*/ 214 w 250"/>
                  <a:gd name="T45" fmla="*/ 191 h 236"/>
                  <a:gd name="T46" fmla="*/ 202 w 250"/>
                  <a:gd name="T47" fmla="*/ 197 h 236"/>
                  <a:gd name="T48" fmla="*/ 177 w 250"/>
                  <a:gd name="T49" fmla="*/ 201 h 236"/>
                  <a:gd name="T50" fmla="*/ 150 w 250"/>
                  <a:gd name="T51" fmla="*/ 205 h 236"/>
                  <a:gd name="T52" fmla="*/ 138 w 250"/>
                  <a:gd name="T53" fmla="*/ 204 h 236"/>
                  <a:gd name="T54" fmla="*/ 135 w 250"/>
                  <a:gd name="T55" fmla="*/ 198 h 236"/>
                  <a:gd name="T56" fmla="*/ 131 w 250"/>
                  <a:gd name="T57" fmla="*/ 172 h 236"/>
                  <a:gd name="T58" fmla="*/ 185 w 250"/>
                  <a:gd name="T59" fmla="*/ 163 h 236"/>
                  <a:gd name="T60" fmla="*/ 186 w 250"/>
                  <a:gd name="T61" fmla="*/ 168 h 236"/>
                  <a:gd name="T62" fmla="*/ 217 w 250"/>
                  <a:gd name="T63" fmla="*/ 163 h 236"/>
                  <a:gd name="T64" fmla="*/ 213 w 250"/>
                  <a:gd name="T65" fmla="*/ 139 h 236"/>
                  <a:gd name="T66" fmla="*/ 198 w 250"/>
                  <a:gd name="T67" fmla="*/ 41 h 236"/>
                  <a:gd name="T68" fmla="*/ 195 w 250"/>
                  <a:gd name="T69" fmla="*/ 19 h 236"/>
                  <a:gd name="T70" fmla="*/ 175 w 250"/>
                  <a:gd name="T71" fmla="*/ 23 h 236"/>
                  <a:gd name="T72" fmla="*/ 109 w 250"/>
                  <a:gd name="T73" fmla="*/ 33 h 236"/>
                  <a:gd name="T74" fmla="*/ 107 w 250"/>
                  <a:gd name="T75" fmla="*/ 19 h 236"/>
                  <a:gd name="T76" fmla="*/ 105 w 250"/>
                  <a:gd name="T77" fmla="*/ 0 h 236"/>
                  <a:gd name="T78" fmla="*/ 73 w 250"/>
                  <a:gd name="T79" fmla="*/ 5 h 236"/>
                  <a:gd name="T80" fmla="*/ 77 w 250"/>
                  <a:gd name="T81" fmla="*/ 24 h 236"/>
                  <a:gd name="T82" fmla="*/ 79 w 250"/>
                  <a:gd name="T83" fmla="*/ 38 h 236"/>
                  <a:gd name="T84" fmla="*/ 24 w 250"/>
                  <a:gd name="T85" fmla="*/ 47 h 236"/>
                  <a:gd name="T86" fmla="*/ 0 w 250"/>
                  <a:gd name="T87" fmla="*/ 50 h 236"/>
                  <a:gd name="T88" fmla="*/ 4 w 250"/>
                  <a:gd name="T89" fmla="*/ 71 h 236"/>
                  <a:gd name="T90" fmla="*/ 45 w 250"/>
                  <a:gd name="T91" fmla="*/ 129 h 236"/>
                  <a:gd name="T92" fmla="*/ 92 w 250"/>
                  <a:gd name="T93" fmla="*/ 121 h 236"/>
                  <a:gd name="T94" fmla="*/ 97 w 250"/>
                  <a:gd name="T95" fmla="*/ 149 h 236"/>
                  <a:gd name="T96" fmla="*/ 49 w 250"/>
                  <a:gd name="T97" fmla="*/ 157 h 236"/>
                  <a:gd name="T98" fmla="*/ 45 w 250"/>
                  <a:gd name="T99" fmla="*/ 129 h 236"/>
                  <a:gd name="T100" fmla="*/ 114 w 250"/>
                  <a:gd name="T101" fmla="*/ 61 h 236"/>
                  <a:gd name="T102" fmla="*/ 168 w 250"/>
                  <a:gd name="T103" fmla="*/ 53 h 236"/>
                  <a:gd name="T104" fmla="*/ 172 w 250"/>
                  <a:gd name="T105" fmla="*/ 82 h 236"/>
                  <a:gd name="T106" fmla="*/ 118 w 250"/>
                  <a:gd name="T107" fmla="*/ 90 h 236"/>
                  <a:gd name="T108" fmla="*/ 114 w 250"/>
                  <a:gd name="T109" fmla="*/ 61 h 236"/>
                  <a:gd name="T110" fmla="*/ 122 w 250"/>
                  <a:gd name="T111" fmla="*/ 116 h 236"/>
                  <a:gd name="T112" fmla="*/ 177 w 250"/>
                  <a:gd name="T113" fmla="*/ 108 h 236"/>
                  <a:gd name="T114" fmla="*/ 181 w 250"/>
                  <a:gd name="T115" fmla="*/ 136 h 236"/>
                  <a:gd name="T116" fmla="*/ 127 w 250"/>
                  <a:gd name="T117" fmla="*/ 145 h 236"/>
                  <a:gd name="T118" fmla="*/ 122 w 250"/>
                  <a:gd name="T119" fmla="*/ 11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0" h="236">
                    <a:moveTo>
                      <a:pt x="36" y="73"/>
                    </a:moveTo>
                    <a:cubicBezTo>
                      <a:pt x="83" y="66"/>
                      <a:pt x="83" y="66"/>
                      <a:pt x="83" y="66"/>
                    </a:cubicBezTo>
                    <a:cubicBezTo>
                      <a:pt x="88" y="95"/>
                      <a:pt x="88" y="95"/>
                      <a:pt x="88" y="95"/>
                    </a:cubicBezTo>
                    <a:cubicBezTo>
                      <a:pt x="41" y="102"/>
                      <a:pt x="41" y="102"/>
                      <a:pt x="41" y="102"/>
                    </a:cubicBezTo>
                    <a:lnTo>
                      <a:pt x="36" y="73"/>
                    </a:lnTo>
                    <a:close/>
                    <a:moveTo>
                      <a:pt x="4" y="71"/>
                    </a:moveTo>
                    <a:cubicBezTo>
                      <a:pt x="20" y="167"/>
                      <a:pt x="20" y="167"/>
                      <a:pt x="20" y="167"/>
                    </a:cubicBezTo>
                    <a:cubicBezTo>
                      <a:pt x="23" y="193"/>
                      <a:pt x="23" y="193"/>
                      <a:pt x="23" y="193"/>
                    </a:cubicBezTo>
                    <a:cubicBezTo>
                      <a:pt x="54" y="188"/>
                      <a:pt x="54" y="188"/>
                      <a:pt x="54" y="188"/>
                    </a:cubicBezTo>
                    <a:cubicBezTo>
                      <a:pt x="53" y="184"/>
                      <a:pt x="53" y="184"/>
                      <a:pt x="53" y="184"/>
                    </a:cubicBezTo>
                    <a:cubicBezTo>
                      <a:pt x="101" y="177"/>
                      <a:pt x="101" y="177"/>
                      <a:pt x="101" y="177"/>
                    </a:cubicBezTo>
                    <a:cubicBezTo>
                      <a:pt x="107" y="213"/>
                      <a:pt x="107" y="213"/>
                      <a:pt x="107" y="213"/>
                    </a:cubicBezTo>
                    <a:cubicBezTo>
                      <a:pt x="108" y="218"/>
                      <a:pt x="109" y="223"/>
                      <a:pt x="111" y="226"/>
                    </a:cubicBezTo>
                    <a:cubicBezTo>
                      <a:pt x="113" y="229"/>
                      <a:pt x="116" y="232"/>
                      <a:pt x="121" y="234"/>
                    </a:cubicBezTo>
                    <a:cubicBezTo>
                      <a:pt x="126" y="236"/>
                      <a:pt x="134" y="236"/>
                      <a:pt x="143" y="235"/>
                    </a:cubicBezTo>
                    <a:cubicBezTo>
                      <a:pt x="153" y="233"/>
                      <a:pt x="165" y="231"/>
                      <a:pt x="181" y="229"/>
                    </a:cubicBezTo>
                    <a:cubicBezTo>
                      <a:pt x="197" y="227"/>
                      <a:pt x="209" y="226"/>
                      <a:pt x="216" y="224"/>
                    </a:cubicBezTo>
                    <a:cubicBezTo>
                      <a:pt x="224" y="222"/>
                      <a:pt x="230" y="221"/>
                      <a:pt x="233" y="219"/>
                    </a:cubicBezTo>
                    <a:cubicBezTo>
                      <a:pt x="237" y="216"/>
                      <a:pt x="240" y="213"/>
                      <a:pt x="242" y="209"/>
                    </a:cubicBezTo>
                    <a:cubicBezTo>
                      <a:pt x="245" y="205"/>
                      <a:pt x="248" y="194"/>
                      <a:pt x="250" y="176"/>
                    </a:cubicBezTo>
                    <a:cubicBezTo>
                      <a:pt x="241" y="175"/>
                      <a:pt x="230" y="172"/>
                      <a:pt x="218" y="167"/>
                    </a:cubicBezTo>
                    <a:cubicBezTo>
                      <a:pt x="218" y="177"/>
                      <a:pt x="218" y="177"/>
                      <a:pt x="218" y="177"/>
                    </a:cubicBezTo>
                    <a:cubicBezTo>
                      <a:pt x="218" y="183"/>
                      <a:pt x="217" y="188"/>
                      <a:pt x="214" y="191"/>
                    </a:cubicBezTo>
                    <a:cubicBezTo>
                      <a:pt x="211" y="194"/>
                      <a:pt x="207" y="196"/>
                      <a:pt x="202" y="197"/>
                    </a:cubicBezTo>
                    <a:cubicBezTo>
                      <a:pt x="197" y="199"/>
                      <a:pt x="189" y="200"/>
                      <a:pt x="177" y="201"/>
                    </a:cubicBezTo>
                    <a:cubicBezTo>
                      <a:pt x="150" y="205"/>
                      <a:pt x="150" y="205"/>
                      <a:pt x="150" y="205"/>
                    </a:cubicBezTo>
                    <a:cubicBezTo>
                      <a:pt x="144" y="206"/>
                      <a:pt x="140" y="205"/>
                      <a:pt x="138" y="204"/>
                    </a:cubicBezTo>
                    <a:cubicBezTo>
                      <a:pt x="137" y="202"/>
                      <a:pt x="136" y="200"/>
                      <a:pt x="135" y="198"/>
                    </a:cubicBezTo>
                    <a:cubicBezTo>
                      <a:pt x="131" y="172"/>
                      <a:pt x="131" y="172"/>
                      <a:pt x="131" y="172"/>
                    </a:cubicBezTo>
                    <a:cubicBezTo>
                      <a:pt x="185" y="163"/>
                      <a:pt x="185" y="163"/>
                      <a:pt x="185" y="163"/>
                    </a:cubicBezTo>
                    <a:cubicBezTo>
                      <a:pt x="186" y="168"/>
                      <a:pt x="186" y="168"/>
                      <a:pt x="186" y="168"/>
                    </a:cubicBezTo>
                    <a:cubicBezTo>
                      <a:pt x="217" y="163"/>
                      <a:pt x="217" y="163"/>
                      <a:pt x="217" y="163"/>
                    </a:cubicBezTo>
                    <a:cubicBezTo>
                      <a:pt x="213" y="139"/>
                      <a:pt x="213" y="139"/>
                      <a:pt x="213" y="139"/>
                    </a:cubicBezTo>
                    <a:cubicBezTo>
                      <a:pt x="198" y="41"/>
                      <a:pt x="198" y="41"/>
                      <a:pt x="198" y="41"/>
                    </a:cubicBezTo>
                    <a:cubicBezTo>
                      <a:pt x="195" y="19"/>
                      <a:pt x="195" y="19"/>
                      <a:pt x="195" y="19"/>
                    </a:cubicBezTo>
                    <a:cubicBezTo>
                      <a:pt x="175" y="23"/>
                      <a:pt x="175" y="23"/>
                      <a:pt x="175" y="23"/>
                    </a:cubicBezTo>
                    <a:cubicBezTo>
                      <a:pt x="109" y="33"/>
                      <a:pt x="109" y="33"/>
                      <a:pt x="109" y="33"/>
                    </a:cubicBezTo>
                    <a:cubicBezTo>
                      <a:pt x="107" y="19"/>
                      <a:pt x="107" y="19"/>
                      <a:pt x="107" y="19"/>
                    </a:cubicBezTo>
                    <a:cubicBezTo>
                      <a:pt x="105" y="0"/>
                      <a:pt x="105" y="0"/>
                      <a:pt x="105" y="0"/>
                    </a:cubicBezTo>
                    <a:cubicBezTo>
                      <a:pt x="73" y="5"/>
                      <a:pt x="73" y="5"/>
                      <a:pt x="73" y="5"/>
                    </a:cubicBezTo>
                    <a:cubicBezTo>
                      <a:pt x="77" y="24"/>
                      <a:pt x="77" y="24"/>
                      <a:pt x="77" y="24"/>
                    </a:cubicBezTo>
                    <a:cubicBezTo>
                      <a:pt x="79" y="38"/>
                      <a:pt x="79" y="38"/>
                      <a:pt x="79" y="38"/>
                    </a:cubicBezTo>
                    <a:cubicBezTo>
                      <a:pt x="24" y="47"/>
                      <a:pt x="24" y="47"/>
                      <a:pt x="24" y="47"/>
                    </a:cubicBezTo>
                    <a:cubicBezTo>
                      <a:pt x="0" y="50"/>
                      <a:pt x="0" y="50"/>
                      <a:pt x="0" y="50"/>
                    </a:cubicBezTo>
                    <a:lnTo>
                      <a:pt x="4" y="71"/>
                    </a:lnTo>
                    <a:close/>
                    <a:moveTo>
                      <a:pt x="45" y="129"/>
                    </a:moveTo>
                    <a:cubicBezTo>
                      <a:pt x="92" y="121"/>
                      <a:pt x="92" y="121"/>
                      <a:pt x="92" y="121"/>
                    </a:cubicBezTo>
                    <a:cubicBezTo>
                      <a:pt x="97" y="149"/>
                      <a:pt x="97" y="149"/>
                      <a:pt x="97" y="149"/>
                    </a:cubicBezTo>
                    <a:cubicBezTo>
                      <a:pt x="49" y="157"/>
                      <a:pt x="49" y="157"/>
                      <a:pt x="49" y="157"/>
                    </a:cubicBezTo>
                    <a:lnTo>
                      <a:pt x="45" y="129"/>
                    </a:lnTo>
                    <a:close/>
                    <a:moveTo>
                      <a:pt x="114" y="61"/>
                    </a:moveTo>
                    <a:cubicBezTo>
                      <a:pt x="168" y="53"/>
                      <a:pt x="168" y="53"/>
                      <a:pt x="168" y="53"/>
                    </a:cubicBezTo>
                    <a:cubicBezTo>
                      <a:pt x="172" y="82"/>
                      <a:pt x="172" y="82"/>
                      <a:pt x="172" y="82"/>
                    </a:cubicBezTo>
                    <a:cubicBezTo>
                      <a:pt x="118" y="90"/>
                      <a:pt x="118" y="90"/>
                      <a:pt x="118" y="90"/>
                    </a:cubicBezTo>
                    <a:lnTo>
                      <a:pt x="114" y="61"/>
                    </a:lnTo>
                    <a:close/>
                    <a:moveTo>
                      <a:pt x="122" y="116"/>
                    </a:moveTo>
                    <a:cubicBezTo>
                      <a:pt x="177" y="108"/>
                      <a:pt x="177" y="108"/>
                      <a:pt x="177" y="108"/>
                    </a:cubicBezTo>
                    <a:cubicBezTo>
                      <a:pt x="181" y="136"/>
                      <a:pt x="181" y="136"/>
                      <a:pt x="181" y="136"/>
                    </a:cubicBezTo>
                    <a:cubicBezTo>
                      <a:pt x="127" y="145"/>
                      <a:pt x="127" y="145"/>
                      <a:pt x="127" y="145"/>
                    </a:cubicBezTo>
                    <a:lnTo>
                      <a:pt x="122"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8"/>
              <p:cNvSpPr>
                <a:spLocks noEditPoints="1"/>
              </p:cNvSpPr>
              <p:nvPr/>
            </p:nvSpPr>
            <p:spPr bwMode="auto">
              <a:xfrm>
                <a:off x="3587214" y="542618"/>
                <a:ext cx="73004" cy="75130"/>
              </a:xfrm>
              <a:custGeom>
                <a:avLst/>
                <a:gdLst>
                  <a:gd name="T0" fmla="*/ 62 w 241"/>
                  <a:gd name="T1" fmla="*/ 84 h 247"/>
                  <a:gd name="T2" fmla="*/ 60 w 241"/>
                  <a:gd name="T3" fmla="*/ 135 h 247"/>
                  <a:gd name="T4" fmla="*/ 57 w 241"/>
                  <a:gd name="T5" fmla="*/ 74 h 247"/>
                  <a:gd name="T6" fmla="*/ 38 w 241"/>
                  <a:gd name="T7" fmla="*/ 184 h 247"/>
                  <a:gd name="T8" fmla="*/ 53 w 241"/>
                  <a:gd name="T9" fmla="*/ 170 h 247"/>
                  <a:gd name="T10" fmla="*/ 79 w 241"/>
                  <a:gd name="T11" fmla="*/ 158 h 247"/>
                  <a:gd name="T12" fmla="*/ 89 w 241"/>
                  <a:gd name="T13" fmla="*/ 155 h 247"/>
                  <a:gd name="T14" fmla="*/ 97 w 241"/>
                  <a:gd name="T15" fmla="*/ 161 h 247"/>
                  <a:gd name="T16" fmla="*/ 105 w 241"/>
                  <a:gd name="T17" fmla="*/ 115 h 247"/>
                  <a:gd name="T18" fmla="*/ 118 w 241"/>
                  <a:gd name="T19" fmla="*/ 88 h 247"/>
                  <a:gd name="T20" fmla="*/ 137 w 241"/>
                  <a:gd name="T21" fmla="*/ 129 h 247"/>
                  <a:gd name="T22" fmla="*/ 116 w 241"/>
                  <a:gd name="T23" fmla="*/ 159 h 247"/>
                  <a:gd name="T24" fmla="*/ 107 w 241"/>
                  <a:gd name="T25" fmla="*/ 192 h 247"/>
                  <a:gd name="T26" fmla="*/ 128 w 241"/>
                  <a:gd name="T27" fmla="*/ 189 h 247"/>
                  <a:gd name="T28" fmla="*/ 154 w 241"/>
                  <a:gd name="T29" fmla="*/ 178 h 247"/>
                  <a:gd name="T30" fmla="*/ 184 w 241"/>
                  <a:gd name="T31" fmla="*/ 174 h 247"/>
                  <a:gd name="T32" fmla="*/ 168 w 241"/>
                  <a:gd name="T33" fmla="*/ 131 h 247"/>
                  <a:gd name="T34" fmla="*/ 183 w 241"/>
                  <a:gd name="T35" fmla="*/ 93 h 247"/>
                  <a:gd name="T36" fmla="*/ 191 w 241"/>
                  <a:gd name="T37" fmla="*/ 72 h 247"/>
                  <a:gd name="T38" fmla="*/ 159 w 241"/>
                  <a:gd name="T39" fmla="*/ 70 h 247"/>
                  <a:gd name="T40" fmla="*/ 143 w 241"/>
                  <a:gd name="T41" fmla="*/ 76 h 247"/>
                  <a:gd name="T42" fmla="*/ 119 w 241"/>
                  <a:gd name="T43" fmla="*/ 86 h 247"/>
                  <a:gd name="T44" fmla="*/ 126 w 241"/>
                  <a:gd name="T45" fmla="*/ 68 h 247"/>
                  <a:gd name="T46" fmla="*/ 100 w 241"/>
                  <a:gd name="T47" fmla="*/ 47 h 247"/>
                  <a:gd name="T48" fmla="*/ 95 w 241"/>
                  <a:gd name="T49" fmla="*/ 69 h 247"/>
                  <a:gd name="T50" fmla="*/ 81 w 241"/>
                  <a:gd name="T51" fmla="*/ 60 h 247"/>
                  <a:gd name="T52" fmla="*/ 58 w 241"/>
                  <a:gd name="T53" fmla="*/ 69 h 247"/>
                  <a:gd name="T54" fmla="*/ 205 w 241"/>
                  <a:gd name="T55" fmla="*/ 60 h 247"/>
                  <a:gd name="T56" fmla="*/ 176 w 241"/>
                  <a:gd name="T57" fmla="*/ 212 h 247"/>
                  <a:gd name="T58" fmla="*/ 149 w 241"/>
                  <a:gd name="T59" fmla="*/ 208 h 247"/>
                  <a:gd name="T60" fmla="*/ 154 w 241"/>
                  <a:gd name="T61" fmla="*/ 235 h 247"/>
                  <a:gd name="T62" fmla="*/ 189 w 241"/>
                  <a:gd name="T63" fmla="*/ 245 h 247"/>
                  <a:gd name="T64" fmla="*/ 208 w 241"/>
                  <a:gd name="T65" fmla="*/ 223 h 247"/>
                  <a:gd name="T66" fmla="*/ 241 w 241"/>
                  <a:gd name="T67" fmla="*/ 36 h 247"/>
                  <a:gd name="T68" fmla="*/ 67 w 241"/>
                  <a:gd name="T69" fmla="*/ 7 h 247"/>
                  <a:gd name="T70" fmla="*/ 32 w 241"/>
                  <a:gd name="T71" fmla="*/ 31 h 247"/>
                  <a:gd name="T72" fmla="*/ 0 w 241"/>
                  <a:gd name="T73" fmla="*/ 211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1" h="247">
                    <a:moveTo>
                      <a:pt x="57" y="74"/>
                    </a:moveTo>
                    <a:cubicBezTo>
                      <a:pt x="62" y="84"/>
                      <a:pt x="62" y="84"/>
                      <a:pt x="62" y="84"/>
                    </a:cubicBezTo>
                    <a:cubicBezTo>
                      <a:pt x="63" y="87"/>
                      <a:pt x="67" y="96"/>
                      <a:pt x="74" y="113"/>
                    </a:cubicBezTo>
                    <a:cubicBezTo>
                      <a:pt x="69" y="123"/>
                      <a:pt x="65" y="130"/>
                      <a:pt x="60" y="135"/>
                    </a:cubicBezTo>
                    <a:cubicBezTo>
                      <a:pt x="56" y="140"/>
                      <a:pt x="50" y="145"/>
                      <a:pt x="43" y="150"/>
                    </a:cubicBezTo>
                    <a:lnTo>
                      <a:pt x="57" y="74"/>
                    </a:lnTo>
                    <a:close/>
                    <a:moveTo>
                      <a:pt x="32" y="217"/>
                    </a:moveTo>
                    <a:cubicBezTo>
                      <a:pt x="38" y="184"/>
                      <a:pt x="38" y="184"/>
                      <a:pt x="38" y="184"/>
                    </a:cubicBezTo>
                    <a:cubicBezTo>
                      <a:pt x="43" y="154"/>
                      <a:pt x="43" y="154"/>
                      <a:pt x="43" y="154"/>
                    </a:cubicBezTo>
                    <a:cubicBezTo>
                      <a:pt x="48" y="161"/>
                      <a:pt x="52" y="167"/>
                      <a:pt x="53" y="170"/>
                    </a:cubicBezTo>
                    <a:cubicBezTo>
                      <a:pt x="55" y="173"/>
                      <a:pt x="57" y="176"/>
                      <a:pt x="58" y="179"/>
                    </a:cubicBezTo>
                    <a:cubicBezTo>
                      <a:pt x="69" y="168"/>
                      <a:pt x="76" y="161"/>
                      <a:pt x="79" y="158"/>
                    </a:cubicBezTo>
                    <a:cubicBezTo>
                      <a:pt x="82" y="154"/>
                      <a:pt x="85" y="151"/>
                      <a:pt x="87" y="148"/>
                    </a:cubicBezTo>
                    <a:cubicBezTo>
                      <a:pt x="89" y="155"/>
                      <a:pt x="89" y="155"/>
                      <a:pt x="89" y="155"/>
                    </a:cubicBezTo>
                    <a:cubicBezTo>
                      <a:pt x="89" y="156"/>
                      <a:pt x="90" y="160"/>
                      <a:pt x="90" y="166"/>
                    </a:cubicBezTo>
                    <a:cubicBezTo>
                      <a:pt x="97" y="161"/>
                      <a:pt x="97" y="161"/>
                      <a:pt x="97" y="161"/>
                    </a:cubicBezTo>
                    <a:cubicBezTo>
                      <a:pt x="101" y="159"/>
                      <a:pt x="108" y="156"/>
                      <a:pt x="118" y="152"/>
                    </a:cubicBezTo>
                    <a:cubicBezTo>
                      <a:pt x="114" y="139"/>
                      <a:pt x="110" y="127"/>
                      <a:pt x="105" y="115"/>
                    </a:cubicBezTo>
                    <a:cubicBezTo>
                      <a:pt x="110" y="107"/>
                      <a:pt x="110" y="107"/>
                      <a:pt x="110" y="107"/>
                    </a:cubicBezTo>
                    <a:cubicBezTo>
                      <a:pt x="111" y="104"/>
                      <a:pt x="114" y="98"/>
                      <a:pt x="118" y="88"/>
                    </a:cubicBezTo>
                    <a:cubicBezTo>
                      <a:pt x="124" y="99"/>
                      <a:pt x="128" y="106"/>
                      <a:pt x="130" y="109"/>
                    </a:cubicBezTo>
                    <a:cubicBezTo>
                      <a:pt x="131" y="112"/>
                      <a:pt x="133" y="119"/>
                      <a:pt x="137" y="129"/>
                    </a:cubicBezTo>
                    <a:cubicBezTo>
                      <a:pt x="131" y="139"/>
                      <a:pt x="131" y="139"/>
                      <a:pt x="131" y="139"/>
                    </a:cubicBezTo>
                    <a:cubicBezTo>
                      <a:pt x="127" y="146"/>
                      <a:pt x="122" y="152"/>
                      <a:pt x="116" y="159"/>
                    </a:cubicBezTo>
                    <a:cubicBezTo>
                      <a:pt x="110" y="166"/>
                      <a:pt x="102" y="172"/>
                      <a:pt x="92" y="179"/>
                    </a:cubicBezTo>
                    <a:cubicBezTo>
                      <a:pt x="100" y="184"/>
                      <a:pt x="105" y="189"/>
                      <a:pt x="107" y="192"/>
                    </a:cubicBezTo>
                    <a:cubicBezTo>
                      <a:pt x="110" y="194"/>
                      <a:pt x="112" y="197"/>
                      <a:pt x="115" y="200"/>
                    </a:cubicBezTo>
                    <a:cubicBezTo>
                      <a:pt x="120" y="196"/>
                      <a:pt x="125" y="192"/>
                      <a:pt x="128" y="189"/>
                    </a:cubicBezTo>
                    <a:cubicBezTo>
                      <a:pt x="132" y="185"/>
                      <a:pt x="139" y="177"/>
                      <a:pt x="150" y="163"/>
                    </a:cubicBezTo>
                    <a:cubicBezTo>
                      <a:pt x="154" y="178"/>
                      <a:pt x="154" y="178"/>
                      <a:pt x="154" y="178"/>
                    </a:cubicBezTo>
                    <a:cubicBezTo>
                      <a:pt x="155" y="179"/>
                      <a:pt x="156" y="184"/>
                      <a:pt x="157" y="191"/>
                    </a:cubicBezTo>
                    <a:cubicBezTo>
                      <a:pt x="167" y="184"/>
                      <a:pt x="176" y="178"/>
                      <a:pt x="184" y="174"/>
                    </a:cubicBezTo>
                    <a:cubicBezTo>
                      <a:pt x="181" y="165"/>
                      <a:pt x="181" y="165"/>
                      <a:pt x="181" y="165"/>
                    </a:cubicBezTo>
                    <a:cubicBezTo>
                      <a:pt x="181" y="165"/>
                      <a:pt x="177" y="153"/>
                      <a:pt x="168" y="131"/>
                    </a:cubicBezTo>
                    <a:cubicBezTo>
                      <a:pt x="175" y="116"/>
                      <a:pt x="175" y="116"/>
                      <a:pt x="175" y="116"/>
                    </a:cubicBezTo>
                    <a:cubicBezTo>
                      <a:pt x="177" y="110"/>
                      <a:pt x="180" y="103"/>
                      <a:pt x="183" y="93"/>
                    </a:cubicBezTo>
                    <a:cubicBezTo>
                      <a:pt x="188" y="79"/>
                      <a:pt x="188" y="79"/>
                      <a:pt x="188" y="79"/>
                    </a:cubicBezTo>
                    <a:cubicBezTo>
                      <a:pt x="189" y="77"/>
                      <a:pt x="189" y="75"/>
                      <a:pt x="191" y="72"/>
                    </a:cubicBezTo>
                    <a:cubicBezTo>
                      <a:pt x="181" y="69"/>
                      <a:pt x="171" y="66"/>
                      <a:pt x="160" y="62"/>
                    </a:cubicBezTo>
                    <a:cubicBezTo>
                      <a:pt x="159" y="70"/>
                      <a:pt x="159" y="70"/>
                      <a:pt x="159" y="70"/>
                    </a:cubicBezTo>
                    <a:cubicBezTo>
                      <a:pt x="158" y="74"/>
                      <a:pt x="156" y="82"/>
                      <a:pt x="152" y="94"/>
                    </a:cubicBezTo>
                    <a:cubicBezTo>
                      <a:pt x="149" y="87"/>
                      <a:pt x="146" y="81"/>
                      <a:pt x="143" y="76"/>
                    </a:cubicBezTo>
                    <a:cubicBezTo>
                      <a:pt x="137" y="80"/>
                      <a:pt x="137" y="80"/>
                      <a:pt x="137" y="80"/>
                    </a:cubicBezTo>
                    <a:cubicBezTo>
                      <a:pt x="133" y="82"/>
                      <a:pt x="127" y="84"/>
                      <a:pt x="119" y="86"/>
                    </a:cubicBezTo>
                    <a:cubicBezTo>
                      <a:pt x="124" y="74"/>
                      <a:pt x="124" y="74"/>
                      <a:pt x="124" y="74"/>
                    </a:cubicBezTo>
                    <a:cubicBezTo>
                      <a:pt x="124" y="74"/>
                      <a:pt x="125" y="72"/>
                      <a:pt x="126" y="68"/>
                    </a:cubicBezTo>
                    <a:cubicBezTo>
                      <a:pt x="127" y="64"/>
                      <a:pt x="128" y="61"/>
                      <a:pt x="129" y="58"/>
                    </a:cubicBezTo>
                    <a:cubicBezTo>
                      <a:pt x="118" y="55"/>
                      <a:pt x="108" y="51"/>
                      <a:pt x="100" y="47"/>
                    </a:cubicBezTo>
                    <a:cubicBezTo>
                      <a:pt x="98" y="58"/>
                      <a:pt x="98" y="58"/>
                      <a:pt x="98" y="58"/>
                    </a:cubicBezTo>
                    <a:cubicBezTo>
                      <a:pt x="97" y="62"/>
                      <a:pt x="96" y="66"/>
                      <a:pt x="95" y="69"/>
                    </a:cubicBezTo>
                    <a:cubicBezTo>
                      <a:pt x="94" y="73"/>
                      <a:pt x="92" y="77"/>
                      <a:pt x="90" y="81"/>
                    </a:cubicBezTo>
                    <a:cubicBezTo>
                      <a:pt x="87" y="73"/>
                      <a:pt x="83" y="66"/>
                      <a:pt x="81" y="60"/>
                    </a:cubicBezTo>
                    <a:cubicBezTo>
                      <a:pt x="73" y="64"/>
                      <a:pt x="68" y="66"/>
                      <a:pt x="66" y="67"/>
                    </a:cubicBezTo>
                    <a:cubicBezTo>
                      <a:pt x="63" y="68"/>
                      <a:pt x="60" y="69"/>
                      <a:pt x="58" y="69"/>
                    </a:cubicBezTo>
                    <a:cubicBezTo>
                      <a:pt x="64" y="35"/>
                      <a:pt x="64" y="35"/>
                      <a:pt x="64" y="35"/>
                    </a:cubicBezTo>
                    <a:cubicBezTo>
                      <a:pt x="205" y="60"/>
                      <a:pt x="205" y="60"/>
                      <a:pt x="205" y="60"/>
                    </a:cubicBezTo>
                    <a:cubicBezTo>
                      <a:pt x="179" y="206"/>
                      <a:pt x="179" y="206"/>
                      <a:pt x="179" y="206"/>
                    </a:cubicBezTo>
                    <a:cubicBezTo>
                      <a:pt x="179" y="209"/>
                      <a:pt x="178" y="210"/>
                      <a:pt x="176" y="212"/>
                    </a:cubicBezTo>
                    <a:cubicBezTo>
                      <a:pt x="175" y="214"/>
                      <a:pt x="171" y="214"/>
                      <a:pt x="165" y="212"/>
                    </a:cubicBezTo>
                    <a:cubicBezTo>
                      <a:pt x="160" y="211"/>
                      <a:pt x="154" y="210"/>
                      <a:pt x="149" y="208"/>
                    </a:cubicBezTo>
                    <a:cubicBezTo>
                      <a:pt x="151" y="217"/>
                      <a:pt x="151" y="217"/>
                      <a:pt x="151" y="217"/>
                    </a:cubicBezTo>
                    <a:cubicBezTo>
                      <a:pt x="153" y="225"/>
                      <a:pt x="154" y="231"/>
                      <a:pt x="154" y="235"/>
                    </a:cubicBezTo>
                    <a:cubicBezTo>
                      <a:pt x="154" y="239"/>
                      <a:pt x="153" y="242"/>
                      <a:pt x="153" y="245"/>
                    </a:cubicBezTo>
                    <a:cubicBezTo>
                      <a:pt x="169" y="246"/>
                      <a:pt x="181" y="247"/>
                      <a:pt x="189" y="245"/>
                    </a:cubicBezTo>
                    <a:cubicBezTo>
                      <a:pt x="196" y="244"/>
                      <a:pt x="201" y="241"/>
                      <a:pt x="203" y="237"/>
                    </a:cubicBezTo>
                    <a:cubicBezTo>
                      <a:pt x="205" y="233"/>
                      <a:pt x="207" y="228"/>
                      <a:pt x="208" y="223"/>
                    </a:cubicBezTo>
                    <a:cubicBezTo>
                      <a:pt x="235" y="66"/>
                      <a:pt x="235" y="66"/>
                      <a:pt x="235" y="66"/>
                    </a:cubicBezTo>
                    <a:cubicBezTo>
                      <a:pt x="241" y="36"/>
                      <a:pt x="241" y="36"/>
                      <a:pt x="241" y="36"/>
                    </a:cubicBezTo>
                    <a:cubicBezTo>
                      <a:pt x="211" y="32"/>
                      <a:pt x="211" y="32"/>
                      <a:pt x="211" y="32"/>
                    </a:cubicBezTo>
                    <a:cubicBezTo>
                      <a:pt x="67" y="7"/>
                      <a:pt x="67" y="7"/>
                      <a:pt x="67" y="7"/>
                    </a:cubicBezTo>
                    <a:cubicBezTo>
                      <a:pt x="37" y="0"/>
                      <a:pt x="37" y="0"/>
                      <a:pt x="37" y="0"/>
                    </a:cubicBezTo>
                    <a:cubicBezTo>
                      <a:pt x="32" y="31"/>
                      <a:pt x="32" y="31"/>
                      <a:pt x="32" y="31"/>
                    </a:cubicBezTo>
                    <a:cubicBezTo>
                      <a:pt x="6" y="179"/>
                      <a:pt x="6" y="179"/>
                      <a:pt x="6" y="179"/>
                    </a:cubicBezTo>
                    <a:cubicBezTo>
                      <a:pt x="0" y="211"/>
                      <a:pt x="0" y="211"/>
                      <a:pt x="0" y="211"/>
                    </a:cubicBezTo>
                    <a:lnTo>
                      <a:pt x="32" y="2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9"/>
              <p:cNvSpPr>
                <a:spLocks noEditPoints="1"/>
              </p:cNvSpPr>
              <p:nvPr/>
            </p:nvSpPr>
            <p:spPr bwMode="auto">
              <a:xfrm>
                <a:off x="3693530" y="580892"/>
                <a:ext cx="71587" cy="77257"/>
              </a:xfrm>
              <a:custGeom>
                <a:avLst/>
                <a:gdLst>
                  <a:gd name="T0" fmla="*/ 30 w 237"/>
                  <a:gd name="T1" fmla="*/ 80 h 253"/>
                  <a:gd name="T2" fmla="*/ 24 w 237"/>
                  <a:gd name="T3" fmla="*/ 52 h 253"/>
                  <a:gd name="T4" fmla="*/ 21 w 237"/>
                  <a:gd name="T5" fmla="*/ 44 h 253"/>
                  <a:gd name="T6" fmla="*/ 59 w 237"/>
                  <a:gd name="T7" fmla="*/ 41 h 253"/>
                  <a:gd name="T8" fmla="*/ 99 w 237"/>
                  <a:gd name="T9" fmla="*/ 27 h 253"/>
                  <a:gd name="T10" fmla="*/ 133 w 237"/>
                  <a:gd name="T11" fmla="*/ 5 h 253"/>
                  <a:gd name="T12" fmla="*/ 139 w 237"/>
                  <a:gd name="T13" fmla="*/ 0 h 253"/>
                  <a:gd name="T14" fmla="*/ 160 w 237"/>
                  <a:gd name="T15" fmla="*/ 28 h 253"/>
                  <a:gd name="T16" fmla="*/ 119 w 237"/>
                  <a:gd name="T17" fmla="*/ 51 h 253"/>
                  <a:gd name="T18" fmla="*/ 77 w 237"/>
                  <a:gd name="T19" fmla="*/ 68 h 253"/>
                  <a:gd name="T20" fmla="*/ 30 w 237"/>
                  <a:gd name="T21" fmla="*/ 80 h 253"/>
                  <a:gd name="T22" fmla="*/ 26 w 237"/>
                  <a:gd name="T23" fmla="*/ 133 h 253"/>
                  <a:gd name="T24" fmla="*/ 47 w 237"/>
                  <a:gd name="T25" fmla="*/ 127 h 253"/>
                  <a:gd name="T26" fmla="*/ 73 w 237"/>
                  <a:gd name="T27" fmla="*/ 116 h 253"/>
                  <a:gd name="T28" fmla="*/ 101 w 237"/>
                  <a:gd name="T29" fmla="*/ 101 h 253"/>
                  <a:gd name="T30" fmla="*/ 118 w 237"/>
                  <a:gd name="T31" fmla="*/ 88 h 253"/>
                  <a:gd name="T32" fmla="*/ 123 w 237"/>
                  <a:gd name="T33" fmla="*/ 83 h 253"/>
                  <a:gd name="T34" fmla="*/ 143 w 237"/>
                  <a:gd name="T35" fmla="*/ 116 h 253"/>
                  <a:gd name="T36" fmla="*/ 132 w 237"/>
                  <a:gd name="T37" fmla="*/ 122 h 253"/>
                  <a:gd name="T38" fmla="*/ 112 w 237"/>
                  <a:gd name="T39" fmla="*/ 131 h 253"/>
                  <a:gd name="T40" fmla="*/ 83 w 237"/>
                  <a:gd name="T41" fmla="*/ 144 h 253"/>
                  <a:gd name="T42" fmla="*/ 48 w 237"/>
                  <a:gd name="T43" fmla="*/ 155 h 253"/>
                  <a:gd name="T44" fmla="*/ 133 w 237"/>
                  <a:gd name="T45" fmla="*/ 197 h 253"/>
                  <a:gd name="T46" fmla="*/ 130 w 237"/>
                  <a:gd name="T47" fmla="*/ 171 h 253"/>
                  <a:gd name="T48" fmla="*/ 127 w 237"/>
                  <a:gd name="T49" fmla="*/ 155 h 253"/>
                  <a:gd name="T50" fmla="*/ 152 w 237"/>
                  <a:gd name="T51" fmla="*/ 156 h 253"/>
                  <a:gd name="T52" fmla="*/ 159 w 237"/>
                  <a:gd name="T53" fmla="*/ 155 h 253"/>
                  <a:gd name="T54" fmla="*/ 171 w 237"/>
                  <a:gd name="T55" fmla="*/ 247 h 253"/>
                  <a:gd name="T56" fmla="*/ 143 w 237"/>
                  <a:gd name="T57" fmla="*/ 251 h 253"/>
                  <a:gd name="T58" fmla="*/ 134 w 237"/>
                  <a:gd name="T59" fmla="*/ 253 h 253"/>
                  <a:gd name="T60" fmla="*/ 135 w 237"/>
                  <a:gd name="T61" fmla="*/ 243 h 253"/>
                  <a:gd name="T62" fmla="*/ 134 w 237"/>
                  <a:gd name="T63" fmla="*/ 226 h 253"/>
                  <a:gd name="T64" fmla="*/ 72 w 237"/>
                  <a:gd name="T65" fmla="*/ 198 h 253"/>
                  <a:gd name="T66" fmla="*/ 22 w 237"/>
                  <a:gd name="T67" fmla="*/ 177 h 253"/>
                  <a:gd name="T68" fmla="*/ 0 w 237"/>
                  <a:gd name="T69" fmla="*/ 170 h 253"/>
                  <a:gd name="T70" fmla="*/ 3 w 237"/>
                  <a:gd name="T71" fmla="*/ 144 h 253"/>
                  <a:gd name="T72" fmla="*/ 3 w 237"/>
                  <a:gd name="T73" fmla="*/ 135 h 253"/>
                  <a:gd name="T74" fmla="*/ 26 w 237"/>
                  <a:gd name="T75" fmla="*/ 133 h 253"/>
                  <a:gd name="T76" fmla="*/ 188 w 237"/>
                  <a:gd name="T77" fmla="*/ 22 h 253"/>
                  <a:gd name="T78" fmla="*/ 217 w 237"/>
                  <a:gd name="T79" fmla="*/ 39 h 253"/>
                  <a:gd name="T80" fmla="*/ 212 w 237"/>
                  <a:gd name="T81" fmla="*/ 47 h 253"/>
                  <a:gd name="T82" fmla="*/ 208 w 237"/>
                  <a:gd name="T83" fmla="*/ 57 h 253"/>
                  <a:gd name="T84" fmla="*/ 204 w 237"/>
                  <a:gd name="T85" fmla="*/ 80 h 253"/>
                  <a:gd name="T86" fmla="*/ 206 w 237"/>
                  <a:gd name="T87" fmla="*/ 110 h 253"/>
                  <a:gd name="T88" fmla="*/ 215 w 237"/>
                  <a:gd name="T89" fmla="*/ 132 h 253"/>
                  <a:gd name="T90" fmla="*/ 222 w 237"/>
                  <a:gd name="T91" fmla="*/ 144 h 253"/>
                  <a:gd name="T92" fmla="*/ 237 w 237"/>
                  <a:gd name="T93" fmla="*/ 159 h 253"/>
                  <a:gd name="T94" fmla="*/ 227 w 237"/>
                  <a:gd name="T95" fmla="*/ 163 h 253"/>
                  <a:gd name="T96" fmla="*/ 204 w 237"/>
                  <a:gd name="T97" fmla="*/ 178 h 253"/>
                  <a:gd name="T98" fmla="*/ 183 w 237"/>
                  <a:gd name="T99" fmla="*/ 141 h 253"/>
                  <a:gd name="T100" fmla="*/ 173 w 237"/>
                  <a:gd name="T101" fmla="*/ 106 h 253"/>
                  <a:gd name="T102" fmla="*/ 173 w 237"/>
                  <a:gd name="T103" fmla="*/ 75 h 253"/>
                  <a:gd name="T104" fmla="*/ 177 w 237"/>
                  <a:gd name="T105" fmla="*/ 51 h 253"/>
                  <a:gd name="T106" fmla="*/ 188 w 237"/>
                  <a:gd name="T107" fmla="*/ 2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7" h="253">
                    <a:moveTo>
                      <a:pt x="30" y="80"/>
                    </a:moveTo>
                    <a:cubicBezTo>
                      <a:pt x="28" y="67"/>
                      <a:pt x="26" y="57"/>
                      <a:pt x="24" y="52"/>
                    </a:cubicBezTo>
                    <a:cubicBezTo>
                      <a:pt x="21" y="44"/>
                      <a:pt x="21" y="44"/>
                      <a:pt x="21" y="44"/>
                    </a:cubicBezTo>
                    <a:cubicBezTo>
                      <a:pt x="32" y="46"/>
                      <a:pt x="44" y="45"/>
                      <a:pt x="59" y="41"/>
                    </a:cubicBezTo>
                    <a:cubicBezTo>
                      <a:pt x="73" y="37"/>
                      <a:pt x="86" y="32"/>
                      <a:pt x="99" y="27"/>
                    </a:cubicBezTo>
                    <a:cubicBezTo>
                      <a:pt x="112" y="20"/>
                      <a:pt x="123" y="13"/>
                      <a:pt x="133" y="5"/>
                    </a:cubicBezTo>
                    <a:cubicBezTo>
                      <a:pt x="139" y="0"/>
                      <a:pt x="139" y="0"/>
                      <a:pt x="139" y="0"/>
                    </a:cubicBezTo>
                    <a:cubicBezTo>
                      <a:pt x="145" y="10"/>
                      <a:pt x="152" y="19"/>
                      <a:pt x="160" y="28"/>
                    </a:cubicBezTo>
                    <a:cubicBezTo>
                      <a:pt x="144" y="37"/>
                      <a:pt x="130" y="45"/>
                      <a:pt x="119" y="51"/>
                    </a:cubicBezTo>
                    <a:cubicBezTo>
                      <a:pt x="108" y="57"/>
                      <a:pt x="94" y="63"/>
                      <a:pt x="77" y="68"/>
                    </a:cubicBezTo>
                    <a:cubicBezTo>
                      <a:pt x="59" y="73"/>
                      <a:pt x="44" y="77"/>
                      <a:pt x="30" y="80"/>
                    </a:cubicBezTo>
                    <a:close/>
                    <a:moveTo>
                      <a:pt x="26" y="133"/>
                    </a:moveTo>
                    <a:cubicBezTo>
                      <a:pt x="31" y="132"/>
                      <a:pt x="38" y="130"/>
                      <a:pt x="47" y="127"/>
                    </a:cubicBezTo>
                    <a:cubicBezTo>
                      <a:pt x="55" y="124"/>
                      <a:pt x="64" y="120"/>
                      <a:pt x="73" y="116"/>
                    </a:cubicBezTo>
                    <a:cubicBezTo>
                      <a:pt x="82" y="112"/>
                      <a:pt x="92" y="107"/>
                      <a:pt x="101" y="101"/>
                    </a:cubicBezTo>
                    <a:cubicBezTo>
                      <a:pt x="110" y="94"/>
                      <a:pt x="116" y="90"/>
                      <a:pt x="118" y="88"/>
                    </a:cubicBezTo>
                    <a:cubicBezTo>
                      <a:pt x="123" y="83"/>
                      <a:pt x="123" y="83"/>
                      <a:pt x="123" y="83"/>
                    </a:cubicBezTo>
                    <a:cubicBezTo>
                      <a:pt x="129" y="95"/>
                      <a:pt x="136" y="106"/>
                      <a:pt x="143" y="116"/>
                    </a:cubicBezTo>
                    <a:cubicBezTo>
                      <a:pt x="138" y="119"/>
                      <a:pt x="134" y="120"/>
                      <a:pt x="132" y="122"/>
                    </a:cubicBezTo>
                    <a:cubicBezTo>
                      <a:pt x="112" y="131"/>
                      <a:pt x="112" y="131"/>
                      <a:pt x="112" y="131"/>
                    </a:cubicBezTo>
                    <a:cubicBezTo>
                      <a:pt x="102" y="136"/>
                      <a:pt x="92" y="140"/>
                      <a:pt x="83" y="144"/>
                    </a:cubicBezTo>
                    <a:cubicBezTo>
                      <a:pt x="73" y="147"/>
                      <a:pt x="62" y="151"/>
                      <a:pt x="48" y="155"/>
                    </a:cubicBezTo>
                    <a:cubicBezTo>
                      <a:pt x="76" y="170"/>
                      <a:pt x="105" y="184"/>
                      <a:pt x="133" y="197"/>
                    </a:cubicBezTo>
                    <a:cubicBezTo>
                      <a:pt x="132" y="184"/>
                      <a:pt x="131" y="175"/>
                      <a:pt x="130" y="171"/>
                    </a:cubicBezTo>
                    <a:cubicBezTo>
                      <a:pt x="127" y="155"/>
                      <a:pt x="127" y="155"/>
                      <a:pt x="127" y="155"/>
                    </a:cubicBezTo>
                    <a:cubicBezTo>
                      <a:pt x="140" y="156"/>
                      <a:pt x="148" y="157"/>
                      <a:pt x="152" y="156"/>
                    </a:cubicBezTo>
                    <a:cubicBezTo>
                      <a:pt x="159" y="155"/>
                      <a:pt x="159" y="155"/>
                      <a:pt x="159" y="155"/>
                    </a:cubicBezTo>
                    <a:cubicBezTo>
                      <a:pt x="164" y="193"/>
                      <a:pt x="168" y="223"/>
                      <a:pt x="171" y="247"/>
                    </a:cubicBezTo>
                    <a:cubicBezTo>
                      <a:pt x="153" y="249"/>
                      <a:pt x="144" y="251"/>
                      <a:pt x="143" y="251"/>
                    </a:cubicBezTo>
                    <a:cubicBezTo>
                      <a:pt x="134" y="253"/>
                      <a:pt x="134" y="253"/>
                      <a:pt x="134" y="253"/>
                    </a:cubicBezTo>
                    <a:cubicBezTo>
                      <a:pt x="134" y="249"/>
                      <a:pt x="135" y="246"/>
                      <a:pt x="135" y="243"/>
                    </a:cubicBezTo>
                    <a:cubicBezTo>
                      <a:pt x="135" y="240"/>
                      <a:pt x="135" y="234"/>
                      <a:pt x="134" y="226"/>
                    </a:cubicBezTo>
                    <a:cubicBezTo>
                      <a:pt x="120" y="219"/>
                      <a:pt x="99" y="210"/>
                      <a:pt x="72" y="198"/>
                    </a:cubicBezTo>
                    <a:cubicBezTo>
                      <a:pt x="45" y="187"/>
                      <a:pt x="28" y="180"/>
                      <a:pt x="22" y="177"/>
                    </a:cubicBezTo>
                    <a:cubicBezTo>
                      <a:pt x="16" y="175"/>
                      <a:pt x="8" y="173"/>
                      <a:pt x="0" y="170"/>
                    </a:cubicBezTo>
                    <a:cubicBezTo>
                      <a:pt x="3" y="158"/>
                      <a:pt x="4" y="149"/>
                      <a:pt x="3" y="144"/>
                    </a:cubicBezTo>
                    <a:cubicBezTo>
                      <a:pt x="3" y="135"/>
                      <a:pt x="3" y="135"/>
                      <a:pt x="3" y="135"/>
                    </a:cubicBezTo>
                    <a:cubicBezTo>
                      <a:pt x="13" y="135"/>
                      <a:pt x="21" y="134"/>
                      <a:pt x="26" y="133"/>
                    </a:cubicBezTo>
                    <a:close/>
                    <a:moveTo>
                      <a:pt x="188" y="22"/>
                    </a:moveTo>
                    <a:cubicBezTo>
                      <a:pt x="196" y="28"/>
                      <a:pt x="206" y="34"/>
                      <a:pt x="217" y="39"/>
                    </a:cubicBezTo>
                    <a:cubicBezTo>
                      <a:pt x="215" y="42"/>
                      <a:pt x="214" y="45"/>
                      <a:pt x="212" y="47"/>
                    </a:cubicBezTo>
                    <a:cubicBezTo>
                      <a:pt x="211" y="50"/>
                      <a:pt x="209" y="53"/>
                      <a:pt x="208" y="57"/>
                    </a:cubicBezTo>
                    <a:cubicBezTo>
                      <a:pt x="206" y="61"/>
                      <a:pt x="205" y="69"/>
                      <a:pt x="204" y="80"/>
                    </a:cubicBezTo>
                    <a:cubicBezTo>
                      <a:pt x="202" y="91"/>
                      <a:pt x="203" y="101"/>
                      <a:pt x="206" y="110"/>
                    </a:cubicBezTo>
                    <a:cubicBezTo>
                      <a:pt x="209" y="120"/>
                      <a:pt x="212" y="127"/>
                      <a:pt x="215" y="132"/>
                    </a:cubicBezTo>
                    <a:cubicBezTo>
                      <a:pt x="217" y="137"/>
                      <a:pt x="220" y="141"/>
                      <a:pt x="222" y="144"/>
                    </a:cubicBezTo>
                    <a:cubicBezTo>
                      <a:pt x="225" y="147"/>
                      <a:pt x="229" y="152"/>
                      <a:pt x="237" y="159"/>
                    </a:cubicBezTo>
                    <a:cubicBezTo>
                      <a:pt x="233" y="160"/>
                      <a:pt x="230" y="162"/>
                      <a:pt x="227" y="163"/>
                    </a:cubicBezTo>
                    <a:cubicBezTo>
                      <a:pt x="224" y="165"/>
                      <a:pt x="216" y="170"/>
                      <a:pt x="204" y="178"/>
                    </a:cubicBezTo>
                    <a:cubicBezTo>
                      <a:pt x="195" y="166"/>
                      <a:pt x="188" y="154"/>
                      <a:pt x="183" y="141"/>
                    </a:cubicBezTo>
                    <a:cubicBezTo>
                      <a:pt x="178" y="128"/>
                      <a:pt x="174" y="116"/>
                      <a:pt x="173" y="106"/>
                    </a:cubicBezTo>
                    <a:cubicBezTo>
                      <a:pt x="172" y="95"/>
                      <a:pt x="172" y="85"/>
                      <a:pt x="173" y="75"/>
                    </a:cubicBezTo>
                    <a:cubicBezTo>
                      <a:pt x="175" y="65"/>
                      <a:pt x="176" y="57"/>
                      <a:pt x="177" y="51"/>
                    </a:cubicBezTo>
                    <a:cubicBezTo>
                      <a:pt x="179" y="45"/>
                      <a:pt x="182" y="35"/>
                      <a:pt x="188"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10"/>
              <p:cNvSpPr>
                <a:spLocks noEditPoints="1"/>
              </p:cNvSpPr>
              <p:nvPr/>
            </p:nvSpPr>
            <p:spPr bwMode="auto">
              <a:xfrm>
                <a:off x="3783545" y="639721"/>
                <a:ext cx="82927" cy="89306"/>
              </a:xfrm>
              <a:custGeom>
                <a:avLst/>
                <a:gdLst>
                  <a:gd name="T0" fmla="*/ 42 w 272"/>
                  <a:gd name="T1" fmla="*/ 140 h 294"/>
                  <a:gd name="T2" fmla="*/ 67 w 272"/>
                  <a:gd name="T3" fmla="*/ 117 h 294"/>
                  <a:gd name="T4" fmla="*/ 113 w 272"/>
                  <a:gd name="T5" fmla="*/ 165 h 294"/>
                  <a:gd name="T6" fmla="*/ 88 w 272"/>
                  <a:gd name="T7" fmla="*/ 189 h 294"/>
                  <a:gd name="T8" fmla="*/ 42 w 272"/>
                  <a:gd name="T9" fmla="*/ 140 h 294"/>
                  <a:gd name="T10" fmla="*/ 178 w 272"/>
                  <a:gd name="T11" fmla="*/ 128 h 294"/>
                  <a:gd name="T12" fmla="*/ 105 w 272"/>
                  <a:gd name="T13" fmla="*/ 51 h 294"/>
                  <a:gd name="T14" fmla="*/ 86 w 272"/>
                  <a:gd name="T15" fmla="*/ 30 h 294"/>
                  <a:gd name="T16" fmla="*/ 64 w 272"/>
                  <a:gd name="T17" fmla="*/ 49 h 294"/>
                  <a:gd name="T18" fmla="*/ 84 w 272"/>
                  <a:gd name="T19" fmla="*/ 70 h 294"/>
                  <a:gd name="T20" fmla="*/ 157 w 272"/>
                  <a:gd name="T21" fmla="*/ 147 h 294"/>
                  <a:gd name="T22" fmla="*/ 178 w 272"/>
                  <a:gd name="T23" fmla="*/ 171 h 294"/>
                  <a:gd name="T24" fmla="*/ 200 w 272"/>
                  <a:gd name="T25" fmla="*/ 150 h 294"/>
                  <a:gd name="T26" fmla="*/ 178 w 272"/>
                  <a:gd name="T27" fmla="*/ 128 h 294"/>
                  <a:gd name="T28" fmla="*/ 130 w 272"/>
                  <a:gd name="T29" fmla="*/ 43 h 294"/>
                  <a:gd name="T30" fmla="*/ 229 w 272"/>
                  <a:gd name="T31" fmla="*/ 148 h 294"/>
                  <a:gd name="T32" fmla="*/ 116 w 272"/>
                  <a:gd name="T33" fmla="*/ 253 h 294"/>
                  <a:gd name="T34" fmla="*/ 107 w 272"/>
                  <a:gd name="T35" fmla="*/ 257 h 294"/>
                  <a:gd name="T36" fmla="*/ 99 w 272"/>
                  <a:gd name="T37" fmla="*/ 252 h 294"/>
                  <a:gd name="T38" fmla="*/ 93 w 272"/>
                  <a:gd name="T39" fmla="*/ 245 h 294"/>
                  <a:gd name="T40" fmla="*/ 85 w 272"/>
                  <a:gd name="T41" fmla="*/ 236 h 294"/>
                  <a:gd name="T42" fmla="*/ 81 w 272"/>
                  <a:gd name="T43" fmla="*/ 245 h 294"/>
                  <a:gd name="T44" fmla="*/ 74 w 272"/>
                  <a:gd name="T45" fmla="*/ 257 h 294"/>
                  <a:gd name="T46" fmla="*/ 66 w 272"/>
                  <a:gd name="T47" fmla="*/ 267 h 294"/>
                  <a:gd name="T48" fmla="*/ 99 w 272"/>
                  <a:gd name="T49" fmla="*/ 291 h 294"/>
                  <a:gd name="T50" fmla="*/ 113 w 272"/>
                  <a:gd name="T51" fmla="*/ 293 h 294"/>
                  <a:gd name="T52" fmla="*/ 126 w 272"/>
                  <a:gd name="T53" fmla="*/ 284 h 294"/>
                  <a:gd name="T54" fmla="*/ 252 w 272"/>
                  <a:gd name="T55" fmla="*/ 168 h 294"/>
                  <a:gd name="T56" fmla="*/ 272 w 272"/>
                  <a:gd name="T57" fmla="*/ 151 h 294"/>
                  <a:gd name="T58" fmla="*/ 252 w 272"/>
                  <a:gd name="T59" fmla="*/ 131 h 294"/>
                  <a:gd name="T60" fmla="*/ 151 w 272"/>
                  <a:gd name="T61" fmla="*/ 24 h 294"/>
                  <a:gd name="T62" fmla="*/ 129 w 272"/>
                  <a:gd name="T63" fmla="*/ 0 h 294"/>
                  <a:gd name="T64" fmla="*/ 107 w 272"/>
                  <a:gd name="T65" fmla="*/ 20 h 294"/>
                  <a:gd name="T66" fmla="*/ 130 w 272"/>
                  <a:gd name="T67" fmla="*/ 43 h 294"/>
                  <a:gd name="T68" fmla="*/ 50 w 272"/>
                  <a:gd name="T69" fmla="*/ 92 h 294"/>
                  <a:gd name="T70" fmla="*/ 18 w 272"/>
                  <a:gd name="T71" fmla="*/ 121 h 294"/>
                  <a:gd name="T72" fmla="*/ 0 w 272"/>
                  <a:gd name="T73" fmla="*/ 137 h 294"/>
                  <a:gd name="T74" fmla="*/ 18 w 272"/>
                  <a:gd name="T75" fmla="*/ 155 h 294"/>
                  <a:gd name="T76" fmla="*/ 70 w 272"/>
                  <a:gd name="T77" fmla="*/ 210 h 294"/>
                  <a:gd name="T78" fmla="*/ 88 w 272"/>
                  <a:gd name="T79" fmla="*/ 231 h 294"/>
                  <a:gd name="T80" fmla="*/ 105 w 272"/>
                  <a:gd name="T81" fmla="*/ 213 h 294"/>
                  <a:gd name="T82" fmla="*/ 137 w 272"/>
                  <a:gd name="T83" fmla="*/ 184 h 294"/>
                  <a:gd name="T84" fmla="*/ 155 w 272"/>
                  <a:gd name="T85" fmla="*/ 169 h 294"/>
                  <a:gd name="T86" fmla="*/ 135 w 272"/>
                  <a:gd name="T87" fmla="*/ 150 h 294"/>
                  <a:gd name="T88" fmla="*/ 83 w 272"/>
                  <a:gd name="T89" fmla="*/ 94 h 294"/>
                  <a:gd name="T90" fmla="*/ 67 w 272"/>
                  <a:gd name="T91" fmla="*/ 76 h 294"/>
                  <a:gd name="T92" fmla="*/ 50 w 272"/>
                  <a:gd name="T93" fmla="*/ 9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2" h="294">
                    <a:moveTo>
                      <a:pt x="42" y="140"/>
                    </a:moveTo>
                    <a:cubicBezTo>
                      <a:pt x="67" y="117"/>
                      <a:pt x="67" y="117"/>
                      <a:pt x="67" y="117"/>
                    </a:cubicBezTo>
                    <a:cubicBezTo>
                      <a:pt x="113" y="165"/>
                      <a:pt x="113" y="165"/>
                      <a:pt x="113" y="165"/>
                    </a:cubicBezTo>
                    <a:cubicBezTo>
                      <a:pt x="88" y="189"/>
                      <a:pt x="88" y="189"/>
                      <a:pt x="88" y="189"/>
                    </a:cubicBezTo>
                    <a:lnTo>
                      <a:pt x="42" y="140"/>
                    </a:lnTo>
                    <a:close/>
                    <a:moveTo>
                      <a:pt x="178" y="128"/>
                    </a:moveTo>
                    <a:cubicBezTo>
                      <a:pt x="105" y="51"/>
                      <a:pt x="105" y="51"/>
                      <a:pt x="105" y="51"/>
                    </a:cubicBezTo>
                    <a:cubicBezTo>
                      <a:pt x="86" y="30"/>
                      <a:pt x="86" y="30"/>
                      <a:pt x="86" y="30"/>
                    </a:cubicBezTo>
                    <a:cubicBezTo>
                      <a:pt x="64" y="49"/>
                      <a:pt x="64" y="49"/>
                      <a:pt x="64" y="49"/>
                    </a:cubicBezTo>
                    <a:cubicBezTo>
                      <a:pt x="84" y="70"/>
                      <a:pt x="84" y="70"/>
                      <a:pt x="84" y="70"/>
                    </a:cubicBezTo>
                    <a:cubicBezTo>
                      <a:pt x="157" y="147"/>
                      <a:pt x="157" y="147"/>
                      <a:pt x="157" y="147"/>
                    </a:cubicBezTo>
                    <a:cubicBezTo>
                      <a:pt x="178" y="171"/>
                      <a:pt x="178" y="171"/>
                      <a:pt x="178" y="171"/>
                    </a:cubicBezTo>
                    <a:cubicBezTo>
                      <a:pt x="200" y="150"/>
                      <a:pt x="200" y="150"/>
                      <a:pt x="200" y="150"/>
                    </a:cubicBezTo>
                    <a:lnTo>
                      <a:pt x="178" y="128"/>
                    </a:lnTo>
                    <a:close/>
                    <a:moveTo>
                      <a:pt x="130" y="43"/>
                    </a:moveTo>
                    <a:cubicBezTo>
                      <a:pt x="229" y="148"/>
                      <a:pt x="229" y="148"/>
                      <a:pt x="229" y="148"/>
                    </a:cubicBezTo>
                    <a:cubicBezTo>
                      <a:pt x="116" y="253"/>
                      <a:pt x="116" y="253"/>
                      <a:pt x="116" y="253"/>
                    </a:cubicBezTo>
                    <a:cubicBezTo>
                      <a:pt x="112" y="256"/>
                      <a:pt x="109" y="257"/>
                      <a:pt x="107" y="257"/>
                    </a:cubicBezTo>
                    <a:cubicBezTo>
                      <a:pt x="106" y="258"/>
                      <a:pt x="103" y="256"/>
                      <a:pt x="99" y="252"/>
                    </a:cubicBezTo>
                    <a:cubicBezTo>
                      <a:pt x="98" y="251"/>
                      <a:pt x="96" y="248"/>
                      <a:pt x="93" y="245"/>
                    </a:cubicBezTo>
                    <a:cubicBezTo>
                      <a:pt x="90" y="242"/>
                      <a:pt x="87" y="239"/>
                      <a:pt x="85" y="236"/>
                    </a:cubicBezTo>
                    <a:cubicBezTo>
                      <a:pt x="81" y="245"/>
                      <a:pt x="81" y="245"/>
                      <a:pt x="81" y="245"/>
                    </a:cubicBezTo>
                    <a:cubicBezTo>
                      <a:pt x="78" y="250"/>
                      <a:pt x="76" y="254"/>
                      <a:pt x="74" y="257"/>
                    </a:cubicBezTo>
                    <a:cubicBezTo>
                      <a:pt x="71" y="261"/>
                      <a:pt x="69" y="264"/>
                      <a:pt x="66" y="267"/>
                    </a:cubicBezTo>
                    <a:cubicBezTo>
                      <a:pt x="81" y="280"/>
                      <a:pt x="92" y="288"/>
                      <a:pt x="99" y="291"/>
                    </a:cubicBezTo>
                    <a:cubicBezTo>
                      <a:pt x="106" y="293"/>
                      <a:pt x="110" y="294"/>
                      <a:pt x="113" y="293"/>
                    </a:cubicBezTo>
                    <a:cubicBezTo>
                      <a:pt x="116" y="292"/>
                      <a:pt x="120" y="289"/>
                      <a:pt x="126" y="284"/>
                    </a:cubicBezTo>
                    <a:cubicBezTo>
                      <a:pt x="252" y="168"/>
                      <a:pt x="252" y="168"/>
                      <a:pt x="252" y="168"/>
                    </a:cubicBezTo>
                    <a:cubicBezTo>
                      <a:pt x="272" y="151"/>
                      <a:pt x="272" y="151"/>
                      <a:pt x="272" y="151"/>
                    </a:cubicBezTo>
                    <a:cubicBezTo>
                      <a:pt x="252" y="131"/>
                      <a:pt x="252" y="131"/>
                      <a:pt x="252" y="131"/>
                    </a:cubicBezTo>
                    <a:cubicBezTo>
                      <a:pt x="151" y="24"/>
                      <a:pt x="151" y="24"/>
                      <a:pt x="151" y="24"/>
                    </a:cubicBezTo>
                    <a:cubicBezTo>
                      <a:pt x="129" y="0"/>
                      <a:pt x="129" y="0"/>
                      <a:pt x="129" y="0"/>
                    </a:cubicBezTo>
                    <a:cubicBezTo>
                      <a:pt x="107" y="20"/>
                      <a:pt x="107" y="20"/>
                      <a:pt x="107" y="20"/>
                    </a:cubicBezTo>
                    <a:lnTo>
                      <a:pt x="130" y="43"/>
                    </a:lnTo>
                    <a:close/>
                    <a:moveTo>
                      <a:pt x="50" y="92"/>
                    </a:moveTo>
                    <a:cubicBezTo>
                      <a:pt x="18" y="121"/>
                      <a:pt x="18" y="121"/>
                      <a:pt x="18" y="121"/>
                    </a:cubicBezTo>
                    <a:cubicBezTo>
                      <a:pt x="0" y="137"/>
                      <a:pt x="0" y="137"/>
                      <a:pt x="0" y="137"/>
                    </a:cubicBezTo>
                    <a:cubicBezTo>
                      <a:pt x="18" y="155"/>
                      <a:pt x="18" y="155"/>
                      <a:pt x="18" y="155"/>
                    </a:cubicBezTo>
                    <a:cubicBezTo>
                      <a:pt x="70" y="210"/>
                      <a:pt x="70" y="210"/>
                      <a:pt x="70" y="210"/>
                    </a:cubicBezTo>
                    <a:cubicBezTo>
                      <a:pt x="88" y="231"/>
                      <a:pt x="88" y="231"/>
                      <a:pt x="88" y="231"/>
                    </a:cubicBezTo>
                    <a:cubicBezTo>
                      <a:pt x="105" y="213"/>
                      <a:pt x="105" y="213"/>
                      <a:pt x="105" y="213"/>
                    </a:cubicBezTo>
                    <a:cubicBezTo>
                      <a:pt x="137" y="184"/>
                      <a:pt x="137" y="184"/>
                      <a:pt x="137" y="184"/>
                    </a:cubicBezTo>
                    <a:cubicBezTo>
                      <a:pt x="155" y="169"/>
                      <a:pt x="155" y="169"/>
                      <a:pt x="155" y="169"/>
                    </a:cubicBezTo>
                    <a:cubicBezTo>
                      <a:pt x="135" y="150"/>
                      <a:pt x="135" y="150"/>
                      <a:pt x="135" y="150"/>
                    </a:cubicBezTo>
                    <a:cubicBezTo>
                      <a:pt x="83" y="94"/>
                      <a:pt x="83" y="94"/>
                      <a:pt x="83" y="94"/>
                    </a:cubicBezTo>
                    <a:cubicBezTo>
                      <a:pt x="67" y="76"/>
                      <a:pt x="67" y="76"/>
                      <a:pt x="67" y="76"/>
                    </a:cubicBezTo>
                    <a:lnTo>
                      <a:pt x="50"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11"/>
              <p:cNvSpPr>
                <a:spLocks/>
              </p:cNvSpPr>
              <p:nvPr/>
            </p:nvSpPr>
            <p:spPr bwMode="auto">
              <a:xfrm>
                <a:off x="3220776" y="749581"/>
                <a:ext cx="58829" cy="51032"/>
              </a:xfrm>
              <a:custGeom>
                <a:avLst/>
                <a:gdLst>
                  <a:gd name="T0" fmla="*/ 158 w 194"/>
                  <a:gd name="T1" fmla="*/ 147 h 167"/>
                  <a:gd name="T2" fmla="*/ 165 w 194"/>
                  <a:gd name="T3" fmla="*/ 154 h 167"/>
                  <a:gd name="T4" fmla="*/ 158 w 194"/>
                  <a:gd name="T5" fmla="*/ 167 h 167"/>
                  <a:gd name="T6" fmla="*/ 104 w 194"/>
                  <a:gd name="T7" fmla="*/ 156 h 167"/>
                  <a:gd name="T8" fmla="*/ 106 w 194"/>
                  <a:gd name="T9" fmla="*/ 139 h 167"/>
                  <a:gd name="T10" fmla="*/ 140 w 194"/>
                  <a:gd name="T11" fmla="*/ 131 h 167"/>
                  <a:gd name="T12" fmla="*/ 162 w 194"/>
                  <a:gd name="T13" fmla="*/ 111 h 167"/>
                  <a:gd name="T14" fmla="*/ 165 w 194"/>
                  <a:gd name="T15" fmla="*/ 93 h 167"/>
                  <a:gd name="T16" fmla="*/ 156 w 194"/>
                  <a:gd name="T17" fmla="*/ 81 h 167"/>
                  <a:gd name="T18" fmla="*/ 116 w 194"/>
                  <a:gd name="T19" fmla="*/ 107 h 167"/>
                  <a:gd name="T20" fmla="*/ 110 w 194"/>
                  <a:gd name="T21" fmla="*/ 114 h 167"/>
                  <a:gd name="T22" fmla="*/ 75 w 194"/>
                  <a:gd name="T23" fmla="*/ 141 h 167"/>
                  <a:gd name="T24" fmla="*/ 40 w 194"/>
                  <a:gd name="T25" fmla="*/ 137 h 167"/>
                  <a:gd name="T26" fmla="*/ 6 w 194"/>
                  <a:gd name="T27" fmla="*/ 102 h 167"/>
                  <a:gd name="T28" fmla="*/ 10 w 194"/>
                  <a:gd name="T29" fmla="*/ 55 h 167"/>
                  <a:gd name="T30" fmla="*/ 23 w 194"/>
                  <a:gd name="T31" fmla="*/ 35 h 167"/>
                  <a:gd name="T32" fmla="*/ 41 w 194"/>
                  <a:gd name="T33" fmla="*/ 20 h 167"/>
                  <a:gd name="T34" fmla="*/ 32 w 194"/>
                  <a:gd name="T35" fmla="*/ 13 h 167"/>
                  <a:gd name="T36" fmla="*/ 38 w 194"/>
                  <a:gd name="T37" fmla="*/ 0 h 167"/>
                  <a:gd name="T38" fmla="*/ 106 w 194"/>
                  <a:gd name="T39" fmla="*/ 12 h 167"/>
                  <a:gd name="T40" fmla="*/ 105 w 194"/>
                  <a:gd name="T41" fmla="*/ 31 h 167"/>
                  <a:gd name="T42" fmla="*/ 60 w 194"/>
                  <a:gd name="T43" fmla="*/ 39 h 167"/>
                  <a:gd name="T44" fmla="*/ 34 w 194"/>
                  <a:gd name="T45" fmla="*/ 63 h 167"/>
                  <a:gd name="T46" fmla="*/ 31 w 194"/>
                  <a:gd name="T47" fmla="*/ 84 h 167"/>
                  <a:gd name="T48" fmla="*/ 42 w 194"/>
                  <a:gd name="T49" fmla="*/ 99 h 167"/>
                  <a:gd name="T50" fmla="*/ 79 w 194"/>
                  <a:gd name="T51" fmla="*/ 78 h 167"/>
                  <a:gd name="T52" fmla="*/ 84 w 194"/>
                  <a:gd name="T53" fmla="*/ 72 h 167"/>
                  <a:gd name="T54" fmla="*/ 104 w 194"/>
                  <a:gd name="T55" fmla="*/ 52 h 167"/>
                  <a:gd name="T56" fmla="*/ 116 w 194"/>
                  <a:gd name="T57" fmla="*/ 42 h 167"/>
                  <a:gd name="T58" fmla="*/ 137 w 194"/>
                  <a:gd name="T59" fmla="*/ 37 h 167"/>
                  <a:gd name="T60" fmla="*/ 160 w 194"/>
                  <a:gd name="T61" fmla="*/ 43 h 167"/>
                  <a:gd name="T62" fmla="*/ 189 w 194"/>
                  <a:gd name="T63" fmla="*/ 75 h 167"/>
                  <a:gd name="T64" fmla="*/ 186 w 194"/>
                  <a:gd name="T65" fmla="*/ 118 h 167"/>
                  <a:gd name="T66" fmla="*/ 174 w 194"/>
                  <a:gd name="T67" fmla="*/ 135 h 167"/>
                  <a:gd name="T68" fmla="*/ 158 w 194"/>
                  <a:gd name="T69" fmla="*/ 1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167">
                    <a:moveTo>
                      <a:pt x="158" y="147"/>
                    </a:moveTo>
                    <a:cubicBezTo>
                      <a:pt x="165" y="154"/>
                      <a:pt x="165" y="154"/>
                      <a:pt x="165" y="154"/>
                    </a:cubicBezTo>
                    <a:cubicBezTo>
                      <a:pt x="158" y="167"/>
                      <a:pt x="158" y="167"/>
                      <a:pt x="158" y="167"/>
                    </a:cubicBezTo>
                    <a:cubicBezTo>
                      <a:pt x="104" y="156"/>
                      <a:pt x="104" y="156"/>
                      <a:pt x="104" y="156"/>
                    </a:cubicBezTo>
                    <a:cubicBezTo>
                      <a:pt x="106" y="139"/>
                      <a:pt x="106" y="139"/>
                      <a:pt x="106" y="139"/>
                    </a:cubicBezTo>
                    <a:cubicBezTo>
                      <a:pt x="119" y="139"/>
                      <a:pt x="130" y="136"/>
                      <a:pt x="140" y="131"/>
                    </a:cubicBezTo>
                    <a:cubicBezTo>
                      <a:pt x="150" y="126"/>
                      <a:pt x="157" y="120"/>
                      <a:pt x="162" y="111"/>
                    </a:cubicBezTo>
                    <a:cubicBezTo>
                      <a:pt x="165" y="104"/>
                      <a:pt x="166" y="98"/>
                      <a:pt x="165" y="93"/>
                    </a:cubicBezTo>
                    <a:cubicBezTo>
                      <a:pt x="163" y="88"/>
                      <a:pt x="160" y="84"/>
                      <a:pt x="156" y="81"/>
                    </a:cubicBezTo>
                    <a:cubicBezTo>
                      <a:pt x="147" y="77"/>
                      <a:pt x="134" y="86"/>
                      <a:pt x="116" y="107"/>
                    </a:cubicBezTo>
                    <a:cubicBezTo>
                      <a:pt x="114" y="110"/>
                      <a:pt x="112" y="112"/>
                      <a:pt x="110" y="114"/>
                    </a:cubicBezTo>
                    <a:cubicBezTo>
                      <a:pt x="97" y="129"/>
                      <a:pt x="85" y="138"/>
                      <a:pt x="75" y="141"/>
                    </a:cubicBezTo>
                    <a:cubicBezTo>
                      <a:pt x="64" y="144"/>
                      <a:pt x="53" y="143"/>
                      <a:pt x="40" y="137"/>
                    </a:cubicBezTo>
                    <a:cubicBezTo>
                      <a:pt x="23" y="128"/>
                      <a:pt x="11" y="117"/>
                      <a:pt x="6" y="102"/>
                    </a:cubicBezTo>
                    <a:cubicBezTo>
                      <a:pt x="0" y="87"/>
                      <a:pt x="1" y="71"/>
                      <a:pt x="10" y="55"/>
                    </a:cubicBezTo>
                    <a:cubicBezTo>
                      <a:pt x="13" y="47"/>
                      <a:pt x="18" y="41"/>
                      <a:pt x="23" y="35"/>
                    </a:cubicBezTo>
                    <a:cubicBezTo>
                      <a:pt x="28" y="30"/>
                      <a:pt x="34" y="25"/>
                      <a:pt x="41" y="20"/>
                    </a:cubicBezTo>
                    <a:cubicBezTo>
                      <a:pt x="32" y="13"/>
                      <a:pt x="32" y="13"/>
                      <a:pt x="32" y="13"/>
                    </a:cubicBezTo>
                    <a:cubicBezTo>
                      <a:pt x="38" y="0"/>
                      <a:pt x="38" y="0"/>
                      <a:pt x="38" y="0"/>
                    </a:cubicBezTo>
                    <a:cubicBezTo>
                      <a:pt x="106" y="12"/>
                      <a:pt x="106" y="12"/>
                      <a:pt x="106" y="12"/>
                    </a:cubicBezTo>
                    <a:cubicBezTo>
                      <a:pt x="105" y="31"/>
                      <a:pt x="105" y="31"/>
                      <a:pt x="105" y="31"/>
                    </a:cubicBezTo>
                    <a:cubicBezTo>
                      <a:pt x="87" y="31"/>
                      <a:pt x="73" y="33"/>
                      <a:pt x="60" y="39"/>
                    </a:cubicBezTo>
                    <a:cubicBezTo>
                      <a:pt x="48" y="44"/>
                      <a:pt x="39" y="52"/>
                      <a:pt x="34" y="63"/>
                    </a:cubicBezTo>
                    <a:cubicBezTo>
                      <a:pt x="30" y="70"/>
                      <a:pt x="29" y="77"/>
                      <a:pt x="31" y="84"/>
                    </a:cubicBezTo>
                    <a:cubicBezTo>
                      <a:pt x="33" y="91"/>
                      <a:pt x="37" y="96"/>
                      <a:pt x="42" y="99"/>
                    </a:cubicBezTo>
                    <a:cubicBezTo>
                      <a:pt x="51" y="102"/>
                      <a:pt x="63" y="96"/>
                      <a:pt x="79" y="78"/>
                    </a:cubicBezTo>
                    <a:cubicBezTo>
                      <a:pt x="81" y="75"/>
                      <a:pt x="83" y="73"/>
                      <a:pt x="84" y="72"/>
                    </a:cubicBezTo>
                    <a:cubicBezTo>
                      <a:pt x="92" y="63"/>
                      <a:pt x="99" y="57"/>
                      <a:pt x="104" y="52"/>
                    </a:cubicBezTo>
                    <a:cubicBezTo>
                      <a:pt x="109" y="47"/>
                      <a:pt x="113" y="43"/>
                      <a:pt x="116" y="42"/>
                    </a:cubicBezTo>
                    <a:cubicBezTo>
                      <a:pt x="123" y="39"/>
                      <a:pt x="130" y="37"/>
                      <a:pt x="137" y="37"/>
                    </a:cubicBezTo>
                    <a:cubicBezTo>
                      <a:pt x="145" y="38"/>
                      <a:pt x="152" y="39"/>
                      <a:pt x="160" y="43"/>
                    </a:cubicBezTo>
                    <a:cubicBezTo>
                      <a:pt x="175" y="50"/>
                      <a:pt x="184" y="61"/>
                      <a:pt x="189" y="75"/>
                    </a:cubicBezTo>
                    <a:cubicBezTo>
                      <a:pt x="194" y="89"/>
                      <a:pt x="193" y="104"/>
                      <a:pt x="186" y="118"/>
                    </a:cubicBezTo>
                    <a:cubicBezTo>
                      <a:pt x="183" y="125"/>
                      <a:pt x="179" y="130"/>
                      <a:pt x="174" y="135"/>
                    </a:cubicBezTo>
                    <a:cubicBezTo>
                      <a:pt x="170" y="139"/>
                      <a:pt x="164" y="143"/>
                      <a:pt x="158"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12"/>
              <p:cNvSpPr>
                <a:spLocks/>
              </p:cNvSpPr>
              <p:nvPr/>
            </p:nvSpPr>
            <p:spPr bwMode="auto">
              <a:xfrm>
                <a:off x="3203765" y="800613"/>
                <a:ext cx="61664" cy="48197"/>
              </a:xfrm>
              <a:custGeom>
                <a:avLst/>
                <a:gdLst>
                  <a:gd name="T0" fmla="*/ 203 w 203"/>
                  <a:gd name="T1" fmla="*/ 34 h 160"/>
                  <a:gd name="T2" fmla="*/ 162 w 203"/>
                  <a:gd name="T3" fmla="*/ 159 h 160"/>
                  <a:gd name="T4" fmla="*/ 105 w 203"/>
                  <a:gd name="T5" fmla="*/ 160 h 160"/>
                  <a:gd name="T6" fmla="*/ 103 w 203"/>
                  <a:gd name="T7" fmla="*/ 143 h 160"/>
                  <a:gd name="T8" fmla="*/ 137 w 203"/>
                  <a:gd name="T9" fmla="*/ 133 h 160"/>
                  <a:gd name="T10" fmla="*/ 153 w 203"/>
                  <a:gd name="T11" fmla="*/ 111 h 160"/>
                  <a:gd name="T12" fmla="*/ 153 w 203"/>
                  <a:gd name="T13" fmla="*/ 109 h 160"/>
                  <a:gd name="T14" fmla="*/ 58 w 203"/>
                  <a:gd name="T15" fmla="*/ 79 h 160"/>
                  <a:gd name="T16" fmla="*/ 32 w 203"/>
                  <a:gd name="T17" fmla="*/ 74 h 160"/>
                  <a:gd name="T18" fmla="*/ 21 w 203"/>
                  <a:gd name="T19" fmla="*/ 87 h 160"/>
                  <a:gd name="T20" fmla="*/ 0 w 203"/>
                  <a:gd name="T21" fmla="*/ 80 h 160"/>
                  <a:gd name="T22" fmla="*/ 25 w 203"/>
                  <a:gd name="T23" fmla="*/ 5 h 160"/>
                  <a:gd name="T24" fmla="*/ 46 w 203"/>
                  <a:gd name="T25" fmla="*/ 11 h 160"/>
                  <a:gd name="T26" fmla="*/ 47 w 203"/>
                  <a:gd name="T27" fmla="*/ 27 h 160"/>
                  <a:gd name="T28" fmla="*/ 71 w 203"/>
                  <a:gd name="T29" fmla="*/ 39 h 160"/>
                  <a:gd name="T30" fmla="*/ 166 w 203"/>
                  <a:gd name="T31" fmla="*/ 69 h 160"/>
                  <a:gd name="T32" fmla="*/ 167 w 203"/>
                  <a:gd name="T33" fmla="*/ 67 h 160"/>
                  <a:gd name="T34" fmla="*/ 167 w 203"/>
                  <a:gd name="T35" fmla="*/ 40 h 160"/>
                  <a:gd name="T36" fmla="*/ 145 w 203"/>
                  <a:gd name="T37" fmla="*/ 12 h 160"/>
                  <a:gd name="T38" fmla="*/ 157 w 203"/>
                  <a:gd name="T39" fmla="*/ 0 h 160"/>
                  <a:gd name="T40" fmla="*/ 203 w 203"/>
                  <a:gd name="T41" fmla="*/ 3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3" h="160">
                    <a:moveTo>
                      <a:pt x="203" y="34"/>
                    </a:moveTo>
                    <a:cubicBezTo>
                      <a:pt x="162" y="159"/>
                      <a:pt x="162" y="159"/>
                      <a:pt x="162" y="159"/>
                    </a:cubicBezTo>
                    <a:cubicBezTo>
                      <a:pt x="105" y="160"/>
                      <a:pt x="105" y="160"/>
                      <a:pt x="105" y="160"/>
                    </a:cubicBezTo>
                    <a:cubicBezTo>
                      <a:pt x="103" y="143"/>
                      <a:pt x="103" y="143"/>
                      <a:pt x="103" y="143"/>
                    </a:cubicBezTo>
                    <a:cubicBezTo>
                      <a:pt x="118" y="141"/>
                      <a:pt x="129" y="138"/>
                      <a:pt x="137" y="133"/>
                    </a:cubicBezTo>
                    <a:cubicBezTo>
                      <a:pt x="144" y="128"/>
                      <a:pt x="149" y="121"/>
                      <a:pt x="153" y="111"/>
                    </a:cubicBezTo>
                    <a:cubicBezTo>
                      <a:pt x="153" y="109"/>
                      <a:pt x="153" y="109"/>
                      <a:pt x="153" y="109"/>
                    </a:cubicBezTo>
                    <a:cubicBezTo>
                      <a:pt x="58" y="79"/>
                      <a:pt x="58" y="79"/>
                      <a:pt x="58" y="79"/>
                    </a:cubicBezTo>
                    <a:cubicBezTo>
                      <a:pt x="45" y="74"/>
                      <a:pt x="36" y="73"/>
                      <a:pt x="32" y="74"/>
                    </a:cubicBezTo>
                    <a:cubicBezTo>
                      <a:pt x="27" y="76"/>
                      <a:pt x="24" y="80"/>
                      <a:pt x="21" y="87"/>
                    </a:cubicBezTo>
                    <a:cubicBezTo>
                      <a:pt x="0" y="80"/>
                      <a:pt x="0" y="80"/>
                      <a:pt x="0" y="80"/>
                    </a:cubicBezTo>
                    <a:cubicBezTo>
                      <a:pt x="25" y="5"/>
                      <a:pt x="25" y="5"/>
                      <a:pt x="25" y="5"/>
                    </a:cubicBezTo>
                    <a:cubicBezTo>
                      <a:pt x="46" y="11"/>
                      <a:pt x="46" y="11"/>
                      <a:pt x="46" y="11"/>
                    </a:cubicBezTo>
                    <a:cubicBezTo>
                      <a:pt x="44" y="18"/>
                      <a:pt x="44" y="24"/>
                      <a:pt x="47" y="27"/>
                    </a:cubicBezTo>
                    <a:cubicBezTo>
                      <a:pt x="50" y="31"/>
                      <a:pt x="58" y="35"/>
                      <a:pt x="71" y="39"/>
                    </a:cubicBezTo>
                    <a:cubicBezTo>
                      <a:pt x="166" y="69"/>
                      <a:pt x="166" y="69"/>
                      <a:pt x="166" y="69"/>
                    </a:cubicBezTo>
                    <a:cubicBezTo>
                      <a:pt x="167" y="67"/>
                      <a:pt x="167" y="67"/>
                      <a:pt x="167" y="67"/>
                    </a:cubicBezTo>
                    <a:cubicBezTo>
                      <a:pt x="170" y="57"/>
                      <a:pt x="170" y="48"/>
                      <a:pt x="167" y="40"/>
                    </a:cubicBezTo>
                    <a:cubicBezTo>
                      <a:pt x="164" y="31"/>
                      <a:pt x="157" y="22"/>
                      <a:pt x="145" y="12"/>
                    </a:cubicBezTo>
                    <a:cubicBezTo>
                      <a:pt x="157" y="0"/>
                      <a:pt x="157" y="0"/>
                      <a:pt x="157" y="0"/>
                    </a:cubicBezTo>
                    <a:lnTo>
                      <a:pt x="203"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13"/>
              <p:cNvSpPr>
                <a:spLocks noEditPoints="1"/>
              </p:cNvSpPr>
              <p:nvPr/>
            </p:nvSpPr>
            <p:spPr bwMode="auto">
              <a:xfrm>
                <a:off x="3191716" y="836052"/>
                <a:ext cx="59537" cy="53158"/>
              </a:xfrm>
              <a:custGeom>
                <a:avLst/>
                <a:gdLst>
                  <a:gd name="T0" fmla="*/ 100 w 195"/>
                  <a:gd name="T1" fmla="*/ 111 h 175"/>
                  <a:gd name="T2" fmla="*/ 105 w 195"/>
                  <a:gd name="T3" fmla="*/ 79 h 175"/>
                  <a:gd name="T4" fmla="*/ 153 w 195"/>
                  <a:gd name="T5" fmla="*/ 106 h 175"/>
                  <a:gd name="T6" fmla="*/ 100 w 195"/>
                  <a:gd name="T7" fmla="*/ 111 h 175"/>
                  <a:gd name="T8" fmla="*/ 80 w 195"/>
                  <a:gd name="T9" fmla="*/ 36 h 175"/>
                  <a:gd name="T10" fmla="*/ 77 w 195"/>
                  <a:gd name="T11" fmla="*/ 34 h 175"/>
                  <a:gd name="T12" fmla="*/ 55 w 195"/>
                  <a:gd name="T13" fmla="*/ 4 h 175"/>
                  <a:gd name="T14" fmla="*/ 33 w 195"/>
                  <a:gd name="T15" fmla="*/ 0 h 175"/>
                  <a:gd name="T16" fmla="*/ 21 w 195"/>
                  <a:gd name="T17" fmla="*/ 65 h 175"/>
                  <a:gd name="T18" fmla="*/ 42 w 195"/>
                  <a:gd name="T19" fmla="*/ 69 h 175"/>
                  <a:gd name="T20" fmla="*/ 47 w 195"/>
                  <a:gd name="T21" fmla="*/ 56 h 175"/>
                  <a:gd name="T22" fmla="*/ 58 w 195"/>
                  <a:gd name="T23" fmla="*/ 54 h 175"/>
                  <a:gd name="T24" fmla="*/ 60 w 195"/>
                  <a:gd name="T25" fmla="*/ 55 h 175"/>
                  <a:gd name="T26" fmla="*/ 63 w 195"/>
                  <a:gd name="T27" fmla="*/ 56 h 175"/>
                  <a:gd name="T28" fmla="*/ 86 w 195"/>
                  <a:gd name="T29" fmla="*/ 67 h 175"/>
                  <a:gd name="T30" fmla="*/ 76 w 195"/>
                  <a:gd name="T31" fmla="*/ 115 h 175"/>
                  <a:gd name="T32" fmla="*/ 51 w 195"/>
                  <a:gd name="T33" fmla="*/ 118 h 175"/>
                  <a:gd name="T34" fmla="*/ 47 w 195"/>
                  <a:gd name="T35" fmla="*/ 119 h 175"/>
                  <a:gd name="T36" fmla="*/ 43 w 195"/>
                  <a:gd name="T37" fmla="*/ 118 h 175"/>
                  <a:gd name="T38" fmla="*/ 36 w 195"/>
                  <a:gd name="T39" fmla="*/ 113 h 175"/>
                  <a:gd name="T40" fmla="*/ 36 w 195"/>
                  <a:gd name="T41" fmla="*/ 101 h 175"/>
                  <a:gd name="T42" fmla="*/ 36 w 195"/>
                  <a:gd name="T43" fmla="*/ 99 h 175"/>
                  <a:gd name="T44" fmla="*/ 15 w 195"/>
                  <a:gd name="T45" fmla="*/ 95 h 175"/>
                  <a:gd name="T46" fmla="*/ 0 w 195"/>
                  <a:gd name="T47" fmla="*/ 171 h 175"/>
                  <a:gd name="T48" fmla="*/ 22 w 195"/>
                  <a:gd name="T49" fmla="*/ 175 h 175"/>
                  <a:gd name="T50" fmla="*/ 49 w 195"/>
                  <a:gd name="T51" fmla="*/ 159 h 175"/>
                  <a:gd name="T52" fmla="*/ 50 w 195"/>
                  <a:gd name="T53" fmla="*/ 159 h 175"/>
                  <a:gd name="T54" fmla="*/ 188 w 195"/>
                  <a:gd name="T55" fmla="*/ 139 h 175"/>
                  <a:gd name="T56" fmla="*/ 195 w 195"/>
                  <a:gd name="T57" fmla="*/ 103 h 175"/>
                  <a:gd name="T58" fmla="*/ 80 w 195"/>
                  <a:gd name="T59" fmla="*/ 3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5" h="175">
                    <a:moveTo>
                      <a:pt x="100" y="111"/>
                    </a:moveTo>
                    <a:cubicBezTo>
                      <a:pt x="105" y="79"/>
                      <a:pt x="105" y="79"/>
                      <a:pt x="105" y="79"/>
                    </a:cubicBezTo>
                    <a:cubicBezTo>
                      <a:pt x="153" y="106"/>
                      <a:pt x="153" y="106"/>
                      <a:pt x="153" y="106"/>
                    </a:cubicBezTo>
                    <a:lnTo>
                      <a:pt x="100" y="111"/>
                    </a:lnTo>
                    <a:close/>
                    <a:moveTo>
                      <a:pt x="80" y="36"/>
                    </a:moveTo>
                    <a:cubicBezTo>
                      <a:pt x="79" y="36"/>
                      <a:pt x="78" y="35"/>
                      <a:pt x="77" y="34"/>
                    </a:cubicBezTo>
                    <a:cubicBezTo>
                      <a:pt x="62" y="25"/>
                      <a:pt x="54" y="15"/>
                      <a:pt x="55" y="4"/>
                    </a:cubicBezTo>
                    <a:cubicBezTo>
                      <a:pt x="33" y="0"/>
                      <a:pt x="33" y="0"/>
                      <a:pt x="33" y="0"/>
                    </a:cubicBezTo>
                    <a:cubicBezTo>
                      <a:pt x="21" y="65"/>
                      <a:pt x="21" y="65"/>
                      <a:pt x="21" y="65"/>
                    </a:cubicBezTo>
                    <a:cubicBezTo>
                      <a:pt x="42" y="69"/>
                      <a:pt x="42" y="69"/>
                      <a:pt x="42" y="69"/>
                    </a:cubicBezTo>
                    <a:cubicBezTo>
                      <a:pt x="43" y="62"/>
                      <a:pt x="45" y="58"/>
                      <a:pt x="47" y="56"/>
                    </a:cubicBezTo>
                    <a:cubicBezTo>
                      <a:pt x="50" y="54"/>
                      <a:pt x="53" y="53"/>
                      <a:pt x="58" y="54"/>
                    </a:cubicBezTo>
                    <a:cubicBezTo>
                      <a:pt x="58" y="54"/>
                      <a:pt x="59" y="54"/>
                      <a:pt x="60" y="55"/>
                    </a:cubicBezTo>
                    <a:cubicBezTo>
                      <a:pt x="61" y="55"/>
                      <a:pt x="62" y="55"/>
                      <a:pt x="63" y="56"/>
                    </a:cubicBezTo>
                    <a:cubicBezTo>
                      <a:pt x="86" y="67"/>
                      <a:pt x="86" y="67"/>
                      <a:pt x="86" y="67"/>
                    </a:cubicBezTo>
                    <a:cubicBezTo>
                      <a:pt x="76" y="115"/>
                      <a:pt x="76" y="115"/>
                      <a:pt x="76" y="115"/>
                    </a:cubicBezTo>
                    <a:cubicBezTo>
                      <a:pt x="51" y="118"/>
                      <a:pt x="51" y="118"/>
                      <a:pt x="51" y="118"/>
                    </a:cubicBezTo>
                    <a:cubicBezTo>
                      <a:pt x="49" y="119"/>
                      <a:pt x="48" y="119"/>
                      <a:pt x="47" y="119"/>
                    </a:cubicBezTo>
                    <a:cubicBezTo>
                      <a:pt x="46" y="118"/>
                      <a:pt x="44" y="118"/>
                      <a:pt x="43" y="118"/>
                    </a:cubicBezTo>
                    <a:cubicBezTo>
                      <a:pt x="39" y="118"/>
                      <a:pt x="37" y="116"/>
                      <a:pt x="36" y="113"/>
                    </a:cubicBezTo>
                    <a:cubicBezTo>
                      <a:pt x="35" y="111"/>
                      <a:pt x="34" y="107"/>
                      <a:pt x="36" y="101"/>
                    </a:cubicBezTo>
                    <a:cubicBezTo>
                      <a:pt x="36" y="99"/>
                      <a:pt x="36" y="99"/>
                      <a:pt x="36" y="99"/>
                    </a:cubicBezTo>
                    <a:cubicBezTo>
                      <a:pt x="15" y="95"/>
                      <a:pt x="15" y="95"/>
                      <a:pt x="15" y="95"/>
                    </a:cubicBezTo>
                    <a:cubicBezTo>
                      <a:pt x="0" y="171"/>
                      <a:pt x="0" y="171"/>
                      <a:pt x="0" y="171"/>
                    </a:cubicBezTo>
                    <a:cubicBezTo>
                      <a:pt x="22" y="175"/>
                      <a:pt x="22" y="175"/>
                      <a:pt x="22" y="175"/>
                    </a:cubicBezTo>
                    <a:cubicBezTo>
                      <a:pt x="25" y="167"/>
                      <a:pt x="34" y="161"/>
                      <a:pt x="49" y="159"/>
                    </a:cubicBezTo>
                    <a:cubicBezTo>
                      <a:pt x="50" y="159"/>
                      <a:pt x="50" y="159"/>
                      <a:pt x="50" y="159"/>
                    </a:cubicBezTo>
                    <a:cubicBezTo>
                      <a:pt x="188" y="139"/>
                      <a:pt x="188" y="139"/>
                      <a:pt x="188" y="139"/>
                    </a:cubicBezTo>
                    <a:cubicBezTo>
                      <a:pt x="195" y="103"/>
                      <a:pt x="195" y="103"/>
                      <a:pt x="195" y="103"/>
                    </a:cubicBezTo>
                    <a:lnTo>
                      <a:pt x="8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14"/>
              <p:cNvSpPr>
                <a:spLocks/>
              </p:cNvSpPr>
              <p:nvPr/>
            </p:nvSpPr>
            <p:spPr bwMode="auto">
              <a:xfrm>
                <a:off x="3191007" y="887084"/>
                <a:ext cx="55993" cy="51032"/>
              </a:xfrm>
              <a:custGeom>
                <a:avLst/>
                <a:gdLst>
                  <a:gd name="T0" fmla="*/ 183 w 183"/>
                  <a:gd name="T1" fmla="*/ 20 h 167"/>
                  <a:gd name="T2" fmla="*/ 177 w 183"/>
                  <a:gd name="T3" fmla="*/ 152 h 167"/>
                  <a:gd name="T4" fmla="*/ 121 w 183"/>
                  <a:gd name="T5" fmla="*/ 167 h 167"/>
                  <a:gd name="T6" fmla="*/ 115 w 183"/>
                  <a:gd name="T7" fmla="*/ 152 h 167"/>
                  <a:gd name="T8" fmla="*/ 145 w 183"/>
                  <a:gd name="T9" fmla="*/ 134 h 167"/>
                  <a:gd name="T10" fmla="*/ 155 w 183"/>
                  <a:gd name="T11" fmla="*/ 108 h 167"/>
                  <a:gd name="T12" fmla="*/ 155 w 183"/>
                  <a:gd name="T13" fmla="*/ 105 h 167"/>
                  <a:gd name="T14" fmla="*/ 55 w 183"/>
                  <a:gd name="T15" fmla="*/ 101 h 167"/>
                  <a:gd name="T16" fmla="*/ 28 w 183"/>
                  <a:gd name="T17" fmla="*/ 104 h 167"/>
                  <a:gd name="T18" fmla="*/ 22 w 183"/>
                  <a:gd name="T19" fmla="*/ 119 h 167"/>
                  <a:gd name="T20" fmla="*/ 0 w 183"/>
                  <a:gd name="T21" fmla="*/ 117 h 167"/>
                  <a:gd name="T22" fmla="*/ 3 w 183"/>
                  <a:gd name="T23" fmla="*/ 38 h 167"/>
                  <a:gd name="T24" fmla="*/ 25 w 183"/>
                  <a:gd name="T25" fmla="*/ 39 h 167"/>
                  <a:gd name="T26" fmla="*/ 31 w 183"/>
                  <a:gd name="T27" fmla="*/ 54 h 167"/>
                  <a:gd name="T28" fmla="*/ 57 w 183"/>
                  <a:gd name="T29" fmla="*/ 60 h 167"/>
                  <a:gd name="T30" fmla="*/ 156 w 183"/>
                  <a:gd name="T31" fmla="*/ 64 h 167"/>
                  <a:gd name="T32" fmla="*/ 157 w 183"/>
                  <a:gd name="T33" fmla="*/ 62 h 167"/>
                  <a:gd name="T34" fmla="*/ 150 w 183"/>
                  <a:gd name="T35" fmla="*/ 35 h 167"/>
                  <a:gd name="T36" fmla="*/ 122 w 183"/>
                  <a:gd name="T37" fmla="*/ 14 h 167"/>
                  <a:gd name="T38" fmla="*/ 129 w 183"/>
                  <a:gd name="T39" fmla="*/ 0 h 167"/>
                  <a:gd name="T40" fmla="*/ 183 w 183"/>
                  <a:gd name="T41" fmla="*/ 2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167">
                    <a:moveTo>
                      <a:pt x="183" y="20"/>
                    </a:moveTo>
                    <a:cubicBezTo>
                      <a:pt x="177" y="152"/>
                      <a:pt x="177" y="152"/>
                      <a:pt x="177" y="152"/>
                    </a:cubicBezTo>
                    <a:cubicBezTo>
                      <a:pt x="121" y="167"/>
                      <a:pt x="121" y="167"/>
                      <a:pt x="121" y="167"/>
                    </a:cubicBezTo>
                    <a:cubicBezTo>
                      <a:pt x="115" y="152"/>
                      <a:pt x="115" y="152"/>
                      <a:pt x="115" y="152"/>
                    </a:cubicBezTo>
                    <a:cubicBezTo>
                      <a:pt x="129" y="146"/>
                      <a:pt x="139" y="140"/>
                      <a:pt x="145" y="134"/>
                    </a:cubicBezTo>
                    <a:cubicBezTo>
                      <a:pt x="151" y="127"/>
                      <a:pt x="154" y="118"/>
                      <a:pt x="155" y="108"/>
                    </a:cubicBezTo>
                    <a:cubicBezTo>
                      <a:pt x="155" y="105"/>
                      <a:pt x="155" y="105"/>
                      <a:pt x="155" y="105"/>
                    </a:cubicBezTo>
                    <a:cubicBezTo>
                      <a:pt x="55" y="101"/>
                      <a:pt x="55" y="101"/>
                      <a:pt x="55" y="101"/>
                    </a:cubicBezTo>
                    <a:cubicBezTo>
                      <a:pt x="41" y="100"/>
                      <a:pt x="32" y="101"/>
                      <a:pt x="28" y="104"/>
                    </a:cubicBezTo>
                    <a:cubicBezTo>
                      <a:pt x="24" y="106"/>
                      <a:pt x="22" y="111"/>
                      <a:pt x="22" y="119"/>
                    </a:cubicBezTo>
                    <a:cubicBezTo>
                      <a:pt x="0" y="117"/>
                      <a:pt x="0" y="117"/>
                      <a:pt x="0" y="117"/>
                    </a:cubicBezTo>
                    <a:cubicBezTo>
                      <a:pt x="3" y="38"/>
                      <a:pt x="3" y="38"/>
                      <a:pt x="3" y="38"/>
                    </a:cubicBezTo>
                    <a:cubicBezTo>
                      <a:pt x="25" y="39"/>
                      <a:pt x="25" y="39"/>
                      <a:pt x="25" y="39"/>
                    </a:cubicBezTo>
                    <a:cubicBezTo>
                      <a:pt x="25" y="47"/>
                      <a:pt x="27" y="52"/>
                      <a:pt x="31" y="54"/>
                    </a:cubicBezTo>
                    <a:cubicBezTo>
                      <a:pt x="34" y="57"/>
                      <a:pt x="43" y="59"/>
                      <a:pt x="57" y="60"/>
                    </a:cubicBezTo>
                    <a:cubicBezTo>
                      <a:pt x="156" y="64"/>
                      <a:pt x="156" y="64"/>
                      <a:pt x="156" y="64"/>
                    </a:cubicBezTo>
                    <a:cubicBezTo>
                      <a:pt x="157" y="62"/>
                      <a:pt x="157" y="62"/>
                      <a:pt x="157" y="62"/>
                    </a:cubicBezTo>
                    <a:cubicBezTo>
                      <a:pt x="157" y="51"/>
                      <a:pt x="155" y="42"/>
                      <a:pt x="150" y="35"/>
                    </a:cubicBezTo>
                    <a:cubicBezTo>
                      <a:pt x="144" y="28"/>
                      <a:pt x="135" y="21"/>
                      <a:pt x="122" y="14"/>
                    </a:cubicBezTo>
                    <a:cubicBezTo>
                      <a:pt x="129" y="0"/>
                      <a:pt x="129" y="0"/>
                      <a:pt x="129" y="0"/>
                    </a:cubicBezTo>
                    <a:lnTo>
                      <a:pt x="18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15"/>
              <p:cNvSpPr>
                <a:spLocks/>
              </p:cNvSpPr>
              <p:nvPr/>
            </p:nvSpPr>
            <p:spPr bwMode="auto">
              <a:xfrm>
                <a:off x="3191716" y="938825"/>
                <a:ext cx="58829" cy="52450"/>
              </a:xfrm>
              <a:custGeom>
                <a:avLst/>
                <a:gdLst>
                  <a:gd name="T0" fmla="*/ 177 w 193"/>
                  <a:gd name="T1" fmla="*/ 0 h 172"/>
                  <a:gd name="T2" fmla="*/ 193 w 193"/>
                  <a:gd name="T3" fmla="*/ 131 h 172"/>
                  <a:gd name="T4" fmla="*/ 143 w 193"/>
                  <a:gd name="T5" fmla="*/ 158 h 172"/>
                  <a:gd name="T6" fmla="*/ 132 w 193"/>
                  <a:gd name="T7" fmla="*/ 145 h 172"/>
                  <a:gd name="T8" fmla="*/ 159 w 193"/>
                  <a:gd name="T9" fmla="*/ 114 h 172"/>
                  <a:gd name="T10" fmla="*/ 166 w 193"/>
                  <a:gd name="T11" fmla="*/ 80 h 172"/>
                  <a:gd name="T12" fmla="*/ 160 w 193"/>
                  <a:gd name="T13" fmla="*/ 66 h 172"/>
                  <a:gd name="T14" fmla="*/ 141 w 193"/>
                  <a:gd name="T15" fmla="*/ 65 h 172"/>
                  <a:gd name="T16" fmla="*/ 115 w 193"/>
                  <a:gd name="T17" fmla="*/ 68 h 172"/>
                  <a:gd name="T18" fmla="*/ 116 w 193"/>
                  <a:gd name="T19" fmla="*/ 75 h 172"/>
                  <a:gd name="T20" fmla="*/ 124 w 193"/>
                  <a:gd name="T21" fmla="*/ 91 h 172"/>
                  <a:gd name="T22" fmla="*/ 147 w 193"/>
                  <a:gd name="T23" fmla="*/ 93 h 172"/>
                  <a:gd name="T24" fmla="*/ 149 w 193"/>
                  <a:gd name="T25" fmla="*/ 110 h 172"/>
                  <a:gd name="T26" fmla="*/ 69 w 193"/>
                  <a:gd name="T27" fmla="*/ 120 h 172"/>
                  <a:gd name="T28" fmla="*/ 67 w 193"/>
                  <a:gd name="T29" fmla="*/ 103 h 172"/>
                  <a:gd name="T30" fmla="*/ 89 w 193"/>
                  <a:gd name="T31" fmla="*/ 93 h 172"/>
                  <a:gd name="T32" fmla="*/ 94 w 193"/>
                  <a:gd name="T33" fmla="*/ 78 h 172"/>
                  <a:gd name="T34" fmla="*/ 93 w 193"/>
                  <a:gd name="T35" fmla="*/ 70 h 172"/>
                  <a:gd name="T36" fmla="*/ 51 w 193"/>
                  <a:gd name="T37" fmla="*/ 75 h 172"/>
                  <a:gd name="T38" fmla="*/ 34 w 193"/>
                  <a:gd name="T39" fmla="*/ 81 h 172"/>
                  <a:gd name="T40" fmla="*/ 31 w 193"/>
                  <a:gd name="T41" fmla="*/ 96 h 172"/>
                  <a:gd name="T42" fmla="*/ 48 w 193"/>
                  <a:gd name="T43" fmla="*/ 130 h 172"/>
                  <a:gd name="T44" fmla="*/ 88 w 193"/>
                  <a:gd name="T45" fmla="*/ 155 h 172"/>
                  <a:gd name="T46" fmla="*/ 80 w 193"/>
                  <a:gd name="T47" fmla="*/ 172 h 172"/>
                  <a:gd name="T48" fmla="*/ 17 w 193"/>
                  <a:gd name="T49" fmla="*/ 155 h 172"/>
                  <a:gd name="T50" fmla="*/ 0 w 193"/>
                  <a:gd name="T51" fmla="*/ 21 h 172"/>
                  <a:gd name="T52" fmla="*/ 22 w 193"/>
                  <a:gd name="T53" fmla="*/ 19 h 172"/>
                  <a:gd name="T54" fmla="*/ 30 w 193"/>
                  <a:gd name="T55" fmla="*/ 32 h 172"/>
                  <a:gd name="T56" fmla="*/ 57 w 193"/>
                  <a:gd name="T57" fmla="*/ 33 h 172"/>
                  <a:gd name="T58" fmla="*/ 125 w 193"/>
                  <a:gd name="T59" fmla="*/ 25 h 172"/>
                  <a:gd name="T60" fmla="*/ 152 w 193"/>
                  <a:gd name="T61" fmla="*/ 18 h 172"/>
                  <a:gd name="T62" fmla="*/ 156 w 193"/>
                  <a:gd name="T63" fmla="*/ 3 h 172"/>
                  <a:gd name="T64" fmla="*/ 177 w 193"/>
                  <a:gd name="T6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3" h="172">
                    <a:moveTo>
                      <a:pt x="177" y="0"/>
                    </a:moveTo>
                    <a:cubicBezTo>
                      <a:pt x="193" y="131"/>
                      <a:pt x="193" y="131"/>
                      <a:pt x="193" y="131"/>
                    </a:cubicBezTo>
                    <a:cubicBezTo>
                      <a:pt x="143" y="158"/>
                      <a:pt x="143" y="158"/>
                      <a:pt x="143" y="158"/>
                    </a:cubicBezTo>
                    <a:cubicBezTo>
                      <a:pt x="132" y="145"/>
                      <a:pt x="132" y="145"/>
                      <a:pt x="132" y="145"/>
                    </a:cubicBezTo>
                    <a:cubicBezTo>
                      <a:pt x="145" y="135"/>
                      <a:pt x="154" y="125"/>
                      <a:pt x="159" y="114"/>
                    </a:cubicBezTo>
                    <a:cubicBezTo>
                      <a:pt x="165" y="103"/>
                      <a:pt x="167" y="91"/>
                      <a:pt x="166" y="80"/>
                    </a:cubicBezTo>
                    <a:cubicBezTo>
                      <a:pt x="165" y="73"/>
                      <a:pt x="163" y="68"/>
                      <a:pt x="160" y="66"/>
                    </a:cubicBezTo>
                    <a:cubicBezTo>
                      <a:pt x="157" y="64"/>
                      <a:pt x="150" y="63"/>
                      <a:pt x="141" y="65"/>
                    </a:cubicBezTo>
                    <a:cubicBezTo>
                      <a:pt x="115" y="68"/>
                      <a:pt x="115" y="68"/>
                      <a:pt x="115" y="68"/>
                    </a:cubicBezTo>
                    <a:cubicBezTo>
                      <a:pt x="116" y="75"/>
                      <a:pt x="116" y="75"/>
                      <a:pt x="116" y="75"/>
                    </a:cubicBezTo>
                    <a:cubicBezTo>
                      <a:pt x="117" y="83"/>
                      <a:pt x="120" y="89"/>
                      <a:pt x="124" y="91"/>
                    </a:cubicBezTo>
                    <a:cubicBezTo>
                      <a:pt x="128" y="93"/>
                      <a:pt x="135" y="94"/>
                      <a:pt x="147" y="93"/>
                    </a:cubicBezTo>
                    <a:cubicBezTo>
                      <a:pt x="149" y="110"/>
                      <a:pt x="149" y="110"/>
                      <a:pt x="149" y="110"/>
                    </a:cubicBezTo>
                    <a:cubicBezTo>
                      <a:pt x="69" y="120"/>
                      <a:pt x="69" y="120"/>
                      <a:pt x="69" y="120"/>
                    </a:cubicBezTo>
                    <a:cubicBezTo>
                      <a:pt x="67" y="103"/>
                      <a:pt x="67" y="103"/>
                      <a:pt x="67" y="103"/>
                    </a:cubicBezTo>
                    <a:cubicBezTo>
                      <a:pt x="77" y="101"/>
                      <a:pt x="84" y="97"/>
                      <a:pt x="89" y="93"/>
                    </a:cubicBezTo>
                    <a:cubicBezTo>
                      <a:pt x="93" y="90"/>
                      <a:pt x="94" y="84"/>
                      <a:pt x="94" y="78"/>
                    </a:cubicBezTo>
                    <a:cubicBezTo>
                      <a:pt x="93" y="70"/>
                      <a:pt x="93" y="70"/>
                      <a:pt x="93" y="70"/>
                    </a:cubicBezTo>
                    <a:cubicBezTo>
                      <a:pt x="51" y="75"/>
                      <a:pt x="51" y="75"/>
                      <a:pt x="51" y="75"/>
                    </a:cubicBezTo>
                    <a:cubicBezTo>
                      <a:pt x="42" y="76"/>
                      <a:pt x="36" y="79"/>
                      <a:pt x="34" y="81"/>
                    </a:cubicBezTo>
                    <a:cubicBezTo>
                      <a:pt x="31" y="84"/>
                      <a:pt x="30" y="89"/>
                      <a:pt x="31" y="96"/>
                    </a:cubicBezTo>
                    <a:cubicBezTo>
                      <a:pt x="33" y="108"/>
                      <a:pt x="38" y="119"/>
                      <a:pt x="48" y="130"/>
                    </a:cubicBezTo>
                    <a:cubicBezTo>
                      <a:pt x="58" y="140"/>
                      <a:pt x="72" y="149"/>
                      <a:pt x="88" y="155"/>
                    </a:cubicBezTo>
                    <a:cubicBezTo>
                      <a:pt x="80" y="172"/>
                      <a:pt x="80" y="172"/>
                      <a:pt x="80" y="172"/>
                    </a:cubicBezTo>
                    <a:cubicBezTo>
                      <a:pt x="17" y="155"/>
                      <a:pt x="17" y="155"/>
                      <a:pt x="17" y="155"/>
                    </a:cubicBezTo>
                    <a:cubicBezTo>
                      <a:pt x="0" y="21"/>
                      <a:pt x="0" y="21"/>
                      <a:pt x="0" y="21"/>
                    </a:cubicBezTo>
                    <a:cubicBezTo>
                      <a:pt x="22" y="19"/>
                      <a:pt x="22" y="19"/>
                      <a:pt x="22" y="19"/>
                    </a:cubicBezTo>
                    <a:cubicBezTo>
                      <a:pt x="23" y="26"/>
                      <a:pt x="26" y="30"/>
                      <a:pt x="30" y="32"/>
                    </a:cubicBezTo>
                    <a:cubicBezTo>
                      <a:pt x="34" y="34"/>
                      <a:pt x="43" y="34"/>
                      <a:pt x="57" y="33"/>
                    </a:cubicBezTo>
                    <a:cubicBezTo>
                      <a:pt x="125" y="25"/>
                      <a:pt x="125" y="25"/>
                      <a:pt x="125" y="25"/>
                    </a:cubicBezTo>
                    <a:cubicBezTo>
                      <a:pt x="140" y="23"/>
                      <a:pt x="148" y="21"/>
                      <a:pt x="152" y="18"/>
                    </a:cubicBezTo>
                    <a:cubicBezTo>
                      <a:pt x="155" y="15"/>
                      <a:pt x="156" y="10"/>
                      <a:pt x="156" y="3"/>
                    </a:cubicBezTo>
                    <a:lnTo>
                      <a:pt x="1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16"/>
              <p:cNvSpPr>
                <a:spLocks/>
              </p:cNvSpPr>
              <p:nvPr/>
            </p:nvSpPr>
            <p:spPr bwMode="auto">
              <a:xfrm>
                <a:off x="3207309" y="1010411"/>
                <a:ext cx="61664" cy="55993"/>
              </a:xfrm>
              <a:custGeom>
                <a:avLst/>
                <a:gdLst>
                  <a:gd name="T0" fmla="*/ 190 w 203"/>
                  <a:gd name="T1" fmla="*/ 90 h 183"/>
                  <a:gd name="T2" fmla="*/ 198 w 203"/>
                  <a:gd name="T3" fmla="*/ 90 h 183"/>
                  <a:gd name="T4" fmla="*/ 203 w 203"/>
                  <a:gd name="T5" fmla="*/ 104 h 183"/>
                  <a:gd name="T6" fmla="*/ 152 w 203"/>
                  <a:gd name="T7" fmla="*/ 140 h 183"/>
                  <a:gd name="T8" fmla="*/ 138 w 203"/>
                  <a:gd name="T9" fmla="*/ 125 h 183"/>
                  <a:gd name="T10" fmla="*/ 162 w 203"/>
                  <a:gd name="T11" fmla="*/ 91 h 183"/>
                  <a:gd name="T12" fmla="*/ 163 w 203"/>
                  <a:gd name="T13" fmla="*/ 63 h 183"/>
                  <a:gd name="T14" fmla="*/ 136 w 203"/>
                  <a:gd name="T15" fmla="*/ 42 h 183"/>
                  <a:gd name="T16" fmla="*/ 85 w 203"/>
                  <a:gd name="T17" fmla="*/ 51 h 183"/>
                  <a:gd name="T18" fmla="*/ 42 w 203"/>
                  <a:gd name="T19" fmla="*/ 78 h 183"/>
                  <a:gd name="T20" fmla="*/ 36 w 203"/>
                  <a:gd name="T21" fmla="*/ 111 h 183"/>
                  <a:gd name="T22" fmla="*/ 53 w 203"/>
                  <a:gd name="T23" fmla="*/ 130 h 183"/>
                  <a:gd name="T24" fmla="*/ 77 w 203"/>
                  <a:gd name="T25" fmla="*/ 130 h 183"/>
                  <a:gd name="T26" fmla="*/ 88 w 203"/>
                  <a:gd name="T27" fmla="*/ 121 h 183"/>
                  <a:gd name="T28" fmla="*/ 87 w 203"/>
                  <a:gd name="T29" fmla="*/ 105 h 183"/>
                  <a:gd name="T30" fmla="*/ 107 w 203"/>
                  <a:gd name="T31" fmla="*/ 97 h 183"/>
                  <a:gd name="T32" fmla="*/ 133 w 203"/>
                  <a:gd name="T33" fmla="*/ 166 h 183"/>
                  <a:gd name="T34" fmla="*/ 114 w 203"/>
                  <a:gd name="T35" fmla="*/ 174 h 183"/>
                  <a:gd name="T36" fmla="*/ 102 w 203"/>
                  <a:gd name="T37" fmla="*/ 163 h 183"/>
                  <a:gd name="T38" fmla="*/ 82 w 203"/>
                  <a:gd name="T39" fmla="*/ 167 h 183"/>
                  <a:gd name="T40" fmla="*/ 38 w 203"/>
                  <a:gd name="T41" fmla="*/ 183 h 183"/>
                  <a:gd name="T42" fmla="*/ 29 w 203"/>
                  <a:gd name="T43" fmla="*/ 162 h 183"/>
                  <a:gd name="T44" fmla="*/ 41 w 203"/>
                  <a:gd name="T45" fmla="*/ 150 h 183"/>
                  <a:gd name="T46" fmla="*/ 21 w 203"/>
                  <a:gd name="T47" fmla="*/ 134 h 183"/>
                  <a:gd name="T48" fmla="*/ 8 w 203"/>
                  <a:gd name="T49" fmla="*/ 112 h 183"/>
                  <a:gd name="T50" fmla="*/ 13 w 203"/>
                  <a:gd name="T51" fmla="*/ 54 h 183"/>
                  <a:gd name="T52" fmla="*/ 70 w 203"/>
                  <a:gd name="T53" fmla="*/ 11 h 183"/>
                  <a:gd name="T54" fmla="*/ 140 w 203"/>
                  <a:gd name="T55" fmla="*/ 8 h 183"/>
                  <a:gd name="T56" fmla="*/ 186 w 203"/>
                  <a:gd name="T57" fmla="*/ 53 h 183"/>
                  <a:gd name="T58" fmla="*/ 190 w 203"/>
                  <a:gd name="T59" fmla="*/ 70 h 183"/>
                  <a:gd name="T60" fmla="*/ 190 w 203"/>
                  <a:gd name="T61" fmla="*/ 9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3" h="183">
                    <a:moveTo>
                      <a:pt x="190" y="90"/>
                    </a:moveTo>
                    <a:cubicBezTo>
                      <a:pt x="198" y="90"/>
                      <a:pt x="198" y="90"/>
                      <a:pt x="198" y="90"/>
                    </a:cubicBezTo>
                    <a:cubicBezTo>
                      <a:pt x="203" y="104"/>
                      <a:pt x="203" y="104"/>
                      <a:pt x="203" y="104"/>
                    </a:cubicBezTo>
                    <a:cubicBezTo>
                      <a:pt x="152" y="140"/>
                      <a:pt x="152" y="140"/>
                      <a:pt x="152" y="140"/>
                    </a:cubicBezTo>
                    <a:cubicBezTo>
                      <a:pt x="138" y="125"/>
                      <a:pt x="138" y="125"/>
                      <a:pt x="138" y="125"/>
                    </a:cubicBezTo>
                    <a:cubicBezTo>
                      <a:pt x="150" y="112"/>
                      <a:pt x="158" y="101"/>
                      <a:pt x="162" y="91"/>
                    </a:cubicBezTo>
                    <a:cubicBezTo>
                      <a:pt x="166" y="81"/>
                      <a:pt x="166" y="72"/>
                      <a:pt x="163" y="63"/>
                    </a:cubicBezTo>
                    <a:cubicBezTo>
                      <a:pt x="158" y="51"/>
                      <a:pt x="149" y="44"/>
                      <a:pt x="136" y="42"/>
                    </a:cubicBezTo>
                    <a:cubicBezTo>
                      <a:pt x="122" y="40"/>
                      <a:pt x="105" y="43"/>
                      <a:pt x="85" y="51"/>
                    </a:cubicBezTo>
                    <a:cubicBezTo>
                      <a:pt x="64" y="59"/>
                      <a:pt x="50" y="68"/>
                      <a:pt x="42" y="78"/>
                    </a:cubicBezTo>
                    <a:cubicBezTo>
                      <a:pt x="34" y="88"/>
                      <a:pt x="32" y="99"/>
                      <a:pt x="36" y="111"/>
                    </a:cubicBezTo>
                    <a:cubicBezTo>
                      <a:pt x="40" y="120"/>
                      <a:pt x="45" y="126"/>
                      <a:pt x="53" y="130"/>
                    </a:cubicBezTo>
                    <a:cubicBezTo>
                      <a:pt x="60" y="133"/>
                      <a:pt x="68" y="133"/>
                      <a:pt x="77" y="130"/>
                    </a:cubicBezTo>
                    <a:cubicBezTo>
                      <a:pt x="83" y="127"/>
                      <a:pt x="87" y="124"/>
                      <a:pt x="88" y="121"/>
                    </a:cubicBezTo>
                    <a:cubicBezTo>
                      <a:pt x="90" y="117"/>
                      <a:pt x="89" y="112"/>
                      <a:pt x="87" y="105"/>
                    </a:cubicBezTo>
                    <a:cubicBezTo>
                      <a:pt x="107" y="97"/>
                      <a:pt x="107" y="97"/>
                      <a:pt x="107" y="97"/>
                    </a:cubicBezTo>
                    <a:cubicBezTo>
                      <a:pt x="133" y="166"/>
                      <a:pt x="133" y="166"/>
                      <a:pt x="133" y="166"/>
                    </a:cubicBezTo>
                    <a:cubicBezTo>
                      <a:pt x="114" y="174"/>
                      <a:pt x="114" y="174"/>
                      <a:pt x="114" y="174"/>
                    </a:cubicBezTo>
                    <a:cubicBezTo>
                      <a:pt x="110" y="167"/>
                      <a:pt x="106" y="164"/>
                      <a:pt x="102" y="163"/>
                    </a:cubicBezTo>
                    <a:cubicBezTo>
                      <a:pt x="98" y="162"/>
                      <a:pt x="91" y="163"/>
                      <a:pt x="82" y="167"/>
                    </a:cubicBezTo>
                    <a:cubicBezTo>
                      <a:pt x="38" y="183"/>
                      <a:pt x="38" y="183"/>
                      <a:pt x="38" y="183"/>
                    </a:cubicBezTo>
                    <a:cubicBezTo>
                      <a:pt x="29" y="162"/>
                      <a:pt x="29" y="162"/>
                      <a:pt x="29" y="162"/>
                    </a:cubicBezTo>
                    <a:cubicBezTo>
                      <a:pt x="41" y="150"/>
                      <a:pt x="41" y="150"/>
                      <a:pt x="41" y="150"/>
                    </a:cubicBezTo>
                    <a:cubicBezTo>
                      <a:pt x="33" y="146"/>
                      <a:pt x="26" y="140"/>
                      <a:pt x="21" y="134"/>
                    </a:cubicBezTo>
                    <a:cubicBezTo>
                      <a:pt x="16" y="128"/>
                      <a:pt x="11" y="121"/>
                      <a:pt x="8" y="112"/>
                    </a:cubicBezTo>
                    <a:cubicBezTo>
                      <a:pt x="0" y="92"/>
                      <a:pt x="2" y="72"/>
                      <a:pt x="13" y="54"/>
                    </a:cubicBezTo>
                    <a:cubicBezTo>
                      <a:pt x="25" y="35"/>
                      <a:pt x="44" y="21"/>
                      <a:pt x="70" y="11"/>
                    </a:cubicBezTo>
                    <a:cubicBezTo>
                      <a:pt x="96" y="1"/>
                      <a:pt x="119" y="0"/>
                      <a:pt x="140" y="8"/>
                    </a:cubicBezTo>
                    <a:cubicBezTo>
                      <a:pt x="162" y="16"/>
                      <a:pt x="177" y="31"/>
                      <a:pt x="186" y="53"/>
                    </a:cubicBezTo>
                    <a:cubicBezTo>
                      <a:pt x="188" y="59"/>
                      <a:pt x="189" y="65"/>
                      <a:pt x="190" y="70"/>
                    </a:cubicBezTo>
                    <a:cubicBezTo>
                      <a:pt x="190" y="76"/>
                      <a:pt x="190" y="83"/>
                      <a:pt x="190"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17"/>
              <p:cNvSpPr>
                <a:spLocks noEditPoints="1"/>
              </p:cNvSpPr>
              <p:nvPr/>
            </p:nvSpPr>
            <p:spPr bwMode="auto">
              <a:xfrm>
                <a:off x="3225028" y="1051520"/>
                <a:ext cx="65916" cy="73713"/>
              </a:xfrm>
              <a:custGeom>
                <a:avLst/>
                <a:gdLst>
                  <a:gd name="T0" fmla="*/ 147 w 216"/>
                  <a:gd name="T1" fmla="*/ 75 h 242"/>
                  <a:gd name="T2" fmla="*/ 165 w 216"/>
                  <a:gd name="T3" fmla="*/ 69 h 242"/>
                  <a:gd name="T4" fmla="*/ 176 w 216"/>
                  <a:gd name="T5" fmla="*/ 81 h 242"/>
                  <a:gd name="T6" fmla="*/ 182 w 216"/>
                  <a:gd name="T7" fmla="*/ 107 h 242"/>
                  <a:gd name="T8" fmla="*/ 169 w 216"/>
                  <a:gd name="T9" fmla="*/ 124 h 242"/>
                  <a:gd name="T10" fmla="*/ 145 w 216"/>
                  <a:gd name="T11" fmla="*/ 124 h 242"/>
                  <a:gd name="T12" fmla="*/ 122 w 216"/>
                  <a:gd name="T13" fmla="*/ 98 h 242"/>
                  <a:gd name="T14" fmla="*/ 120 w 216"/>
                  <a:gd name="T15" fmla="*/ 93 h 242"/>
                  <a:gd name="T16" fmla="*/ 118 w 216"/>
                  <a:gd name="T17" fmla="*/ 90 h 242"/>
                  <a:gd name="T18" fmla="*/ 147 w 216"/>
                  <a:gd name="T19" fmla="*/ 75 h 242"/>
                  <a:gd name="T20" fmla="*/ 137 w 216"/>
                  <a:gd name="T21" fmla="*/ 11 h 242"/>
                  <a:gd name="T22" fmla="*/ 140 w 216"/>
                  <a:gd name="T23" fmla="*/ 27 h 242"/>
                  <a:gd name="T24" fmla="*/ 118 w 216"/>
                  <a:gd name="T25" fmla="*/ 43 h 242"/>
                  <a:gd name="T26" fmla="*/ 57 w 216"/>
                  <a:gd name="T27" fmla="*/ 76 h 242"/>
                  <a:gd name="T28" fmla="*/ 32 w 216"/>
                  <a:gd name="T29" fmla="*/ 85 h 242"/>
                  <a:gd name="T30" fmla="*/ 19 w 216"/>
                  <a:gd name="T31" fmla="*/ 75 h 242"/>
                  <a:gd name="T32" fmla="*/ 0 w 216"/>
                  <a:gd name="T33" fmla="*/ 85 h 242"/>
                  <a:gd name="T34" fmla="*/ 39 w 216"/>
                  <a:gd name="T35" fmla="*/ 155 h 242"/>
                  <a:gd name="T36" fmla="*/ 58 w 216"/>
                  <a:gd name="T37" fmla="*/ 145 h 242"/>
                  <a:gd name="T38" fmla="*/ 56 w 216"/>
                  <a:gd name="T39" fmla="*/ 128 h 242"/>
                  <a:gd name="T40" fmla="*/ 77 w 216"/>
                  <a:gd name="T41" fmla="*/ 112 h 242"/>
                  <a:gd name="T42" fmla="*/ 97 w 216"/>
                  <a:gd name="T43" fmla="*/ 102 h 242"/>
                  <a:gd name="T44" fmla="*/ 105 w 216"/>
                  <a:gd name="T45" fmla="*/ 116 h 242"/>
                  <a:gd name="T46" fmla="*/ 61 w 216"/>
                  <a:gd name="T47" fmla="*/ 197 h 242"/>
                  <a:gd name="T48" fmla="*/ 86 w 216"/>
                  <a:gd name="T49" fmla="*/ 242 h 242"/>
                  <a:gd name="T50" fmla="*/ 105 w 216"/>
                  <a:gd name="T51" fmla="*/ 231 h 242"/>
                  <a:gd name="T52" fmla="*/ 102 w 216"/>
                  <a:gd name="T53" fmla="*/ 216 h 242"/>
                  <a:gd name="T54" fmla="*/ 107 w 216"/>
                  <a:gd name="T55" fmla="*/ 200 h 242"/>
                  <a:gd name="T56" fmla="*/ 130 w 216"/>
                  <a:gd name="T57" fmla="*/ 151 h 242"/>
                  <a:gd name="T58" fmla="*/ 159 w 216"/>
                  <a:gd name="T59" fmla="*/ 167 h 242"/>
                  <a:gd name="T60" fmla="*/ 190 w 216"/>
                  <a:gd name="T61" fmla="*/ 161 h 242"/>
                  <a:gd name="T62" fmla="*/ 214 w 216"/>
                  <a:gd name="T63" fmla="*/ 129 h 242"/>
                  <a:gd name="T64" fmla="*/ 201 w 216"/>
                  <a:gd name="T65" fmla="*/ 80 h 242"/>
                  <a:gd name="T66" fmla="*/ 157 w 216"/>
                  <a:gd name="T67" fmla="*/ 0 h 242"/>
                  <a:gd name="T68" fmla="*/ 137 w 216"/>
                  <a:gd name="T69" fmla="*/ 1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242">
                    <a:moveTo>
                      <a:pt x="147" y="75"/>
                    </a:moveTo>
                    <a:cubicBezTo>
                      <a:pt x="155" y="70"/>
                      <a:pt x="161" y="68"/>
                      <a:pt x="165" y="69"/>
                    </a:cubicBezTo>
                    <a:cubicBezTo>
                      <a:pt x="169" y="70"/>
                      <a:pt x="172" y="74"/>
                      <a:pt x="176" y="81"/>
                    </a:cubicBezTo>
                    <a:cubicBezTo>
                      <a:pt x="181" y="90"/>
                      <a:pt x="183" y="99"/>
                      <a:pt x="182" y="107"/>
                    </a:cubicBezTo>
                    <a:cubicBezTo>
                      <a:pt x="180" y="114"/>
                      <a:pt x="176" y="120"/>
                      <a:pt x="169" y="124"/>
                    </a:cubicBezTo>
                    <a:cubicBezTo>
                      <a:pt x="160" y="129"/>
                      <a:pt x="152" y="129"/>
                      <a:pt x="145" y="124"/>
                    </a:cubicBezTo>
                    <a:cubicBezTo>
                      <a:pt x="137" y="120"/>
                      <a:pt x="129" y="111"/>
                      <a:pt x="122" y="98"/>
                    </a:cubicBezTo>
                    <a:cubicBezTo>
                      <a:pt x="121" y="96"/>
                      <a:pt x="120" y="94"/>
                      <a:pt x="120" y="93"/>
                    </a:cubicBezTo>
                    <a:cubicBezTo>
                      <a:pt x="119" y="92"/>
                      <a:pt x="119" y="91"/>
                      <a:pt x="118" y="90"/>
                    </a:cubicBezTo>
                    <a:lnTo>
                      <a:pt x="147" y="75"/>
                    </a:lnTo>
                    <a:close/>
                    <a:moveTo>
                      <a:pt x="137" y="11"/>
                    </a:moveTo>
                    <a:cubicBezTo>
                      <a:pt x="141" y="18"/>
                      <a:pt x="141" y="23"/>
                      <a:pt x="140" y="27"/>
                    </a:cubicBezTo>
                    <a:cubicBezTo>
                      <a:pt x="137" y="31"/>
                      <a:pt x="130" y="37"/>
                      <a:pt x="118" y="43"/>
                    </a:cubicBezTo>
                    <a:cubicBezTo>
                      <a:pt x="57" y="76"/>
                      <a:pt x="57" y="76"/>
                      <a:pt x="57" y="76"/>
                    </a:cubicBezTo>
                    <a:cubicBezTo>
                      <a:pt x="45" y="83"/>
                      <a:pt x="37" y="86"/>
                      <a:pt x="32" y="85"/>
                    </a:cubicBezTo>
                    <a:cubicBezTo>
                      <a:pt x="27" y="85"/>
                      <a:pt x="23" y="81"/>
                      <a:pt x="19" y="75"/>
                    </a:cubicBezTo>
                    <a:cubicBezTo>
                      <a:pt x="0" y="85"/>
                      <a:pt x="0" y="85"/>
                      <a:pt x="0" y="85"/>
                    </a:cubicBezTo>
                    <a:cubicBezTo>
                      <a:pt x="39" y="155"/>
                      <a:pt x="39" y="155"/>
                      <a:pt x="39" y="155"/>
                    </a:cubicBezTo>
                    <a:cubicBezTo>
                      <a:pt x="58" y="145"/>
                      <a:pt x="58" y="145"/>
                      <a:pt x="58" y="145"/>
                    </a:cubicBezTo>
                    <a:cubicBezTo>
                      <a:pt x="54" y="138"/>
                      <a:pt x="54" y="133"/>
                      <a:pt x="56" y="128"/>
                    </a:cubicBezTo>
                    <a:cubicBezTo>
                      <a:pt x="58" y="124"/>
                      <a:pt x="65" y="119"/>
                      <a:pt x="77" y="112"/>
                    </a:cubicBezTo>
                    <a:cubicBezTo>
                      <a:pt x="97" y="102"/>
                      <a:pt x="97" y="102"/>
                      <a:pt x="97" y="102"/>
                    </a:cubicBezTo>
                    <a:cubicBezTo>
                      <a:pt x="105" y="116"/>
                      <a:pt x="105" y="116"/>
                      <a:pt x="105" y="116"/>
                    </a:cubicBezTo>
                    <a:cubicBezTo>
                      <a:pt x="61" y="197"/>
                      <a:pt x="61" y="197"/>
                      <a:pt x="61" y="197"/>
                    </a:cubicBezTo>
                    <a:cubicBezTo>
                      <a:pt x="86" y="242"/>
                      <a:pt x="86" y="242"/>
                      <a:pt x="86" y="242"/>
                    </a:cubicBezTo>
                    <a:cubicBezTo>
                      <a:pt x="105" y="231"/>
                      <a:pt x="105" y="231"/>
                      <a:pt x="105" y="231"/>
                    </a:cubicBezTo>
                    <a:cubicBezTo>
                      <a:pt x="103" y="226"/>
                      <a:pt x="102" y="221"/>
                      <a:pt x="102" y="216"/>
                    </a:cubicBezTo>
                    <a:cubicBezTo>
                      <a:pt x="102" y="212"/>
                      <a:pt x="104" y="207"/>
                      <a:pt x="107" y="200"/>
                    </a:cubicBezTo>
                    <a:cubicBezTo>
                      <a:pt x="130" y="151"/>
                      <a:pt x="130" y="151"/>
                      <a:pt x="130" y="151"/>
                    </a:cubicBezTo>
                    <a:cubicBezTo>
                      <a:pt x="140" y="160"/>
                      <a:pt x="150" y="165"/>
                      <a:pt x="159" y="167"/>
                    </a:cubicBezTo>
                    <a:cubicBezTo>
                      <a:pt x="169" y="168"/>
                      <a:pt x="179" y="167"/>
                      <a:pt x="190" y="161"/>
                    </a:cubicBezTo>
                    <a:cubicBezTo>
                      <a:pt x="204" y="153"/>
                      <a:pt x="212" y="143"/>
                      <a:pt x="214" y="129"/>
                    </a:cubicBezTo>
                    <a:cubicBezTo>
                      <a:pt x="216" y="116"/>
                      <a:pt x="211" y="100"/>
                      <a:pt x="201" y="80"/>
                    </a:cubicBezTo>
                    <a:cubicBezTo>
                      <a:pt x="157" y="0"/>
                      <a:pt x="157" y="0"/>
                      <a:pt x="157" y="0"/>
                    </a:cubicBezTo>
                    <a:lnTo>
                      <a:pt x="137"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18"/>
              <p:cNvSpPr>
                <a:spLocks/>
              </p:cNvSpPr>
              <p:nvPr/>
            </p:nvSpPr>
            <p:spPr bwMode="auto">
              <a:xfrm>
                <a:off x="3254797" y="1097591"/>
                <a:ext cx="58120" cy="51741"/>
              </a:xfrm>
              <a:custGeom>
                <a:avLst/>
                <a:gdLst>
                  <a:gd name="T0" fmla="*/ 145 w 193"/>
                  <a:gd name="T1" fmla="*/ 0 h 169"/>
                  <a:gd name="T2" fmla="*/ 193 w 193"/>
                  <a:gd name="T3" fmla="*/ 66 h 169"/>
                  <a:gd name="T4" fmla="*/ 175 w 193"/>
                  <a:gd name="T5" fmla="*/ 79 h 169"/>
                  <a:gd name="T6" fmla="*/ 161 w 193"/>
                  <a:gd name="T7" fmla="*/ 69 h 169"/>
                  <a:gd name="T8" fmla="*/ 137 w 193"/>
                  <a:gd name="T9" fmla="*/ 82 h 169"/>
                  <a:gd name="T10" fmla="*/ 81 w 193"/>
                  <a:gd name="T11" fmla="*/ 121 h 169"/>
                  <a:gd name="T12" fmla="*/ 62 w 193"/>
                  <a:gd name="T13" fmla="*/ 140 h 169"/>
                  <a:gd name="T14" fmla="*/ 66 w 193"/>
                  <a:gd name="T15" fmla="*/ 157 h 169"/>
                  <a:gd name="T16" fmla="*/ 48 w 193"/>
                  <a:gd name="T17" fmla="*/ 169 h 169"/>
                  <a:gd name="T18" fmla="*/ 0 w 193"/>
                  <a:gd name="T19" fmla="*/ 104 h 169"/>
                  <a:gd name="T20" fmla="*/ 18 w 193"/>
                  <a:gd name="T21" fmla="*/ 91 h 169"/>
                  <a:gd name="T22" fmla="*/ 33 w 193"/>
                  <a:gd name="T23" fmla="*/ 100 h 169"/>
                  <a:gd name="T24" fmla="*/ 57 w 193"/>
                  <a:gd name="T25" fmla="*/ 88 h 169"/>
                  <a:gd name="T26" fmla="*/ 112 w 193"/>
                  <a:gd name="T27" fmla="*/ 48 h 169"/>
                  <a:gd name="T28" fmla="*/ 132 w 193"/>
                  <a:gd name="T29" fmla="*/ 29 h 169"/>
                  <a:gd name="T30" fmla="*/ 127 w 193"/>
                  <a:gd name="T31" fmla="*/ 13 h 169"/>
                  <a:gd name="T32" fmla="*/ 145 w 193"/>
                  <a:gd name="T3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3" h="169">
                    <a:moveTo>
                      <a:pt x="145" y="0"/>
                    </a:moveTo>
                    <a:cubicBezTo>
                      <a:pt x="193" y="66"/>
                      <a:pt x="193" y="66"/>
                      <a:pt x="193" y="66"/>
                    </a:cubicBezTo>
                    <a:cubicBezTo>
                      <a:pt x="175" y="79"/>
                      <a:pt x="175" y="79"/>
                      <a:pt x="175" y="79"/>
                    </a:cubicBezTo>
                    <a:cubicBezTo>
                      <a:pt x="170" y="72"/>
                      <a:pt x="166" y="69"/>
                      <a:pt x="161" y="69"/>
                    </a:cubicBezTo>
                    <a:cubicBezTo>
                      <a:pt x="156" y="69"/>
                      <a:pt x="148" y="74"/>
                      <a:pt x="137" y="82"/>
                    </a:cubicBezTo>
                    <a:cubicBezTo>
                      <a:pt x="81" y="121"/>
                      <a:pt x="81" y="121"/>
                      <a:pt x="81" y="121"/>
                    </a:cubicBezTo>
                    <a:cubicBezTo>
                      <a:pt x="70" y="130"/>
                      <a:pt x="63" y="136"/>
                      <a:pt x="62" y="140"/>
                    </a:cubicBezTo>
                    <a:cubicBezTo>
                      <a:pt x="60" y="145"/>
                      <a:pt x="62" y="150"/>
                      <a:pt x="66" y="157"/>
                    </a:cubicBezTo>
                    <a:cubicBezTo>
                      <a:pt x="48" y="169"/>
                      <a:pt x="48" y="169"/>
                      <a:pt x="48" y="169"/>
                    </a:cubicBezTo>
                    <a:cubicBezTo>
                      <a:pt x="0" y="104"/>
                      <a:pt x="0" y="104"/>
                      <a:pt x="0" y="104"/>
                    </a:cubicBezTo>
                    <a:cubicBezTo>
                      <a:pt x="18" y="91"/>
                      <a:pt x="18" y="91"/>
                      <a:pt x="18" y="91"/>
                    </a:cubicBezTo>
                    <a:cubicBezTo>
                      <a:pt x="23" y="97"/>
                      <a:pt x="28" y="100"/>
                      <a:pt x="33" y="100"/>
                    </a:cubicBezTo>
                    <a:cubicBezTo>
                      <a:pt x="37" y="100"/>
                      <a:pt x="45" y="96"/>
                      <a:pt x="57" y="88"/>
                    </a:cubicBezTo>
                    <a:cubicBezTo>
                      <a:pt x="112" y="48"/>
                      <a:pt x="112" y="48"/>
                      <a:pt x="112" y="48"/>
                    </a:cubicBezTo>
                    <a:cubicBezTo>
                      <a:pt x="124" y="40"/>
                      <a:pt x="130" y="34"/>
                      <a:pt x="132" y="29"/>
                    </a:cubicBezTo>
                    <a:cubicBezTo>
                      <a:pt x="133" y="25"/>
                      <a:pt x="132" y="20"/>
                      <a:pt x="127" y="13"/>
                    </a:cubicBezTo>
                    <a:lnTo>
                      <a:pt x="1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19"/>
              <p:cNvSpPr>
                <a:spLocks noEditPoints="1"/>
              </p:cNvSpPr>
              <p:nvPr/>
            </p:nvSpPr>
            <p:spPr bwMode="auto">
              <a:xfrm>
                <a:off x="3273934" y="1120272"/>
                <a:ext cx="65916" cy="65208"/>
              </a:xfrm>
              <a:custGeom>
                <a:avLst/>
                <a:gdLst>
                  <a:gd name="T0" fmla="*/ 142 w 215"/>
                  <a:gd name="T1" fmla="*/ 74 h 213"/>
                  <a:gd name="T2" fmla="*/ 159 w 215"/>
                  <a:gd name="T3" fmla="*/ 65 h 213"/>
                  <a:gd name="T4" fmla="*/ 170 w 215"/>
                  <a:gd name="T5" fmla="*/ 74 h 213"/>
                  <a:gd name="T6" fmla="*/ 179 w 215"/>
                  <a:gd name="T7" fmla="*/ 113 h 213"/>
                  <a:gd name="T8" fmla="*/ 149 w 215"/>
                  <a:gd name="T9" fmla="*/ 154 h 213"/>
                  <a:gd name="T10" fmla="*/ 102 w 215"/>
                  <a:gd name="T11" fmla="*/ 174 h 213"/>
                  <a:gd name="T12" fmla="*/ 65 w 215"/>
                  <a:gd name="T13" fmla="*/ 157 h 213"/>
                  <a:gd name="T14" fmla="*/ 60 w 215"/>
                  <a:gd name="T15" fmla="*/ 144 h 213"/>
                  <a:gd name="T16" fmla="*/ 72 w 215"/>
                  <a:gd name="T17" fmla="*/ 130 h 213"/>
                  <a:gd name="T18" fmla="*/ 142 w 215"/>
                  <a:gd name="T19" fmla="*/ 74 h 213"/>
                  <a:gd name="T20" fmla="*/ 122 w 215"/>
                  <a:gd name="T21" fmla="*/ 14 h 213"/>
                  <a:gd name="T22" fmla="*/ 126 w 215"/>
                  <a:gd name="T23" fmla="*/ 28 h 213"/>
                  <a:gd name="T24" fmla="*/ 107 w 215"/>
                  <a:gd name="T25" fmla="*/ 48 h 213"/>
                  <a:gd name="T26" fmla="*/ 54 w 215"/>
                  <a:gd name="T27" fmla="*/ 91 h 213"/>
                  <a:gd name="T28" fmla="*/ 30 w 215"/>
                  <a:gd name="T29" fmla="*/ 105 h 213"/>
                  <a:gd name="T30" fmla="*/ 17 w 215"/>
                  <a:gd name="T31" fmla="*/ 97 h 213"/>
                  <a:gd name="T32" fmla="*/ 0 w 215"/>
                  <a:gd name="T33" fmla="*/ 111 h 213"/>
                  <a:gd name="T34" fmla="*/ 49 w 215"/>
                  <a:gd name="T35" fmla="*/ 172 h 213"/>
                  <a:gd name="T36" fmla="*/ 110 w 215"/>
                  <a:gd name="T37" fmla="*/ 211 h 213"/>
                  <a:gd name="T38" fmla="*/ 177 w 215"/>
                  <a:gd name="T39" fmla="*/ 188 h 213"/>
                  <a:gd name="T40" fmla="*/ 213 w 215"/>
                  <a:gd name="T41" fmla="*/ 128 h 213"/>
                  <a:gd name="T42" fmla="*/ 188 w 215"/>
                  <a:gd name="T43" fmla="*/ 61 h 213"/>
                  <a:gd name="T44" fmla="*/ 139 w 215"/>
                  <a:gd name="T45" fmla="*/ 0 h 213"/>
                  <a:gd name="T46" fmla="*/ 122 w 215"/>
                  <a:gd name="T47" fmla="*/ 1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5" h="213">
                    <a:moveTo>
                      <a:pt x="142" y="74"/>
                    </a:moveTo>
                    <a:cubicBezTo>
                      <a:pt x="150" y="68"/>
                      <a:pt x="155" y="65"/>
                      <a:pt x="159" y="65"/>
                    </a:cubicBezTo>
                    <a:cubicBezTo>
                      <a:pt x="162" y="66"/>
                      <a:pt x="166" y="68"/>
                      <a:pt x="170" y="74"/>
                    </a:cubicBezTo>
                    <a:cubicBezTo>
                      <a:pt x="180" y="86"/>
                      <a:pt x="183" y="99"/>
                      <a:pt x="179" y="113"/>
                    </a:cubicBezTo>
                    <a:cubicBezTo>
                      <a:pt x="176" y="127"/>
                      <a:pt x="166" y="141"/>
                      <a:pt x="149" y="154"/>
                    </a:cubicBezTo>
                    <a:cubicBezTo>
                      <a:pt x="133" y="167"/>
                      <a:pt x="117" y="174"/>
                      <a:pt x="102" y="174"/>
                    </a:cubicBezTo>
                    <a:cubicBezTo>
                      <a:pt x="87" y="175"/>
                      <a:pt x="75" y="169"/>
                      <a:pt x="65" y="157"/>
                    </a:cubicBezTo>
                    <a:cubicBezTo>
                      <a:pt x="61" y="152"/>
                      <a:pt x="59" y="148"/>
                      <a:pt x="60" y="144"/>
                    </a:cubicBezTo>
                    <a:cubicBezTo>
                      <a:pt x="60" y="141"/>
                      <a:pt x="64" y="136"/>
                      <a:pt x="72" y="130"/>
                    </a:cubicBezTo>
                    <a:lnTo>
                      <a:pt x="142" y="74"/>
                    </a:lnTo>
                    <a:close/>
                    <a:moveTo>
                      <a:pt x="122" y="14"/>
                    </a:moveTo>
                    <a:cubicBezTo>
                      <a:pt x="126" y="20"/>
                      <a:pt x="128" y="24"/>
                      <a:pt x="126" y="28"/>
                    </a:cubicBezTo>
                    <a:cubicBezTo>
                      <a:pt x="125" y="33"/>
                      <a:pt x="119" y="39"/>
                      <a:pt x="107" y="48"/>
                    </a:cubicBezTo>
                    <a:cubicBezTo>
                      <a:pt x="54" y="91"/>
                      <a:pt x="54" y="91"/>
                      <a:pt x="54" y="91"/>
                    </a:cubicBezTo>
                    <a:cubicBezTo>
                      <a:pt x="43" y="100"/>
                      <a:pt x="35" y="105"/>
                      <a:pt x="30" y="105"/>
                    </a:cubicBezTo>
                    <a:cubicBezTo>
                      <a:pt x="26" y="106"/>
                      <a:pt x="21" y="103"/>
                      <a:pt x="17" y="97"/>
                    </a:cubicBezTo>
                    <a:cubicBezTo>
                      <a:pt x="0" y="111"/>
                      <a:pt x="0" y="111"/>
                      <a:pt x="0" y="111"/>
                    </a:cubicBezTo>
                    <a:cubicBezTo>
                      <a:pt x="49" y="172"/>
                      <a:pt x="49" y="172"/>
                      <a:pt x="49" y="172"/>
                    </a:cubicBezTo>
                    <a:cubicBezTo>
                      <a:pt x="68" y="195"/>
                      <a:pt x="88" y="208"/>
                      <a:pt x="110" y="211"/>
                    </a:cubicBezTo>
                    <a:cubicBezTo>
                      <a:pt x="132" y="213"/>
                      <a:pt x="154" y="206"/>
                      <a:pt x="177" y="188"/>
                    </a:cubicBezTo>
                    <a:cubicBezTo>
                      <a:pt x="199" y="170"/>
                      <a:pt x="211" y="150"/>
                      <a:pt x="213" y="128"/>
                    </a:cubicBezTo>
                    <a:cubicBezTo>
                      <a:pt x="215" y="107"/>
                      <a:pt x="207" y="84"/>
                      <a:pt x="188" y="61"/>
                    </a:cubicBezTo>
                    <a:cubicBezTo>
                      <a:pt x="139" y="0"/>
                      <a:pt x="139" y="0"/>
                      <a:pt x="139" y="0"/>
                    </a:cubicBezTo>
                    <a:lnTo>
                      <a:pt x="122"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0"/>
              <p:cNvSpPr>
                <a:spLocks/>
              </p:cNvSpPr>
              <p:nvPr/>
            </p:nvSpPr>
            <p:spPr bwMode="auto">
              <a:xfrm>
                <a:off x="3340559" y="1179809"/>
                <a:ext cx="57411" cy="56702"/>
              </a:xfrm>
              <a:custGeom>
                <a:avLst/>
                <a:gdLst>
                  <a:gd name="T0" fmla="*/ 170 w 189"/>
                  <a:gd name="T1" fmla="*/ 52 h 186"/>
                  <a:gd name="T2" fmla="*/ 179 w 189"/>
                  <a:gd name="T3" fmla="*/ 45 h 186"/>
                  <a:gd name="T4" fmla="*/ 189 w 189"/>
                  <a:gd name="T5" fmla="*/ 53 h 186"/>
                  <a:gd name="T6" fmla="*/ 166 w 189"/>
                  <a:gd name="T7" fmla="*/ 117 h 186"/>
                  <a:gd name="T8" fmla="*/ 149 w 189"/>
                  <a:gd name="T9" fmla="*/ 112 h 186"/>
                  <a:gd name="T10" fmla="*/ 152 w 189"/>
                  <a:gd name="T11" fmla="*/ 70 h 186"/>
                  <a:gd name="T12" fmla="*/ 136 w 189"/>
                  <a:gd name="T13" fmla="*/ 42 h 186"/>
                  <a:gd name="T14" fmla="*/ 100 w 189"/>
                  <a:gd name="T15" fmla="*/ 37 h 186"/>
                  <a:gd name="T16" fmla="*/ 60 w 189"/>
                  <a:gd name="T17" fmla="*/ 70 h 186"/>
                  <a:gd name="T18" fmla="*/ 39 w 189"/>
                  <a:gd name="T19" fmla="*/ 117 h 186"/>
                  <a:gd name="T20" fmla="*/ 55 w 189"/>
                  <a:gd name="T21" fmla="*/ 152 h 186"/>
                  <a:gd name="T22" fmla="*/ 86 w 189"/>
                  <a:gd name="T23" fmla="*/ 161 h 186"/>
                  <a:gd name="T24" fmla="*/ 122 w 189"/>
                  <a:gd name="T25" fmla="*/ 153 h 186"/>
                  <a:gd name="T26" fmla="*/ 132 w 189"/>
                  <a:gd name="T27" fmla="*/ 172 h 186"/>
                  <a:gd name="T28" fmla="*/ 81 w 189"/>
                  <a:gd name="T29" fmla="*/ 186 h 186"/>
                  <a:gd name="T30" fmla="*/ 35 w 189"/>
                  <a:gd name="T31" fmla="*/ 168 h 186"/>
                  <a:gd name="T32" fmla="*/ 2 w 189"/>
                  <a:gd name="T33" fmla="*/ 111 h 186"/>
                  <a:gd name="T34" fmla="*/ 24 w 189"/>
                  <a:gd name="T35" fmla="*/ 43 h 186"/>
                  <a:gd name="T36" fmla="*/ 83 w 189"/>
                  <a:gd name="T37" fmla="*/ 5 h 186"/>
                  <a:gd name="T38" fmla="*/ 147 w 189"/>
                  <a:gd name="T39" fmla="*/ 20 h 186"/>
                  <a:gd name="T40" fmla="*/ 160 w 189"/>
                  <a:gd name="T41" fmla="*/ 34 h 186"/>
                  <a:gd name="T42" fmla="*/ 170 w 189"/>
                  <a:gd name="T43" fmla="*/ 5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 h="186">
                    <a:moveTo>
                      <a:pt x="170" y="52"/>
                    </a:moveTo>
                    <a:cubicBezTo>
                      <a:pt x="179" y="45"/>
                      <a:pt x="179" y="45"/>
                      <a:pt x="179" y="45"/>
                    </a:cubicBezTo>
                    <a:cubicBezTo>
                      <a:pt x="189" y="53"/>
                      <a:pt x="189" y="53"/>
                      <a:pt x="189" y="53"/>
                    </a:cubicBezTo>
                    <a:cubicBezTo>
                      <a:pt x="166" y="117"/>
                      <a:pt x="166" y="117"/>
                      <a:pt x="166" y="117"/>
                    </a:cubicBezTo>
                    <a:cubicBezTo>
                      <a:pt x="149" y="112"/>
                      <a:pt x="149" y="112"/>
                      <a:pt x="149" y="112"/>
                    </a:cubicBezTo>
                    <a:cubicBezTo>
                      <a:pt x="154" y="96"/>
                      <a:pt x="154" y="82"/>
                      <a:pt x="152" y="70"/>
                    </a:cubicBezTo>
                    <a:cubicBezTo>
                      <a:pt x="150" y="57"/>
                      <a:pt x="145" y="48"/>
                      <a:pt x="136" y="42"/>
                    </a:cubicBezTo>
                    <a:cubicBezTo>
                      <a:pt x="126" y="34"/>
                      <a:pt x="113" y="32"/>
                      <a:pt x="100" y="37"/>
                    </a:cubicBezTo>
                    <a:cubicBezTo>
                      <a:pt x="86" y="42"/>
                      <a:pt x="72" y="53"/>
                      <a:pt x="60" y="70"/>
                    </a:cubicBezTo>
                    <a:cubicBezTo>
                      <a:pt x="47" y="87"/>
                      <a:pt x="40" y="102"/>
                      <a:pt x="39" y="117"/>
                    </a:cubicBezTo>
                    <a:cubicBezTo>
                      <a:pt x="39" y="131"/>
                      <a:pt x="44" y="143"/>
                      <a:pt x="55" y="152"/>
                    </a:cubicBezTo>
                    <a:cubicBezTo>
                      <a:pt x="63" y="158"/>
                      <a:pt x="73" y="161"/>
                      <a:pt x="86" y="161"/>
                    </a:cubicBezTo>
                    <a:cubicBezTo>
                      <a:pt x="98" y="161"/>
                      <a:pt x="110" y="158"/>
                      <a:pt x="122" y="153"/>
                    </a:cubicBezTo>
                    <a:cubicBezTo>
                      <a:pt x="132" y="172"/>
                      <a:pt x="132" y="172"/>
                      <a:pt x="132" y="172"/>
                    </a:cubicBezTo>
                    <a:cubicBezTo>
                      <a:pt x="114" y="181"/>
                      <a:pt x="97" y="186"/>
                      <a:pt x="81" y="186"/>
                    </a:cubicBezTo>
                    <a:cubicBezTo>
                      <a:pt x="65" y="185"/>
                      <a:pt x="49" y="179"/>
                      <a:pt x="35" y="168"/>
                    </a:cubicBezTo>
                    <a:cubicBezTo>
                      <a:pt x="15" y="153"/>
                      <a:pt x="3" y="134"/>
                      <a:pt x="2" y="111"/>
                    </a:cubicBezTo>
                    <a:cubicBezTo>
                      <a:pt x="0" y="88"/>
                      <a:pt x="7" y="65"/>
                      <a:pt x="24" y="43"/>
                    </a:cubicBezTo>
                    <a:cubicBezTo>
                      <a:pt x="41" y="22"/>
                      <a:pt x="60" y="9"/>
                      <a:pt x="83" y="5"/>
                    </a:cubicBezTo>
                    <a:cubicBezTo>
                      <a:pt x="107" y="0"/>
                      <a:pt x="127" y="6"/>
                      <a:pt x="147" y="20"/>
                    </a:cubicBezTo>
                    <a:cubicBezTo>
                      <a:pt x="152" y="24"/>
                      <a:pt x="156" y="28"/>
                      <a:pt x="160" y="34"/>
                    </a:cubicBezTo>
                    <a:cubicBezTo>
                      <a:pt x="164" y="39"/>
                      <a:pt x="167" y="45"/>
                      <a:pt x="170"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1"/>
              <p:cNvSpPr>
                <a:spLocks noEditPoints="1"/>
              </p:cNvSpPr>
              <p:nvPr/>
            </p:nvSpPr>
            <p:spPr bwMode="auto">
              <a:xfrm>
                <a:off x="3387338" y="1206743"/>
                <a:ext cx="55993" cy="57411"/>
              </a:xfrm>
              <a:custGeom>
                <a:avLst/>
                <a:gdLst>
                  <a:gd name="T0" fmla="*/ 143 w 185"/>
                  <a:gd name="T1" fmla="*/ 62 h 191"/>
                  <a:gd name="T2" fmla="*/ 131 w 185"/>
                  <a:gd name="T3" fmla="*/ 113 h 191"/>
                  <a:gd name="T4" fmla="*/ 98 w 185"/>
                  <a:gd name="T5" fmla="*/ 155 h 191"/>
                  <a:gd name="T6" fmla="*/ 62 w 185"/>
                  <a:gd name="T7" fmla="*/ 159 h 191"/>
                  <a:gd name="T8" fmla="*/ 42 w 185"/>
                  <a:gd name="T9" fmla="*/ 129 h 191"/>
                  <a:gd name="T10" fmla="*/ 54 w 185"/>
                  <a:gd name="T11" fmla="*/ 78 h 191"/>
                  <a:gd name="T12" fmla="*/ 87 w 185"/>
                  <a:gd name="T13" fmla="*/ 36 h 191"/>
                  <a:gd name="T14" fmla="*/ 123 w 185"/>
                  <a:gd name="T15" fmla="*/ 32 h 191"/>
                  <a:gd name="T16" fmla="*/ 143 w 185"/>
                  <a:gd name="T17" fmla="*/ 62 h 191"/>
                  <a:gd name="T18" fmla="*/ 64 w 185"/>
                  <a:gd name="T19" fmla="*/ 8 h 191"/>
                  <a:gd name="T20" fmla="*/ 14 w 185"/>
                  <a:gd name="T21" fmla="*/ 59 h 191"/>
                  <a:gd name="T22" fmla="*/ 7 w 185"/>
                  <a:gd name="T23" fmla="*/ 129 h 191"/>
                  <a:gd name="T24" fmla="*/ 52 w 185"/>
                  <a:gd name="T25" fmla="*/ 179 h 191"/>
                  <a:gd name="T26" fmla="*/ 120 w 185"/>
                  <a:gd name="T27" fmla="*/ 183 h 191"/>
                  <a:gd name="T28" fmla="*/ 171 w 185"/>
                  <a:gd name="T29" fmla="*/ 132 h 191"/>
                  <a:gd name="T30" fmla="*/ 178 w 185"/>
                  <a:gd name="T31" fmla="*/ 62 h 191"/>
                  <a:gd name="T32" fmla="*/ 132 w 185"/>
                  <a:gd name="T33" fmla="*/ 12 h 191"/>
                  <a:gd name="T34" fmla="*/ 64 w 185"/>
                  <a:gd name="T35" fmla="*/ 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91">
                    <a:moveTo>
                      <a:pt x="143" y="62"/>
                    </a:moveTo>
                    <a:cubicBezTo>
                      <a:pt x="144" y="76"/>
                      <a:pt x="140" y="93"/>
                      <a:pt x="131" y="113"/>
                    </a:cubicBezTo>
                    <a:cubicBezTo>
                      <a:pt x="121" y="133"/>
                      <a:pt x="110" y="147"/>
                      <a:pt x="98" y="155"/>
                    </a:cubicBezTo>
                    <a:cubicBezTo>
                      <a:pt x="86" y="163"/>
                      <a:pt x="74" y="164"/>
                      <a:pt x="62" y="159"/>
                    </a:cubicBezTo>
                    <a:cubicBezTo>
                      <a:pt x="50" y="153"/>
                      <a:pt x="43" y="143"/>
                      <a:pt x="42" y="129"/>
                    </a:cubicBezTo>
                    <a:cubicBezTo>
                      <a:pt x="41" y="115"/>
                      <a:pt x="45" y="98"/>
                      <a:pt x="54" y="78"/>
                    </a:cubicBezTo>
                    <a:cubicBezTo>
                      <a:pt x="64" y="58"/>
                      <a:pt x="75" y="44"/>
                      <a:pt x="87" y="36"/>
                    </a:cubicBezTo>
                    <a:cubicBezTo>
                      <a:pt x="99" y="28"/>
                      <a:pt x="111" y="27"/>
                      <a:pt x="123" y="32"/>
                    </a:cubicBezTo>
                    <a:cubicBezTo>
                      <a:pt x="135" y="38"/>
                      <a:pt x="141" y="48"/>
                      <a:pt x="143" y="62"/>
                    </a:cubicBezTo>
                    <a:close/>
                    <a:moveTo>
                      <a:pt x="64" y="8"/>
                    </a:moveTo>
                    <a:cubicBezTo>
                      <a:pt x="43" y="17"/>
                      <a:pt x="26" y="34"/>
                      <a:pt x="14" y="59"/>
                    </a:cubicBezTo>
                    <a:cubicBezTo>
                      <a:pt x="2" y="84"/>
                      <a:pt x="0" y="107"/>
                      <a:pt x="7" y="129"/>
                    </a:cubicBezTo>
                    <a:cubicBezTo>
                      <a:pt x="14" y="151"/>
                      <a:pt x="29" y="168"/>
                      <a:pt x="52" y="179"/>
                    </a:cubicBezTo>
                    <a:cubicBezTo>
                      <a:pt x="76" y="190"/>
                      <a:pt x="98" y="191"/>
                      <a:pt x="120" y="183"/>
                    </a:cubicBezTo>
                    <a:cubicBezTo>
                      <a:pt x="142" y="174"/>
                      <a:pt x="159" y="157"/>
                      <a:pt x="171" y="132"/>
                    </a:cubicBezTo>
                    <a:cubicBezTo>
                      <a:pt x="183" y="108"/>
                      <a:pt x="185" y="84"/>
                      <a:pt x="178" y="62"/>
                    </a:cubicBezTo>
                    <a:cubicBezTo>
                      <a:pt x="171" y="40"/>
                      <a:pt x="156" y="23"/>
                      <a:pt x="132" y="12"/>
                    </a:cubicBezTo>
                    <a:cubicBezTo>
                      <a:pt x="109" y="1"/>
                      <a:pt x="86" y="0"/>
                      <a:pt x="6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2"/>
              <p:cNvSpPr>
                <a:spLocks noEditPoints="1"/>
              </p:cNvSpPr>
              <p:nvPr/>
            </p:nvSpPr>
            <p:spPr bwMode="auto">
              <a:xfrm>
                <a:off x="3436244" y="1222336"/>
                <a:ext cx="58829" cy="67334"/>
              </a:xfrm>
              <a:custGeom>
                <a:avLst/>
                <a:gdLst>
                  <a:gd name="T0" fmla="*/ 97 w 193"/>
                  <a:gd name="T1" fmla="*/ 60 h 220"/>
                  <a:gd name="T2" fmla="*/ 106 w 193"/>
                  <a:gd name="T3" fmla="*/ 43 h 220"/>
                  <a:gd name="T4" fmla="*/ 122 w 193"/>
                  <a:gd name="T5" fmla="*/ 44 h 220"/>
                  <a:gd name="T6" fmla="*/ 144 w 193"/>
                  <a:gd name="T7" fmla="*/ 58 h 220"/>
                  <a:gd name="T8" fmla="*/ 147 w 193"/>
                  <a:gd name="T9" fmla="*/ 80 h 220"/>
                  <a:gd name="T10" fmla="*/ 131 w 193"/>
                  <a:gd name="T11" fmla="*/ 97 h 220"/>
                  <a:gd name="T12" fmla="*/ 96 w 193"/>
                  <a:gd name="T13" fmla="*/ 93 h 220"/>
                  <a:gd name="T14" fmla="*/ 91 w 193"/>
                  <a:gd name="T15" fmla="*/ 92 h 220"/>
                  <a:gd name="T16" fmla="*/ 88 w 193"/>
                  <a:gd name="T17" fmla="*/ 91 h 220"/>
                  <a:gd name="T18" fmla="*/ 97 w 193"/>
                  <a:gd name="T19" fmla="*/ 60 h 220"/>
                  <a:gd name="T20" fmla="*/ 45 w 193"/>
                  <a:gd name="T21" fmla="*/ 21 h 220"/>
                  <a:gd name="T22" fmla="*/ 58 w 193"/>
                  <a:gd name="T23" fmla="*/ 31 h 220"/>
                  <a:gd name="T24" fmla="*/ 54 w 193"/>
                  <a:gd name="T25" fmla="*/ 58 h 220"/>
                  <a:gd name="T26" fmla="*/ 34 w 193"/>
                  <a:gd name="T27" fmla="*/ 123 h 220"/>
                  <a:gd name="T28" fmla="*/ 23 w 193"/>
                  <a:gd name="T29" fmla="*/ 147 h 220"/>
                  <a:gd name="T30" fmla="*/ 6 w 193"/>
                  <a:gd name="T31" fmla="*/ 148 h 220"/>
                  <a:gd name="T32" fmla="*/ 0 w 193"/>
                  <a:gd name="T33" fmla="*/ 169 h 220"/>
                  <a:gd name="T34" fmla="*/ 77 w 193"/>
                  <a:gd name="T35" fmla="*/ 192 h 220"/>
                  <a:gd name="T36" fmla="*/ 83 w 193"/>
                  <a:gd name="T37" fmla="*/ 171 h 220"/>
                  <a:gd name="T38" fmla="*/ 70 w 193"/>
                  <a:gd name="T39" fmla="*/ 161 h 220"/>
                  <a:gd name="T40" fmla="*/ 74 w 193"/>
                  <a:gd name="T41" fmla="*/ 135 h 220"/>
                  <a:gd name="T42" fmla="*/ 81 w 193"/>
                  <a:gd name="T43" fmla="*/ 114 h 220"/>
                  <a:gd name="T44" fmla="*/ 96 w 193"/>
                  <a:gd name="T45" fmla="*/ 118 h 220"/>
                  <a:gd name="T46" fmla="*/ 123 w 193"/>
                  <a:gd name="T47" fmla="*/ 206 h 220"/>
                  <a:gd name="T48" fmla="*/ 172 w 193"/>
                  <a:gd name="T49" fmla="*/ 220 h 220"/>
                  <a:gd name="T50" fmla="*/ 179 w 193"/>
                  <a:gd name="T51" fmla="*/ 200 h 220"/>
                  <a:gd name="T52" fmla="*/ 166 w 193"/>
                  <a:gd name="T53" fmla="*/ 192 h 220"/>
                  <a:gd name="T54" fmla="*/ 158 w 193"/>
                  <a:gd name="T55" fmla="*/ 177 h 220"/>
                  <a:gd name="T56" fmla="*/ 139 w 193"/>
                  <a:gd name="T57" fmla="*/ 125 h 220"/>
                  <a:gd name="T58" fmla="*/ 172 w 193"/>
                  <a:gd name="T59" fmla="*/ 117 h 220"/>
                  <a:gd name="T60" fmla="*/ 189 w 193"/>
                  <a:gd name="T61" fmla="*/ 91 h 220"/>
                  <a:gd name="T62" fmla="*/ 183 w 193"/>
                  <a:gd name="T63" fmla="*/ 52 h 220"/>
                  <a:gd name="T64" fmla="*/ 139 w 193"/>
                  <a:gd name="T65" fmla="*/ 26 h 220"/>
                  <a:gd name="T66" fmla="*/ 51 w 193"/>
                  <a:gd name="T67" fmla="*/ 0 h 220"/>
                  <a:gd name="T68" fmla="*/ 45 w 193"/>
                  <a:gd name="T69" fmla="*/ 2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20">
                    <a:moveTo>
                      <a:pt x="97" y="60"/>
                    </a:moveTo>
                    <a:cubicBezTo>
                      <a:pt x="100" y="51"/>
                      <a:pt x="103" y="45"/>
                      <a:pt x="106" y="43"/>
                    </a:cubicBezTo>
                    <a:cubicBezTo>
                      <a:pt x="109" y="42"/>
                      <a:pt x="114" y="42"/>
                      <a:pt x="122" y="44"/>
                    </a:cubicBezTo>
                    <a:cubicBezTo>
                      <a:pt x="132" y="47"/>
                      <a:pt x="140" y="52"/>
                      <a:pt x="144" y="58"/>
                    </a:cubicBezTo>
                    <a:cubicBezTo>
                      <a:pt x="149" y="64"/>
                      <a:pt x="150" y="72"/>
                      <a:pt x="147" y="80"/>
                    </a:cubicBezTo>
                    <a:cubicBezTo>
                      <a:pt x="145" y="89"/>
                      <a:pt x="139" y="94"/>
                      <a:pt x="131" y="97"/>
                    </a:cubicBezTo>
                    <a:cubicBezTo>
                      <a:pt x="122" y="99"/>
                      <a:pt x="111" y="98"/>
                      <a:pt x="96" y="93"/>
                    </a:cubicBezTo>
                    <a:cubicBezTo>
                      <a:pt x="94" y="93"/>
                      <a:pt x="92" y="92"/>
                      <a:pt x="91" y="92"/>
                    </a:cubicBezTo>
                    <a:cubicBezTo>
                      <a:pt x="90" y="91"/>
                      <a:pt x="89" y="91"/>
                      <a:pt x="88" y="91"/>
                    </a:cubicBezTo>
                    <a:lnTo>
                      <a:pt x="97" y="60"/>
                    </a:lnTo>
                    <a:close/>
                    <a:moveTo>
                      <a:pt x="45" y="21"/>
                    </a:moveTo>
                    <a:cubicBezTo>
                      <a:pt x="52" y="23"/>
                      <a:pt x="57" y="27"/>
                      <a:pt x="58" y="31"/>
                    </a:cubicBezTo>
                    <a:cubicBezTo>
                      <a:pt x="59" y="35"/>
                      <a:pt x="58" y="44"/>
                      <a:pt x="54" y="58"/>
                    </a:cubicBezTo>
                    <a:cubicBezTo>
                      <a:pt x="34" y="123"/>
                      <a:pt x="34" y="123"/>
                      <a:pt x="34" y="123"/>
                    </a:cubicBezTo>
                    <a:cubicBezTo>
                      <a:pt x="30" y="136"/>
                      <a:pt x="26" y="144"/>
                      <a:pt x="23" y="147"/>
                    </a:cubicBezTo>
                    <a:cubicBezTo>
                      <a:pt x="19" y="150"/>
                      <a:pt x="14" y="150"/>
                      <a:pt x="6" y="148"/>
                    </a:cubicBezTo>
                    <a:cubicBezTo>
                      <a:pt x="0" y="169"/>
                      <a:pt x="0" y="169"/>
                      <a:pt x="0" y="169"/>
                    </a:cubicBezTo>
                    <a:cubicBezTo>
                      <a:pt x="77" y="192"/>
                      <a:pt x="77" y="192"/>
                      <a:pt x="77" y="192"/>
                    </a:cubicBezTo>
                    <a:cubicBezTo>
                      <a:pt x="83" y="171"/>
                      <a:pt x="83" y="171"/>
                      <a:pt x="83" y="171"/>
                    </a:cubicBezTo>
                    <a:cubicBezTo>
                      <a:pt x="76" y="169"/>
                      <a:pt x="72" y="166"/>
                      <a:pt x="70" y="161"/>
                    </a:cubicBezTo>
                    <a:cubicBezTo>
                      <a:pt x="69" y="157"/>
                      <a:pt x="70" y="148"/>
                      <a:pt x="74" y="135"/>
                    </a:cubicBezTo>
                    <a:cubicBezTo>
                      <a:pt x="81" y="114"/>
                      <a:pt x="81" y="114"/>
                      <a:pt x="81" y="114"/>
                    </a:cubicBezTo>
                    <a:cubicBezTo>
                      <a:pt x="96" y="118"/>
                      <a:pt x="96" y="118"/>
                      <a:pt x="96" y="118"/>
                    </a:cubicBezTo>
                    <a:cubicBezTo>
                      <a:pt x="123" y="206"/>
                      <a:pt x="123" y="206"/>
                      <a:pt x="123" y="206"/>
                    </a:cubicBezTo>
                    <a:cubicBezTo>
                      <a:pt x="172" y="220"/>
                      <a:pt x="172" y="220"/>
                      <a:pt x="172" y="220"/>
                    </a:cubicBezTo>
                    <a:cubicBezTo>
                      <a:pt x="179" y="200"/>
                      <a:pt x="179" y="200"/>
                      <a:pt x="179" y="200"/>
                    </a:cubicBezTo>
                    <a:cubicBezTo>
                      <a:pt x="173" y="198"/>
                      <a:pt x="169" y="195"/>
                      <a:pt x="166" y="192"/>
                    </a:cubicBezTo>
                    <a:cubicBezTo>
                      <a:pt x="163" y="188"/>
                      <a:pt x="160" y="184"/>
                      <a:pt x="158" y="177"/>
                    </a:cubicBezTo>
                    <a:cubicBezTo>
                      <a:pt x="139" y="125"/>
                      <a:pt x="139" y="125"/>
                      <a:pt x="139" y="125"/>
                    </a:cubicBezTo>
                    <a:cubicBezTo>
                      <a:pt x="153" y="125"/>
                      <a:pt x="163" y="122"/>
                      <a:pt x="172" y="117"/>
                    </a:cubicBezTo>
                    <a:cubicBezTo>
                      <a:pt x="179" y="111"/>
                      <a:pt x="185" y="103"/>
                      <a:pt x="189" y="91"/>
                    </a:cubicBezTo>
                    <a:cubicBezTo>
                      <a:pt x="193" y="76"/>
                      <a:pt x="191" y="62"/>
                      <a:pt x="183" y="52"/>
                    </a:cubicBezTo>
                    <a:cubicBezTo>
                      <a:pt x="175" y="41"/>
                      <a:pt x="160" y="33"/>
                      <a:pt x="139" y="26"/>
                    </a:cubicBezTo>
                    <a:cubicBezTo>
                      <a:pt x="51" y="0"/>
                      <a:pt x="51" y="0"/>
                      <a:pt x="51" y="0"/>
                    </a:cubicBezTo>
                    <a:lnTo>
                      <a:pt x="45"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3"/>
              <p:cNvSpPr>
                <a:spLocks noEditPoints="1"/>
              </p:cNvSpPr>
              <p:nvPr/>
            </p:nvSpPr>
            <p:spPr bwMode="auto">
              <a:xfrm>
                <a:off x="3497199" y="1237220"/>
                <a:ext cx="50323" cy="56702"/>
              </a:xfrm>
              <a:custGeom>
                <a:avLst/>
                <a:gdLst>
                  <a:gd name="T0" fmla="*/ 76 w 164"/>
                  <a:gd name="T1" fmla="*/ 51 h 185"/>
                  <a:gd name="T2" fmla="*/ 82 w 164"/>
                  <a:gd name="T3" fmla="*/ 34 h 185"/>
                  <a:gd name="T4" fmla="*/ 94 w 164"/>
                  <a:gd name="T5" fmla="*/ 31 h 185"/>
                  <a:gd name="T6" fmla="*/ 115 w 164"/>
                  <a:gd name="T7" fmla="*/ 42 h 185"/>
                  <a:gd name="T8" fmla="*/ 120 w 164"/>
                  <a:gd name="T9" fmla="*/ 64 h 185"/>
                  <a:gd name="T10" fmla="*/ 108 w 164"/>
                  <a:gd name="T11" fmla="*/ 86 h 185"/>
                  <a:gd name="T12" fmla="*/ 79 w 164"/>
                  <a:gd name="T13" fmla="*/ 90 h 185"/>
                  <a:gd name="T14" fmla="*/ 75 w 164"/>
                  <a:gd name="T15" fmla="*/ 90 h 185"/>
                  <a:gd name="T16" fmla="*/ 71 w 164"/>
                  <a:gd name="T17" fmla="*/ 89 h 185"/>
                  <a:gd name="T18" fmla="*/ 76 w 164"/>
                  <a:gd name="T19" fmla="*/ 51 h 185"/>
                  <a:gd name="T20" fmla="*/ 20 w 164"/>
                  <a:gd name="T21" fmla="*/ 22 h 185"/>
                  <a:gd name="T22" fmla="*/ 33 w 164"/>
                  <a:gd name="T23" fmla="*/ 29 h 185"/>
                  <a:gd name="T24" fmla="*/ 33 w 164"/>
                  <a:gd name="T25" fmla="*/ 57 h 185"/>
                  <a:gd name="T26" fmla="*/ 25 w 164"/>
                  <a:gd name="T27" fmla="*/ 124 h 185"/>
                  <a:gd name="T28" fmla="*/ 18 w 164"/>
                  <a:gd name="T29" fmla="*/ 150 h 185"/>
                  <a:gd name="T30" fmla="*/ 3 w 164"/>
                  <a:gd name="T31" fmla="*/ 154 h 185"/>
                  <a:gd name="T32" fmla="*/ 0 w 164"/>
                  <a:gd name="T33" fmla="*/ 175 h 185"/>
                  <a:gd name="T34" fmla="*/ 78 w 164"/>
                  <a:gd name="T35" fmla="*/ 185 h 185"/>
                  <a:gd name="T36" fmla="*/ 80 w 164"/>
                  <a:gd name="T37" fmla="*/ 164 h 185"/>
                  <a:gd name="T38" fmla="*/ 67 w 164"/>
                  <a:gd name="T39" fmla="*/ 156 h 185"/>
                  <a:gd name="T40" fmla="*/ 66 w 164"/>
                  <a:gd name="T41" fmla="*/ 129 h 185"/>
                  <a:gd name="T42" fmla="*/ 69 w 164"/>
                  <a:gd name="T43" fmla="*/ 111 h 185"/>
                  <a:gd name="T44" fmla="*/ 96 w 164"/>
                  <a:gd name="T45" fmla="*/ 114 h 185"/>
                  <a:gd name="T46" fmla="*/ 142 w 164"/>
                  <a:gd name="T47" fmla="*/ 107 h 185"/>
                  <a:gd name="T48" fmla="*/ 162 w 164"/>
                  <a:gd name="T49" fmla="*/ 71 h 185"/>
                  <a:gd name="T50" fmla="*/ 151 w 164"/>
                  <a:gd name="T51" fmla="*/ 30 h 185"/>
                  <a:gd name="T52" fmla="*/ 107 w 164"/>
                  <a:gd name="T53" fmla="*/ 11 h 185"/>
                  <a:gd name="T54" fmla="*/ 22 w 164"/>
                  <a:gd name="T55" fmla="*/ 0 h 185"/>
                  <a:gd name="T56" fmla="*/ 20 w 164"/>
                  <a:gd name="T57" fmla="*/ 2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4" h="185">
                    <a:moveTo>
                      <a:pt x="76" y="51"/>
                    </a:moveTo>
                    <a:cubicBezTo>
                      <a:pt x="77" y="42"/>
                      <a:pt x="79" y="36"/>
                      <a:pt x="82" y="34"/>
                    </a:cubicBezTo>
                    <a:cubicBezTo>
                      <a:pt x="84" y="31"/>
                      <a:pt x="88" y="30"/>
                      <a:pt x="94" y="31"/>
                    </a:cubicBezTo>
                    <a:cubicBezTo>
                      <a:pt x="103" y="32"/>
                      <a:pt x="110" y="36"/>
                      <a:pt x="115" y="42"/>
                    </a:cubicBezTo>
                    <a:cubicBezTo>
                      <a:pt x="119" y="47"/>
                      <a:pt x="121" y="55"/>
                      <a:pt x="120" y="64"/>
                    </a:cubicBezTo>
                    <a:cubicBezTo>
                      <a:pt x="119" y="74"/>
                      <a:pt x="114" y="82"/>
                      <a:pt x="108" y="86"/>
                    </a:cubicBezTo>
                    <a:cubicBezTo>
                      <a:pt x="101" y="91"/>
                      <a:pt x="91" y="92"/>
                      <a:pt x="79" y="90"/>
                    </a:cubicBezTo>
                    <a:cubicBezTo>
                      <a:pt x="77" y="90"/>
                      <a:pt x="76" y="90"/>
                      <a:pt x="75" y="90"/>
                    </a:cubicBezTo>
                    <a:cubicBezTo>
                      <a:pt x="73" y="90"/>
                      <a:pt x="72" y="89"/>
                      <a:pt x="71" y="89"/>
                    </a:cubicBezTo>
                    <a:lnTo>
                      <a:pt x="76" y="51"/>
                    </a:lnTo>
                    <a:close/>
                    <a:moveTo>
                      <a:pt x="20" y="22"/>
                    </a:moveTo>
                    <a:cubicBezTo>
                      <a:pt x="26" y="23"/>
                      <a:pt x="31" y="25"/>
                      <a:pt x="33" y="29"/>
                    </a:cubicBezTo>
                    <a:cubicBezTo>
                      <a:pt x="35" y="33"/>
                      <a:pt x="35" y="42"/>
                      <a:pt x="33" y="57"/>
                    </a:cubicBezTo>
                    <a:cubicBezTo>
                      <a:pt x="25" y="124"/>
                      <a:pt x="25" y="124"/>
                      <a:pt x="25" y="124"/>
                    </a:cubicBezTo>
                    <a:cubicBezTo>
                      <a:pt x="23" y="138"/>
                      <a:pt x="21" y="147"/>
                      <a:pt x="18" y="150"/>
                    </a:cubicBezTo>
                    <a:cubicBezTo>
                      <a:pt x="15" y="153"/>
                      <a:pt x="10" y="155"/>
                      <a:pt x="3" y="154"/>
                    </a:cubicBezTo>
                    <a:cubicBezTo>
                      <a:pt x="0" y="175"/>
                      <a:pt x="0" y="175"/>
                      <a:pt x="0" y="175"/>
                    </a:cubicBezTo>
                    <a:cubicBezTo>
                      <a:pt x="78" y="185"/>
                      <a:pt x="78" y="185"/>
                      <a:pt x="78" y="185"/>
                    </a:cubicBezTo>
                    <a:cubicBezTo>
                      <a:pt x="80" y="164"/>
                      <a:pt x="80" y="164"/>
                      <a:pt x="80" y="164"/>
                    </a:cubicBezTo>
                    <a:cubicBezTo>
                      <a:pt x="73" y="162"/>
                      <a:pt x="69" y="160"/>
                      <a:pt x="67" y="156"/>
                    </a:cubicBezTo>
                    <a:cubicBezTo>
                      <a:pt x="65" y="152"/>
                      <a:pt x="64" y="143"/>
                      <a:pt x="66" y="129"/>
                    </a:cubicBezTo>
                    <a:cubicBezTo>
                      <a:pt x="69" y="111"/>
                      <a:pt x="69" y="111"/>
                      <a:pt x="69" y="111"/>
                    </a:cubicBezTo>
                    <a:cubicBezTo>
                      <a:pt x="96" y="114"/>
                      <a:pt x="96" y="114"/>
                      <a:pt x="96" y="114"/>
                    </a:cubicBezTo>
                    <a:cubicBezTo>
                      <a:pt x="116" y="117"/>
                      <a:pt x="131" y="115"/>
                      <a:pt x="142" y="107"/>
                    </a:cubicBezTo>
                    <a:cubicBezTo>
                      <a:pt x="153" y="100"/>
                      <a:pt x="159" y="88"/>
                      <a:pt x="162" y="71"/>
                    </a:cubicBezTo>
                    <a:cubicBezTo>
                      <a:pt x="164" y="54"/>
                      <a:pt x="160" y="40"/>
                      <a:pt x="151" y="30"/>
                    </a:cubicBezTo>
                    <a:cubicBezTo>
                      <a:pt x="142" y="19"/>
                      <a:pt x="127" y="13"/>
                      <a:pt x="107" y="11"/>
                    </a:cubicBezTo>
                    <a:cubicBezTo>
                      <a:pt x="22" y="0"/>
                      <a:pt x="22" y="0"/>
                      <a:pt x="22" y="0"/>
                    </a:cubicBez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4"/>
              <p:cNvSpPr>
                <a:spLocks noEditPoints="1"/>
              </p:cNvSpPr>
              <p:nvPr/>
            </p:nvSpPr>
            <p:spPr bwMode="auto">
              <a:xfrm>
                <a:off x="3548231" y="1241473"/>
                <a:ext cx="53867" cy="56702"/>
              </a:xfrm>
              <a:custGeom>
                <a:avLst/>
                <a:gdLst>
                  <a:gd name="T0" fmla="*/ 117 w 176"/>
                  <a:gd name="T1" fmla="*/ 40 h 186"/>
                  <a:gd name="T2" fmla="*/ 130 w 176"/>
                  <a:gd name="T3" fmla="*/ 92 h 186"/>
                  <a:gd name="T4" fmla="*/ 121 w 176"/>
                  <a:gd name="T5" fmla="*/ 143 h 186"/>
                  <a:gd name="T6" fmla="*/ 91 w 176"/>
                  <a:gd name="T7" fmla="*/ 163 h 186"/>
                  <a:gd name="T8" fmla="*/ 59 w 176"/>
                  <a:gd name="T9" fmla="*/ 146 h 186"/>
                  <a:gd name="T10" fmla="*/ 46 w 176"/>
                  <a:gd name="T11" fmla="*/ 95 h 186"/>
                  <a:gd name="T12" fmla="*/ 55 w 176"/>
                  <a:gd name="T13" fmla="*/ 43 h 186"/>
                  <a:gd name="T14" fmla="*/ 85 w 176"/>
                  <a:gd name="T15" fmla="*/ 23 h 186"/>
                  <a:gd name="T16" fmla="*/ 117 w 176"/>
                  <a:gd name="T17" fmla="*/ 40 h 186"/>
                  <a:gd name="T18" fmla="*/ 23 w 176"/>
                  <a:gd name="T19" fmla="*/ 29 h 186"/>
                  <a:gd name="T20" fmla="*/ 1 w 176"/>
                  <a:gd name="T21" fmla="*/ 96 h 186"/>
                  <a:gd name="T22" fmla="*/ 28 w 176"/>
                  <a:gd name="T23" fmla="*/ 162 h 186"/>
                  <a:gd name="T24" fmla="*/ 92 w 176"/>
                  <a:gd name="T25" fmla="*/ 185 h 186"/>
                  <a:gd name="T26" fmla="*/ 153 w 176"/>
                  <a:gd name="T27" fmla="*/ 158 h 186"/>
                  <a:gd name="T28" fmla="*/ 175 w 176"/>
                  <a:gd name="T29" fmla="*/ 90 h 186"/>
                  <a:gd name="T30" fmla="*/ 148 w 176"/>
                  <a:gd name="T31" fmla="*/ 24 h 186"/>
                  <a:gd name="T32" fmla="*/ 84 w 176"/>
                  <a:gd name="T33" fmla="*/ 1 h 186"/>
                  <a:gd name="T34" fmla="*/ 23 w 176"/>
                  <a:gd name="T35" fmla="*/ 2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 h="186">
                    <a:moveTo>
                      <a:pt x="117" y="40"/>
                    </a:moveTo>
                    <a:cubicBezTo>
                      <a:pt x="125" y="52"/>
                      <a:pt x="129" y="69"/>
                      <a:pt x="130" y="92"/>
                    </a:cubicBezTo>
                    <a:cubicBezTo>
                      <a:pt x="131" y="114"/>
                      <a:pt x="128" y="131"/>
                      <a:pt x="121" y="143"/>
                    </a:cubicBezTo>
                    <a:cubicBezTo>
                      <a:pt x="114" y="156"/>
                      <a:pt x="104" y="162"/>
                      <a:pt x="91" y="163"/>
                    </a:cubicBezTo>
                    <a:cubicBezTo>
                      <a:pt x="77" y="163"/>
                      <a:pt x="67" y="158"/>
                      <a:pt x="59" y="146"/>
                    </a:cubicBezTo>
                    <a:cubicBezTo>
                      <a:pt x="51" y="134"/>
                      <a:pt x="47" y="117"/>
                      <a:pt x="46" y="95"/>
                    </a:cubicBezTo>
                    <a:cubicBezTo>
                      <a:pt x="45" y="73"/>
                      <a:pt x="48" y="55"/>
                      <a:pt x="55" y="43"/>
                    </a:cubicBezTo>
                    <a:cubicBezTo>
                      <a:pt x="62" y="30"/>
                      <a:pt x="72" y="24"/>
                      <a:pt x="85" y="23"/>
                    </a:cubicBezTo>
                    <a:cubicBezTo>
                      <a:pt x="99" y="23"/>
                      <a:pt x="109" y="28"/>
                      <a:pt x="117" y="40"/>
                    </a:cubicBezTo>
                    <a:close/>
                    <a:moveTo>
                      <a:pt x="23" y="29"/>
                    </a:moveTo>
                    <a:cubicBezTo>
                      <a:pt x="7" y="46"/>
                      <a:pt x="0" y="69"/>
                      <a:pt x="1" y="96"/>
                    </a:cubicBezTo>
                    <a:cubicBezTo>
                      <a:pt x="2" y="124"/>
                      <a:pt x="11" y="146"/>
                      <a:pt x="28" y="162"/>
                    </a:cubicBezTo>
                    <a:cubicBezTo>
                      <a:pt x="44" y="179"/>
                      <a:pt x="65" y="186"/>
                      <a:pt x="92" y="185"/>
                    </a:cubicBezTo>
                    <a:cubicBezTo>
                      <a:pt x="117" y="185"/>
                      <a:pt x="138" y="175"/>
                      <a:pt x="153" y="158"/>
                    </a:cubicBezTo>
                    <a:cubicBezTo>
                      <a:pt x="169" y="140"/>
                      <a:pt x="176" y="118"/>
                      <a:pt x="175" y="90"/>
                    </a:cubicBezTo>
                    <a:cubicBezTo>
                      <a:pt x="174" y="62"/>
                      <a:pt x="165" y="40"/>
                      <a:pt x="148" y="24"/>
                    </a:cubicBezTo>
                    <a:cubicBezTo>
                      <a:pt x="132" y="8"/>
                      <a:pt x="110" y="0"/>
                      <a:pt x="84" y="1"/>
                    </a:cubicBezTo>
                    <a:cubicBezTo>
                      <a:pt x="59" y="2"/>
                      <a:pt x="38" y="11"/>
                      <a:pt x="23"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5"/>
              <p:cNvSpPr>
                <a:spLocks noEditPoints="1"/>
              </p:cNvSpPr>
              <p:nvPr/>
            </p:nvSpPr>
            <p:spPr bwMode="auto">
              <a:xfrm>
                <a:off x="3599972" y="1235803"/>
                <a:ext cx="62372" cy="58829"/>
              </a:xfrm>
              <a:custGeom>
                <a:avLst/>
                <a:gdLst>
                  <a:gd name="T0" fmla="*/ 68 w 207"/>
                  <a:gd name="T1" fmla="*/ 52 h 193"/>
                  <a:gd name="T2" fmla="*/ 69 w 207"/>
                  <a:gd name="T3" fmla="*/ 34 h 193"/>
                  <a:gd name="T4" fmla="*/ 83 w 207"/>
                  <a:gd name="T5" fmla="*/ 27 h 193"/>
                  <a:gd name="T6" fmla="*/ 110 w 207"/>
                  <a:gd name="T7" fmla="*/ 30 h 193"/>
                  <a:gd name="T8" fmla="*/ 122 w 207"/>
                  <a:gd name="T9" fmla="*/ 48 h 193"/>
                  <a:gd name="T10" fmla="*/ 115 w 207"/>
                  <a:gd name="T11" fmla="*/ 71 h 193"/>
                  <a:gd name="T12" fmla="*/ 82 w 207"/>
                  <a:gd name="T13" fmla="*/ 83 h 193"/>
                  <a:gd name="T14" fmla="*/ 77 w 207"/>
                  <a:gd name="T15" fmla="*/ 84 h 193"/>
                  <a:gd name="T16" fmla="*/ 73 w 207"/>
                  <a:gd name="T17" fmla="*/ 84 h 193"/>
                  <a:gd name="T18" fmla="*/ 68 w 207"/>
                  <a:gd name="T19" fmla="*/ 52 h 193"/>
                  <a:gd name="T20" fmla="*/ 4 w 207"/>
                  <a:gd name="T21" fmla="*/ 40 h 193"/>
                  <a:gd name="T22" fmla="*/ 20 w 207"/>
                  <a:gd name="T23" fmla="*/ 44 h 193"/>
                  <a:gd name="T24" fmla="*/ 28 w 207"/>
                  <a:gd name="T25" fmla="*/ 69 h 193"/>
                  <a:gd name="T26" fmla="*/ 40 w 207"/>
                  <a:gd name="T27" fmla="*/ 136 h 193"/>
                  <a:gd name="T28" fmla="*/ 40 w 207"/>
                  <a:gd name="T29" fmla="*/ 163 h 193"/>
                  <a:gd name="T30" fmla="*/ 26 w 207"/>
                  <a:gd name="T31" fmla="*/ 171 h 193"/>
                  <a:gd name="T32" fmla="*/ 29 w 207"/>
                  <a:gd name="T33" fmla="*/ 193 h 193"/>
                  <a:gd name="T34" fmla="*/ 109 w 207"/>
                  <a:gd name="T35" fmla="*/ 180 h 193"/>
                  <a:gd name="T36" fmla="*/ 105 w 207"/>
                  <a:gd name="T37" fmla="*/ 159 h 193"/>
                  <a:gd name="T38" fmla="*/ 89 w 207"/>
                  <a:gd name="T39" fmla="*/ 155 h 193"/>
                  <a:gd name="T40" fmla="*/ 81 w 207"/>
                  <a:gd name="T41" fmla="*/ 129 h 193"/>
                  <a:gd name="T42" fmla="*/ 77 w 207"/>
                  <a:gd name="T43" fmla="*/ 108 h 193"/>
                  <a:gd name="T44" fmla="*/ 93 w 207"/>
                  <a:gd name="T45" fmla="*/ 105 h 193"/>
                  <a:gd name="T46" fmla="*/ 156 w 207"/>
                  <a:gd name="T47" fmla="*/ 173 h 193"/>
                  <a:gd name="T48" fmla="*/ 207 w 207"/>
                  <a:gd name="T49" fmla="*/ 164 h 193"/>
                  <a:gd name="T50" fmla="*/ 204 w 207"/>
                  <a:gd name="T51" fmla="*/ 143 h 193"/>
                  <a:gd name="T52" fmla="*/ 188 w 207"/>
                  <a:gd name="T53" fmla="*/ 141 h 193"/>
                  <a:gd name="T54" fmla="*/ 175 w 207"/>
                  <a:gd name="T55" fmla="*/ 131 h 193"/>
                  <a:gd name="T56" fmla="*/ 135 w 207"/>
                  <a:gd name="T57" fmla="*/ 93 h 193"/>
                  <a:gd name="T58" fmla="*/ 160 w 207"/>
                  <a:gd name="T59" fmla="*/ 71 h 193"/>
                  <a:gd name="T60" fmla="*/ 164 w 207"/>
                  <a:gd name="T61" fmla="*/ 41 h 193"/>
                  <a:gd name="T62" fmla="*/ 142 w 207"/>
                  <a:gd name="T63" fmla="*/ 8 h 193"/>
                  <a:gd name="T64" fmla="*/ 91 w 207"/>
                  <a:gd name="T65" fmla="*/ 4 h 193"/>
                  <a:gd name="T66" fmla="*/ 0 w 207"/>
                  <a:gd name="T67" fmla="*/ 19 h 193"/>
                  <a:gd name="T68" fmla="*/ 4 w 207"/>
                  <a:gd name="T69" fmla="*/ 4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 h="193">
                    <a:moveTo>
                      <a:pt x="68" y="52"/>
                    </a:moveTo>
                    <a:cubicBezTo>
                      <a:pt x="66" y="43"/>
                      <a:pt x="67" y="37"/>
                      <a:pt x="69" y="34"/>
                    </a:cubicBezTo>
                    <a:cubicBezTo>
                      <a:pt x="71" y="31"/>
                      <a:pt x="76" y="28"/>
                      <a:pt x="83" y="27"/>
                    </a:cubicBezTo>
                    <a:cubicBezTo>
                      <a:pt x="94" y="26"/>
                      <a:pt x="103" y="26"/>
                      <a:pt x="110" y="30"/>
                    </a:cubicBezTo>
                    <a:cubicBezTo>
                      <a:pt x="117" y="34"/>
                      <a:pt x="121" y="40"/>
                      <a:pt x="122" y="48"/>
                    </a:cubicBezTo>
                    <a:cubicBezTo>
                      <a:pt x="124" y="57"/>
                      <a:pt x="121" y="65"/>
                      <a:pt x="115" y="71"/>
                    </a:cubicBezTo>
                    <a:cubicBezTo>
                      <a:pt x="108" y="76"/>
                      <a:pt x="97" y="81"/>
                      <a:pt x="82" y="83"/>
                    </a:cubicBezTo>
                    <a:cubicBezTo>
                      <a:pt x="80" y="83"/>
                      <a:pt x="78" y="84"/>
                      <a:pt x="77" y="84"/>
                    </a:cubicBezTo>
                    <a:cubicBezTo>
                      <a:pt x="76" y="84"/>
                      <a:pt x="74" y="84"/>
                      <a:pt x="73" y="84"/>
                    </a:cubicBezTo>
                    <a:lnTo>
                      <a:pt x="68" y="52"/>
                    </a:lnTo>
                    <a:close/>
                    <a:moveTo>
                      <a:pt x="4" y="40"/>
                    </a:moveTo>
                    <a:cubicBezTo>
                      <a:pt x="11" y="39"/>
                      <a:pt x="17" y="40"/>
                      <a:pt x="20" y="44"/>
                    </a:cubicBezTo>
                    <a:cubicBezTo>
                      <a:pt x="23" y="47"/>
                      <a:pt x="26" y="55"/>
                      <a:pt x="28" y="69"/>
                    </a:cubicBezTo>
                    <a:cubicBezTo>
                      <a:pt x="40" y="136"/>
                      <a:pt x="40" y="136"/>
                      <a:pt x="40" y="136"/>
                    </a:cubicBezTo>
                    <a:cubicBezTo>
                      <a:pt x="42" y="150"/>
                      <a:pt x="42" y="159"/>
                      <a:pt x="40" y="163"/>
                    </a:cubicBezTo>
                    <a:cubicBezTo>
                      <a:pt x="38" y="167"/>
                      <a:pt x="33" y="170"/>
                      <a:pt x="26" y="171"/>
                    </a:cubicBezTo>
                    <a:cubicBezTo>
                      <a:pt x="29" y="193"/>
                      <a:pt x="29" y="193"/>
                      <a:pt x="29" y="193"/>
                    </a:cubicBezTo>
                    <a:cubicBezTo>
                      <a:pt x="109" y="180"/>
                      <a:pt x="109" y="180"/>
                      <a:pt x="109" y="180"/>
                    </a:cubicBezTo>
                    <a:cubicBezTo>
                      <a:pt x="105" y="159"/>
                      <a:pt x="105" y="159"/>
                      <a:pt x="105" y="159"/>
                    </a:cubicBezTo>
                    <a:cubicBezTo>
                      <a:pt x="98" y="160"/>
                      <a:pt x="92" y="158"/>
                      <a:pt x="89" y="155"/>
                    </a:cubicBezTo>
                    <a:cubicBezTo>
                      <a:pt x="86" y="152"/>
                      <a:pt x="83" y="143"/>
                      <a:pt x="81" y="129"/>
                    </a:cubicBezTo>
                    <a:cubicBezTo>
                      <a:pt x="77" y="108"/>
                      <a:pt x="77" y="108"/>
                      <a:pt x="77" y="108"/>
                    </a:cubicBezTo>
                    <a:cubicBezTo>
                      <a:pt x="93" y="105"/>
                      <a:pt x="93" y="105"/>
                      <a:pt x="93" y="105"/>
                    </a:cubicBezTo>
                    <a:cubicBezTo>
                      <a:pt x="156" y="173"/>
                      <a:pt x="156" y="173"/>
                      <a:pt x="156" y="173"/>
                    </a:cubicBezTo>
                    <a:cubicBezTo>
                      <a:pt x="207" y="164"/>
                      <a:pt x="207" y="164"/>
                      <a:pt x="207" y="164"/>
                    </a:cubicBezTo>
                    <a:cubicBezTo>
                      <a:pt x="204" y="143"/>
                      <a:pt x="204" y="143"/>
                      <a:pt x="204" y="143"/>
                    </a:cubicBezTo>
                    <a:cubicBezTo>
                      <a:pt x="198" y="143"/>
                      <a:pt x="193" y="143"/>
                      <a:pt x="188" y="141"/>
                    </a:cubicBezTo>
                    <a:cubicBezTo>
                      <a:pt x="184" y="139"/>
                      <a:pt x="179" y="136"/>
                      <a:pt x="175" y="131"/>
                    </a:cubicBezTo>
                    <a:cubicBezTo>
                      <a:pt x="135" y="93"/>
                      <a:pt x="135" y="93"/>
                      <a:pt x="135" y="93"/>
                    </a:cubicBezTo>
                    <a:cubicBezTo>
                      <a:pt x="147" y="87"/>
                      <a:pt x="155" y="80"/>
                      <a:pt x="160" y="71"/>
                    </a:cubicBezTo>
                    <a:cubicBezTo>
                      <a:pt x="165" y="63"/>
                      <a:pt x="166" y="53"/>
                      <a:pt x="164" y="41"/>
                    </a:cubicBezTo>
                    <a:cubicBezTo>
                      <a:pt x="162" y="25"/>
                      <a:pt x="154" y="14"/>
                      <a:pt x="142" y="8"/>
                    </a:cubicBezTo>
                    <a:cubicBezTo>
                      <a:pt x="130" y="2"/>
                      <a:pt x="113" y="0"/>
                      <a:pt x="91" y="4"/>
                    </a:cubicBezTo>
                    <a:cubicBezTo>
                      <a:pt x="0" y="19"/>
                      <a:pt x="0" y="19"/>
                      <a:pt x="0" y="19"/>
                    </a:cubicBezTo>
                    <a:lnTo>
                      <a:pt x="4"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6"/>
              <p:cNvSpPr>
                <a:spLocks noEditPoints="1"/>
              </p:cNvSpPr>
              <p:nvPr/>
            </p:nvSpPr>
            <p:spPr bwMode="auto">
              <a:xfrm>
                <a:off x="3665179" y="1221627"/>
                <a:ext cx="52450" cy="62372"/>
              </a:xfrm>
              <a:custGeom>
                <a:avLst/>
                <a:gdLst>
                  <a:gd name="T0" fmla="*/ 68 w 172"/>
                  <a:gd name="T1" fmla="*/ 90 h 204"/>
                  <a:gd name="T2" fmla="*/ 38 w 172"/>
                  <a:gd name="T3" fmla="*/ 101 h 204"/>
                  <a:gd name="T4" fmla="*/ 35 w 172"/>
                  <a:gd name="T5" fmla="*/ 48 h 204"/>
                  <a:gd name="T6" fmla="*/ 68 w 172"/>
                  <a:gd name="T7" fmla="*/ 90 h 204"/>
                  <a:gd name="T8" fmla="*/ 14 w 172"/>
                  <a:gd name="T9" fmla="*/ 146 h 204"/>
                  <a:gd name="T10" fmla="*/ 14 w 172"/>
                  <a:gd name="T11" fmla="*/ 149 h 204"/>
                  <a:gd name="T12" fmla="*/ 0 w 172"/>
                  <a:gd name="T13" fmla="*/ 184 h 204"/>
                  <a:gd name="T14" fmla="*/ 8 w 172"/>
                  <a:gd name="T15" fmla="*/ 204 h 204"/>
                  <a:gd name="T16" fmla="*/ 70 w 172"/>
                  <a:gd name="T17" fmla="*/ 180 h 204"/>
                  <a:gd name="T18" fmla="*/ 63 w 172"/>
                  <a:gd name="T19" fmla="*/ 160 h 204"/>
                  <a:gd name="T20" fmla="*/ 48 w 172"/>
                  <a:gd name="T21" fmla="*/ 163 h 204"/>
                  <a:gd name="T22" fmla="*/ 41 w 172"/>
                  <a:gd name="T23" fmla="*/ 155 h 204"/>
                  <a:gd name="T24" fmla="*/ 41 w 172"/>
                  <a:gd name="T25" fmla="*/ 153 h 204"/>
                  <a:gd name="T26" fmla="*/ 40 w 172"/>
                  <a:gd name="T27" fmla="*/ 150 h 204"/>
                  <a:gd name="T28" fmla="*/ 38 w 172"/>
                  <a:gd name="T29" fmla="*/ 125 h 204"/>
                  <a:gd name="T30" fmla="*/ 84 w 172"/>
                  <a:gd name="T31" fmla="*/ 107 h 204"/>
                  <a:gd name="T32" fmla="*/ 100 w 172"/>
                  <a:gd name="T33" fmla="*/ 127 h 204"/>
                  <a:gd name="T34" fmla="*/ 102 w 172"/>
                  <a:gd name="T35" fmla="*/ 130 h 204"/>
                  <a:gd name="T36" fmla="*/ 104 w 172"/>
                  <a:gd name="T37" fmla="*/ 134 h 204"/>
                  <a:gd name="T38" fmla="*/ 104 w 172"/>
                  <a:gd name="T39" fmla="*/ 142 h 204"/>
                  <a:gd name="T40" fmla="*/ 94 w 172"/>
                  <a:gd name="T41" fmla="*/ 149 h 204"/>
                  <a:gd name="T42" fmla="*/ 92 w 172"/>
                  <a:gd name="T43" fmla="*/ 149 h 204"/>
                  <a:gd name="T44" fmla="*/ 99 w 172"/>
                  <a:gd name="T45" fmla="*/ 169 h 204"/>
                  <a:gd name="T46" fmla="*/ 172 w 172"/>
                  <a:gd name="T47" fmla="*/ 141 h 204"/>
                  <a:gd name="T48" fmla="*/ 164 w 172"/>
                  <a:gd name="T49" fmla="*/ 121 h 204"/>
                  <a:gd name="T50" fmla="*/ 136 w 172"/>
                  <a:gd name="T51" fmla="*/ 107 h 204"/>
                  <a:gd name="T52" fmla="*/ 135 w 172"/>
                  <a:gd name="T53" fmla="*/ 106 h 204"/>
                  <a:gd name="T54" fmla="*/ 46 w 172"/>
                  <a:gd name="T55" fmla="*/ 0 h 204"/>
                  <a:gd name="T56" fmla="*/ 11 w 172"/>
                  <a:gd name="T57" fmla="*/ 13 h 204"/>
                  <a:gd name="T58" fmla="*/ 14 w 172"/>
                  <a:gd name="T59" fmla="*/ 14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2" h="204">
                    <a:moveTo>
                      <a:pt x="68" y="90"/>
                    </a:moveTo>
                    <a:cubicBezTo>
                      <a:pt x="38" y="101"/>
                      <a:pt x="38" y="101"/>
                      <a:pt x="38" y="101"/>
                    </a:cubicBezTo>
                    <a:cubicBezTo>
                      <a:pt x="35" y="48"/>
                      <a:pt x="35" y="48"/>
                      <a:pt x="35" y="48"/>
                    </a:cubicBezTo>
                    <a:lnTo>
                      <a:pt x="68" y="90"/>
                    </a:lnTo>
                    <a:close/>
                    <a:moveTo>
                      <a:pt x="14" y="146"/>
                    </a:moveTo>
                    <a:cubicBezTo>
                      <a:pt x="14" y="147"/>
                      <a:pt x="14" y="148"/>
                      <a:pt x="14" y="149"/>
                    </a:cubicBezTo>
                    <a:cubicBezTo>
                      <a:pt x="14" y="167"/>
                      <a:pt x="10" y="178"/>
                      <a:pt x="0" y="184"/>
                    </a:cubicBezTo>
                    <a:cubicBezTo>
                      <a:pt x="8" y="204"/>
                      <a:pt x="8" y="204"/>
                      <a:pt x="8" y="204"/>
                    </a:cubicBezTo>
                    <a:cubicBezTo>
                      <a:pt x="70" y="180"/>
                      <a:pt x="70" y="180"/>
                      <a:pt x="70" y="180"/>
                    </a:cubicBezTo>
                    <a:cubicBezTo>
                      <a:pt x="63" y="160"/>
                      <a:pt x="63" y="160"/>
                      <a:pt x="63" y="160"/>
                    </a:cubicBezTo>
                    <a:cubicBezTo>
                      <a:pt x="56" y="162"/>
                      <a:pt x="52" y="163"/>
                      <a:pt x="48" y="163"/>
                    </a:cubicBezTo>
                    <a:cubicBezTo>
                      <a:pt x="45" y="162"/>
                      <a:pt x="43" y="159"/>
                      <a:pt x="41" y="155"/>
                    </a:cubicBezTo>
                    <a:cubicBezTo>
                      <a:pt x="41" y="154"/>
                      <a:pt x="41" y="153"/>
                      <a:pt x="41" y="153"/>
                    </a:cubicBezTo>
                    <a:cubicBezTo>
                      <a:pt x="40" y="152"/>
                      <a:pt x="40" y="151"/>
                      <a:pt x="40" y="150"/>
                    </a:cubicBezTo>
                    <a:cubicBezTo>
                      <a:pt x="38" y="125"/>
                      <a:pt x="38" y="125"/>
                      <a:pt x="38" y="125"/>
                    </a:cubicBezTo>
                    <a:cubicBezTo>
                      <a:pt x="84" y="107"/>
                      <a:pt x="84" y="107"/>
                      <a:pt x="84" y="107"/>
                    </a:cubicBezTo>
                    <a:cubicBezTo>
                      <a:pt x="100" y="127"/>
                      <a:pt x="100" y="127"/>
                      <a:pt x="100" y="127"/>
                    </a:cubicBezTo>
                    <a:cubicBezTo>
                      <a:pt x="101" y="128"/>
                      <a:pt x="102" y="129"/>
                      <a:pt x="102" y="130"/>
                    </a:cubicBezTo>
                    <a:cubicBezTo>
                      <a:pt x="103" y="131"/>
                      <a:pt x="104" y="132"/>
                      <a:pt x="104" y="134"/>
                    </a:cubicBezTo>
                    <a:cubicBezTo>
                      <a:pt x="105" y="137"/>
                      <a:pt x="105" y="140"/>
                      <a:pt x="104" y="142"/>
                    </a:cubicBezTo>
                    <a:cubicBezTo>
                      <a:pt x="102" y="144"/>
                      <a:pt x="99" y="147"/>
                      <a:pt x="94" y="149"/>
                    </a:cubicBezTo>
                    <a:cubicBezTo>
                      <a:pt x="92" y="149"/>
                      <a:pt x="92" y="149"/>
                      <a:pt x="92" y="149"/>
                    </a:cubicBezTo>
                    <a:cubicBezTo>
                      <a:pt x="99" y="169"/>
                      <a:pt x="99" y="169"/>
                      <a:pt x="99" y="169"/>
                    </a:cubicBezTo>
                    <a:cubicBezTo>
                      <a:pt x="172" y="141"/>
                      <a:pt x="172" y="141"/>
                      <a:pt x="172" y="141"/>
                    </a:cubicBezTo>
                    <a:cubicBezTo>
                      <a:pt x="164" y="121"/>
                      <a:pt x="164" y="121"/>
                      <a:pt x="164" y="121"/>
                    </a:cubicBezTo>
                    <a:cubicBezTo>
                      <a:pt x="155" y="123"/>
                      <a:pt x="146" y="119"/>
                      <a:pt x="136" y="107"/>
                    </a:cubicBezTo>
                    <a:cubicBezTo>
                      <a:pt x="135" y="106"/>
                      <a:pt x="135" y="106"/>
                      <a:pt x="135" y="106"/>
                    </a:cubicBezTo>
                    <a:cubicBezTo>
                      <a:pt x="46" y="0"/>
                      <a:pt x="46" y="0"/>
                      <a:pt x="46" y="0"/>
                    </a:cubicBezTo>
                    <a:cubicBezTo>
                      <a:pt x="11" y="13"/>
                      <a:pt x="11" y="13"/>
                      <a:pt x="11" y="13"/>
                    </a:cubicBezTo>
                    <a:lnTo>
                      <a:pt x="1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7"/>
              <p:cNvSpPr>
                <a:spLocks/>
              </p:cNvSpPr>
              <p:nvPr/>
            </p:nvSpPr>
            <p:spPr bwMode="auto">
              <a:xfrm>
                <a:off x="3694948" y="1198237"/>
                <a:ext cx="54576" cy="62372"/>
              </a:xfrm>
              <a:custGeom>
                <a:avLst/>
                <a:gdLst>
                  <a:gd name="T0" fmla="*/ 0 w 178"/>
                  <a:gd name="T1" fmla="*/ 61 h 205"/>
                  <a:gd name="T2" fmla="*/ 118 w 178"/>
                  <a:gd name="T3" fmla="*/ 0 h 205"/>
                  <a:gd name="T4" fmla="*/ 160 w 178"/>
                  <a:gd name="T5" fmla="*/ 39 h 205"/>
                  <a:gd name="T6" fmla="*/ 149 w 178"/>
                  <a:gd name="T7" fmla="*/ 52 h 205"/>
                  <a:gd name="T8" fmla="*/ 118 w 178"/>
                  <a:gd name="T9" fmla="*/ 36 h 205"/>
                  <a:gd name="T10" fmla="*/ 91 w 178"/>
                  <a:gd name="T11" fmla="*/ 41 h 205"/>
                  <a:gd name="T12" fmla="*/ 89 w 178"/>
                  <a:gd name="T13" fmla="*/ 42 h 205"/>
                  <a:gd name="T14" fmla="*/ 135 w 178"/>
                  <a:gd name="T15" fmla="*/ 129 h 205"/>
                  <a:gd name="T16" fmla="*/ 151 w 178"/>
                  <a:gd name="T17" fmla="*/ 151 h 205"/>
                  <a:gd name="T18" fmla="*/ 168 w 178"/>
                  <a:gd name="T19" fmla="*/ 149 h 205"/>
                  <a:gd name="T20" fmla="*/ 178 w 178"/>
                  <a:gd name="T21" fmla="*/ 168 h 205"/>
                  <a:gd name="T22" fmla="*/ 107 w 178"/>
                  <a:gd name="T23" fmla="*/ 205 h 205"/>
                  <a:gd name="T24" fmla="*/ 97 w 178"/>
                  <a:gd name="T25" fmla="*/ 186 h 205"/>
                  <a:gd name="T26" fmla="*/ 107 w 178"/>
                  <a:gd name="T27" fmla="*/ 174 h 205"/>
                  <a:gd name="T28" fmla="*/ 98 w 178"/>
                  <a:gd name="T29" fmla="*/ 149 h 205"/>
                  <a:gd name="T30" fmla="*/ 52 w 178"/>
                  <a:gd name="T31" fmla="*/ 61 h 205"/>
                  <a:gd name="T32" fmla="*/ 50 w 178"/>
                  <a:gd name="T33" fmla="*/ 62 h 205"/>
                  <a:gd name="T34" fmla="*/ 30 w 178"/>
                  <a:gd name="T35" fmla="*/ 82 h 205"/>
                  <a:gd name="T36" fmla="*/ 26 w 178"/>
                  <a:gd name="T37" fmla="*/ 116 h 205"/>
                  <a:gd name="T38" fmla="*/ 10 w 178"/>
                  <a:gd name="T39" fmla="*/ 117 h 205"/>
                  <a:gd name="T40" fmla="*/ 0 w 178"/>
                  <a:gd name="T41" fmla="*/ 61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8" h="205">
                    <a:moveTo>
                      <a:pt x="0" y="61"/>
                    </a:moveTo>
                    <a:cubicBezTo>
                      <a:pt x="118" y="0"/>
                      <a:pt x="118" y="0"/>
                      <a:pt x="118" y="0"/>
                    </a:cubicBezTo>
                    <a:cubicBezTo>
                      <a:pt x="160" y="39"/>
                      <a:pt x="160" y="39"/>
                      <a:pt x="160" y="39"/>
                    </a:cubicBezTo>
                    <a:cubicBezTo>
                      <a:pt x="149" y="52"/>
                      <a:pt x="149" y="52"/>
                      <a:pt x="149" y="52"/>
                    </a:cubicBezTo>
                    <a:cubicBezTo>
                      <a:pt x="137" y="43"/>
                      <a:pt x="127" y="38"/>
                      <a:pt x="118" y="36"/>
                    </a:cubicBezTo>
                    <a:cubicBezTo>
                      <a:pt x="109" y="34"/>
                      <a:pt x="100" y="36"/>
                      <a:pt x="91" y="41"/>
                    </a:cubicBezTo>
                    <a:cubicBezTo>
                      <a:pt x="89" y="42"/>
                      <a:pt x="89" y="42"/>
                      <a:pt x="89" y="42"/>
                    </a:cubicBezTo>
                    <a:cubicBezTo>
                      <a:pt x="135" y="129"/>
                      <a:pt x="135" y="129"/>
                      <a:pt x="135" y="129"/>
                    </a:cubicBezTo>
                    <a:cubicBezTo>
                      <a:pt x="142" y="141"/>
                      <a:pt x="147" y="149"/>
                      <a:pt x="151" y="151"/>
                    </a:cubicBezTo>
                    <a:cubicBezTo>
                      <a:pt x="155" y="153"/>
                      <a:pt x="161" y="152"/>
                      <a:pt x="168" y="149"/>
                    </a:cubicBezTo>
                    <a:cubicBezTo>
                      <a:pt x="178" y="168"/>
                      <a:pt x="178" y="168"/>
                      <a:pt x="178" y="168"/>
                    </a:cubicBezTo>
                    <a:cubicBezTo>
                      <a:pt x="107" y="205"/>
                      <a:pt x="107" y="205"/>
                      <a:pt x="107" y="205"/>
                    </a:cubicBezTo>
                    <a:cubicBezTo>
                      <a:pt x="97" y="186"/>
                      <a:pt x="97" y="186"/>
                      <a:pt x="97" y="186"/>
                    </a:cubicBezTo>
                    <a:cubicBezTo>
                      <a:pt x="103" y="182"/>
                      <a:pt x="107" y="178"/>
                      <a:pt x="107" y="174"/>
                    </a:cubicBezTo>
                    <a:cubicBezTo>
                      <a:pt x="108" y="169"/>
                      <a:pt x="105" y="161"/>
                      <a:pt x="98" y="149"/>
                    </a:cubicBezTo>
                    <a:cubicBezTo>
                      <a:pt x="52" y="61"/>
                      <a:pt x="52" y="61"/>
                      <a:pt x="52" y="61"/>
                    </a:cubicBezTo>
                    <a:cubicBezTo>
                      <a:pt x="50" y="62"/>
                      <a:pt x="50" y="62"/>
                      <a:pt x="50" y="62"/>
                    </a:cubicBezTo>
                    <a:cubicBezTo>
                      <a:pt x="40" y="67"/>
                      <a:pt x="34" y="74"/>
                      <a:pt x="30" y="82"/>
                    </a:cubicBezTo>
                    <a:cubicBezTo>
                      <a:pt x="27" y="90"/>
                      <a:pt x="25" y="101"/>
                      <a:pt x="26" y="116"/>
                    </a:cubicBezTo>
                    <a:cubicBezTo>
                      <a:pt x="10" y="117"/>
                      <a:pt x="10" y="117"/>
                      <a:pt x="10" y="117"/>
                    </a:cubicBezTo>
                    <a:lnTo>
                      <a:pt x="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8"/>
              <p:cNvSpPr>
                <a:spLocks/>
              </p:cNvSpPr>
              <p:nvPr/>
            </p:nvSpPr>
            <p:spPr bwMode="auto">
              <a:xfrm>
                <a:off x="3736766" y="1180518"/>
                <a:ext cx="51741" cy="58120"/>
              </a:xfrm>
              <a:custGeom>
                <a:avLst/>
                <a:gdLst>
                  <a:gd name="T0" fmla="*/ 0 w 169"/>
                  <a:gd name="T1" fmla="*/ 46 h 192"/>
                  <a:gd name="T2" fmla="*/ 68 w 169"/>
                  <a:gd name="T3" fmla="*/ 0 h 192"/>
                  <a:gd name="T4" fmla="*/ 80 w 169"/>
                  <a:gd name="T5" fmla="*/ 18 h 192"/>
                  <a:gd name="T6" fmla="*/ 71 w 169"/>
                  <a:gd name="T7" fmla="*/ 32 h 192"/>
                  <a:gd name="T8" fmla="*/ 82 w 169"/>
                  <a:gd name="T9" fmla="*/ 56 h 192"/>
                  <a:gd name="T10" fmla="*/ 121 w 169"/>
                  <a:gd name="T11" fmla="*/ 112 h 192"/>
                  <a:gd name="T12" fmla="*/ 140 w 169"/>
                  <a:gd name="T13" fmla="*/ 132 h 192"/>
                  <a:gd name="T14" fmla="*/ 156 w 169"/>
                  <a:gd name="T15" fmla="*/ 128 h 192"/>
                  <a:gd name="T16" fmla="*/ 169 w 169"/>
                  <a:gd name="T17" fmla="*/ 146 h 192"/>
                  <a:gd name="T18" fmla="*/ 101 w 169"/>
                  <a:gd name="T19" fmla="*/ 192 h 192"/>
                  <a:gd name="T20" fmla="*/ 89 w 169"/>
                  <a:gd name="T21" fmla="*/ 174 h 192"/>
                  <a:gd name="T22" fmla="*/ 99 w 169"/>
                  <a:gd name="T23" fmla="*/ 160 h 192"/>
                  <a:gd name="T24" fmla="*/ 87 w 169"/>
                  <a:gd name="T25" fmla="*/ 136 h 192"/>
                  <a:gd name="T26" fmla="*/ 48 w 169"/>
                  <a:gd name="T27" fmla="*/ 80 h 192"/>
                  <a:gd name="T28" fmla="*/ 29 w 169"/>
                  <a:gd name="T29" fmla="*/ 60 h 192"/>
                  <a:gd name="T30" fmla="*/ 13 w 169"/>
                  <a:gd name="T31" fmla="*/ 64 h 192"/>
                  <a:gd name="T32" fmla="*/ 0 w 169"/>
                  <a:gd name="T33" fmla="*/ 4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9" h="192">
                    <a:moveTo>
                      <a:pt x="0" y="46"/>
                    </a:moveTo>
                    <a:cubicBezTo>
                      <a:pt x="68" y="0"/>
                      <a:pt x="68" y="0"/>
                      <a:pt x="68" y="0"/>
                    </a:cubicBezTo>
                    <a:cubicBezTo>
                      <a:pt x="80" y="18"/>
                      <a:pt x="80" y="18"/>
                      <a:pt x="80" y="18"/>
                    </a:cubicBezTo>
                    <a:cubicBezTo>
                      <a:pt x="74" y="23"/>
                      <a:pt x="71" y="28"/>
                      <a:pt x="71" y="32"/>
                    </a:cubicBezTo>
                    <a:cubicBezTo>
                      <a:pt x="71" y="37"/>
                      <a:pt x="75" y="45"/>
                      <a:pt x="82" y="56"/>
                    </a:cubicBezTo>
                    <a:cubicBezTo>
                      <a:pt x="121" y="112"/>
                      <a:pt x="121" y="112"/>
                      <a:pt x="121" y="112"/>
                    </a:cubicBezTo>
                    <a:cubicBezTo>
                      <a:pt x="129" y="124"/>
                      <a:pt x="135" y="130"/>
                      <a:pt x="140" y="132"/>
                    </a:cubicBezTo>
                    <a:cubicBezTo>
                      <a:pt x="144" y="133"/>
                      <a:pt x="150" y="132"/>
                      <a:pt x="156" y="128"/>
                    </a:cubicBezTo>
                    <a:cubicBezTo>
                      <a:pt x="169" y="146"/>
                      <a:pt x="169" y="146"/>
                      <a:pt x="169" y="146"/>
                    </a:cubicBezTo>
                    <a:cubicBezTo>
                      <a:pt x="101" y="192"/>
                      <a:pt x="101" y="192"/>
                      <a:pt x="101" y="192"/>
                    </a:cubicBezTo>
                    <a:cubicBezTo>
                      <a:pt x="89" y="174"/>
                      <a:pt x="89" y="174"/>
                      <a:pt x="89" y="174"/>
                    </a:cubicBezTo>
                    <a:cubicBezTo>
                      <a:pt x="95" y="169"/>
                      <a:pt x="98" y="165"/>
                      <a:pt x="99" y="160"/>
                    </a:cubicBezTo>
                    <a:cubicBezTo>
                      <a:pt x="99" y="155"/>
                      <a:pt x="95" y="147"/>
                      <a:pt x="87" y="136"/>
                    </a:cubicBezTo>
                    <a:cubicBezTo>
                      <a:pt x="48" y="80"/>
                      <a:pt x="48" y="80"/>
                      <a:pt x="48" y="80"/>
                    </a:cubicBezTo>
                    <a:cubicBezTo>
                      <a:pt x="40" y="68"/>
                      <a:pt x="34" y="62"/>
                      <a:pt x="29" y="60"/>
                    </a:cubicBezTo>
                    <a:cubicBezTo>
                      <a:pt x="25" y="59"/>
                      <a:pt x="19" y="60"/>
                      <a:pt x="13" y="64"/>
                    </a:cubicBezTo>
                    <a:lnTo>
                      <a:pt x="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
              <p:cNvSpPr>
                <a:spLocks noEditPoints="1"/>
              </p:cNvSpPr>
              <p:nvPr/>
            </p:nvSpPr>
            <p:spPr bwMode="auto">
              <a:xfrm>
                <a:off x="3767243" y="1156419"/>
                <a:ext cx="56702" cy="58120"/>
              </a:xfrm>
              <a:custGeom>
                <a:avLst/>
                <a:gdLst>
                  <a:gd name="T0" fmla="*/ 87 w 186"/>
                  <a:gd name="T1" fmla="*/ 35 h 190"/>
                  <a:gd name="T2" fmla="*/ 127 w 186"/>
                  <a:gd name="T3" fmla="*/ 70 h 190"/>
                  <a:gd name="T4" fmla="*/ 149 w 186"/>
                  <a:gd name="T5" fmla="*/ 118 h 190"/>
                  <a:gd name="T6" fmla="*/ 135 w 186"/>
                  <a:gd name="T7" fmla="*/ 151 h 190"/>
                  <a:gd name="T8" fmla="*/ 99 w 186"/>
                  <a:gd name="T9" fmla="*/ 154 h 190"/>
                  <a:gd name="T10" fmla="*/ 59 w 186"/>
                  <a:gd name="T11" fmla="*/ 120 h 190"/>
                  <a:gd name="T12" fmla="*/ 37 w 186"/>
                  <a:gd name="T13" fmla="*/ 72 h 190"/>
                  <a:gd name="T14" fmla="*/ 51 w 186"/>
                  <a:gd name="T15" fmla="*/ 39 h 190"/>
                  <a:gd name="T16" fmla="*/ 87 w 186"/>
                  <a:gd name="T17" fmla="*/ 35 h 190"/>
                  <a:gd name="T18" fmla="*/ 2 w 186"/>
                  <a:gd name="T19" fmla="*/ 79 h 190"/>
                  <a:gd name="T20" fmla="*/ 23 w 186"/>
                  <a:gd name="T21" fmla="*/ 146 h 190"/>
                  <a:gd name="T22" fmla="*/ 83 w 186"/>
                  <a:gd name="T23" fmla="*/ 186 h 190"/>
                  <a:gd name="T24" fmla="*/ 149 w 186"/>
                  <a:gd name="T25" fmla="*/ 169 h 190"/>
                  <a:gd name="T26" fmla="*/ 184 w 186"/>
                  <a:gd name="T27" fmla="*/ 111 h 190"/>
                  <a:gd name="T28" fmla="*/ 163 w 186"/>
                  <a:gd name="T29" fmla="*/ 44 h 190"/>
                  <a:gd name="T30" fmla="*/ 103 w 186"/>
                  <a:gd name="T31" fmla="*/ 4 h 190"/>
                  <a:gd name="T32" fmla="*/ 37 w 186"/>
                  <a:gd name="T33" fmla="*/ 21 h 190"/>
                  <a:gd name="T34" fmla="*/ 2 w 186"/>
                  <a:gd name="T35" fmla="*/ 7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6" h="190">
                    <a:moveTo>
                      <a:pt x="87" y="35"/>
                    </a:moveTo>
                    <a:cubicBezTo>
                      <a:pt x="100" y="41"/>
                      <a:pt x="113" y="52"/>
                      <a:pt x="127" y="70"/>
                    </a:cubicBezTo>
                    <a:cubicBezTo>
                      <a:pt x="140" y="88"/>
                      <a:pt x="147" y="104"/>
                      <a:pt x="149" y="118"/>
                    </a:cubicBezTo>
                    <a:cubicBezTo>
                      <a:pt x="150" y="132"/>
                      <a:pt x="146" y="143"/>
                      <a:pt x="135" y="151"/>
                    </a:cubicBezTo>
                    <a:cubicBezTo>
                      <a:pt x="125" y="159"/>
                      <a:pt x="112" y="160"/>
                      <a:pt x="99" y="154"/>
                    </a:cubicBezTo>
                    <a:cubicBezTo>
                      <a:pt x="86" y="149"/>
                      <a:pt x="73" y="138"/>
                      <a:pt x="59" y="120"/>
                    </a:cubicBezTo>
                    <a:cubicBezTo>
                      <a:pt x="46" y="102"/>
                      <a:pt x="38" y="86"/>
                      <a:pt x="37" y="72"/>
                    </a:cubicBezTo>
                    <a:cubicBezTo>
                      <a:pt x="35" y="58"/>
                      <a:pt x="40" y="47"/>
                      <a:pt x="51" y="39"/>
                    </a:cubicBezTo>
                    <a:cubicBezTo>
                      <a:pt x="61" y="31"/>
                      <a:pt x="73" y="30"/>
                      <a:pt x="87" y="35"/>
                    </a:cubicBezTo>
                    <a:close/>
                    <a:moveTo>
                      <a:pt x="2" y="79"/>
                    </a:moveTo>
                    <a:cubicBezTo>
                      <a:pt x="0" y="102"/>
                      <a:pt x="7" y="124"/>
                      <a:pt x="23" y="146"/>
                    </a:cubicBezTo>
                    <a:cubicBezTo>
                      <a:pt x="40" y="169"/>
                      <a:pt x="60" y="182"/>
                      <a:pt x="83" y="186"/>
                    </a:cubicBezTo>
                    <a:cubicBezTo>
                      <a:pt x="106" y="190"/>
                      <a:pt x="128" y="184"/>
                      <a:pt x="149" y="169"/>
                    </a:cubicBezTo>
                    <a:cubicBezTo>
                      <a:pt x="170" y="154"/>
                      <a:pt x="181" y="135"/>
                      <a:pt x="184" y="111"/>
                    </a:cubicBezTo>
                    <a:cubicBezTo>
                      <a:pt x="186" y="89"/>
                      <a:pt x="179" y="66"/>
                      <a:pt x="163" y="44"/>
                    </a:cubicBezTo>
                    <a:cubicBezTo>
                      <a:pt x="146" y="22"/>
                      <a:pt x="126" y="8"/>
                      <a:pt x="103" y="4"/>
                    </a:cubicBezTo>
                    <a:cubicBezTo>
                      <a:pt x="80" y="0"/>
                      <a:pt x="58" y="6"/>
                      <a:pt x="37" y="21"/>
                    </a:cubicBezTo>
                    <a:cubicBezTo>
                      <a:pt x="16" y="36"/>
                      <a:pt x="5" y="56"/>
                      <a:pt x="2"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30"/>
              <p:cNvSpPr>
                <a:spLocks noEditPoints="1"/>
              </p:cNvSpPr>
              <p:nvPr/>
            </p:nvSpPr>
            <p:spPr bwMode="auto">
              <a:xfrm>
                <a:off x="3848044" y="1055773"/>
                <a:ext cx="58120" cy="55285"/>
              </a:xfrm>
              <a:custGeom>
                <a:avLst/>
                <a:gdLst>
                  <a:gd name="T0" fmla="*/ 62 w 193"/>
                  <a:gd name="T1" fmla="*/ 42 h 184"/>
                  <a:gd name="T2" fmla="*/ 114 w 193"/>
                  <a:gd name="T3" fmla="*/ 54 h 184"/>
                  <a:gd name="T4" fmla="*/ 156 w 193"/>
                  <a:gd name="T5" fmla="*/ 86 h 184"/>
                  <a:gd name="T6" fmla="*/ 160 w 193"/>
                  <a:gd name="T7" fmla="*/ 122 h 184"/>
                  <a:gd name="T8" fmla="*/ 130 w 193"/>
                  <a:gd name="T9" fmla="*/ 142 h 184"/>
                  <a:gd name="T10" fmla="*/ 78 w 193"/>
                  <a:gd name="T11" fmla="*/ 130 h 184"/>
                  <a:gd name="T12" fmla="*/ 36 w 193"/>
                  <a:gd name="T13" fmla="*/ 98 h 184"/>
                  <a:gd name="T14" fmla="*/ 32 w 193"/>
                  <a:gd name="T15" fmla="*/ 62 h 184"/>
                  <a:gd name="T16" fmla="*/ 62 w 193"/>
                  <a:gd name="T17" fmla="*/ 42 h 184"/>
                  <a:gd name="T18" fmla="*/ 8 w 193"/>
                  <a:gd name="T19" fmla="*/ 120 h 184"/>
                  <a:gd name="T20" fmla="*/ 59 w 193"/>
                  <a:gd name="T21" fmla="*/ 170 h 184"/>
                  <a:gd name="T22" fmla="*/ 130 w 193"/>
                  <a:gd name="T23" fmla="*/ 177 h 184"/>
                  <a:gd name="T24" fmla="*/ 180 w 193"/>
                  <a:gd name="T25" fmla="*/ 132 h 184"/>
                  <a:gd name="T26" fmla="*/ 184 w 193"/>
                  <a:gd name="T27" fmla="*/ 65 h 184"/>
                  <a:gd name="T28" fmla="*/ 133 w 193"/>
                  <a:gd name="T29" fmla="*/ 14 h 184"/>
                  <a:gd name="T30" fmla="*/ 62 w 193"/>
                  <a:gd name="T31" fmla="*/ 7 h 184"/>
                  <a:gd name="T32" fmla="*/ 12 w 193"/>
                  <a:gd name="T33" fmla="*/ 53 h 184"/>
                  <a:gd name="T34" fmla="*/ 8 w 193"/>
                  <a:gd name="T35" fmla="*/ 12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84">
                    <a:moveTo>
                      <a:pt x="62" y="42"/>
                    </a:moveTo>
                    <a:cubicBezTo>
                      <a:pt x="77" y="41"/>
                      <a:pt x="94" y="45"/>
                      <a:pt x="114" y="54"/>
                    </a:cubicBezTo>
                    <a:cubicBezTo>
                      <a:pt x="134" y="64"/>
                      <a:pt x="148" y="74"/>
                      <a:pt x="156" y="86"/>
                    </a:cubicBezTo>
                    <a:cubicBezTo>
                      <a:pt x="164" y="98"/>
                      <a:pt x="166" y="110"/>
                      <a:pt x="160" y="122"/>
                    </a:cubicBezTo>
                    <a:cubicBezTo>
                      <a:pt x="154" y="134"/>
                      <a:pt x="144" y="140"/>
                      <a:pt x="130" y="142"/>
                    </a:cubicBezTo>
                    <a:cubicBezTo>
                      <a:pt x="115" y="143"/>
                      <a:pt x="98" y="139"/>
                      <a:pt x="78" y="130"/>
                    </a:cubicBezTo>
                    <a:cubicBezTo>
                      <a:pt x="58" y="120"/>
                      <a:pt x="43" y="110"/>
                      <a:pt x="36" y="98"/>
                    </a:cubicBezTo>
                    <a:cubicBezTo>
                      <a:pt x="27" y="86"/>
                      <a:pt x="26" y="74"/>
                      <a:pt x="32" y="62"/>
                    </a:cubicBezTo>
                    <a:cubicBezTo>
                      <a:pt x="38" y="50"/>
                      <a:pt x="48" y="44"/>
                      <a:pt x="62" y="42"/>
                    </a:cubicBezTo>
                    <a:close/>
                    <a:moveTo>
                      <a:pt x="8" y="120"/>
                    </a:moveTo>
                    <a:cubicBezTo>
                      <a:pt x="17" y="141"/>
                      <a:pt x="34" y="158"/>
                      <a:pt x="59" y="170"/>
                    </a:cubicBezTo>
                    <a:cubicBezTo>
                      <a:pt x="84" y="182"/>
                      <a:pt x="108" y="184"/>
                      <a:pt x="130" y="177"/>
                    </a:cubicBezTo>
                    <a:cubicBezTo>
                      <a:pt x="153" y="170"/>
                      <a:pt x="170" y="155"/>
                      <a:pt x="180" y="132"/>
                    </a:cubicBezTo>
                    <a:cubicBezTo>
                      <a:pt x="191" y="108"/>
                      <a:pt x="193" y="86"/>
                      <a:pt x="184" y="65"/>
                    </a:cubicBezTo>
                    <a:cubicBezTo>
                      <a:pt x="175" y="43"/>
                      <a:pt x="158" y="26"/>
                      <a:pt x="133" y="14"/>
                    </a:cubicBezTo>
                    <a:cubicBezTo>
                      <a:pt x="108" y="2"/>
                      <a:pt x="84" y="0"/>
                      <a:pt x="62" y="7"/>
                    </a:cubicBezTo>
                    <a:cubicBezTo>
                      <a:pt x="39" y="14"/>
                      <a:pt x="23" y="30"/>
                      <a:pt x="12" y="53"/>
                    </a:cubicBezTo>
                    <a:cubicBezTo>
                      <a:pt x="1" y="76"/>
                      <a:pt x="0" y="98"/>
                      <a:pt x="8"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31"/>
              <p:cNvSpPr>
                <a:spLocks/>
              </p:cNvSpPr>
              <p:nvPr/>
            </p:nvSpPr>
            <p:spPr bwMode="auto">
              <a:xfrm>
                <a:off x="3863637" y="1006867"/>
                <a:ext cx="59537" cy="57411"/>
              </a:xfrm>
              <a:custGeom>
                <a:avLst/>
                <a:gdLst>
                  <a:gd name="T0" fmla="*/ 0 w 195"/>
                  <a:gd name="T1" fmla="*/ 132 h 189"/>
                  <a:gd name="T2" fmla="*/ 44 w 195"/>
                  <a:gd name="T3" fmla="*/ 6 h 189"/>
                  <a:gd name="T4" fmla="*/ 100 w 195"/>
                  <a:gd name="T5" fmla="*/ 0 h 189"/>
                  <a:gd name="T6" fmla="*/ 103 w 195"/>
                  <a:gd name="T7" fmla="*/ 16 h 189"/>
                  <a:gd name="T8" fmla="*/ 67 w 195"/>
                  <a:gd name="T9" fmla="*/ 33 h 189"/>
                  <a:gd name="T10" fmla="*/ 47 w 195"/>
                  <a:gd name="T11" fmla="*/ 61 h 189"/>
                  <a:gd name="T12" fmla="*/ 46 w 195"/>
                  <a:gd name="T13" fmla="*/ 78 h 189"/>
                  <a:gd name="T14" fmla="*/ 62 w 195"/>
                  <a:gd name="T15" fmla="*/ 88 h 189"/>
                  <a:gd name="T16" fmla="*/ 85 w 195"/>
                  <a:gd name="T17" fmla="*/ 96 h 189"/>
                  <a:gd name="T18" fmla="*/ 88 w 195"/>
                  <a:gd name="T19" fmla="*/ 89 h 189"/>
                  <a:gd name="T20" fmla="*/ 89 w 195"/>
                  <a:gd name="T21" fmla="*/ 69 h 189"/>
                  <a:gd name="T22" fmla="*/ 69 w 195"/>
                  <a:gd name="T23" fmla="*/ 57 h 189"/>
                  <a:gd name="T24" fmla="*/ 74 w 195"/>
                  <a:gd name="T25" fmla="*/ 43 h 189"/>
                  <a:gd name="T26" fmla="*/ 153 w 195"/>
                  <a:gd name="T27" fmla="*/ 69 h 189"/>
                  <a:gd name="T28" fmla="*/ 148 w 195"/>
                  <a:gd name="T29" fmla="*/ 84 h 189"/>
                  <a:gd name="T30" fmla="*/ 124 w 195"/>
                  <a:gd name="T31" fmla="*/ 83 h 189"/>
                  <a:gd name="T32" fmla="*/ 111 w 195"/>
                  <a:gd name="T33" fmla="*/ 97 h 189"/>
                  <a:gd name="T34" fmla="*/ 109 w 195"/>
                  <a:gd name="T35" fmla="*/ 104 h 189"/>
                  <a:gd name="T36" fmla="*/ 137 w 195"/>
                  <a:gd name="T37" fmla="*/ 114 h 189"/>
                  <a:gd name="T38" fmla="*/ 164 w 195"/>
                  <a:gd name="T39" fmla="*/ 118 h 189"/>
                  <a:gd name="T40" fmla="*/ 174 w 195"/>
                  <a:gd name="T41" fmla="*/ 105 h 189"/>
                  <a:gd name="T42" fmla="*/ 195 w 195"/>
                  <a:gd name="T43" fmla="*/ 113 h 189"/>
                  <a:gd name="T44" fmla="*/ 169 w 195"/>
                  <a:gd name="T45" fmla="*/ 189 h 189"/>
                  <a:gd name="T46" fmla="*/ 148 w 195"/>
                  <a:gd name="T47" fmla="*/ 182 h 189"/>
                  <a:gd name="T48" fmla="*/ 147 w 195"/>
                  <a:gd name="T49" fmla="*/ 166 h 189"/>
                  <a:gd name="T50" fmla="*/ 123 w 195"/>
                  <a:gd name="T51" fmla="*/ 153 h 189"/>
                  <a:gd name="T52" fmla="*/ 58 w 195"/>
                  <a:gd name="T53" fmla="*/ 131 h 189"/>
                  <a:gd name="T54" fmla="*/ 32 w 195"/>
                  <a:gd name="T55" fmla="*/ 126 h 189"/>
                  <a:gd name="T56" fmla="*/ 21 w 195"/>
                  <a:gd name="T57" fmla="*/ 139 h 189"/>
                  <a:gd name="T58" fmla="*/ 0 w 195"/>
                  <a:gd name="T59" fmla="*/ 13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5" h="189">
                    <a:moveTo>
                      <a:pt x="0" y="132"/>
                    </a:moveTo>
                    <a:cubicBezTo>
                      <a:pt x="44" y="6"/>
                      <a:pt x="44" y="6"/>
                      <a:pt x="44" y="6"/>
                    </a:cubicBezTo>
                    <a:cubicBezTo>
                      <a:pt x="100" y="0"/>
                      <a:pt x="100" y="0"/>
                      <a:pt x="100" y="0"/>
                    </a:cubicBezTo>
                    <a:cubicBezTo>
                      <a:pt x="103" y="16"/>
                      <a:pt x="103" y="16"/>
                      <a:pt x="103" y="16"/>
                    </a:cubicBezTo>
                    <a:cubicBezTo>
                      <a:pt x="88" y="20"/>
                      <a:pt x="76" y="25"/>
                      <a:pt x="67" y="33"/>
                    </a:cubicBezTo>
                    <a:cubicBezTo>
                      <a:pt x="58" y="40"/>
                      <a:pt x="51" y="50"/>
                      <a:pt x="47" y="61"/>
                    </a:cubicBezTo>
                    <a:cubicBezTo>
                      <a:pt x="45" y="69"/>
                      <a:pt x="44" y="75"/>
                      <a:pt x="46" y="78"/>
                    </a:cubicBezTo>
                    <a:cubicBezTo>
                      <a:pt x="48" y="82"/>
                      <a:pt x="53" y="85"/>
                      <a:pt x="62" y="88"/>
                    </a:cubicBezTo>
                    <a:cubicBezTo>
                      <a:pt x="85" y="96"/>
                      <a:pt x="85" y="96"/>
                      <a:pt x="85" y="96"/>
                    </a:cubicBezTo>
                    <a:cubicBezTo>
                      <a:pt x="88" y="89"/>
                      <a:pt x="88" y="89"/>
                      <a:pt x="88" y="89"/>
                    </a:cubicBezTo>
                    <a:cubicBezTo>
                      <a:pt x="91" y="80"/>
                      <a:pt x="91" y="74"/>
                      <a:pt x="89" y="69"/>
                    </a:cubicBezTo>
                    <a:cubicBezTo>
                      <a:pt x="86" y="65"/>
                      <a:pt x="80" y="61"/>
                      <a:pt x="69" y="57"/>
                    </a:cubicBezTo>
                    <a:cubicBezTo>
                      <a:pt x="74" y="43"/>
                      <a:pt x="74" y="43"/>
                      <a:pt x="74" y="43"/>
                    </a:cubicBezTo>
                    <a:cubicBezTo>
                      <a:pt x="153" y="69"/>
                      <a:pt x="153" y="69"/>
                      <a:pt x="153" y="69"/>
                    </a:cubicBezTo>
                    <a:cubicBezTo>
                      <a:pt x="148" y="84"/>
                      <a:pt x="148" y="84"/>
                      <a:pt x="148" y="84"/>
                    </a:cubicBezTo>
                    <a:cubicBezTo>
                      <a:pt x="138" y="81"/>
                      <a:pt x="130" y="81"/>
                      <a:pt x="124" y="83"/>
                    </a:cubicBezTo>
                    <a:cubicBezTo>
                      <a:pt x="118" y="85"/>
                      <a:pt x="114" y="90"/>
                      <a:pt x="111" y="97"/>
                    </a:cubicBezTo>
                    <a:cubicBezTo>
                      <a:pt x="109" y="104"/>
                      <a:pt x="109" y="104"/>
                      <a:pt x="109" y="104"/>
                    </a:cubicBezTo>
                    <a:cubicBezTo>
                      <a:pt x="137" y="114"/>
                      <a:pt x="137" y="114"/>
                      <a:pt x="137" y="114"/>
                    </a:cubicBezTo>
                    <a:cubicBezTo>
                      <a:pt x="150" y="118"/>
                      <a:pt x="159" y="120"/>
                      <a:pt x="164" y="118"/>
                    </a:cubicBezTo>
                    <a:cubicBezTo>
                      <a:pt x="168" y="117"/>
                      <a:pt x="172" y="113"/>
                      <a:pt x="174" y="105"/>
                    </a:cubicBezTo>
                    <a:cubicBezTo>
                      <a:pt x="195" y="113"/>
                      <a:pt x="195" y="113"/>
                      <a:pt x="195" y="113"/>
                    </a:cubicBezTo>
                    <a:cubicBezTo>
                      <a:pt x="169" y="189"/>
                      <a:pt x="169" y="189"/>
                      <a:pt x="169" y="189"/>
                    </a:cubicBezTo>
                    <a:cubicBezTo>
                      <a:pt x="148" y="182"/>
                      <a:pt x="148" y="182"/>
                      <a:pt x="148" y="182"/>
                    </a:cubicBezTo>
                    <a:cubicBezTo>
                      <a:pt x="150" y="175"/>
                      <a:pt x="150" y="169"/>
                      <a:pt x="147" y="166"/>
                    </a:cubicBezTo>
                    <a:cubicBezTo>
                      <a:pt x="145" y="162"/>
                      <a:pt x="137" y="158"/>
                      <a:pt x="123" y="153"/>
                    </a:cubicBezTo>
                    <a:cubicBezTo>
                      <a:pt x="58" y="131"/>
                      <a:pt x="58" y="131"/>
                      <a:pt x="58" y="131"/>
                    </a:cubicBezTo>
                    <a:cubicBezTo>
                      <a:pt x="45" y="126"/>
                      <a:pt x="36" y="125"/>
                      <a:pt x="32" y="126"/>
                    </a:cubicBezTo>
                    <a:cubicBezTo>
                      <a:pt x="28" y="128"/>
                      <a:pt x="24" y="132"/>
                      <a:pt x="21" y="139"/>
                    </a:cubicBezTo>
                    <a:lnTo>
                      <a:pt x="0"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32"/>
              <p:cNvSpPr>
                <a:spLocks/>
              </p:cNvSpPr>
              <p:nvPr/>
            </p:nvSpPr>
            <p:spPr bwMode="auto">
              <a:xfrm>
                <a:off x="3884900" y="940951"/>
                <a:ext cx="57411" cy="49614"/>
              </a:xfrm>
              <a:custGeom>
                <a:avLst/>
                <a:gdLst>
                  <a:gd name="T0" fmla="*/ 20 w 191"/>
                  <a:gd name="T1" fmla="*/ 29 h 163"/>
                  <a:gd name="T2" fmla="*/ 9 w 191"/>
                  <a:gd name="T3" fmla="*/ 25 h 163"/>
                  <a:gd name="T4" fmla="*/ 11 w 191"/>
                  <a:gd name="T5" fmla="*/ 12 h 163"/>
                  <a:gd name="T6" fmla="*/ 79 w 191"/>
                  <a:gd name="T7" fmla="*/ 0 h 163"/>
                  <a:gd name="T8" fmla="*/ 82 w 191"/>
                  <a:gd name="T9" fmla="*/ 18 h 163"/>
                  <a:gd name="T10" fmla="*/ 44 w 191"/>
                  <a:gd name="T11" fmla="*/ 36 h 163"/>
                  <a:gd name="T12" fmla="*/ 27 w 191"/>
                  <a:gd name="T13" fmla="*/ 63 h 163"/>
                  <a:gd name="T14" fmla="*/ 41 w 191"/>
                  <a:gd name="T15" fmla="*/ 97 h 163"/>
                  <a:gd name="T16" fmla="*/ 89 w 191"/>
                  <a:gd name="T17" fmla="*/ 116 h 163"/>
                  <a:gd name="T18" fmla="*/ 141 w 191"/>
                  <a:gd name="T19" fmla="*/ 110 h 163"/>
                  <a:gd name="T20" fmla="*/ 163 w 191"/>
                  <a:gd name="T21" fmla="*/ 79 h 163"/>
                  <a:gd name="T22" fmla="*/ 157 w 191"/>
                  <a:gd name="T23" fmla="*/ 48 h 163"/>
                  <a:gd name="T24" fmla="*/ 131 w 191"/>
                  <a:gd name="T25" fmla="*/ 21 h 163"/>
                  <a:gd name="T26" fmla="*/ 143 w 191"/>
                  <a:gd name="T27" fmla="*/ 3 h 163"/>
                  <a:gd name="T28" fmla="*/ 181 w 191"/>
                  <a:gd name="T29" fmla="*/ 40 h 163"/>
                  <a:gd name="T30" fmla="*/ 188 w 191"/>
                  <a:gd name="T31" fmla="*/ 88 h 163"/>
                  <a:gd name="T32" fmla="*/ 154 w 191"/>
                  <a:gd name="T33" fmla="*/ 145 h 163"/>
                  <a:gd name="T34" fmla="*/ 83 w 191"/>
                  <a:gd name="T35" fmla="*/ 159 h 163"/>
                  <a:gd name="T36" fmla="*/ 21 w 191"/>
                  <a:gd name="T37" fmla="*/ 127 h 163"/>
                  <a:gd name="T38" fmla="*/ 3 w 191"/>
                  <a:gd name="T39" fmla="*/ 65 h 163"/>
                  <a:gd name="T40" fmla="*/ 8 w 191"/>
                  <a:gd name="T41" fmla="*/ 47 h 163"/>
                  <a:gd name="T42" fmla="*/ 20 w 191"/>
                  <a:gd name="T43" fmla="*/ 2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1" h="163">
                    <a:moveTo>
                      <a:pt x="20" y="29"/>
                    </a:moveTo>
                    <a:cubicBezTo>
                      <a:pt x="9" y="25"/>
                      <a:pt x="9" y="25"/>
                      <a:pt x="9" y="25"/>
                    </a:cubicBezTo>
                    <a:cubicBezTo>
                      <a:pt x="11" y="12"/>
                      <a:pt x="11" y="12"/>
                      <a:pt x="11" y="12"/>
                    </a:cubicBezTo>
                    <a:cubicBezTo>
                      <a:pt x="79" y="0"/>
                      <a:pt x="79" y="0"/>
                      <a:pt x="79" y="0"/>
                    </a:cubicBezTo>
                    <a:cubicBezTo>
                      <a:pt x="82" y="18"/>
                      <a:pt x="82" y="18"/>
                      <a:pt x="82" y="18"/>
                    </a:cubicBezTo>
                    <a:cubicBezTo>
                      <a:pt x="66" y="22"/>
                      <a:pt x="54" y="28"/>
                      <a:pt x="44" y="36"/>
                    </a:cubicBezTo>
                    <a:cubicBezTo>
                      <a:pt x="34" y="44"/>
                      <a:pt x="28" y="53"/>
                      <a:pt x="27" y="63"/>
                    </a:cubicBezTo>
                    <a:cubicBezTo>
                      <a:pt x="25" y="77"/>
                      <a:pt x="30" y="88"/>
                      <a:pt x="41" y="97"/>
                    </a:cubicBezTo>
                    <a:cubicBezTo>
                      <a:pt x="52" y="107"/>
                      <a:pt x="69" y="113"/>
                      <a:pt x="89" y="116"/>
                    </a:cubicBezTo>
                    <a:cubicBezTo>
                      <a:pt x="111" y="118"/>
                      <a:pt x="128" y="116"/>
                      <a:pt x="141" y="110"/>
                    </a:cubicBezTo>
                    <a:cubicBezTo>
                      <a:pt x="154" y="103"/>
                      <a:pt x="162" y="93"/>
                      <a:pt x="163" y="79"/>
                    </a:cubicBezTo>
                    <a:cubicBezTo>
                      <a:pt x="165" y="69"/>
                      <a:pt x="163" y="59"/>
                      <a:pt x="157" y="48"/>
                    </a:cubicBezTo>
                    <a:cubicBezTo>
                      <a:pt x="151" y="38"/>
                      <a:pt x="142" y="28"/>
                      <a:pt x="131" y="21"/>
                    </a:cubicBezTo>
                    <a:cubicBezTo>
                      <a:pt x="143" y="3"/>
                      <a:pt x="143" y="3"/>
                      <a:pt x="143" y="3"/>
                    </a:cubicBezTo>
                    <a:cubicBezTo>
                      <a:pt x="161" y="14"/>
                      <a:pt x="173" y="26"/>
                      <a:pt x="181" y="40"/>
                    </a:cubicBezTo>
                    <a:cubicBezTo>
                      <a:pt x="188" y="55"/>
                      <a:pt x="191" y="71"/>
                      <a:pt x="188" y="88"/>
                    </a:cubicBezTo>
                    <a:cubicBezTo>
                      <a:pt x="185" y="113"/>
                      <a:pt x="174" y="132"/>
                      <a:pt x="154" y="145"/>
                    </a:cubicBezTo>
                    <a:cubicBezTo>
                      <a:pt x="135" y="158"/>
                      <a:pt x="112" y="163"/>
                      <a:pt x="83" y="159"/>
                    </a:cubicBezTo>
                    <a:cubicBezTo>
                      <a:pt x="57" y="156"/>
                      <a:pt x="36" y="145"/>
                      <a:pt x="21" y="127"/>
                    </a:cubicBezTo>
                    <a:cubicBezTo>
                      <a:pt x="6" y="110"/>
                      <a:pt x="0" y="89"/>
                      <a:pt x="3" y="65"/>
                    </a:cubicBezTo>
                    <a:cubicBezTo>
                      <a:pt x="3" y="59"/>
                      <a:pt x="5" y="53"/>
                      <a:pt x="8" y="47"/>
                    </a:cubicBezTo>
                    <a:cubicBezTo>
                      <a:pt x="11" y="41"/>
                      <a:pt x="15" y="35"/>
                      <a:pt x="2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33"/>
              <p:cNvSpPr>
                <a:spLocks/>
              </p:cNvSpPr>
              <p:nvPr/>
            </p:nvSpPr>
            <p:spPr bwMode="auto">
              <a:xfrm>
                <a:off x="3885609" y="882831"/>
                <a:ext cx="55993" cy="56702"/>
              </a:xfrm>
              <a:custGeom>
                <a:avLst/>
                <a:gdLst>
                  <a:gd name="T0" fmla="*/ 7 w 185"/>
                  <a:gd name="T1" fmla="*/ 188 h 188"/>
                  <a:gd name="T2" fmla="*/ 4 w 185"/>
                  <a:gd name="T3" fmla="*/ 109 h 188"/>
                  <a:gd name="T4" fmla="*/ 25 w 185"/>
                  <a:gd name="T5" fmla="*/ 108 h 188"/>
                  <a:gd name="T6" fmla="*/ 32 w 185"/>
                  <a:gd name="T7" fmla="*/ 123 h 188"/>
                  <a:gd name="T8" fmla="*/ 59 w 185"/>
                  <a:gd name="T9" fmla="*/ 126 h 188"/>
                  <a:gd name="T10" fmla="*/ 77 w 185"/>
                  <a:gd name="T11" fmla="*/ 125 h 188"/>
                  <a:gd name="T12" fmla="*/ 74 w 185"/>
                  <a:gd name="T13" fmla="*/ 65 h 188"/>
                  <a:gd name="T14" fmla="*/ 56 w 185"/>
                  <a:gd name="T15" fmla="*/ 66 h 188"/>
                  <a:gd name="T16" fmla="*/ 29 w 185"/>
                  <a:gd name="T17" fmla="*/ 71 h 188"/>
                  <a:gd name="T18" fmla="*/ 24 w 185"/>
                  <a:gd name="T19" fmla="*/ 86 h 188"/>
                  <a:gd name="T20" fmla="*/ 3 w 185"/>
                  <a:gd name="T21" fmla="*/ 87 h 188"/>
                  <a:gd name="T22" fmla="*/ 0 w 185"/>
                  <a:gd name="T23" fmla="*/ 8 h 188"/>
                  <a:gd name="T24" fmla="*/ 22 w 185"/>
                  <a:gd name="T25" fmla="*/ 7 h 188"/>
                  <a:gd name="T26" fmla="*/ 28 w 185"/>
                  <a:gd name="T27" fmla="*/ 21 h 188"/>
                  <a:gd name="T28" fmla="*/ 55 w 185"/>
                  <a:gd name="T29" fmla="*/ 24 h 188"/>
                  <a:gd name="T30" fmla="*/ 124 w 185"/>
                  <a:gd name="T31" fmla="*/ 21 h 188"/>
                  <a:gd name="T32" fmla="*/ 151 w 185"/>
                  <a:gd name="T33" fmla="*/ 16 h 188"/>
                  <a:gd name="T34" fmla="*/ 156 w 185"/>
                  <a:gd name="T35" fmla="*/ 1 h 188"/>
                  <a:gd name="T36" fmla="*/ 178 w 185"/>
                  <a:gd name="T37" fmla="*/ 0 h 188"/>
                  <a:gd name="T38" fmla="*/ 181 w 185"/>
                  <a:gd name="T39" fmla="*/ 79 h 188"/>
                  <a:gd name="T40" fmla="*/ 160 w 185"/>
                  <a:gd name="T41" fmla="*/ 80 h 188"/>
                  <a:gd name="T42" fmla="*/ 153 w 185"/>
                  <a:gd name="T43" fmla="*/ 66 h 188"/>
                  <a:gd name="T44" fmla="*/ 126 w 185"/>
                  <a:gd name="T45" fmla="*/ 63 h 188"/>
                  <a:gd name="T46" fmla="*/ 96 w 185"/>
                  <a:gd name="T47" fmla="*/ 64 h 188"/>
                  <a:gd name="T48" fmla="*/ 99 w 185"/>
                  <a:gd name="T49" fmla="*/ 124 h 188"/>
                  <a:gd name="T50" fmla="*/ 129 w 185"/>
                  <a:gd name="T51" fmla="*/ 123 h 188"/>
                  <a:gd name="T52" fmla="*/ 156 w 185"/>
                  <a:gd name="T53" fmla="*/ 118 h 188"/>
                  <a:gd name="T54" fmla="*/ 161 w 185"/>
                  <a:gd name="T55" fmla="*/ 103 h 188"/>
                  <a:gd name="T56" fmla="*/ 182 w 185"/>
                  <a:gd name="T57" fmla="*/ 102 h 188"/>
                  <a:gd name="T58" fmla="*/ 185 w 185"/>
                  <a:gd name="T59" fmla="*/ 181 h 188"/>
                  <a:gd name="T60" fmla="*/ 163 w 185"/>
                  <a:gd name="T61" fmla="*/ 182 h 188"/>
                  <a:gd name="T62" fmla="*/ 157 w 185"/>
                  <a:gd name="T63" fmla="*/ 167 h 188"/>
                  <a:gd name="T64" fmla="*/ 130 w 185"/>
                  <a:gd name="T65" fmla="*/ 164 h 188"/>
                  <a:gd name="T66" fmla="*/ 61 w 185"/>
                  <a:gd name="T67" fmla="*/ 167 h 188"/>
                  <a:gd name="T68" fmla="*/ 34 w 185"/>
                  <a:gd name="T69" fmla="*/ 172 h 188"/>
                  <a:gd name="T70" fmla="*/ 29 w 185"/>
                  <a:gd name="T71" fmla="*/ 187 h 188"/>
                  <a:gd name="T72" fmla="*/ 7 w 185"/>
                  <a:gd name="T73"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5" h="188">
                    <a:moveTo>
                      <a:pt x="7" y="188"/>
                    </a:moveTo>
                    <a:cubicBezTo>
                      <a:pt x="4" y="109"/>
                      <a:pt x="4" y="109"/>
                      <a:pt x="4" y="109"/>
                    </a:cubicBezTo>
                    <a:cubicBezTo>
                      <a:pt x="25" y="108"/>
                      <a:pt x="25" y="108"/>
                      <a:pt x="25" y="108"/>
                    </a:cubicBezTo>
                    <a:cubicBezTo>
                      <a:pt x="25" y="116"/>
                      <a:pt x="28" y="121"/>
                      <a:pt x="32" y="123"/>
                    </a:cubicBezTo>
                    <a:cubicBezTo>
                      <a:pt x="36" y="125"/>
                      <a:pt x="45" y="126"/>
                      <a:pt x="59" y="126"/>
                    </a:cubicBezTo>
                    <a:cubicBezTo>
                      <a:pt x="77" y="125"/>
                      <a:pt x="77" y="125"/>
                      <a:pt x="77" y="125"/>
                    </a:cubicBezTo>
                    <a:cubicBezTo>
                      <a:pt x="74" y="65"/>
                      <a:pt x="74" y="65"/>
                      <a:pt x="74" y="65"/>
                    </a:cubicBezTo>
                    <a:cubicBezTo>
                      <a:pt x="56" y="66"/>
                      <a:pt x="56" y="66"/>
                      <a:pt x="56" y="66"/>
                    </a:cubicBezTo>
                    <a:cubicBezTo>
                      <a:pt x="42" y="66"/>
                      <a:pt x="33" y="68"/>
                      <a:pt x="29" y="71"/>
                    </a:cubicBezTo>
                    <a:cubicBezTo>
                      <a:pt x="26" y="73"/>
                      <a:pt x="24" y="78"/>
                      <a:pt x="24" y="86"/>
                    </a:cubicBezTo>
                    <a:cubicBezTo>
                      <a:pt x="3" y="87"/>
                      <a:pt x="3" y="87"/>
                      <a:pt x="3" y="87"/>
                    </a:cubicBezTo>
                    <a:cubicBezTo>
                      <a:pt x="0" y="8"/>
                      <a:pt x="0" y="8"/>
                      <a:pt x="0" y="8"/>
                    </a:cubicBezTo>
                    <a:cubicBezTo>
                      <a:pt x="22" y="7"/>
                      <a:pt x="22" y="7"/>
                      <a:pt x="22" y="7"/>
                    </a:cubicBezTo>
                    <a:cubicBezTo>
                      <a:pt x="22" y="14"/>
                      <a:pt x="24" y="19"/>
                      <a:pt x="28" y="21"/>
                    </a:cubicBezTo>
                    <a:cubicBezTo>
                      <a:pt x="32" y="24"/>
                      <a:pt x="41" y="25"/>
                      <a:pt x="55" y="24"/>
                    </a:cubicBezTo>
                    <a:cubicBezTo>
                      <a:pt x="124" y="21"/>
                      <a:pt x="124" y="21"/>
                      <a:pt x="124" y="21"/>
                    </a:cubicBezTo>
                    <a:cubicBezTo>
                      <a:pt x="138" y="21"/>
                      <a:pt x="147" y="19"/>
                      <a:pt x="151" y="16"/>
                    </a:cubicBezTo>
                    <a:cubicBezTo>
                      <a:pt x="154" y="14"/>
                      <a:pt x="156" y="9"/>
                      <a:pt x="156" y="1"/>
                    </a:cubicBezTo>
                    <a:cubicBezTo>
                      <a:pt x="178" y="0"/>
                      <a:pt x="178" y="0"/>
                      <a:pt x="178" y="0"/>
                    </a:cubicBezTo>
                    <a:cubicBezTo>
                      <a:pt x="181" y="79"/>
                      <a:pt x="181" y="79"/>
                      <a:pt x="181" y="79"/>
                    </a:cubicBezTo>
                    <a:cubicBezTo>
                      <a:pt x="160" y="80"/>
                      <a:pt x="160" y="80"/>
                      <a:pt x="160" y="80"/>
                    </a:cubicBezTo>
                    <a:cubicBezTo>
                      <a:pt x="160" y="73"/>
                      <a:pt x="157" y="68"/>
                      <a:pt x="153" y="66"/>
                    </a:cubicBezTo>
                    <a:cubicBezTo>
                      <a:pt x="149" y="63"/>
                      <a:pt x="140" y="62"/>
                      <a:pt x="126" y="63"/>
                    </a:cubicBezTo>
                    <a:cubicBezTo>
                      <a:pt x="96" y="64"/>
                      <a:pt x="96" y="64"/>
                      <a:pt x="96" y="64"/>
                    </a:cubicBezTo>
                    <a:cubicBezTo>
                      <a:pt x="99" y="124"/>
                      <a:pt x="99" y="124"/>
                      <a:pt x="99" y="124"/>
                    </a:cubicBezTo>
                    <a:cubicBezTo>
                      <a:pt x="129" y="123"/>
                      <a:pt x="129" y="123"/>
                      <a:pt x="129" y="123"/>
                    </a:cubicBezTo>
                    <a:cubicBezTo>
                      <a:pt x="143" y="122"/>
                      <a:pt x="152" y="121"/>
                      <a:pt x="156" y="118"/>
                    </a:cubicBezTo>
                    <a:cubicBezTo>
                      <a:pt x="159" y="115"/>
                      <a:pt x="161" y="110"/>
                      <a:pt x="161" y="103"/>
                    </a:cubicBezTo>
                    <a:cubicBezTo>
                      <a:pt x="182" y="102"/>
                      <a:pt x="182" y="102"/>
                      <a:pt x="182" y="102"/>
                    </a:cubicBezTo>
                    <a:cubicBezTo>
                      <a:pt x="185" y="181"/>
                      <a:pt x="185" y="181"/>
                      <a:pt x="185" y="181"/>
                    </a:cubicBezTo>
                    <a:cubicBezTo>
                      <a:pt x="163" y="182"/>
                      <a:pt x="163" y="182"/>
                      <a:pt x="163" y="182"/>
                    </a:cubicBezTo>
                    <a:cubicBezTo>
                      <a:pt x="163" y="175"/>
                      <a:pt x="161" y="170"/>
                      <a:pt x="157" y="167"/>
                    </a:cubicBezTo>
                    <a:cubicBezTo>
                      <a:pt x="153" y="165"/>
                      <a:pt x="144" y="164"/>
                      <a:pt x="130" y="164"/>
                    </a:cubicBezTo>
                    <a:cubicBezTo>
                      <a:pt x="61" y="167"/>
                      <a:pt x="61" y="167"/>
                      <a:pt x="61" y="167"/>
                    </a:cubicBezTo>
                    <a:cubicBezTo>
                      <a:pt x="47" y="168"/>
                      <a:pt x="38" y="169"/>
                      <a:pt x="34" y="172"/>
                    </a:cubicBezTo>
                    <a:cubicBezTo>
                      <a:pt x="31" y="175"/>
                      <a:pt x="29" y="180"/>
                      <a:pt x="29" y="187"/>
                    </a:cubicBezTo>
                    <a:lnTo>
                      <a:pt x="7"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34"/>
              <p:cNvSpPr>
                <a:spLocks/>
              </p:cNvSpPr>
              <p:nvPr/>
            </p:nvSpPr>
            <p:spPr bwMode="auto">
              <a:xfrm>
                <a:off x="3880648" y="848810"/>
                <a:ext cx="58120" cy="33313"/>
              </a:xfrm>
              <a:custGeom>
                <a:avLst/>
                <a:gdLst>
                  <a:gd name="T0" fmla="*/ 15 w 191"/>
                  <a:gd name="T1" fmla="*/ 111 h 111"/>
                  <a:gd name="T2" fmla="*/ 7 w 191"/>
                  <a:gd name="T3" fmla="*/ 67 h 111"/>
                  <a:gd name="T4" fmla="*/ 0 w 191"/>
                  <a:gd name="T5" fmla="*/ 31 h 111"/>
                  <a:gd name="T6" fmla="*/ 22 w 191"/>
                  <a:gd name="T7" fmla="*/ 27 h 111"/>
                  <a:gd name="T8" fmla="*/ 31 w 191"/>
                  <a:gd name="T9" fmla="*/ 42 h 111"/>
                  <a:gd name="T10" fmla="*/ 58 w 191"/>
                  <a:gd name="T11" fmla="*/ 41 h 111"/>
                  <a:gd name="T12" fmla="*/ 126 w 191"/>
                  <a:gd name="T13" fmla="*/ 29 h 111"/>
                  <a:gd name="T14" fmla="*/ 151 w 191"/>
                  <a:gd name="T15" fmla="*/ 20 h 111"/>
                  <a:gd name="T16" fmla="*/ 155 w 191"/>
                  <a:gd name="T17" fmla="*/ 4 h 111"/>
                  <a:gd name="T18" fmla="*/ 176 w 191"/>
                  <a:gd name="T19" fmla="*/ 0 h 111"/>
                  <a:gd name="T20" fmla="*/ 191 w 191"/>
                  <a:gd name="T21" fmla="*/ 79 h 111"/>
                  <a:gd name="T22" fmla="*/ 169 w 191"/>
                  <a:gd name="T23" fmla="*/ 83 h 111"/>
                  <a:gd name="T24" fmla="*/ 160 w 191"/>
                  <a:gd name="T25" fmla="*/ 69 h 111"/>
                  <a:gd name="T26" fmla="*/ 133 w 191"/>
                  <a:gd name="T27" fmla="*/ 70 h 111"/>
                  <a:gd name="T28" fmla="*/ 65 w 191"/>
                  <a:gd name="T29" fmla="*/ 82 h 111"/>
                  <a:gd name="T30" fmla="*/ 40 w 191"/>
                  <a:gd name="T31" fmla="*/ 90 h 111"/>
                  <a:gd name="T32" fmla="*/ 37 w 191"/>
                  <a:gd name="T33" fmla="*/ 107 h 111"/>
                  <a:gd name="T34" fmla="*/ 15 w 191"/>
                  <a:gd name="T3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1" h="111">
                    <a:moveTo>
                      <a:pt x="15" y="111"/>
                    </a:moveTo>
                    <a:cubicBezTo>
                      <a:pt x="15" y="111"/>
                      <a:pt x="11" y="94"/>
                      <a:pt x="7" y="67"/>
                    </a:cubicBezTo>
                    <a:cubicBezTo>
                      <a:pt x="3" y="40"/>
                      <a:pt x="0" y="31"/>
                      <a:pt x="0" y="31"/>
                    </a:cubicBezTo>
                    <a:cubicBezTo>
                      <a:pt x="22" y="27"/>
                      <a:pt x="22" y="27"/>
                      <a:pt x="22" y="27"/>
                    </a:cubicBezTo>
                    <a:cubicBezTo>
                      <a:pt x="24" y="35"/>
                      <a:pt x="27" y="40"/>
                      <a:pt x="31" y="42"/>
                    </a:cubicBezTo>
                    <a:cubicBezTo>
                      <a:pt x="35" y="44"/>
                      <a:pt x="44" y="43"/>
                      <a:pt x="58" y="41"/>
                    </a:cubicBezTo>
                    <a:cubicBezTo>
                      <a:pt x="126" y="29"/>
                      <a:pt x="126" y="29"/>
                      <a:pt x="126" y="29"/>
                    </a:cubicBezTo>
                    <a:cubicBezTo>
                      <a:pt x="139" y="26"/>
                      <a:pt x="148" y="24"/>
                      <a:pt x="151" y="20"/>
                    </a:cubicBezTo>
                    <a:cubicBezTo>
                      <a:pt x="154" y="17"/>
                      <a:pt x="156" y="11"/>
                      <a:pt x="155" y="4"/>
                    </a:cubicBezTo>
                    <a:cubicBezTo>
                      <a:pt x="176" y="0"/>
                      <a:pt x="176" y="0"/>
                      <a:pt x="176" y="0"/>
                    </a:cubicBezTo>
                    <a:cubicBezTo>
                      <a:pt x="191" y="79"/>
                      <a:pt x="191" y="79"/>
                      <a:pt x="191" y="79"/>
                    </a:cubicBezTo>
                    <a:cubicBezTo>
                      <a:pt x="169" y="83"/>
                      <a:pt x="169" y="83"/>
                      <a:pt x="169" y="83"/>
                    </a:cubicBezTo>
                    <a:cubicBezTo>
                      <a:pt x="167" y="76"/>
                      <a:pt x="164" y="71"/>
                      <a:pt x="160" y="69"/>
                    </a:cubicBezTo>
                    <a:cubicBezTo>
                      <a:pt x="156" y="67"/>
                      <a:pt x="147" y="67"/>
                      <a:pt x="133" y="70"/>
                    </a:cubicBezTo>
                    <a:cubicBezTo>
                      <a:pt x="65" y="82"/>
                      <a:pt x="65" y="82"/>
                      <a:pt x="65" y="82"/>
                    </a:cubicBezTo>
                    <a:cubicBezTo>
                      <a:pt x="51" y="84"/>
                      <a:pt x="43" y="87"/>
                      <a:pt x="40" y="90"/>
                    </a:cubicBezTo>
                    <a:cubicBezTo>
                      <a:pt x="37" y="94"/>
                      <a:pt x="36" y="99"/>
                      <a:pt x="37" y="107"/>
                    </a:cubicBezTo>
                    <a:lnTo>
                      <a:pt x="15"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35"/>
              <p:cNvSpPr>
                <a:spLocks/>
              </p:cNvSpPr>
              <p:nvPr/>
            </p:nvSpPr>
            <p:spPr bwMode="auto">
              <a:xfrm>
                <a:off x="3867181" y="798487"/>
                <a:ext cx="65916" cy="56702"/>
              </a:xfrm>
              <a:custGeom>
                <a:avLst/>
                <a:gdLst>
                  <a:gd name="T0" fmla="*/ 45 w 217"/>
                  <a:gd name="T1" fmla="*/ 187 h 187"/>
                  <a:gd name="T2" fmla="*/ 26 w 217"/>
                  <a:gd name="T3" fmla="*/ 122 h 187"/>
                  <a:gd name="T4" fmla="*/ 109 w 217"/>
                  <a:gd name="T5" fmla="*/ 41 h 187"/>
                  <a:gd name="T6" fmla="*/ 63 w 217"/>
                  <a:gd name="T7" fmla="*/ 54 h 187"/>
                  <a:gd name="T8" fmla="*/ 39 w 217"/>
                  <a:gd name="T9" fmla="*/ 65 h 187"/>
                  <a:gd name="T10" fmla="*/ 37 w 217"/>
                  <a:gd name="T11" fmla="*/ 81 h 187"/>
                  <a:gd name="T12" fmla="*/ 16 w 217"/>
                  <a:gd name="T13" fmla="*/ 87 h 187"/>
                  <a:gd name="T14" fmla="*/ 0 w 217"/>
                  <a:gd name="T15" fmla="*/ 30 h 187"/>
                  <a:gd name="T16" fmla="*/ 21 w 217"/>
                  <a:gd name="T17" fmla="*/ 24 h 187"/>
                  <a:gd name="T18" fmla="*/ 31 w 217"/>
                  <a:gd name="T19" fmla="*/ 37 h 187"/>
                  <a:gd name="T20" fmla="*/ 58 w 217"/>
                  <a:gd name="T21" fmla="*/ 33 h 187"/>
                  <a:gd name="T22" fmla="*/ 177 w 217"/>
                  <a:gd name="T23" fmla="*/ 0 h 187"/>
                  <a:gd name="T24" fmla="*/ 185 w 217"/>
                  <a:gd name="T25" fmla="*/ 28 h 187"/>
                  <a:gd name="T26" fmla="*/ 73 w 217"/>
                  <a:gd name="T27" fmla="*/ 137 h 187"/>
                  <a:gd name="T28" fmla="*/ 153 w 217"/>
                  <a:gd name="T29" fmla="*/ 114 h 187"/>
                  <a:gd name="T30" fmla="*/ 178 w 217"/>
                  <a:gd name="T31" fmla="*/ 104 h 187"/>
                  <a:gd name="T32" fmla="*/ 180 w 217"/>
                  <a:gd name="T33" fmla="*/ 88 h 187"/>
                  <a:gd name="T34" fmla="*/ 200 w 217"/>
                  <a:gd name="T35" fmla="*/ 82 h 187"/>
                  <a:gd name="T36" fmla="*/ 217 w 217"/>
                  <a:gd name="T37" fmla="*/ 139 h 187"/>
                  <a:gd name="T38" fmla="*/ 195 w 217"/>
                  <a:gd name="T39" fmla="*/ 145 h 187"/>
                  <a:gd name="T40" fmla="*/ 185 w 217"/>
                  <a:gd name="T41" fmla="*/ 132 h 187"/>
                  <a:gd name="T42" fmla="*/ 158 w 217"/>
                  <a:gd name="T43" fmla="*/ 136 h 187"/>
                  <a:gd name="T44" fmla="*/ 93 w 217"/>
                  <a:gd name="T45" fmla="*/ 154 h 187"/>
                  <a:gd name="T46" fmla="*/ 68 w 217"/>
                  <a:gd name="T47" fmla="*/ 165 h 187"/>
                  <a:gd name="T48" fmla="*/ 66 w 217"/>
                  <a:gd name="T49" fmla="*/ 181 h 187"/>
                  <a:gd name="T50" fmla="*/ 45 w 217"/>
                  <a:gd name="T51"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7" h="187">
                    <a:moveTo>
                      <a:pt x="45" y="187"/>
                    </a:moveTo>
                    <a:cubicBezTo>
                      <a:pt x="26" y="122"/>
                      <a:pt x="26" y="122"/>
                      <a:pt x="26" y="122"/>
                    </a:cubicBezTo>
                    <a:cubicBezTo>
                      <a:pt x="109" y="41"/>
                      <a:pt x="109" y="41"/>
                      <a:pt x="109" y="41"/>
                    </a:cubicBezTo>
                    <a:cubicBezTo>
                      <a:pt x="63" y="54"/>
                      <a:pt x="63" y="54"/>
                      <a:pt x="63" y="54"/>
                    </a:cubicBezTo>
                    <a:cubicBezTo>
                      <a:pt x="50" y="58"/>
                      <a:pt x="41" y="62"/>
                      <a:pt x="39" y="65"/>
                    </a:cubicBezTo>
                    <a:cubicBezTo>
                      <a:pt x="36" y="68"/>
                      <a:pt x="35" y="73"/>
                      <a:pt x="37" y="81"/>
                    </a:cubicBezTo>
                    <a:cubicBezTo>
                      <a:pt x="16" y="87"/>
                      <a:pt x="16" y="87"/>
                      <a:pt x="16" y="87"/>
                    </a:cubicBezTo>
                    <a:cubicBezTo>
                      <a:pt x="0" y="30"/>
                      <a:pt x="0" y="30"/>
                      <a:pt x="0" y="30"/>
                    </a:cubicBezTo>
                    <a:cubicBezTo>
                      <a:pt x="21" y="24"/>
                      <a:pt x="21" y="24"/>
                      <a:pt x="21" y="24"/>
                    </a:cubicBezTo>
                    <a:cubicBezTo>
                      <a:pt x="23" y="31"/>
                      <a:pt x="26" y="35"/>
                      <a:pt x="31" y="37"/>
                    </a:cubicBezTo>
                    <a:cubicBezTo>
                      <a:pt x="35" y="38"/>
                      <a:pt x="44" y="37"/>
                      <a:pt x="58" y="33"/>
                    </a:cubicBezTo>
                    <a:cubicBezTo>
                      <a:pt x="177" y="0"/>
                      <a:pt x="177" y="0"/>
                      <a:pt x="177" y="0"/>
                    </a:cubicBezTo>
                    <a:cubicBezTo>
                      <a:pt x="185" y="28"/>
                      <a:pt x="185" y="28"/>
                      <a:pt x="185" y="28"/>
                    </a:cubicBezTo>
                    <a:cubicBezTo>
                      <a:pt x="73" y="137"/>
                      <a:pt x="73" y="137"/>
                      <a:pt x="73" y="137"/>
                    </a:cubicBezTo>
                    <a:cubicBezTo>
                      <a:pt x="153" y="114"/>
                      <a:pt x="153" y="114"/>
                      <a:pt x="153" y="114"/>
                    </a:cubicBezTo>
                    <a:cubicBezTo>
                      <a:pt x="167" y="111"/>
                      <a:pt x="175" y="107"/>
                      <a:pt x="178" y="104"/>
                    </a:cubicBezTo>
                    <a:cubicBezTo>
                      <a:pt x="181" y="100"/>
                      <a:pt x="181" y="95"/>
                      <a:pt x="180" y="88"/>
                    </a:cubicBezTo>
                    <a:cubicBezTo>
                      <a:pt x="200" y="82"/>
                      <a:pt x="200" y="82"/>
                      <a:pt x="200" y="82"/>
                    </a:cubicBezTo>
                    <a:cubicBezTo>
                      <a:pt x="217" y="139"/>
                      <a:pt x="217" y="139"/>
                      <a:pt x="217" y="139"/>
                    </a:cubicBezTo>
                    <a:cubicBezTo>
                      <a:pt x="195" y="145"/>
                      <a:pt x="195" y="145"/>
                      <a:pt x="195" y="145"/>
                    </a:cubicBezTo>
                    <a:cubicBezTo>
                      <a:pt x="193" y="138"/>
                      <a:pt x="190" y="134"/>
                      <a:pt x="185" y="132"/>
                    </a:cubicBezTo>
                    <a:cubicBezTo>
                      <a:pt x="181" y="131"/>
                      <a:pt x="172" y="132"/>
                      <a:pt x="158" y="136"/>
                    </a:cubicBezTo>
                    <a:cubicBezTo>
                      <a:pt x="93" y="154"/>
                      <a:pt x="93" y="154"/>
                      <a:pt x="93" y="154"/>
                    </a:cubicBezTo>
                    <a:cubicBezTo>
                      <a:pt x="79" y="158"/>
                      <a:pt x="71" y="162"/>
                      <a:pt x="68" y="165"/>
                    </a:cubicBezTo>
                    <a:cubicBezTo>
                      <a:pt x="65" y="169"/>
                      <a:pt x="64" y="174"/>
                      <a:pt x="66" y="181"/>
                    </a:cubicBezTo>
                    <a:lnTo>
                      <a:pt x="45" y="1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36"/>
              <p:cNvSpPr>
                <a:spLocks noEditPoints="1"/>
              </p:cNvSpPr>
              <p:nvPr/>
            </p:nvSpPr>
            <p:spPr bwMode="auto">
              <a:xfrm>
                <a:off x="3856549" y="744620"/>
                <a:ext cx="62372" cy="51032"/>
              </a:xfrm>
              <a:custGeom>
                <a:avLst/>
                <a:gdLst>
                  <a:gd name="T0" fmla="*/ 88 w 207"/>
                  <a:gd name="T1" fmla="*/ 106 h 168"/>
                  <a:gd name="T2" fmla="*/ 102 w 207"/>
                  <a:gd name="T3" fmla="*/ 136 h 168"/>
                  <a:gd name="T4" fmla="*/ 48 w 207"/>
                  <a:gd name="T5" fmla="*/ 141 h 168"/>
                  <a:gd name="T6" fmla="*/ 88 w 207"/>
                  <a:gd name="T7" fmla="*/ 106 h 168"/>
                  <a:gd name="T8" fmla="*/ 148 w 207"/>
                  <a:gd name="T9" fmla="*/ 157 h 168"/>
                  <a:gd name="T10" fmla="*/ 152 w 207"/>
                  <a:gd name="T11" fmla="*/ 156 h 168"/>
                  <a:gd name="T12" fmla="*/ 187 w 207"/>
                  <a:gd name="T13" fmla="*/ 168 h 168"/>
                  <a:gd name="T14" fmla="*/ 207 w 207"/>
                  <a:gd name="T15" fmla="*/ 159 h 168"/>
                  <a:gd name="T16" fmla="*/ 180 w 207"/>
                  <a:gd name="T17" fmla="*/ 99 h 168"/>
                  <a:gd name="T18" fmla="*/ 160 w 207"/>
                  <a:gd name="T19" fmla="*/ 108 h 168"/>
                  <a:gd name="T20" fmla="*/ 163 w 207"/>
                  <a:gd name="T21" fmla="*/ 122 h 168"/>
                  <a:gd name="T22" fmla="*/ 156 w 207"/>
                  <a:gd name="T23" fmla="*/ 129 h 168"/>
                  <a:gd name="T24" fmla="*/ 153 w 207"/>
                  <a:gd name="T25" fmla="*/ 130 h 168"/>
                  <a:gd name="T26" fmla="*/ 151 w 207"/>
                  <a:gd name="T27" fmla="*/ 131 h 168"/>
                  <a:gd name="T28" fmla="*/ 125 w 207"/>
                  <a:gd name="T29" fmla="*/ 135 h 168"/>
                  <a:gd name="T30" fmla="*/ 105 w 207"/>
                  <a:gd name="T31" fmla="*/ 90 h 168"/>
                  <a:gd name="T32" fmla="*/ 124 w 207"/>
                  <a:gd name="T33" fmla="*/ 72 h 168"/>
                  <a:gd name="T34" fmla="*/ 127 w 207"/>
                  <a:gd name="T35" fmla="*/ 70 h 168"/>
                  <a:gd name="T36" fmla="*/ 131 w 207"/>
                  <a:gd name="T37" fmla="*/ 68 h 168"/>
                  <a:gd name="T38" fmla="*/ 140 w 207"/>
                  <a:gd name="T39" fmla="*/ 68 h 168"/>
                  <a:gd name="T40" fmla="*/ 147 w 207"/>
                  <a:gd name="T41" fmla="*/ 78 h 168"/>
                  <a:gd name="T42" fmla="*/ 147 w 207"/>
                  <a:gd name="T43" fmla="*/ 80 h 168"/>
                  <a:gd name="T44" fmla="*/ 167 w 207"/>
                  <a:gd name="T45" fmla="*/ 71 h 168"/>
                  <a:gd name="T46" fmla="*/ 135 w 207"/>
                  <a:gd name="T47" fmla="*/ 0 h 168"/>
                  <a:gd name="T48" fmla="*/ 115 w 207"/>
                  <a:gd name="T49" fmla="*/ 9 h 168"/>
                  <a:gd name="T50" fmla="*/ 103 w 207"/>
                  <a:gd name="T51" fmla="*/ 38 h 168"/>
                  <a:gd name="T52" fmla="*/ 102 w 207"/>
                  <a:gd name="T53" fmla="*/ 39 h 168"/>
                  <a:gd name="T54" fmla="*/ 0 w 207"/>
                  <a:gd name="T55" fmla="*/ 133 h 168"/>
                  <a:gd name="T56" fmla="*/ 15 w 207"/>
                  <a:gd name="T57" fmla="*/ 166 h 168"/>
                  <a:gd name="T58" fmla="*/ 148 w 207"/>
                  <a:gd name="T59" fmla="*/ 15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7" h="168">
                    <a:moveTo>
                      <a:pt x="88" y="106"/>
                    </a:moveTo>
                    <a:cubicBezTo>
                      <a:pt x="102" y="136"/>
                      <a:pt x="102" y="136"/>
                      <a:pt x="102" y="136"/>
                    </a:cubicBezTo>
                    <a:cubicBezTo>
                      <a:pt x="48" y="141"/>
                      <a:pt x="48" y="141"/>
                      <a:pt x="48" y="141"/>
                    </a:cubicBezTo>
                    <a:lnTo>
                      <a:pt x="88" y="106"/>
                    </a:lnTo>
                    <a:close/>
                    <a:moveTo>
                      <a:pt x="148" y="157"/>
                    </a:moveTo>
                    <a:cubicBezTo>
                      <a:pt x="149" y="156"/>
                      <a:pt x="150" y="156"/>
                      <a:pt x="152" y="156"/>
                    </a:cubicBezTo>
                    <a:cubicBezTo>
                      <a:pt x="169" y="155"/>
                      <a:pt x="181" y="159"/>
                      <a:pt x="187" y="168"/>
                    </a:cubicBezTo>
                    <a:cubicBezTo>
                      <a:pt x="207" y="159"/>
                      <a:pt x="207" y="159"/>
                      <a:pt x="207" y="159"/>
                    </a:cubicBezTo>
                    <a:cubicBezTo>
                      <a:pt x="180" y="99"/>
                      <a:pt x="180" y="99"/>
                      <a:pt x="180" y="99"/>
                    </a:cubicBezTo>
                    <a:cubicBezTo>
                      <a:pt x="160" y="108"/>
                      <a:pt x="160" y="108"/>
                      <a:pt x="160" y="108"/>
                    </a:cubicBezTo>
                    <a:cubicBezTo>
                      <a:pt x="163" y="114"/>
                      <a:pt x="164" y="119"/>
                      <a:pt x="163" y="122"/>
                    </a:cubicBezTo>
                    <a:cubicBezTo>
                      <a:pt x="162" y="125"/>
                      <a:pt x="160" y="127"/>
                      <a:pt x="156" y="129"/>
                    </a:cubicBezTo>
                    <a:cubicBezTo>
                      <a:pt x="155" y="129"/>
                      <a:pt x="154" y="130"/>
                      <a:pt x="153" y="130"/>
                    </a:cubicBezTo>
                    <a:cubicBezTo>
                      <a:pt x="153" y="130"/>
                      <a:pt x="152" y="130"/>
                      <a:pt x="151" y="131"/>
                    </a:cubicBezTo>
                    <a:cubicBezTo>
                      <a:pt x="125" y="135"/>
                      <a:pt x="125" y="135"/>
                      <a:pt x="125" y="135"/>
                    </a:cubicBezTo>
                    <a:cubicBezTo>
                      <a:pt x="105" y="90"/>
                      <a:pt x="105" y="90"/>
                      <a:pt x="105" y="90"/>
                    </a:cubicBezTo>
                    <a:cubicBezTo>
                      <a:pt x="124" y="72"/>
                      <a:pt x="124" y="72"/>
                      <a:pt x="124" y="72"/>
                    </a:cubicBezTo>
                    <a:cubicBezTo>
                      <a:pt x="125" y="72"/>
                      <a:pt x="126" y="71"/>
                      <a:pt x="127" y="70"/>
                    </a:cubicBezTo>
                    <a:cubicBezTo>
                      <a:pt x="128" y="70"/>
                      <a:pt x="129" y="69"/>
                      <a:pt x="131" y="68"/>
                    </a:cubicBezTo>
                    <a:cubicBezTo>
                      <a:pt x="134" y="67"/>
                      <a:pt x="137" y="67"/>
                      <a:pt x="140" y="68"/>
                    </a:cubicBezTo>
                    <a:cubicBezTo>
                      <a:pt x="142" y="70"/>
                      <a:pt x="144" y="73"/>
                      <a:pt x="147" y="78"/>
                    </a:cubicBezTo>
                    <a:cubicBezTo>
                      <a:pt x="147" y="80"/>
                      <a:pt x="147" y="80"/>
                      <a:pt x="147" y="80"/>
                    </a:cubicBezTo>
                    <a:cubicBezTo>
                      <a:pt x="167" y="71"/>
                      <a:pt x="167" y="71"/>
                      <a:pt x="167" y="71"/>
                    </a:cubicBezTo>
                    <a:cubicBezTo>
                      <a:pt x="135" y="0"/>
                      <a:pt x="135" y="0"/>
                      <a:pt x="135" y="0"/>
                    </a:cubicBezTo>
                    <a:cubicBezTo>
                      <a:pt x="115" y="9"/>
                      <a:pt x="115" y="9"/>
                      <a:pt x="115" y="9"/>
                    </a:cubicBezTo>
                    <a:cubicBezTo>
                      <a:pt x="118" y="18"/>
                      <a:pt x="114" y="28"/>
                      <a:pt x="103" y="38"/>
                    </a:cubicBezTo>
                    <a:cubicBezTo>
                      <a:pt x="102" y="39"/>
                      <a:pt x="102" y="39"/>
                      <a:pt x="102" y="39"/>
                    </a:cubicBezTo>
                    <a:cubicBezTo>
                      <a:pt x="0" y="133"/>
                      <a:pt x="0" y="133"/>
                      <a:pt x="0" y="133"/>
                    </a:cubicBezTo>
                    <a:cubicBezTo>
                      <a:pt x="15" y="166"/>
                      <a:pt x="15" y="166"/>
                      <a:pt x="15" y="166"/>
                    </a:cubicBezTo>
                    <a:lnTo>
                      <a:pt x="148"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7"/>
              <p:cNvSpPr>
                <a:spLocks/>
              </p:cNvSpPr>
              <p:nvPr/>
            </p:nvSpPr>
            <p:spPr bwMode="auto">
              <a:xfrm>
                <a:off x="3797012" y="1110349"/>
                <a:ext cx="70169" cy="73004"/>
              </a:xfrm>
              <a:custGeom>
                <a:avLst/>
                <a:gdLst>
                  <a:gd name="T0" fmla="*/ 0 w 231"/>
                  <a:gd name="T1" fmla="*/ 125 h 239"/>
                  <a:gd name="T2" fmla="*/ 44 w 231"/>
                  <a:gd name="T3" fmla="*/ 73 h 239"/>
                  <a:gd name="T4" fmla="*/ 158 w 231"/>
                  <a:gd name="T5" fmla="*/ 96 h 239"/>
                  <a:gd name="T6" fmla="*/ 122 w 231"/>
                  <a:gd name="T7" fmla="*/ 65 h 239"/>
                  <a:gd name="T8" fmla="*/ 99 w 231"/>
                  <a:gd name="T9" fmla="*/ 51 h 239"/>
                  <a:gd name="T10" fmla="*/ 85 w 231"/>
                  <a:gd name="T11" fmla="*/ 58 h 239"/>
                  <a:gd name="T12" fmla="*/ 68 w 231"/>
                  <a:gd name="T13" fmla="*/ 45 h 239"/>
                  <a:gd name="T14" fmla="*/ 106 w 231"/>
                  <a:gd name="T15" fmla="*/ 0 h 239"/>
                  <a:gd name="T16" fmla="*/ 123 w 231"/>
                  <a:gd name="T17" fmla="*/ 14 h 239"/>
                  <a:gd name="T18" fmla="*/ 118 w 231"/>
                  <a:gd name="T19" fmla="*/ 29 h 239"/>
                  <a:gd name="T20" fmla="*/ 136 w 231"/>
                  <a:gd name="T21" fmla="*/ 49 h 239"/>
                  <a:gd name="T22" fmla="*/ 231 w 231"/>
                  <a:gd name="T23" fmla="*/ 128 h 239"/>
                  <a:gd name="T24" fmla="*/ 212 w 231"/>
                  <a:gd name="T25" fmla="*/ 150 h 239"/>
                  <a:gd name="T26" fmla="*/ 58 w 231"/>
                  <a:gd name="T27" fmla="*/ 120 h 239"/>
                  <a:gd name="T28" fmla="*/ 122 w 231"/>
                  <a:gd name="T29" fmla="*/ 173 h 239"/>
                  <a:gd name="T30" fmla="*/ 145 w 231"/>
                  <a:gd name="T31" fmla="*/ 187 h 239"/>
                  <a:gd name="T32" fmla="*/ 159 w 231"/>
                  <a:gd name="T33" fmla="*/ 180 h 239"/>
                  <a:gd name="T34" fmla="*/ 176 w 231"/>
                  <a:gd name="T35" fmla="*/ 193 h 239"/>
                  <a:gd name="T36" fmla="*/ 137 w 231"/>
                  <a:gd name="T37" fmla="*/ 239 h 239"/>
                  <a:gd name="T38" fmla="*/ 120 w 231"/>
                  <a:gd name="T39" fmla="*/ 225 h 239"/>
                  <a:gd name="T40" fmla="*/ 125 w 231"/>
                  <a:gd name="T41" fmla="*/ 209 h 239"/>
                  <a:gd name="T42" fmla="*/ 107 w 231"/>
                  <a:gd name="T43" fmla="*/ 189 h 239"/>
                  <a:gd name="T44" fmla="*/ 54 w 231"/>
                  <a:gd name="T45" fmla="*/ 146 h 239"/>
                  <a:gd name="T46" fmla="*/ 31 w 231"/>
                  <a:gd name="T47" fmla="*/ 132 h 239"/>
                  <a:gd name="T48" fmla="*/ 17 w 231"/>
                  <a:gd name="T49" fmla="*/ 139 h 239"/>
                  <a:gd name="T50" fmla="*/ 0 w 231"/>
                  <a:gd name="T51" fmla="*/ 12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1" h="239">
                    <a:moveTo>
                      <a:pt x="0" y="125"/>
                    </a:moveTo>
                    <a:cubicBezTo>
                      <a:pt x="44" y="73"/>
                      <a:pt x="44" y="73"/>
                      <a:pt x="44" y="73"/>
                    </a:cubicBezTo>
                    <a:cubicBezTo>
                      <a:pt x="158" y="96"/>
                      <a:pt x="158" y="96"/>
                      <a:pt x="158" y="96"/>
                    </a:cubicBezTo>
                    <a:cubicBezTo>
                      <a:pt x="122" y="65"/>
                      <a:pt x="122" y="65"/>
                      <a:pt x="122" y="65"/>
                    </a:cubicBezTo>
                    <a:cubicBezTo>
                      <a:pt x="111" y="57"/>
                      <a:pt x="103" y="52"/>
                      <a:pt x="99" y="51"/>
                    </a:cubicBezTo>
                    <a:cubicBezTo>
                      <a:pt x="94" y="51"/>
                      <a:pt x="89" y="53"/>
                      <a:pt x="85" y="58"/>
                    </a:cubicBezTo>
                    <a:cubicBezTo>
                      <a:pt x="68" y="45"/>
                      <a:pt x="68" y="45"/>
                      <a:pt x="68" y="45"/>
                    </a:cubicBezTo>
                    <a:cubicBezTo>
                      <a:pt x="106" y="0"/>
                      <a:pt x="106" y="0"/>
                      <a:pt x="106" y="0"/>
                    </a:cubicBezTo>
                    <a:cubicBezTo>
                      <a:pt x="123" y="14"/>
                      <a:pt x="123" y="14"/>
                      <a:pt x="123" y="14"/>
                    </a:cubicBezTo>
                    <a:cubicBezTo>
                      <a:pt x="119" y="19"/>
                      <a:pt x="117" y="25"/>
                      <a:pt x="118" y="29"/>
                    </a:cubicBezTo>
                    <a:cubicBezTo>
                      <a:pt x="119" y="33"/>
                      <a:pt x="126" y="40"/>
                      <a:pt x="136" y="49"/>
                    </a:cubicBezTo>
                    <a:cubicBezTo>
                      <a:pt x="231" y="128"/>
                      <a:pt x="231" y="128"/>
                      <a:pt x="231" y="128"/>
                    </a:cubicBezTo>
                    <a:cubicBezTo>
                      <a:pt x="212" y="150"/>
                      <a:pt x="212" y="150"/>
                      <a:pt x="212" y="150"/>
                    </a:cubicBezTo>
                    <a:cubicBezTo>
                      <a:pt x="58" y="120"/>
                      <a:pt x="58" y="120"/>
                      <a:pt x="58" y="120"/>
                    </a:cubicBezTo>
                    <a:cubicBezTo>
                      <a:pt x="122" y="173"/>
                      <a:pt x="122" y="173"/>
                      <a:pt x="122" y="173"/>
                    </a:cubicBezTo>
                    <a:cubicBezTo>
                      <a:pt x="132" y="182"/>
                      <a:pt x="140" y="187"/>
                      <a:pt x="145" y="187"/>
                    </a:cubicBezTo>
                    <a:cubicBezTo>
                      <a:pt x="149" y="187"/>
                      <a:pt x="154" y="185"/>
                      <a:pt x="159" y="180"/>
                    </a:cubicBezTo>
                    <a:cubicBezTo>
                      <a:pt x="176" y="193"/>
                      <a:pt x="176" y="193"/>
                      <a:pt x="176" y="193"/>
                    </a:cubicBezTo>
                    <a:cubicBezTo>
                      <a:pt x="137" y="239"/>
                      <a:pt x="137" y="239"/>
                      <a:pt x="137" y="239"/>
                    </a:cubicBezTo>
                    <a:cubicBezTo>
                      <a:pt x="120" y="225"/>
                      <a:pt x="120" y="225"/>
                      <a:pt x="120" y="225"/>
                    </a:cubicBezTo>
                    <a:cubicBezTo>
                      <a:pt x="125" y="219"/>
                      <a:pt x="126" y="214"/>
                      <a:pt x="125" y="209"/>
                    </a:cubicBezTo>
                    <a:cubicBezTo>
                      <a:pt x="124" y="205"/>
                      <a:pt x="118" y="198"/>
                      <a:pt x="107" y="189"/>
                    </a:cubicBezTo>
                    <a:cubicBezTo>
                      <a:pt x="54" y="146"/>
                      <a:pt x="54" y="146"/>
                      <a:pt x="54" y="146"/>
                    </a:cubicBezTo>
                    <a:cubicBezTo>
                      <a:pt x="44" y="137"/>
                      <a:pt x="36" y="132"/>
                      <a:pt x="31" y="132"/>
                    </a:cubicBezTo>
                    <a:cubicBezTo>
                      <a:pt x="27" y="131"/>
                      <a:pt x="22" y="134"/>
                      <a:pt x="17" y="139"/>
                    </a:cubicBezTo>
                    <a:lnTo>
                      <a:pt x="0"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8"/>
              <p:cNvSpPr>
                <a:spLocks noEditPoints="1"/>
              </p:cNvSpPr>
              <p:nvPr/>
            </p:nvSpPr>
            <p:spPr bwMode="auto">
              <a:xfrm>
                <a:off x="3270390" y="626254"/>
                <a:ext cx="592538" cy="592538"/>
              </a:xfrm>
              <a:custGeom>
                <a:avLst/>
                <a:gdLst>
                  <a:gd name="T0" fmla="*/ 975 w 1950"/>
                  <a:gd name="T1" fmla="*/ 0 h 1950"/>
                  <a:gd name="T2" fmla="*/ 0 w 1950"/>
                  <a:gd name="T3" fmla="*/ 975 h 1950"/>
                  <a:gd name="T4" fmla="*/ 975 w 1950"/>
                  <a:gd name="T5" fmla="*/ 1950 h 1950"/>
                  <a:gd name="T6" fmla="*/ 1950 w 1950"/>
                  <a:gd name="T7" fmla="*/ 975 h 1950"/>
                  <a:gd name="T8" fmla="*/ 975 w 1950"/>
                  <a:gd name="T9" fmla="*/ 0 h 1950"/>
                  <a:gd name="T10" fmla="*/ 975 w 1950"/>
                  <a:gd name="T11" fmla="*/ 1929 h 1950"/>
                  <a:gd name="T12" fmla="*/ 21 w 1950"/>
                  <a:gd name="T13" fmla="*/ 975 h 1950"/>
                  <a:gd name="T14" fmla="*/ 975 w 1950"/>
                  <a:gd name="T15" fmla="*/ 21 h 1950"/>
                  <a:gd name="T16" fmla="*/ 1929 w 1950"/>
                  <a:gd name="T17" fmla="*/ 975 h 1950"/>
                  <a:gd name="T18" fmla="*/ 975 w 1950"/>
                  <a:gd name="T19" fmla="*/ 1929 h 1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50" h="1950">
                    <a:moveTo>
                      <a:pt x="975" y="0"/>
                    </a:moveTo>
                    <a:cubicBezTo>
                      <a:pt x="436" y="0"/>
                      <a:pt x="0" y="436"/>
                      <a:pt x="0" y="975"/>
                    </a:cubicBezTo>
                    <a:cubicBezTo>
                      <a:pt x="0" y="1514"/>
                      <a:pt x="436" y="1950"/>
                      <a:pt x="975" y="1950"/>
                    </a:cubicBezTo>
                    <a:cubicBezTo>
                      <a:pt x="1513" y="1950"/>
                      <a:pt x="1950" y="1514"/>
                      <a:pt x="1950" y="975"/>
                    </a:cubicBezTo>
                    <a:cubicBezTo>
                      <a:pt x="1950" y="436"/>
                      <a:pt x="1513" y="0"/>
                      <a:pt x="975" y="0"/>
                    </a:cubicBezTo>
                    <a:close/>
                    <a:moveTo>
                      <a:pt x="975" y="1929"/>
                    </a:moveTo>
                    <a:cubicBezTo>
                      <a:pt x="448" y="1929"/>
                      <a:pt x="21" y="1502"/>
                      <a:pt x="21" y="975"/>
                    </a:cubicBezTo>
                    <a:cubicBezTo>
                      <a:pt x="21" y="448"/>
                      <a:pt x="448" y="21"/>
                      <a:pt x="975" y="21"/>
                    </a:cubicBezTo>
                    <a:cubicBezTo>
                      <a:pt x="1501" y="21"/>
                      <a:pt x="1929" y="448"/>
                      <a:pt x="1929" y="975"/>
                    </a:cubicBezTo>
                    <a:cubicBezTo>
                      <a:pt x="1929" y="1502"/>
                      <a:pt x="1501" y="1929"/>
                      <a:pt x="975"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9"/>
              <p:cNvSpPr>
                <a:spLocks/>
              </p:cNvSpPr>
              <p:nvPr/>
            </p:nvSpPr>
            <p:spPr bwMode="auto">
              <a:xfrm>
                <a:off x="3404349" y="646100"/>
                <a:ext cx="434481" cy="362185"/>
              </a:xfrm>
              <a:custGeom>
                <a:avLst/>
                <a:gdLst>
                  <a:gd name="T0" fmla="*/ 534 w 1430"/>
                  <a:gd name="T1" fmla="*/ 0 h 1191"/>
                  <a:gd name="T2" fmla="*/ 0 w 1430"/>
                  <a:gd name="T3" fmla="*/ 948 h 1191"/>
                  <a:gd name="T4" fmla="*/ 11 w 1430"/>
                  <a:gd name="T5" fmla="*/ 1122 h 1191"/>
                  <a:gd name="T6" fmla="*/ 175 w 1430"/>
                  <a:gd name="T7" fmla="*/ 1164 h 1191"/>
                  <a:gd name="T8" fmla="*/ 156 w 1430"/>
                  <a:gd name="T9" fmla="*/ 926 h 1191"/>
                  <a:gd name="T10" fmla="*/ 506 w 1430"/>
                  <a:gd name="T11" fmla="*/ 76 h 1191"/>
                  <a:gd name="T12" fmla="*/ 241 w 1430"/>
                  <a:gd name="T13" fmla="*/ 851 h 1191"/>
                  <a:gd name="T14" fmla="*/ 280 w 1430"/>
                  <a:gd name="T15" fmla="*/ 1179 h 1191"/>
                  <a:gd name="T16" fmla="*/ 518 w 1430"/>
                  <a:gd name="T17" fmla="*/ 1188 h 1191"/>
                  <a:gd name="T18" fmla="*/ 1430 w 1430"/>
                  <a:gd name="T19" fmla="*/ 748 h 1191"/>
                  <a:gd name="T20" fmla="*/ 535 w 1430"/>
                  <a:gd name="T21" fmla="*/ 0 h 1191"/>
                  <a:gd name="T22" fmla="*/ 534 w 1430"/>
                  <a:gd name="T23" fmla="*/ 0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30" h="1191">
                    <a:moveTo>
                      <a:pt x="534" y="0"/>
                    </a:moveTo>
                    <a:cubicBezTo>
                      <a:pt x="230" y="84"/>
                      <a:pt x="0" y="476"/>
                      <a:pt x="0" y="948"/>
                    </a:cubicBezTo>
                    <a:cubicBezTo>
                      <a:pt x="0" y="1008"/>
                      <a:pt x="4" y="1066"/>
                      <a:pt x="11" y="1122"/>
                    </a:cubicBezTo>
                    <a:cubicBezTo>
                      <a:pt x="63" y="1139"/>
                      <a:pt x="118" y="1153"/>
                      <a:pt x="175" y="1164"/>
                    </a:cubicBezTo>
                    <a:cubicBezTo>
                      <a:pt x="163" y="1088"/>
                      <a:pt x="156" y="1008"/>
                      <a:pt x="156" y="926"/>
                    </a:cubicBezTo>
                    <a:cubicBezTo>
                      <a:pt x="156" y="535"/>
                      <a:pt x="302" y="202"/>
                      <a:pt x="506" y="76"/>
                    </a:cubicBezTo>
                    <a:cubicBezTo>
                      <a:pt x="345" y="252"/>
                      <a:pt x="241" y="534"/>
                      <a:pt x="241" y="851"/>
                    </a:cubicBezTo>
                    <a:cubicBezTo>
                      <a:pt x="241" y="967"/>
                      <a:pt x="255" y="1077"/>
                      <a:pt x="280" y="1179"/>
                    </a:cubicBezTo>
                    <a:cubicBezTo>
                      <a:pt x="356" y="1188"/>
                      <a:pt x="436" y="1191"/>
                      <a:pt x="518" y="1188"/>
                    </a:cubicBezTo>
                    <a:cubicBezTo>
                      <a:pt x="946" y="1171"/>
                      <a:pt x="1304" y="988"/>
                      <a:pt x="1430" y="748"/>
                    </a:cubicBezTo>
                    <a:cubicBezTo>
                      <a:pt x="1353" y="323"/>
                      <a:pt x="982" y="0"/>
                      <a:pt x="535" y="0"/>
                    </a:cubicBezTo>
                    <a:cubicBezTo>
                      <a:pt x="535" y="0"/>
                      <a:pt x="534" y="0"/>
                      <a:pt x="5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40"/>
              <p:cNvSpPr>
                <a:spLocks/>
              </p:cNvSpPr>
              <p:nvPr/>
            </p:nvSpPr>
            <p:spPr bwMode="auto">
              <a:xfrm>
                <a:off x="3410019" y="1004741"/>
                <a:ext cx="62372" cy="56702"/>
              </a:xfrm>
              <a:custGeom>
                <a:avLst/>
                <a:gdLst>
                  <a:gd name="T0" fmla="*/ 205 w 205"/>
                  <a:gd name="T1" fmla="*/ 187 h 187"/>
                  <a:gd name="T2" fmla="*/ 168 w 205"/>
                  <a:gd name="T3" fmla="*/ 50 h 187"/>
                  <a:gd name="T4" fmla="*/ 0 w 205"/>
                  <a:gd name="T5" fmla="*/ 0 h 187"/>
                  <a:gd name="T6" fmla="*/ 30 w 205"/>
                  <a:gd name="T7" fmla="*/ 137 h 187"/>
                  <a:gd name="T8" fmla="*/ 205 w 205"/>
                  <a:gd name="T9" fmla="*/ 187 h 187"/>
                </a:gdLst>
                <a:ahLst/>
                <a:cxnLst>
                  <a:cxn ang="0">
                    <a:pos x="T0" y="T1"/>
                  </a:cxn>
                  <a:cxn ang="0">
                    <a:pos x="T2" y="T3"/>
                  </a:cxn>
                  <a:cxn ang="0">
                    <a:pos x="T4" y="T5"/>
                  </a:cxn>
                  <a:cxn ang="0">
                    <a:pos x="T6" y="T7"/>
                  </a:cxn>
                  <a:cxn ang="0">
                    <a:pos x="T8" y="T9"/>
                  </a:cxn>
                </a:cxnLst>
                <a:rect l="0" t="0" r="r" b="b"/>
                <a:pathLst>
                  <a:path w="205" h="187">
                    <a:moveTo>
                      <a:pt x="205" y="187"/>
                    </a:moveTo>
                    <a:cubicBezTo>
                      <a:pt x="190" y="143"/>
                      <a:pt x="178" y="97"/>
                      <a:pt x="168" y="50"/>
                    </a:cubicBezTo>
                    <a:cubicBezTo>
                      <a:pt x="108" y="36"/>
                      <a:pt x="52" y="20"/>
                      <a:pt x="0" y="0"/>
                    </a:cubicBezTo>
                    <a:cubicBezTo>
                      <a:pt x="8" y="47"/>
                      <a:pt x="18" y="93"/>
                      <a:pt x="30" y="137"/>
                    </a:cubicBezTo>
                    <a:cubicBezTo>
                      <a:pt x="85" y="157"/>
                      <a:pt x="144" y="173"/>
                      <a:pt x="205" y="1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41"/>
              <p:cNvSpPr>
                <a:spLocks/>
              </p:cNvSpPr>
              <p:nvPr/>
            </p:nvSpPr>
            <p:spPr bwMode="auto">
              <a:xfrm>
                <a:off x="3310790" y="1025296"/>
                <a:ext cx="275006" cy="172942"/>
              </a:xfrm>
              <a:custGeom>
                <a:avLst/>
                <a:gdLst>
                  <a:gd name="T0" fmla="*/ 571 w 907"/>
                  <a:gd name="T1" fmla="*/ 219 h 571"/>
                  <a:gd name="T2" fmla="*/ 398 w 907"/>
                  <a:gd name="T3" fmla="*/ 187 h 571"/>
                  <a:gd name="T4" fmla="*/ 574 w 907"/>
                  <a:gd name="T5" fmla="*/ 477 h 571"/>
                  <a:gd name="T6" fmla="*/ 330 w 907"/>
                  <a:gd name="T7" fmla="*/ 168 h 571"/>
                  <a:gd name="T8" fmla="*/ 0 w 907"/>
                  <a:gd name="T9" fmla="*/ 0 h 571"/>
                  <a:gd name="T10" fmla="*/ 844 w 907"/>
                  <a:gd name="T11" fmla="*/ 571 h 571"/>
                  <a:gd name="T12" fmla="*/ 907 w 907"/>
                  <a:gd name="T13" fmla="*/ 569 h 571"/>
                  <a:gd name="T14" fmla="*/ 571 w 907"/>
                  <a:gd name="T15" fmla="*/ 219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7" h="571">
                    <a:moveTo>
                      <a:pt x="571" y="219"/>
                    </a:moveTo>
                    <a:cubicBezTo>
                      <a:pt x="511" y="211"/>
                      <a:pt x="453" y="200"/>
                      <a:pt x="398" y="187"/>
                    </a:cubicBezTo>
                    <a:cubicBezTo>
                      <a:pt x="443" y="300"/>
                      <a:pt x="503" y="399"/>
                      <a:pt x="574" y="477"/>
                    </a:cubicBezTo>
                    <a:cubicBezTo>
                      <a:pt x="476" y="416"/>
                      <a:pt x="392" y="308"/>
                      <a:pt x="330" y="168"/>
                    </a:cubicBezTo>
                    <a:cubicBezTo>
                      <a:pt x="195" y="128"/>
                      <a:pt x="81" y="70"/>
                      <a:pt x="0" y="0"/>
                    </a:cubicBezTo>
                    <a:cubicBezTo>
                      <a:pt x="134" y="335"/>
                      <a:pt x="461" y="571"/>
                      <a:pt x="844" y="571"/>
                    </a:cubicBezTo>
                    <a:cubicBezTo>
                      <a:pt x="865" y="571"/>
                      <a:pt x="886" y="570"/>
                      <a:pt x="907" y="569"/>
                    </a:cubicBezTo>
                    <a:cubicBezTo>
                      <a:pt x="770" y="530"/>
                      <a:pt x="650" y="401"/>
                      <a:pt x="571" y="2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42"/>
              <p:cNvSpPr>
                <a:spLocks/>
              </p:cNvSpPr>
              <p:nvPr/>
            </p:nvSpPr>
            <p:spPr bwMode="auto">
              <a:xfrm>
                <a:off x="3495073" y="923940"/>
                <a:ext cx="348010" cy="266500"/>
              </a:xfrm>
              <a:custGeom>
                <a:avLst/>
                <a:gdLst>
                  <a:gd name="T0" fmla="*/ 297 w 1145"/>
                  <a:gd name="T1" fmla="*/ 348 h 877"/>
                  <a:gd name="T2" fmla="*/ 0 w 1145"/>
                  <a:gd name="T3" fmla="*/ 334 h 877"/>
                  <a:gd name="T4" fmla="*/ 53 w 1145"/>
                  <a:gd name="T5" fmla="*/ 473 h 877"/>
                  <a:gd name="T6" fmla="*/ 261 w 1145"/>
                  <a:gd name="T7" fmla="*/ 486 h 877"/>
                  <a:gd name="T8" fmla="*/ 1061 w 1145"/>
                  <a:gd name="T9" fmla="*/ 242 h 877"/>
                  <a:gd name="T10" fmla="*/ 185 w 1145"/>
                  <a:gd name="T11" fmla="*/ 565 h 877"/>
                  <a:gd name="T12" fmla="*/ 99 w 1145"/>
                  <a:gd name="T13" fmla="*/ 563 h 877"/>
                  <a:gd name="T14" fmla="*/ 452 w 1145"/>
                  <a:gd name="T15" fmla="*/ 877 h 877"/>
                  <a:gd name="T16" fmla="*/ 1145 w 1145"/>
                  <a:gd name="T17" fmla="*/ 0 h 877"/>
                  <a:gd name="T18" fmla="*/ 297 w 1145"/>
                  <a:gd name="T19" fmla="*/ 348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5" h="877">
                    <a:moveTo>
                      <a:pt x="297" y="348"/>
                    </a:moveTo>
                    <a:cubicBezTo>
                      <a:pt x="194" y="352"/>
                      <a:pt x="94" y="347"/>
                      <a:pt x="0" y="334"/>
                    </a:cubicBezTo>
                    <a:cubicBezTo>
                      <a:pt x="15" y="382"/>
                      <a:pt x="33" y="429"/>
                      <a:pt x="53" y="473"/>
                    </a:cubicBezTo>
                    <a:cubicBezTo>
                      <a:pt x="120" y="482"/>
                      <a:pt x="190" y="486"/>
                      <a:pt x="261" y="486"/>
                    </a:cubicBezTo>
                    <a:cubicBezTo>
                      <a:pt x="589" y="486"/>
                      <a:pt x="880" y="390"/>
                      <a:pt x="1061" y="242"/>
                    </a:cubicBezTo>
                    <a:cubicBezTo>
                      <a:pt x="931" y="430"/>
                      <a:pt x="588" y="565"/>
                      <a:pt x="185" y="565"/>
                    </a:cubicBezTo>
                    <a:cubicBezTo>
                      <a:pt x="156" y="565"/>
                      <a:pt x="127" y="564"/>
                      <a:pt x="99" y="563"/>
                    </a:cubicBezTo>
                    <a:cubicBezTo>
                      <a:pt x="189" y="718"/>
                      <a:pt x="312" y="831"/>
                      <a:pt x="452" y="877"/>
                    </a:cubicBezTo>
                    <a:cubicBezTo>
                      <a:pt x="848" y="781"/>
                      <a:pt x="1142" y="425"/>
                      <a:pt x="1145" y="0"/>
                    </a:cubicBezTo>
                    <a:cubicBezTo>
                      <a:pt x="1020" y="189"/>
                      <a:pt x="690" y="332"/>
                      <a:pt x="297" y="3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43"/>
              <p:cNvSpPr>
                <a:spLocks/>
              </p:cNvSpPr>
              <p:nvPr/>
            </p:nvSpPr>
            <p:spPr bwMode="auto">
              <a:xfrm>
                <a:off x="3290945" y="663110"/>
                <a:ext cx="180738" cy="373526"/>
              </a:xfrm>
              <a:custGeom>
                <a:avLst/>
                <a:gdLst>
                  <a:gd name="T0" fmla="*/ 347 w 596"/>
                  <a:gd name="T1" fmla="*/ 1230 h 1230"/>
                  <a:gd name="T2" fmla="*/ 314 w 596"/>
                  <a:gd name="T3" fmla="*/ 1090 h 1230"/>
                  <a:gd name="T4" fmla="*/ 92 w 596"/>
                  <a:gd name="T5" fmla="*/ 919 h 1230"/>
                  <a:gd name="T6" fmla="*/ 305 w 596"/>
                  <a:gd name="T7" fmla="*/ 1039 h 1230"/>
                  <a:gd name="T8" fmla="*/ 290 w 596"/>
                  <a:gd name="T9" fmla="*/ 819 h 1230"/>
                  <a:gd name="T10" fmla="*/ 596 w 596"/>
                  <a:gd name="T11" fmla="*/ 0 h 1230"/>
                  <a:gd name="T12" fmla="*/ 0 w 596"/>
                  <a:gd name="T13" fmla="*/ 854 h 1230"/>
                  <a:gd name="T14" fmla="*/ 6 w 596"/>
                  <a:gd name="T15" fmla="*/ 960 h 1230"/>
                  <a:gd name="T16" fmla="*/ 347 w 596"/>
                  <a:gd name="T17" fmla="*/ 1230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1230">
                    <a:moveTo>
                      <a:pt x="347" y="1230"/>
                    </a:moveTo>
                    <a:cubicBezTo>
                      <a:pt x="334" y="1186"/>
                      <a:pt x="323" y="1139"/>
                      <a:pt x="314" y="1090"/>
                    </a:cubicBezTo>
                    <a:cubicBezTo>
                      <a:pt x="217" y="1044"/>
                      <a:pt x="141" y="986"/>
                      <a:pt x="92" y="919"/>
                    </a:cubicBezTo>
                    <a:cubicBezTo>
                      <a:pt x="152" y="966"/>
                      <a:pt x="224" y="1006"/>
                      <a:pt x="305" y="1039"/>
                    </a:cubicBezTo>
                    <a:cubicBezTo>
                      <a:pt x="295" y="968"/>
                      <a:pt x="290" y="895"/>
                      <a:pt x="290" y="819"/>
                    </a:cubicBezTo>
                    <a:cubicBezTo>
                      <a:pt x="290" y="457"/>
                      <a:pt x="415" y="144"/>
                      <a:pt x="596" y="0"/>
                    </a:cubicBezTo>
                    <a:cubicBezTo>
                      <a:pt x="248" y="128"/>
                      <a:pt x="0" y="462"/>
                      <a:pt x="0" y="854"/>
                    </a:cubicBezTo>
                    <a:cubicBezTo>
                      <a:pt x="0" y="890"/>
                      <a:pt x="2" y="925"/>
                      <a:pt x="6" y="960"/>
                    </a:cubicBezTo>
                    <a:cubicBezTo>
                      <a:pt x="75" y="1069"/>
                      <a:pt x="195" y="1162"/>
                      <a:pt x="347" y="1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0" name="Freeform 44"/>
            <p:cNvSpPr>
              <a:spLocks/>
            </p:cNvSpPr>
            <p:nvPr/>
          </p:nvSpPr>
          <p:spPr bwMode="auto">
            <a:xfrm>
              <a:off x="4253465" y="1018917"/>
              <a:ext cx="179321" cy="222556"/>
            </a:xfrm>
            <a:custGeom>
              <a:avLst/>
              <a:gdLst>
                <a:gd name="T0" fmla="*/ 414 w 589"/>
                <a:gd name="T1" fmla="*/ 48 h 732"/>
                <a:gd name="T2" fmla="*/ 428 w 589"/>
                <a:gd name="T3" fmla="*/ 12 h 732"/>
                <a:gd name="T4" fmla="*/ 490 w 589"/>
                <a:gd name="T5" fmla="*/ 12 h 732"/>
                <a:gd name="T6" fmla="*/ 547 w 589"/>
                <a:gd name="T7" fmla="*/ 220 h 732"/>
                <a:gd name="T8" fmla="*/ 478 w 589"/>
                <a:gd name="T9" fmla="*/ 246 h 732"/>
                <a:gd name="T10" fmla="*/ 387 w 589"/>
                <a:gd name="T11" fmla="*/ 137 h 732"/>
                <a:gd name="T12" fmla="*/ 272 w 589"/>
                <a:gd name="T13" fmla="*/ 99 h 732"/>
                <a:gd name="T14" fmla="*/ 199 w 589"/>
                <a:gd name="T15" fmla="*/ 118 h 732"/>
                <a:gd name="T16" fmla="*/ 171 w 589"/>
                <a:gd name="T17" fmla="*/ 171 h 732"/>
                <a:gd name="T18" fmla="*/ 340 w 589"/>
                <a:gd name="T19" fmla="*/ 265 h 732"/>
                <a:gd name="T20" fmla="*/ 376 w 589"/>
                <a:gd name="T21" fmla="*/ 275 h 732"/>
                <a:gd name="T22" fmla="*/ 543 w 589"/>
                <a:gd name="T23" fmla="*/ 352 h 732"/>
                <a:gd name="T24" fmla="*/ 589 w 589"/>
                <a:gd name="T25" fmla="*/ 484 h 732"/>
                <a:gd name="T26" fmla="*/ 519 w 589"/>
                <a:gd name="T27" fmla="*/ 664 h 732"/>
                <a:gd name="T28" fmla="*/ 336 w 589"/>
                <a:gd name="T29" fmla="*/ 732 h 732"/>
                <a:gd name="T30" fmla="*/ 239 w 589"/>
                <a:gd name="T31" fmla="*/ 719 h 732"/>
                <a:gd name="T32" fmla="*/ 151 w 589"/>
                <a:gd name="T33" fmla="*/ 681 h 732"/>
                <a:gd name="T34" fmla="*/ 139 w 589"/>
                <a:gd name="T35" fmla="*/ 725 h 732"/>
                <a:gd name="T36" fmla="*/ 78 w 589"/>
                <a:gd name="T37" fmla="*/ 725 h 732"/>
                <a:gd name="T38" fmla="*/ 0 w 589"/>
                <a:gd name="T39" fmla="*/ 464 h 732"/>
                <a:gd name="T40" fmla="*/ 77 w 589"/>
                <a:gd name="T41" fmla="*/ 436 h 732"/>
                <a:gd name="T42" fmla="*/ 186 w 589"/>
                <a:gd name="T43" fmla="*/ 581 h 732"/>
                <a:gd name="T44" fmla="*/ 323 w 589"/>
                <a:gd name="T45" fmla="*/ 632 h 732"/>
                <a:gd name="T46" fmla="*/ 408 w 589"/>
                <a:gd name="T47" fmla="*/ 605 h 732"/>
                <a:gd name="T48" fmla="*/ 443 w 589"/>
                <a:gd name="T49" fmla="*/ 541 h 732"/>
                <a:gd name="T50" fmla="*/ 297 w 589"/>
                <a:gd name="T51" fmla="*/ 447 h 732"/>
                <a:gd name="T52" fmla="*/ 267 w 589"/>
                <a:gd name="T53" fmla="*/ 439 h 732"/>
                <a:gd name="T54" fmla="*/ 154 w 589"/>
                <a:gd name="T55" fmla="*/ 405 h 732"/>
                <a:gd name="T56" fmla="*/ 95 w 589"/>
                <a:gd name="T57" fmla="*/ 378 h 732"/>
                <a:gd name="T58" fmla="*/ 39 w 589"/>
                <a:gd name="T59" fmla="*/ 311 h 732"/>
                <a:gd name="T60" fmla="*/ 20 w 589"/>
                <a:gd name="T61" fmla="*/ 222 h 732"/>
                <a:gd name="T62" fmla="*/ 87 w 589"/>
                <a:gd name="T63" fmla="*/ 63 h 732"/>
                <a:gd name="T64" fmla="*/ 258 w 589"/>
                <a:gd name="T65" fmla="*/ 0 h 732"/>
                <a:gd name="T66" fmla="*/ 339 w 589"/>
                <a:gd name="T67" fmla="*/ 12 h 732"/>
                <a:gd name="T68" fmla="*/ 414 w 589"/>
                <a:gd name="T69" fmla="*/ 48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9" h="732">
                  <a:moveTo>
                    <a:pt x="414" y="48"/>
                  </a:moveTo>
                  <a:cubicBezTo>
                    <a:pt x="428" y="12"/>
                    <a:pt x="428" y="12"/>
                    <a:pt x="428" y="12"/>
                  </a:cubicBezTo>
                  <a:cubicBezTo>
                    <a:pt x="490" y="12"/>
                    <a:pt x="490" y="12"/>
                    <a:pt x="490" y="12"/>
                  </a:cubicBezTo>
                  <a:cubicBezTo>
                    <a:pt x="547" y="220"/>
                    <a:pt x="547" y="220"/>
                    <a:pt x="547" y="220"/>
                  </a:cubicBezTo>
                  <a:cubicBezTo>
                    <a:pt x="478" y="246"/>
                    <a:pt x="478" y="246"/>
                    <a:pt x="478" y="246"/>
                  </a:cubicBezTo>
                  <a:cubicBezTo>
                    <a:pt x="454" y="199"/>
                    <a:pt x="424" y="163"/>
                    <a:pt x="387" y="137"/>
                  </a:cubicBezTo>
                  <a:cubicBezTo>
                    <a:pt x="351" y="111"/>
                    <a:pt x="312" y="99"/>
                    <a:pt x="272" y="99"/>
                  </a:cubicBezTo>
                  <a:cubicBezTo>
                    <a:pt x="241" y="99"/>
                    <a:pt x="217" y="105"/>
                    <a:pt x="199" y="118"/>
                  </a:cubicBezTo>
                  <a:cubicBezTo>
                    <a:pt x="180" y="132"/>
                    <a:pt x="171" y="149"/>
                    <a:pt x="171" y="171"/>
                  </a:cubicBezTo>
                  <a:cubicBezTo>
                    <a:pt x="171" y="207"/>
                    <a:pt x="227" y="238"/>
                    <a:pt x="340" y="265"/>
                  </a:cubicBezTo>
                  <a:cubicBezTo>
                    <a:pt x="356" y="269"/>
                    <a:pt x="368" y="272"/>
                    <a:pt x="376" y="275"/>
                  </a:cubicBezTo>
                  <a:cubicBezTo>
                    <a:pt x="457" y="295"/>
                    <a:pt x="512" y="321"/>
                    <a:pt x="543" y="352"/>
                  </a:cubicBezTo>
                  <a:cubicBezTo>
                    <a:pt x="574" y="384"/>
                    <a:pt x="589" y="428"/>
                    <a:pt x="589" y="484"/>
                  </a:cubicBezTo>
                  <a:cubicBezTo>
                    <a:pt x="589" y="558"/>
                    <a:pt x="566" y="618"/>
                    <a:pt x="519" y="664"/>
                  </a:cubicBezTo>
                  <a:cubicBezTo>
                    <a:pt x="473" y="709"/>
                    <a:pt x="412" y="732"/>
                    <a:pt x="336" y="732"/>
                  </a:cubicBezTo>
                  <a:cubicBezTo>
                    <a:pt x="303" y="732"/>
                    <a:pt x="270" y="727"/>
                    <a:pt x="239" y="719"/>
                  </a:cubicBezTo>
                  <a:cubicBezTo>
                    <a:pt x="209" y="710"/>
                    <a:pt x="179" y="697"/>
                    <a:pt x="151" y="681"/>
                  </a:cubicBezTo>
                  <a:cubicBezTo>
                    <a:pt x="139" y="725"/>
                    <a:pt x="139" y="725"/>
                    <a:pt x="139" y="725"/>
                  </a:cubicBezTo>
                  <a:cubicBezTo>
                    <a:pt x="78" y="725"/>
                    <a:pt x="78" y="725"/>
                    <a:pt x="78" y="725"/>
                  </a:cubicBezTo>
                  <a:cubicBezTo>
                    <a:pt x="0" y="464"/>
                    <a:pt x="0" y="464"/>
                    <a:pt x="0" y="464"/>
                  </a:cubicBezTo>
                  <a:cubicBezTo>
                    <a:pt x="77" y="436"/>
                    <a:pt x="77" y="436"/>
                    <a:pt x="77" y="436"/>
                  </a:cubicBezTo>
                  <a:cubicBezTo>
                    <a:pt x="106" y="499"/>
                    <a:pt x="143" y="547"/>
                    <a:pt x="186" y="581"/>
                  </a:cubicBezTo>
                  <a:cubicBezTo>
                    <a:pt x="229" y="615"/>
                    <a:pt x="274" y="632"/>
                    <a:pt x="323" y="632"/>
                  </a:cubicBezTo>
                  <a:cubicBezTo>
                    <a:pt x="357" y="632"/>
                    <a:pt x="385" y="623"/>
                    <a:pt x="408" y="605"/>
                  </a:cubicBezTo>
                  <a:cubicBezTo>
                    <a:pt x="431" y="587"/>
                    <a:pt x="443" y="566"/>
                    <a:pt x="443" y="541"/>
                  </a:cubicBezTo>
                  <a:cubicBezTo>
                    <a:pt x="443" y="504"/>
                    <a:pt x="394" y="472"/>
                    <a:pt x="297" y="447"/>
                  </a:cubicBezTo>
                  <a:cubicBezTo>
                    <a:pt x="284" y="444"/>
                    <a:pt x="274" y="441"/>
                    <a:pt x="267" y="439"/>
                  </a:cubicBezTo>
                  <a:cubicBezTo>
                    <a:pt x="220" y="426"/>
                    <a:pt x="182" y="415"/>
                    <a:pt x="154" y="405"/>
                  </a:cubicBezTo>
                  <a:cubicBezTo>
                    <a:pt x="126" y="395"/>
                    <a:pt x="107" y="386"/>
                    <a:pt x="95" y="378"/>
                  </a:cubicBezTo>
                  <a:cubicBezTo>
                    <a:pt x="71" y="360"/>
                    <a:pt x="52" y="338"/>
                    <a:pt x="39" y="311"/>
                  </a:cubicBezTo>
                  <a:cubicBezTo>
                    <a:pt x="26" y="285"/>
                    <a:pt x="20" y="255"/>
                    <a:pt x="20" y="222"/>
                  </a:cubicBezTo>
                  <a:cubicBezTo>
                    <a:pt x="20" y="158"/>
                    <a:pt x="42" y="105"/>
                    <a:pt x="87" y="63"/>
                  </a:cubicBezTo>
                  <a:cubicBezTo>
                    <a:pt x="131" y="21"/>
                    <a:pt x="188" y="0"/>
                    <a:pt x="258" y="0"/>
                  </a:cubicBezTo>
                  <a:cubicBezTo>
                    <a:pt x="286" y="0"/>
                    <a:pt x="313" y="4"/>
                    <a:pt x="339" y="12"/>
                  </a:cubicBezTo>
                  <a:cubicBezTo>
                    <a:pt x="365" y="20"/>
                    <a:pt x="390" y="32"/>
                    <a:pt x="414"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5"/>
            <p:cNvSpPr>
              <a:spLocks/>
            </p:cNvSpPr>
            <p:nvPr/>
          </p:nvSpPr>
          <p:spPr bwMode="auto">
            <a:xfrm>
              <a:off x="4426406" y="1063570"/>
              <a:ext cx="172942" cy="172942"/>
            </a:xfrm>
            <a:custGeom>
              <a:avLst/>
              <a:gdLst>
                <a:gd name="T0" fmla="*/ 61 w 570"/>
                <a:gd name="T1" fmla="*/ 0 h 569"/>
                <a:gd name="T2" fmla="*/ 508 w 570"/>
                <a:gd name="T3" fmla="*/ 0 h 569"/>
                <a:gd name="T4" fmla="*/ 570 w 570"/>
                <a:gd name="T5" fmla="*/ 175 h 569"/>
                <a:gd name="T6" fmla="*/ 518 w 570"/>
                <a:gd name="T7" fmla="*/ 196 h 569"/>
                <a:gd name="T8" fmla="*/ 451 w 570"/>
                <a:gd name="T9" fmla="*/ 104 h 569"/>
                <a:gd name="T10" fmla="*/ 363 w 570"/>
                <a:gd name="T11" fmla="*/ 78 h 569"/>
                <a:gd name="T12" fmla="*/ 355 w 570"/>
                <a:gd name="T13" fmla="*/ 78 h 569"/>
                <a:gd name="T14" fmla="*/ 355 w 570"/>
                <a:gd name="T15" fmla="*/ 394 h 569"/>
                <a:gd name="T16" fmla="*/ 368 w 570"/>
                <a:gd name="T17" fmla="*/ 479 h 569"/>
                <a:gd name="T18" fmla="*/ 419 w 570"/>
                <a:gd name="T19" fmla="*/ 498 h 569"/>
                <a:gd name="T20" fmla="*/ 419 w 570"/>
                <a:gd name="T21" fmla="*/ 569 h 569"/>
                <a:gd name="T22" fmla="*/ 151 w 570"/>
                <a:gd name="T23" fmla="*/ 569 h 569"/>
                <a:gd name="T24" fmla="*/ 151 w 570"/>
                <a:gd name="T25" fmla="*/ 498 h 569"/>
                <a:gd name="T26" fmla="*/ 201 w 570"/>
                <a:gd name="T27" fmla="*/ 479 h 569"/>
                <a:gd name="T28" fmla="*/ 214 w 570"/>
                <a:gd name="T29" fmla="*/ 394 h 569"/>
                <a:gd name="T30" fmla="*/ 214 w 570"/>
                <a:gd name="T31" fmla="*/ 78 h 569"/>
                <a:gd name="T32" fmla="*/ 206 w 570"/>
                <a:gd name="T33" fmla="*/ 78 h 569"/>
                <a:gd name="T34" fmla="*/ 118 w 570"/>
                <a:gd name="T35" fmla="*/ 104 h 569"/>
                <a:gd name="T36" fmla="*/ 52 w 570"/>
                <a:gd name="T37" fmla="*/ 196 h 569"/>
                <a:gd name="T38" fmla="*/ 0 w 570"/>
                <a:gd name="T39" fmla="*/ 175 h 569"/>
                <a:gd name="T40" fmla="*/ 61 w 570"/>
                <a:gd name="T41"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0" h="569">
                  <a:moveTo>
                    <a:pt x="61" y="0"/>
                  </a:moveTo>
                  <a:cubicBezTo>
                    <a:pt x="508" y="0"/>
                    <a:pt x="508" y="0"/>
                    <a:pt x="508" y="0"/>
                  </a:cubicBezTo>
                  <a:cubicBezTo>
                    <a:pt x="570" y="175"/>
                    <a:pt x="570" y="175"/>
                    <a:pt x="570" y="175"/>
                  </a:cubicBezTo>
                  <a:cubicBezTo>
                    <a:pt x="518" y="196"/>
                    <a:pt x="518" y="196"/>
                    <a:pt x="518" y="196"/>
                  </a:cubicBezTo>
                  <a:cubicBezTo>
                    <a:pt x="496" y="153"/>
                    <a:pt x="474" y="122"/>
                    <a:pt x="451" y="104"/>
                  </a:cubicBezTo>
                  <a:cubicBezTo>
                    <a:pt x="427" y="87"/>
                    <a:pt x="398" y="78"/>
                    <a:pt x="363" y="78"/>
                  </a:cubicBezTo>
                  <a:cubicBezTo>
                    <a:pt x="355" y="78"/>
                    <a:pt x="355" y="78"/>
                    <a:pt x="355" y="78"/>
                  </a:cubicBezTo>
                  <a:cubicBezTo>
                    <a:pt x="355" y="394"/>
                    <a:pt x="355" y="394"/>
                    <a:pt x="355" y="394"/>
                  </a:cubicBezTo>
                  <a:cubicBezTo>
                    <a:pt x="355" y="438"/>
                    <a:pt x="359" y="467"/>
                    <a:pt x="368" y="479"/>
                  </a:cubicBezTo>
                  <a:cubicBezTo>
                    <a:pt x="377" y="490"/>
                    <a:pt x="394" y="497"/>
                    <a:pt x="419" y="498"/>
                  </a:cubicBezTo>
                  <a:cubicBezTo>
                    <a:pt x="419" y="569"/>
                    <a:pt x="419" y="569"/>
                    <a:pt x="419" y="569"/>
                  </a:cubicBezTo>
                  <a:cubicBezTo>
                    <a:pt x="151" y="569"/>
                    <a:pt x="151" y="569"/>
                    <a:pt x="151" y="569"/>
                  </a:cubicBezTo>
                  <a:cubicBezTo>
                    <a:pt x="151" y="498"/>
                    <a:pt x="151" y="498"/>
                    <a:pt x="151" y="498"/>
                  </a:cubicBezTo>
                  <a:cubicBezTo>
                    <a:pt x="176" y="497"/>
                    <a:pt x="192" y="490"/>
                    <a:pt x="201" y="479"/>
                  </a:cubicBezTo>
                  <a:cubicBezTo>
                    <a:pt x="210" y="467"/>
                    <a:pt x="214" y="439"/>
                    <a:pt x="214" y="394"/>
                  </a:cubicBezTo>
                  <a:cubicBezTo>
                    <a:pt x="214" y="78"/>
                    <a:pt x="214" y="78"/>
                    <a:pt x="214" y="78"/>
                  </a:cubicBezTo>
                  <a:cubicBezTo>
                    <a:pt x="206" y="78"/>
                    <a:pt x="206" y="78"/>
                    <a:pt x="206" y="78"/>
                  </a:cubicBezTo>
                  <a:cubicBezTo>
                    <a:pt x="171" y="78"/>
                    <a:pt x="141" y="87"/>
                    <a:pt x="118" y="104"/>
                  </a:cubicBezTo>
                  <a:cubicBezTo>
                    <a:pt x="95" y="122"/>
                    <a:pt x="73" y="153"/>
                    <a:pt x="52" y="196"/>
                  </a:cubicBezTo>
                  <a:cubicBezTo>
                    <a:pt x="0" y="175"/>
                    <a:pt x="0" y="175"/>
                    <a:pt x="0" y="175"/>
                  </a:cubicBezTo>
                  <a:lnTo>
                    <a:pt x="6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
            <p:cNvSpPr>
              <a:spLocks noEditPoints="1"/>
            </p:cNvSpPr>
            <p:nvPr/>
          </p:nvSpPr>
          <p:spPr bwMode="auto">
            <a:xfrm>
              <a:off x="4571706" y="1063570"/>
              <a:ext cx="180030" cy="172942"/>
            </a:xfrm>
            <a:custGeom>
              <a:avLst/>
              <a:gdLst>
                <a:gd name="T0" fmla="*/ 330 w 594"/>
                <a:gd name="T1" fmla="*/ 294 h 569"/>
                <a:gd name="T2" fmla="*/ 221 w 594"/>
                <a:gd name="T3" fmla="*/ 294 h 569"/>
                <a:gd name="T4" fmla="*/ 279 w 594"/>
                <a:gd name="T5" fmla="*/ 130 h 569"/>
                <a:gd name="T6" fmla="*/ 330 w 594"/>
                <a:gd name="T7" fmla="*/ 294 h 569"/>
                <a:gd name="T8" fmla="*/ 92 w 594"/>
                <a:gd name="T9" fmla="*/ 401 h 569"/>
                <a:gd name="T10" fmla="*/ 88 w 594"/>
                <a:gd name="T11" fmla="*/ 411 h 569"/>
                <a:gd name="T12" fmla="*/ 0 w 594"/>
                <a:gd name="T13" fmla="*/ 499 h 569"/>
                <a:gd name="T14" fmla="*/ 0 w 594"/>
                <a:gd name="T15" fmla="*/ 569 h 569"/>
                <a:gd name="T16" fmla="*/ 226 w 594"/>
                <a:gd name="T17" fmla="*/ 569 h 569"/>
                <a:gd name="T18" fmla="*/ 226 w 594"/>
                <a:gd name="T19" fmla="*/ 501 h 569"/>
                <a:gd name="T20" fmla="*/ 179 w 594"/>
                <a:gd name="T21" fmla="*/ 491 h 569"/>
                <a:gd name="T22" fmla="*/ 166 w 594"/>
                <a:gd name="T23" fmla="*/ 460 h 569"/>
                <a:gd name="T24" fmla="*/ 167 w 594"/>
                <a:gd name="T25" fmla="*/ 452 h 569"/>
                <a:gd name="T26" fmla="*/ 169 w 594"/>
                <a:gd name="T27" fmla="*/ 443 h 569"/>
                <a:gd name="T28" fmla="*/ 192 w 594"/>
                <a:gd name="T29" fmla="*/ 364 h 569"/>
                <a:gd name="T30" fmla="*/ 357 w 594"/>
                <a:gd name="T31" fmla="*/ 364 h 569"/>
                <a:gd name="T32" fmla="*/ 385 w 594"/>
                <a:gd name="T33" fmla="*/ 443 h 569"/>
                <a:gd name="T34" fmla="*/ 388 w 594"/>
                <a:gd name="T35" fmla="*/ 454 h 569"/>
                <a:gd name="T36" fmla="*/ 390 w 594"/>
                <a:gd name="T37" fmla="*/ 468 h 569"/>
                <a:gd name="T38" fmla="*/ 378 w 594"/>
                <a:gd name="T39" fmla="*/ 493 h 569"/>
                <a:gd name="T40" fmla="*/ 337 w 594"/>
                <a:gd name="T41" fmla="*/ 501 h 569"/>
                <a:gd name="T42" fmla="*/ 331 w 594"/>
                <a:gd name="T43" fmla="*/ 501 h 569"/>
                <a:gd name="T44" fmla="*/ 331 w 594"/>
                <a:gd name="T45" fmla="*/ 569 h 569"/>
                <a:gd name="T46" fmla="*/ 594 w 594"/>
                <a:gd name="T47" fmla="*/ 569 h 569"/>
                <a:gd name="T48" fmla="*/ 594 w 594"/>
                <a:gd name="T49" fmla="*/ 499 h 569"/>
                <a:gd name="T50" fmla="*/ 522 w 594"/>
                <a:gd name="T51" fmla="*/ 425 h 569"/>
                <a:gd name="T52" fmla="*/ 521 w 594"/>
                <a:gd name="T53" fmla="*/ 422 h 569"/>
                <a:gd name="T54" fmla="*/ 370 w 594"/>
                <a:gd name="T55" fmla="*/ 0 h 569"/>
                <a:gd name="T56" fmla="*/ 246 w 594"/>
                <a:gd name="T57" fmla="*/ 0 h 569"/>
                <a:gd name="T58" fmla="*/ 92 w 594"/>
                <a:gd name="T59" fmla="*/ 40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4" h="569">
                  <a:moveTo>
                    <a:pt x="330" y="294"/>
                  </a:moveTo>
                  <a:cubicBezTo>
                    <a:pt x="221" y="294"/>
                    <a:pt x="221" y="294"/>
                    <a:pt x="221" y="294"/>
                  </a:cubicBezTo>
                  <a:cubicBezTo>
                    <a:pt x="279" y="130"/>
                    <a:pt x="279" y="130"/>
                    <a:pt x="279" y="130"/>
                  </a:cubicBezTo>
                  <a:lnTo>
                    <a:pt x="330" y="294"/>
                  </a:lnTo>
                  <a:close/>
                  <a:moveTo>
                    <a:pt x="92" y="401"/>
                  </a:moveTo>
                  <a:cubicBezTo>
                    <a:pt x="91" y="403"/>
                    <a:pt x="89" y="407"/>
                    <a:pt x="88" y="411"/>
                  </a:cubicBezTo>
                  <a:cubicBezTo>
                    <a:pt x="67" y="464"/>
                    <a:pt x="38" y="493"/>
                    <a:pt x="0" y="499"/>
                  </a:cubicBezTo>
                  <a:cubicBezTo>
                    <a:pt x="0" y="569"/>
                    <a:pt x="0" y="569"/>
                    <a:pt x="0" y="569"/>
                  </a:cubicBezTo>
                  <a:cubicBezTo>
                    <a:pt x="226" y="569"/>
                    <a:pt x="226" y="569"/>
                    <a:pt x="226" y="569"/>
                  </a:cubicBezTo>
                  <a:cubicBezTo>
                    <a:pt x="226" y="501"/>
                    <a:pt x="226" y="501"/>
                    <a:pt x="226" y="501"/>
                  </a:cubicBezTo>
                  <a:cubicBezTo>
                    <a:pt x="204" y="500"/>
                    <a:pt x="188" y="497"/>
                    <a:pt x="179" y="491"/>
                  </a:cubicBezTo>
                  <a:cubicBezTo>
                    <a:pt x="171" y="485"/>
                    <a:pt x="166" y="474"/>
                    <a:pt x="166" y="460"/>
                  </a:cubicBezTo>
                  <a:cubicBezTo>
                    <a:pt x="166" y="458"/>
                    <a:pt x="166" y="455"/>
                    <a:pt x="167" y="452"/>
                  </a:cubicBezTo>
                  <a:cubicBezTo>
                    <a:pt x="167" y="449"/>
                    <a:pt x="168" y="446"/>
                    <a:pt x="169" y="443"/>
                  </a:cubicBezTo>
                  <a:cubicBezTo>
                    <a:pt x="192" y="364"/>
                    <a:pt x="192" y="364"/>
                    <a:pt x="192" y="364"/>
                  </a:cubicBezTo>
                  <a:cubicBezTo>
                    <a:pt x="357" y="364"/>
                    <a:pt x="357" y="364"/>
                    <a:pt x="357" y="364"/>
                  </a:cubicBezTo>
                  <a:cubicBezTo>
                    <a:pt x="385" y="443"/>
                    <a:pt x="385" y="443"/>
                    <a:pt x="385" y="443"/>
                  </a:cubicBezTo>
                  <a:cubicBezTo>
                    <a:pt x="387" y="446"/>
                    <a:pt x="388" y="450"/>
                    <a:pt x="388" y="454"/>
                  </a:cubicBezTo>
                  <a:cubicBezTo>
                    <a:pt x="389" y="458"/>
                    <a:pt x="390" y="463"/>
                    <a:pt x="390" y="468"/>
                  </a:cubicBezTo>
                  <a:cubicBezTo>
                    <a:pt x="390" y="480"/>
                    <a:pt x="386" y="488"/>
                    <a:pt x="378" y="493"/>
                  </a:cubicBezTo>
                  <a:cubicBezTo>
                    <a:pt x="370" y="498"/>
                    <a:pt x="356" y="501"/>
                    <a:pt x="337" y="501"/>
                  </a:cubicBezTo>
                  <a:cubicBezTo>
                    <a:pt x="331" y="501"/>
                    <a:pt x="331" y="501"/>
                    <a:pt x="331" y="501"/>
                  </a:cubicBezTo>
                  <a:cubicBezTo>
                    <a:pt x="331" y="569"/>
                    <a:pt x="331" y="569"/>
                    <a:pt x="331" y="569"/>
                  </a:cubicBezTo>
                  <a:cubicBezTo>
                    <a:pt x="594" y="569"/>
                    <a:pt x="594" y="569"/>
                    <a:pt x="594" y="569"/>
                  </a:cubicBezTo>
                  <a:cubicBezTo>
                    <a:pt x="594" y="499"/>
                    <a:pt x="594" y="499"/>
                    <a:pt x="594" y="499"/>
                  </a:cubicBezTo>
                  <a:cubicBezTo>
                    <a:pt x="562" y="495"/>
                    <a:pt x="538" y="471"/>
                    <a:pt x="522" y="425"/>
                  </a:cubicBezTo>
                  <a:cubicBezTo>
                    <a:pt x="521" y="422"/>
                    <a:pt x="521" y="422"/>
                    <a:pt x="521" y="422"/>
                  </a:cubicBezTo>
                  <a:cubicBezTo>
                    <a:pt x="370" y="0"/>
                    <a:pt x="370" y="0"/>
                    <a:pt x="370" y="0"/>
                  </a:cubicBezTo>
                  <a:cubicBezTo>
                    <a:pt x="246" y="0"/>
                    <a:pt x="246" y="0"/>
                    <a:pt x="246" y="0"/>
                  </a:cubicBezTo>
                  <a:lnTo>
                    <a:pt x="92" y="4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
            <p:cNvSpPr>
              <a:spLocks/>
            </p:cNvSpPr>
            <p:nvPr/>
          </p:nvSpPr>
          <p:spPr bwMode="auto">
            <a:xfrm>
              <a:off x="4724093" y="1063570"/>
              <a:ext cx="173651" cy="172942"/>
            </a:xfrm>
            <a:custGeom>
              <a:avLst/>
              <a:gdLst>
                <a:gd name="T0" fmla="*/ 61 w 570"/>
                <a:gd name="T1" fmla="*/ 0 h 569"/>
                <a:gd name="T2" fmla="*/ 508 w 570"/>
                <a:gd name="T3" fmla="*/ 0 h 569"/>
                <a:gd name="T4" fmla="*/ 570 w 570"/>
                <a:gd name="T5" fmla="*/ 175 h 569"/>
                <a:gd name="T6" fmla="*/ 517 w 570"/>
                <a:gd name="T7" fmla="*/ 196 h 569"/>
                <a:gd name="T8" fmla="*/ 451 w 570"/>
                <a:gd name="T9" fmla="*/ 104 h 569"/>
                <a:gd name="T10" fmla="*/ 363 w 570"/>
                <a:gd name="T11" fmla="*/ 78 h 569"/>
                <a:gd name="T12" fmla="*/ 355 w 570"/>
                <a:gd name="T13" fmla="*/ 78 h 569"/>
                <a:gd name="T14" fmla="*/ 355 w 570"/>
                <a:gd name="T15" fmla="*/ 394 h 569"/>
                <a:gd name="T16" fmla="*/ 368 w 570"/>
                <a:gd name="T17" fmla="*/ 479 h 569"/>
                <a:gd name="T18" fmla="*/ 419 w 570"/>
                <a:gd name="T19" fmla="*/ 498 h 569"/>
                <a:gd name="T20" fmla="*/ 419 w 570"/>
                <a:gd name="T21" fmla="*/ 569 h 569"/>
                <a:gd name="T22" fmla="*/ 151 w 570"/>
                <a:gd name="T23" fmla="*/ 569 h 569"/>
                <a:gd name="T24" fmla="*/ 151 w 570"/>
                <a:gd name="T25" fmla="*/ 498 h 569"/>
                <a:gd name="T26" fmla="*/ 201 w 570"/>
                <a:gd name="T27" fmla="*/ 479 h 569"/>
                <a:gd name="T28" fmla="*/ 215 w 570"/>
                <a:gd name="T29" fmla="*/ 394 h 569"/>
                <a:gd name="T30" fmla="*/ 215 w 570"/>
                <a:gd name="T31" fmla="*/ 78 h 569"/>
                <a:gd name="T32" fmla="*/ 206 w 570"/>
                <a:gd name="T33" fmla="*/ 78 h 569"/>
                <a:gd name="T34" fmla="*/ 118 w 570"/>
                <a:gd name="T35" fmla="*/ 104 h 569"/>
                <a:gd name="T36" fmla="*/ 52 w 570"/>
                <a:gd name="T37" fmla="*/ 196 h 569"/>
                <a:gd name="T38" fmla="*/ 0 w 570"/>
                <a:gd name="T39" fmla="*/ 175 h 569"/>
                <a:gd name="T40" fmla="*/ 61 w 570"/>
                <a:gd name="T41"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0" h="569">
                  <a:moveTo>
                    <a:pt x="61" y="0"/>
                  </a:moveTo>
                  <a:cubicBezTo>
                    <a:pt x="508" y="0"/>
                    <a:pt x="508" y="0"/>
                    <a:pt x="508" y="0"/>
                  </a:cubicBezTo>
                  <a:cubicBezTo>
                    <a:pt x="570" y="175"/>
                    <a:pt x="570" y="175"/>
                    <a:pt x="570" y="175"/>
                  </a:cubicBezTo>
                  <a:cubicBezTo>
                    <a:pt x="517" y="196"/>
                    <a:pt x="517" y="196"/>
                    <a:pt x="517" y="196"/>
                  </a:cubicBezTo>
                  <a:cubicBezTo>
                    <a:pt x="496" y="153"/>
                    <a:pt x="474" y="122"/>
                    <a:pt x="451" y="104"/>
                  </a:cubicBezTo>
                  <a:cubicBezTo>
                    <a:pt x="427" y="87"/>
                    <a:pt x="398" y="78"/>
                    <a:pt x="363" y="78"/>
                  </a:cubicBezTo>
                  <a:cubicBezTo>
                    <a:pt x="355" y="78"/>
                    <a:pt x="355" y="78"/>
                    <a:pt x="355" y="78"/>
                  </a:cubicBezTo>
                  <a:cubicBezTo>
                    <a:pt x="355" y="394"/>
                    <a:pt x="355" y="394"/>
                    <a:pt x="355" y="394"/>
                  </a:cubicBezTo>
                  <a:cubicBezTo>
                    <a:pt x="355" y="438"/>
                    <a:pt x="359" y="467"/>
                    <a:pt x="368" y="479"/>
                  </a:cubicBezTo>
                  <a:cubicBezTo>
                    <a:pt x="377" y="490"/>
                    <a:pt x="394" y="497"/>
                    <a:pt x="419" y="498"/>
                  </a:cubicBezTo>
                  <a:cubicBezTo>
                    <a:pt x="419" y="569"/>
                    <a:pt x="419" y="569"/>
                    <a:pt x="419" y="569"/>
                  </a:cubicBezTo>
                  <a:cubicBezTo>
                    <a:pt x="151" y="569"/>
                    <a:pt x="151" y="569"/>
                    <a:pt x="151" y="569"/>
                  </a:cubicBezTo>
                  <a:cubicBezTo>
                    <a:pt x="151" y="498"/>
                    <a:pt x="151" y="498"/>
                    <a:pt x="151" y="498"/>
                  </a:cubicBezTo>
                  <a:cubicBezTo>
                    <a:pt x="175" y="497"/>
                    <a:pt x="193" y="490"/>
                    <a:pt x="201" y="479"/>
                  </a:cubicBezTo>
                  <a:cubicBezTo>
                    <a:pt x="210" y="467"/>
                    <a:pt x="215" y="439"/>
                    <a:pt x="215" y="394"/>
                  </a:cubicBezTo>
                  <a:cubicBezTo>
                    <a:pt x="215" y="78"/>
                    <a:pt x="215" y="78"/>
                    <a:pt x="215" y="78"/>
                  </a:cubicBezTo>
                  <a:cubicBezTo>
                    <a:pt x="206" y="78"/>
                    <a:pt x="206" y="78"/>
                    <a:pt x="206" y="78"/>
                  </a:cubicBezTo>
                  <a:cubicBezTo>
                    <a:pt x="171" y="78"/>
                    <a:pt x="142" y="87"/>
                    <a:pt x="118" y="104"/>
                  </a:cubicBezTo>
                  <a:cubicBezTo>
                    <a:pt x="95" y="122"/>
                    <a:pt x="73" y="153"/>
                    <a:pt x="52" y="196"/>
                  </a:cubicBezTo>
                  <a:cubicBezTo>
                    <a:pt x="0" y="175"/>
                    <a:pt x="0" y="175"/>
                    <a:pt x="0" y="175"/>
                  </a:cubicBezTo>
                  <a:lnTo>
                    <a:pt x="6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8"/>
            <p:cNvSpPr>
              <a:spLocks/>
            </p:cNvSpPr>
            <p:nvPr/>
          </p:nvSpPr>
          <p:spPr bwMode="auto">
            <a:xfrm>
              <a:off x="4892782" y="1063570"/>
              <a:ext cx="164436" cy="172942"/>
            </a:xfrm>
            <a:custGeom>
              <a:avLst/>
              <a:gdLst>
                <a:gd name="T0" fmla="*/ 0 w 540"/>
                <a:gd name="T1" fmla="*/ 0 h 569"/>
                <a:gd name="T2" fmla="*/ 447 w 540"/>
                <a:gd name="T3" fmla="*/ 0 h 569"/>
                <a:gd name="T4" fmla="*/ 519 w 540"/>
                <a:gd name="T5" fmla="*/ 172 h 569"/>
                <a:gd name="T6" fmla="*/ 470 w 540"/>
                <a:gd name="T7" fmla="*/ 199 h 569"/>
                <a:gd name="T8" fmla="*/ 376 w 540"/>
                <a:gd name="T9" fmla="*/ 102 h 569"/>
                <a:gd name="T10" fmla="*/ 263 w 540"/>
                <a:gd name="T11" fmla="*/ 70 h 569"/>
                <a:gd name="T12" fmla="*/ 215 w 540"/>
                <a:gd name="T13" fmla="*/ 83 h 569"/>
                <a:gd name="T14" fmla="*/ 203 w 540"/>
                <a:gd name="T15" fmla="*/ 142 h 569"/>
                <a:gd name="T16" fmla="*/ 203 w 540"/>
                <a:gd name="T17" fmla="*/ 224 h 569"/>
                <a:gd name="T18" fmla="*/ 229 w 540"/>
                <a:gd name="T19" fmla="*/ 224 h 569"/>
                <a:gd name="T20" fmla="*/ 285 w 540"/>
                <a:gd name="T21" fmla="*/ 206 h 569"/>
                <a:gd name="T22" fmla="*/ 302 w 540"/>
                <a:gd name="T23" fmla="*/ 135 h 569"/>
                <a:gd name="T24" fmla="*/ 360 w 540"/>
                <a:gd name="T25" fmla="*/ 135 h 569"/>
                <a:gd name="T26" fmla="*/ 360 w 540"/>
                <a:gd name="T27" fmla="*/ 392 h 569"/>
                <a:gd name="T28" fmla="*/ 302 w 540"/>
                <a:gd name="T29" fmla="*/ 392 h 569"/>
                <a:gd name="T30" fmla="*/ 280 w 540"/>
                <a:gd name="T31" fmla="*/ 318 h 569"/>
                <a:gd name="T32" fmla="*/ 229 w 540"/>
                <a:gd name="T33" fmla="*/ 296 h 569"/>
                <a:gd name="T34" fmla="*/ 203 w 540"/>
                <a:gd name="T35" fmla="*/ 296 h 569"/>
                <a:gd name="T36" fmla="*/ 203 w 540"/>
                <a:gd name="T37" fmla="*/ 429 h 569"/>
                <a:gd name="T38" fmla="*/ 216 w 540"/>
                <a:gd name="T39" fmla="*/ 488 h 569"/>
                <a:gd name="T40" fmla="*/ 265 w 540"/>
                <a:gd name="T41" fmla="*/ 501 h 569"/>
                <a:gd name="T42" fmla="*/ 386 w 540"/>
                <a:gd name="T43" fmla="*/ 459 h 569"/>
                <a:gd name="T44" fmla="*/ 488 w 540"/>
                <a:gd name="T45" fmla="*/ 344 h 569"/>
                <a:gd name="T46" fmla="*/ 540 w 540"/>
                <a:gd name="T47" fmla="*/ 373 h 569"/>
                <a:gd name="T48" fmla="*/ 458 w 540"/>
                <a:gd name="T49" fmla="*/ 569 h 569"/>
                <a:gd name="T50" fmla="*/ 0 w 540"/>
                <a:gd name="T51" fmla="*/ 569 h 569"/>
                <a:gd name="T52" fmla="*/ 0 w 540"/>
                <a:gd name="T53" fmla="*/ 499 h 569"/>
                <a:gd name="T54" fmla="*/ 49 w 540"/>
                <a:gd name="T55" fmla="*/ 480 h 569"/>
                <a:gd name="T56" fmla="*/ 63 w 540"/>
                <a:gd name="T57" fmla="*/ 394 h 569"/>
                <a:gd name="T58" fmla="*/ 63 w 540"/>
                <a:gd name="T59" fmla="*/ 176 h 569"/>
                <a:gd name="T60" fmla="*/ 49 w 540"/>
                <a:gd name="T61" fmla="*/ 89 h 569"/>
                <a:gd name="T62" fmla="*/ 0 w 540"/>
                <a:gd name="T63" fmla="*/ 71 h 569"/>
                <a:gd name="T64" fmla="*/ 0 w 540"/>
                <a:gd name="T65"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0" h="569">
                  <a:moveTo>
                    <a:pt x="0" y="0"/>
                  </a:moveTo>
                  <a:cubicBezTo>
                    <a:pt x="447" y="0"/>
                    <a:pt x="447" y="0"/>
                    <a:pt x="447" y="0"/>
                  </a:cubicBezTo>
                  <a:cubicBezTo>
                    <a:pt x="519" y="172"/>
                    <a:pt x="519" y="172"/>
                    <a:pt x="519" y="172"/>
                  </a:cubicBezTo>
                  <a:cubicBezTo>
                    <a:pt x="470" y="199"/>
                    <a:pt x="470" y="199"/>
                    <a:pt x="470" y="199"/>
                  </a:cubicBezTo>
                  <a:cubicBezTo>
                    <a:pt x="441" y="156"/>
                    <a:pt x="410" y="123"/>
                    <a:pt x="376" y="102"/>
                  </a:cubicBezTo>
                  <a:cubicBezTo>
                    <a:pt x="341" y="80"/>
                    <a:pt x="304" y="70"/>
                    <a:pt x="263" y="70"/>
                  </a:cubicBezTo>
                  <a:cubicBezTo>
                    <a:pt x="240" y="70"/>
                    <a:pt x="224" y="74"/>
                    <a:pt x="215" y="83"/>
                  </a:cubicBezTo>
                  <a:cubicBezTo>
                    <a:pt x="207" y="91"/>
                    <a:pt x="203" y="111"/>
                    <a:pt x="203" y="142"/>
                  </a:cubicBezTo>
                  <a:cubicBezTo>
                    <a:pt x="203" y="224"/>
                    <a:pt x="203" y="224"/>
                    <a:pt x="203" y="224"/>
                  </a:cubicBezTo>
                  <a:cubicBezTo>
                    <a:pt x="229" y="224"/>
                    <a:pt x="229" y="224"/>
                    <a:pt x="229" y="224"/>
                  </a:cubicBezTo>
                  <a:cubicBezTo>
                    <a:pt x="257" y="224"/>
                    <a:pt x="275" y="218"/>
                    <a:pt x="285" y="206"/>
                  </a:cubicBezTo>
                  <a:cubicBezTo>
                    <a:pt x="295" y="195"/>
                    <a:pt x="301" y="172"/>
                    <a:pt x="302" y="135"/>
                  </a:cubicBezTo>
                  <a:cubicBezTo>
                    <a:pt x="360" y="135"/>
                    <a:pt x="360" y="135"/>
                    <a:pt x="360" y="135"/>
                  </a:cubicBezTo>
                  <a:cubicBezTo>
                    <a:pt x="360" y="392"/>
                    <a:pt x="360" y="392"/>
                    <a:pt x="360" y="392"/>
                  </a:cubicBezTo>
                  <a:cubicBezTo>
                    <a:pt x="302" y="392"/>
                    <a:pt x="302" y="392"/>
                    <a:pt x="302" y="392"/>
                  </a:cubicBezTo>
                  <a:cubicBezTo>
                    <a:pt x="299" y="358"/>
                    <a:pt x="291" y="334"/>
                    <a:pt x="280" y="318"/>
                  </a:cubicBezTo>
                  <a:cubicBezTo>
                    <a:pt x="268" y="303"/>
                    <a:pt x="251" y="296"/>
                    <a:pt x="229" y="296"/>
                  </a:cubicBezTo>
                  <a:cubicBezTo>
                    <a:pt x="203" y="296"/>
                    <a:pt x="203" y="296"/>
                    <a:pt x="203" y="296"/>
                  </a:cubicBezTo>
                  <a:cubicBezTo>
                    <a:pt x="203" y="429"/>
                    <a:pt x="203" y="429"/>
                    <a:pt x="203" y="429"/>
                  </a:cubicBezTo>
                  <a:cubicBezTo>
                    <a:pt x="203" y="459"/>
                    <a:pt x="207" y="479"/>
                    <a:pt x="216" y="488"/>
                  </a:cubicBezTo>
                  <a:cubicBezTo>
                    <a:pt x="224" y="496"/>
                    <a:pt x="241" y="501"/>
                    <a:pt x="265" y="501"/>
                  </a:cubicBezTo>
                  <a:cubicBezTo>
                    <a:pt x="305" y="501"/>
                    <a:pt x="346" y="487"/>
                    <a:pt x="386" y="459"/>
                  </a:cubicBezTo>
                  <a:cubicBezTo>
                    <a:pt x="425" y="432"/>
                    <a:pt x="460" y="393"/>
                    <a:pt x="488" y="344"/>
                  </a:cubicBezTo>
                  <a:cubicBezTo>
                    <a:pt x="540" y="373"/>
                    <a:pt x="540" y="373"/>
                    <a:pt x="540" y="373"/>
                  </a:cubicBezTo>
                  <a:cubicBezTo>
                    <a:pt x="458" y="569"/>
                    <a:pt x="458" y="569"/>
                    <a:pt x="458" y="569"/>
                  </a:cubicBezTo>
                  <a:cubicBezTo>
                    <a:pt x="0" y="569"/>
                    <a:pt x="0" y="569"/>
                    <a:pt x="0" y="569"/>
                  </a:cubicBezTo>
                  <a:cubicBezTo>
                    <a:pt x="0" y="499"/>
                    <a:pt x="0" y="499"/>
                    <a:pt x="0" y="499"/>
                  </a:cubicBezTo>
                  <a:cubicBezTo>
                    <a:pt x="24" y="498"/>
                    <a:pt x="41" y="492"/>
                    <a:pt x="49" y="480"/>
                  </a:cubicBezTo>
                  <a:cubicBezTo>
                    <a:pt x="59" y="469"/>
                    <a:pt x="63" y="440"/>
                    <a:pt x="63" y="394"/>
                  </a:cubicBezTo>
                  <a:cubicBezTo>
                    <a:pt x="63" y="176"/>
                    <a:pt x="63" y="176"/>
                    <a:pt x="63" y="176"/>
                  </a:cubicBezTo>
                  <a:cubicBezTo>
                    <a:pt x="63" y="130"/>
                    <a:pt x="59" y="101"/>
                    <a:pt x="49" y="89"/>
                  </a:cubicBezTo>
                  <a:cubicBezTo>
                    <a:pt x="41" y="77"/>
                    <a:pt x="24" y="71"/>
                    <a:pt x="0" y="71"/>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9"/>
            <p:cNvSpPr>
              <a:spLocks/>
            </p:cNvSpPr>
            <p:nvPr/>
          </p:nvSpPr>
          <p:spPr bwMode="auto">
            <a:xfrm>
              <a:off x="5146525" y="1018917"/>
              <a:ext cx="212633" cy="222556"/>
            </a:xfrm>
            <a:custGeom>
              <a:avLst/>
              <a:gdLst>
                <a:gd name="T0" fmla="*/ 485 w 700"/>
                <a:gd name="T1" fmla="*/ 38 h 734"/>
                <a:gd name="T2" fmla="*/ 500 w 700"/>
                <a:gd name="T3" fmla="*/ 8 h 734"/>
                <a:gd name="T4" fmla="*/ 563 w 700"/>
                <a:gd name="T5" fmla="*/ 8 h 734"/>
                <a:gd name="T6" fmla="*/ 624 w 700"/>
                <a:gd name="T7" fmla="*/ 247 h 734"/>
                <a:gd name="T8" fmla="*/ 547 w 700"/>
                <a:gd name="T9" fmla="*/ 277 h 734"/>
                <a:gd name="T10" fmla="*/ 451 w 700"/>
                <a:gd name="T11" fmla="*/ 139 h 734"/>
                <a:gd name="T12" fmla="*/ 341 w 700"/>
                <a:gd name="T13" fmla="*/ 96 h 734"/>
                <a:gd name="T14" fmla="*/ 222 w 700"/>
                <a:gd name="T15" fmla="*/ 165 h 734"/>
                <a:gd name="T16" fmla="*/ 180 w 700"/>
                <a:gd name="T17" fmla="*/ 365 h 734"/>
                <a:gd name="T18" fmla="*/ 221 w 700"/>
                <a:gd name="T19" fmla="*/ 560 h 734"/>
                <a:gd name="T20" fmla="*/ 338 w 700"/>
                <a:gd name="T21" fmla="*/ 627 h 734"/>
                <a:gd name="T22" fmla="*/ 436 w 700"/>
                <a:gd name="T23" fmla="*/ 594 h 734"/>
                <a:gd name="T24" fmla="*/ 473 w 700"/>
                <a:gd name="T25" fmla="*/ 508 h 734"/>
                <a:gd name="T26" fmla="*/ 454 w 700"/>
                <a:gd name="T27" fmla="*/ 453 h 734"/>
                <a:gd name="T28" fmla="*/ 391 w 700"/>
                <a:gd name="T29" fmla="*/ 434 h 734"/>
                <a:gd name="T30" fmla="*/ 391 w 700"/>
                <a:gd name="T31" fmla="*/ 353 h 734"/>
                <a:gd name="T32" fmla="*/ 700 w 700"/>
                <a:gd name="T33" fmla="*/ 353 h 734"/>
                <a:gd name="T34" fmla="*/ 700 w 700"/>
                <a:gd name="T35" fmla="*/ 434 h 734"/>
                <a:gd name="T36" fmla="*/ 640 w 700"/>
                <a:gd name="T37" fmla="*/ 464 h 734"/>
                <a:gd name="T38" fmla="*/ 625 w 700"/>
                <a:gd name="T39" fmla="*/ 540 h 734"/>
                <a:gd name="T40" fmla="*/ 625 w 700"/>
                <a:gd name="T41" fmla="*/ 726 h 734"/>
                <a:gd name="T42" fmla="*/ 525 w 700"/>
                <a:gd name="T43" fmla="*/ 726 h 734"/>
                <a:gd name="T44" fmla="*/ 499 w 700"/>
                <a:gd name="T45" fmla="*/ 668 h 734"/>
                <a:gd name="T46" fmla="*/ 407 w 700"/>
                <a:gd name="T47" fmla="*/ 718 h 734"/>
                <a:gd name="T48" fmla="*/ 303 w 700"/>
                <a:gd name="T49" fmla="*/ 734 h 734"/>
                <a:gd name="T50" fmla="*/ 83 w 700"/>
                <a:gd name="T51" fmla="*/ 631 h 734"/>
                <a:gd name="T52" fmla="*/ 0 w 700"/>
                <a:gd name="T53" fmla="*/ 359 h 734"/>
                <a:gd name="T54" fmla="*/ 95 w 700"/>
                <a:gd name="T55" fmla="*/ 100 h 734"/>
                <a:gd name="T56" fmla="*/ 338 w 700"/>
                <a:gd name="T57" fmla="*/ 0 h 734"/>
                <a:gd name="T58" fmla="*/ 411 w 700"/>
                <a:gd name="T59" fmla="*/ 9 h 734"/>
                <a:gd name="T60" fmla="*/ 485 w 700"/>
                <a:gd name="T61" fmla="*/ 38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0" h="734">
                  <a:moveTo>
                    <a:pt x="485" y="38"/>
                  </a:moveTo>
                  <a:cubicBezTo>
                    <a:pt x="500" y="8"/>
                    <a:pt x="500" y="8"/>
                    <a:pt x="500" y="8"/>
                  </a:cubicBezTo>
                  <a:cubicBezTo>
                    <a:pt x="563" y="8"/>
                    <a:pt x="563" y="8"/>
                    <a:pt x="563" y="8"/>
                  </a:cubicBezTo>
                  <a:cubicBezTo>
                    <a:pt x="624" y="247"/>
                    <a:pt x="624" y="247"/>
                    <a:pt x="624" y="247"/>
                  </a:cubicBezTo>
                  <a:cubicBezTo>
                    <a:pt x="547" y="277"/>
                    <a:pt x="547" y="277"/>
                    <a:pt x="547" y="277"/>
                  </a:cubicBezTo>
                  <a:cubicBezTo>
                    <a:pt x="515" y="214"/>
                    <a:pt x="484" y="168"/>
                    <a:pt x="451" y="139"/>
                  </a:cubicBezTo>
                  <a:cubicBezTo>
                    <a:pt x="418" y="110"/>
                    <a:pt x="382" y="96"/>
                    <a:pt x="341" y="96"/>
                  </a:cubicBezTo>
                  <a:cubicBezTo>
                    <a:pt x="290" y="96"/>
                    <a:pt x="250" y="119"/>
                    <a:pt x="222" y="165"/>
                  </a:cubicBezTo>
                  <a:cubicBezTo>
                    <a:pt x="194" y="212"/>
                    <a:pt x="180" y="278"/>
                    <a:pt x="180" y="365"/>
                  </a:cubicBezTo>
                  <a:cubicBezTo>
                    <a:pt x="180" y="450"/>
                    <a:pt x="194" y="515"/>
                    <a:pt x="221" y="560"/>
                  </a:cubicBezTo>
                  <a:cubicBezTo>
                    <a:pt x="247" y="605"/>
                    <a:pt x="287" y="627"/>
                    <a:pt x="338" y="627"/>
                  </a:cubicBezTo>
                  <a:cubicBezTo>
                    <a:pt x="380" y="627"/>
                    <a:pt x="412" y="616"/>
                    <a:pt x="436" y="594"/>
                  </a:cubicBezTo>
                  <a:cubicBezTo>
                    <a:pt x="461" y="573"/>
                    <a:pt x="473" y="544"/>
                    <a:pt x="473" y="508"/>
                  </a:cubicBezTo>
                  <a:cubicBezTo>
                    <a:pt x="473" y="482"/>
                    <a:pt x="467" y="464"/>
                    <a:pt x="454" y="453"/>
                  </a:cubicBezTo>
                  <a:cubicBezTo>
                    <a:pt x="442" y="442"/>
                    <a:pt x="420" y="435"/>
                    <a:pt x="391" y="434"/>
                  </a:cubicBezTo>
                  <a:cubicBezTo>
                    <a:pt x="391" y="353"/>
                    <a:pt x="391" y="353"/>
                    <a:pt x="391" y="353"/>
                  </a:cubicBezTo>
                  <a:cubicBezTo>
                    <a:pt x="700" y="353"/>
                    <a:pt x="700" y="353"/>
                    <a:pt x="700" y="353"/>
                  </a:cubicBezTo>
                  <a:cubicBezTo>
                    <a:pt x="700" y="434"/>
                    <a:pt x="700" y="434"/>
                    <a:pt x="700" y="434"/>
                  </a:cubicBezTo>
                  <a:cubicBezTo>
                    <a:pt x="670" y="441"/>
                    <a:pt x="650" y="451"/>
                    <a:pt x="640" y="464"/>
                  </a:cubicBezTo>
                  <a:cubicBezTo>
                    <a:pt x="630" y="477"/>
                    <a:pt x="625" y="503"/>
                    <a:pt x="625" y="540"/>
                  </a:cubicBezTo>
                  <a:cubicBezTo>
                    <a:pt x="625" y="726"/>
                    <a:pt x="625" y="726"/>
                    <a:pt x="625" y="726"/>
                  </a:cubicBezTo>
                  <a:cubicBezTo>
                    <a:pt x="525" y="726"/>
                    <a:pt x="525" y="726"/>
                    <a:pt x="525" y="726"/>
                  </a:cubicBezTo>
                  <a:cubicBezTo>
                    <a:pt x="499" y="668"/>
                    <a:pt x="499" y="668"/>
                    <a:pt x="499" y="668"/>
                  </a:cubicBezTo>
                  <a:cubicBezTo>
                    <a:pt x="469" y="691"/>
                    <a:pt x="438" y="708"/>
                    <a:pt x="407" y="718"/>
                  </a:cubicBezTo>
                  <a:cubicBezTo>
                    <a:pt x="376" y="728"/>
                    <a:pt x="341" y="734"/>
                    <a:pt x="303" y="734"/>
                  </a:cubicBezTo>
                  <a:cubicBezTo>
                    <a:pt x="211" y="734"/>
                    <a:pt x="138" y="699"/>
                    <a:pt x="83" y="631"/>
                  </a:cubicBezTo>
                  <a:cubicBezTo>
                    <a:pt x="27" y="563"/>
                    <a:pt x="0" y="472"/>
                    <a:pt x="0" y="359"/>
                  </a:cubicBezTo>
                  <a:cubicBezTo>
                    <a:pt x="0" y="254"/>
                    <a:pt x="32" y="167"/>
                    <a:pt x="95" y="100"/>
                  </a:cubicBezTo>
                  <a:cubicBezTo>
                    <a:pt x="159" y="33"/>
                    <a:pt x="240" y="0"/>
                    <a:pt x="338" y="0"/>
                  </a:cubicBezTo>
                  <a:cubicBezTo>
                    <a:pt x="363" y="0"/>
                    <a:pt x="387" y="3"/>
                    <a:pt x="411" y="9"/>
                  </a:cubicBezTo>
                  <a:cubicBezTo>
                    <a:pt x="434" y="14"/>
                    <a:pt x="459" y="24"/>
                    <a:pt x="485"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50"/>
            <p:cNvSpPr>
              <a:spLocks noEditPoints="1"/>
            </p:cNvSpPr>
            <p:nvPr/>
          </p:nvSpPr>
          <p:spPr bwMode="auto">
            <a:xfrm>
              <a:off x="5354905" y="1063570"/>
              <a:ext cx="260830" cy="172942"/>
            </a:xfrm>
            <a:custGeom>
              <a:avLst/>
              <a:gdLst>
                <a:gd name="T0" fmla="*/ 805 w 857"/>
                <a:gd name="T1" fmla="*/ 91 h 569"/>
                <a:gd name="T2" fmla="*/ 857 w 857"/>
                <a:gd name="T3" fmla="*/ 72 h 569"/>
                <a:gd name="T4" fmla="*/ 857 w 857"/>
                <a:gd name="T5" fmla="*/ 0 h 569"/>
                <a:gd name="T6" fmla="*/ 584 w 857"/>
                <a:gd name="T7" fmla="*/ 0 h 569"/>
                <a:gd name="T8" fmla="*/ 584 w 857"/>
                <a:gd name="T9" fmla="*/ 72 h 569"/>
                <a:gd name="T10" fmla="*/ 637 w 857"/>
                <a:gd name="T11" fmla="*/ 91 h 569"/>
                <a:gd name="T12" fmla="*/ 650 w 857"/>
                <a:gd name="T13" fmla="*/ 176 h 569"/>
                <a:gd name="T14" fmla="*/ 650 w 857"/>
                <a:gd name="T15" fmla="*/ 394 h 569"/>
                <a:gd name="T16" fmla="*/ 637 w 857"/>
                <a:gd name="T17" fmla="*/ 478 h 569"/>
                <a:gd name="T18" fmla="*/ 591 w 857"/>
                <a:gd name="T19" fmla="*/ 497 h 569"/>
                <a:gd name="T20" fmla="*/ 556 w 857"/>
                <a:gd name="T21" fmla="*/ 485 h 569"/>
                <a:gd name="T22" fmla="*/ 516 w 857"/>
                <a:gd name="T23" fmla="*/ 447 h 569"/>
                <a:gd name="T24" fmla="*/ 407 w 857"/>
                <a:gd name="T25" fmla="*/ 306 h 569"/>
                <a:gd name="T26" fmla="*/ 501 w 857"/>
                <a:gd name="T27" fmla="*/ 251 h 569"/>
                <a:gd name="T28" fmla="*/ 532 w 857"/>
                <a:gd name="T29" fmla="*/ 155 h 569"/>
                <a:gd name="T30" fmla="*/ 477 w 857"/>
                <a:gd name="T31" fmla="*/ 39 h 569"/>
                <a:gd name="T32" fmla="*/ 310 w 857"/>
                <a:gd name="T33" fmla="*/ 0 h 569"/>
                <a:gd name="T34" fmla="*/ 0 w 857"/>
                <a:gd name="T35" fmla="*/ 0 h 569"/>
                <a:gd name="T36" fmla="*/ 0 w 857"/>
                <a:gd name="T37" fmla="*/ 72 h 569"/>
                <a:gd name="T38" fmla="*/ 52 w 857"/>
                <a:gd name="T39" fmla="*/ 91 h 569"/>
                <a:gd name="T40" fmla="*/ 65 w 857"/>
                <a:gd name="T41" fmla="*/ 176 h 569"/>
                <a:gd name="T42" fmla="*/ 65 w 857"/>
                <a:gd name="T43" fmla="*/ 394 h 569"/>
                <a:gd name="T44" fmla="*/ 52 w 857"/>
                <a:gd name="T45" fmla="*/ 479 h 569"/>
                <a:gd name="T46" fmla="*/ 0 w 857"/>
                <a:gd name="T47" fmla="*/ 498 h 569"/>
                <a:gd name="T48" fmla="*/ 0 w 857"/>
                <a:gd name="T49" fmla="*/ 569 h 569"/>
                <a:gd name="T50" fmla="*/ 273 w 857"/>
                <a:gd name="T51" fmla="*/ 569 h 569"/>
                <a:gd name="T52" fmla="*/ 273 w 857"/>
                <a:gd name="T53" fmla="*/ 498 h 569"/>
                <a:gd name="T54" fmla="*/ 220 w 857"/>
                <a:gd name="T55" fmla="*/ 479 h 569"/>
                <a:gd name="T56" fmla="*/ 206 w 857"/>
                <a:gd name="T57" fmla="*/ 394 h 569"/>
                <a:gd name="T58" fmla="*/ 206 w 857"/>
                <a:gd name="T59" fmla="*/ 323 h 569"/>
                <a:gd name="T60" fmla="*/ 261 w 857"/>
                <a:gd name="T61" fmla="*/ 323 h 569"/>
                <a:gd name="T62" fmla="*/ 433 w 857"/>
                <a:gd name="T63" fmla="*/ 569 h 569"/>
                <a:gd name="T64" fmla="*/ 584 w 857"/>
                <a:gd name="T65" fmla="*/ 569 h 569"/>
                <a:gd name="T66" fmla="*/ 605 w 857"/>
                <a:gd name="T67" fmla="*/ 569 h 569"/>
                <a:gd name="T68" fmla="*/ 857 w 857"/>
                <a:gd name="T69" fmla="*/ 569 h 569"/>
                <a:gd name="T70" fmla="*/ 857 w 857"/>
                <a:gd name="T71" fmla="*/ 498 h 569"/>
                <a:gd name="T72" fmla="*/ 805 w 857"/>
                <a:gd name="T73" fmla="*/ 478 h 569"/>
                <a:gd name="T74" fmla="*/ 791 w 857"/>
                <a:gd name="T75" fmla="*/ 394 h 569"/>
                <a:gd name="T76" fmla="*/ 791 w 857"/>
                <a:gd name="T77" fmla="*/ 176 h 569"/>
                <a:gd name="T78" fmla="*/ 805 w 857"/>
                <a:gd name="T79" fmla="*/ 91 h 569"/>
                <a:gd name="T80" fmla="*/ 351 w 857"/>
                <a:gd name="T81" fmla="*/ 225 h 569"/>
                <a:gd name="T82" fmla="*/ 237 w 857"/>
                <a:gd name="T83" fmla="*/ 248 h 569"/>
                <a:gd name="T84" fmla="*/ 218 w 857"/>
                <a:gd name="T85" fmla="*/ 247 h 569"/>
                <a:gd name="T86" fmla="*/ 206 w 857"/>
                <a:gd name="T87" fmla="*/ 247 h 569"/>
                <a:gd name="T88" fmla="*/ 206 w 857"/>
                <a:gd name="T89" fmla="*/ 142 h 569"/>
                <a:gd name="T90" fmla="*/ 220 w 857"/>
                <a:gd name="T91" fmla="*/ 85 h 569"/>
                <a:gd name="T92" fmla="*/ 271 w 857"/>
                <a:gd name="T93" fmla="*/ 72 h 569"/>
                <a:gd name="T94" fmla="*/ 357 w 857"/>
                <a:gd name="T95" fmla="*/ 95 h 569"/>
                <a:gd name="T96" fmla="*/ 389 w 857"/>
                <a:gd name="T97" fmla="*/ 158 h 569"/>
                <a:gd name="T98" fmla="*/ 351 w 857"/>
                <a:gd name="T99" fmla="*/ 225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7" h="569">
                  <a:moveTo>
                    <a:pt x="805" y="91"/>
                  </a:moveTo>
                  <a:cubicBezTo>
                    <a:pt x="814" y="79"/>
                    <a:pt x="832" y="72"/>
                    <a:pt x="857" y="72"/>
                  </a:cubicBezTo>
                  <a:cubicBezTo>
                    <a:pt x="857" y="0"/>
                    <a:pt x="857" y="0"/>
                    <a:pt x="857" y="0"/>
                  </a:cubicBezTo>
                  <a:cubicBezTo>
                    <a:pt x="584" y="0"/>
                    <a:pt x="584" y="0"/>
                    <a:pt x="584" y="0"/>
                  </a:cubicBezTo>
                  <a:cubicBezTo>
                    <a:pt x="584" y="72"/>
                    <a:pt x="584" y="72"/>
                    <a:pt x="584" y="72"/>
                  </a:cubicBezTo>
                  <a:cubicBezTo>
                    <a:pt x="610" y="73"/>
                    <a:pt x="627" y="79"/>
                    <a:pt x="637" y="91"/>
                  </a:cubicBezTo>
                  <a:cubicBezTo>
                    <a:pt x="645" y="103"/>
                    <a:pt x="650" y="131"/>
                    <a:pt x="650" y="176"/>
                  </a:cubicBezTo>
                  <a:cubicBezTo>
                    <a:pt x="650" y="394"/>
                    <a:pt x="650" y="394"/>
                    <a:pt x="650" y="394"/>
                  </a:cubicBezTo>
                  <a:cubicBezTo>
                    <a:pt x="650" y="438"/>
                    <a:pt x="645" y="466"/>
                    <a:pt x="637" y="478"/>
                  </a:cubicBezTo>
                  <a:cubicBezTo>
                    <a:pt x="628" y="489"/>
                    <a:pt x="613" y="495"/>
                    <a:pt x="591" y="497"/>
                  </a:cubicBezTo>
                  <a:cubicBezTo>
                    <a:pt x="578" y="495"/>
                    <a:pt x="566" y="491"/>
                    <a:pt x="556" y="485"/>
                  </a:cubicBezTo>
                  <a:cubicBezTo>
                    <a:pt x="543" y="478"/>
                    <a:pt x="529" y="465"/>
                    <a:pt x="516" y="447"/>
                  </a:cubicBezTo>
                  <a:cubicBezTo>
                    <a:pt x="407" y="306"/>
                    <a:pt x="407" y="306"/>
                    <a:pt x="407" y="306"/>
                  </a:cubicBezTo>
                  <a:cubicBezTo>
                    <a:pt x="449" y="294"/>
                    <a:pt x="481" y="275"/>
                    <a:pt x="501" y="251"/>
                  </a:cubicBezTo>
                  <a:cubicBezTo>
                    <a:pt x="522" y="226"/>
                    <a:pt x="532" y="194"/>
                    <a:pt x="532" y="155"/>
                  </a:cubicBezTo>
                  <a:cubicBezTo>
                    <a:pt x="532" y="103"/>
                    <a:pt x="514" y="65"/>
                    <a:pt x="477" y="39"/>
                  </a:cubicBezTo>
                  <a:cubicBezTo>
                    <a:pt x="440" y="13"/>
                    <a:pt x="384" y="0"/>
                    <a:pt x="310" y="0"/>
                  </a:cubicBezTo>
                  <a:cubicBezTo>
                    <a:pt x="0" y="0"/>
                    <a:pt x="0" y="0"/>
                    <a:pt x="0" y="0"/>
                  </a:cubicBezTo>
                  <a:cubicBezTo>
                    <a:pt x="0" y="72"/>
                    <a:pt x="0" y="72"/>
                    <a:pt x="0" y="72"/>
                  </a:cubicBezTo>
                  <a:cubicBezTo>
                    <a:pt x="26" y="72"/>
                    <a:pt x="43" y="79"/>
                    <a:pt x="52" y="91"/>
                  </a:cubicBezTo>
                  <a:cubicBezTo>
                    <a:pt x="61" y="102"/>
                    <a:pt x="65" y="131"/>
                    <a:pt x="65" y="176"/>
                  </a:cubicBezTo>
                  <a:cubicBezTo>
                    <a:pt x="65" y="394"/>
                    <a:pt x="65" y="394"/>
                    <a:pt x="65" y="394"/>
                  </a:cubicBezTo>
                  <a:cubicBezTo>
                    <a:pt x="65" y="439"/>
                    <a:pt x="61" y="467"/>
                    <a:pt x="52" y="479"/>
                  </a:cubicBezTo>
                  <a:cubicBezTo>
                    <a:pt x="43" y="490"/>
                    <a:pt x="26" y="497"/>
                    <a:pt x="0" y="498"/>
                  </a:cubicBezTo>
                  <a:cubicBezTo>
                    <a:pt x="0" y="569"/>
                    <a:pt x="0" y="569"/>
                    <a:pt x="0" y="569"/>
                  </a:cubicBezTo>
                  <a:cubicBezTo>
                    <a:pt x="273" y="569"/>
                    <a:pt x="273" y="569"/>
                    <a:pt x="273" y="569"/>
                  </a:cubicBezTo>
                  <a:cubicBezTo>
                    <a:pt x="273" y="498"/>
                    <a:pt x="273" y="498"/>
                    <a:pt x="273" y="498"/>
                  </a:cubicBezTo>
                  <a:cubicBezTo>
                    <a:pt x="246" y="497"/>
                    <a:pt x="229" y="490"/>
                    <a:pt x="220" y="479"/>
                  </a:cubicBezTo>
                  <a:cubicBezTo>
                    <a:pt x="211" y="467"/>
                    <a:pt x="206" y="439"/>
                    <a:pt x="206" y="394"/>
                  </a:cubicBezTo>
                  <a:cubicBezTo>
                    <a:pt x="206" y="323"/>
                    <a:pt x="206" y="323"/>
                    <a:pt x="206" y="323"/>
                  </a:cubicBezTo>
                  <a:cubicBezTo>
                    <a:pt x="261" y="323"/>
                    <a:pt x="261" y="323"/>
                    <a:pt x="261" y="323"/>
                  </a:cubicBezTo>
                  <a:cubicBezTo>
                    <a:pt x="433" y="569"/>
                    <a:pt x="433" y="569"/>
                    <a:pt x="433" y="569"/>
                  </a:cubicBezTo>
                  <a:cubicBezTo>
                    <a:pt x="584" y="569"/>
                    <a:pt x="584" y="569"/>
                    <a:pt x="584" y="569"/>
                  </a:cubicBezTo>
                  <a:cubicBezTo>
                    <a:pt x="605" y="569"/>
                    <a:pt x="605" y="569"/>
                    <a:pt x="605" y="569"/>
                  </a:cubicBezTo>
                  <a:cubicBezTo>
                    <a:pt x="857" y="569"/>
                    <a:pt x="857" y="569"/>
                    <a:pt x="857" y="569"/>
                  </a:cubicBezTo>
                  <a:cubicBezTo>
                    <a:pt x="857" y="498"/>
                    <a:pt x="857" y="498"/>
                    <a:pt x="857" y="498"/>
                  </a:cubicBezTo>
                  <a:cubicBezTo>
                    <a:pt x="832" y="497"/>
                    <a:pt x="814" y="490"/>
                    <a:pt x="805" y="478"/>
                  </a:cubicBezTo>
                  <a:cubicBezTo>
                    <a:pt x="796" y="466"/>
                    <a:pt x="791" y="438"/>
                    <a:pt x="791" y="394"/>
                  </a:cubicBezTo>
                  <a:cubicBezTo>
                    <a:pt x="791" y="176"/>
                    <a:pt x="791" y="176"/>
                    <a:pt x="791" y="176"/>
                  </a:cubicBezTo>
                  <a:cubicBezTo>
                    <a:pt x="791" y="131"/>
                    <a:pt x="796" y="103"/>
                    <a:pt x="805" y="91"/>
                  </a:cubicBezTo>
                  <a:close/>
                  <a:moveTo>
                    <a:pt x="351" y="225"/>
                  </a:moveTo>
                  <a:cubicBezTo>
                    <a:pt x="326" y="240"/>
                    <a:pt x="288" y="248"/>
                    <a:pt x="237" y="248"/>
                  </a:cubicBezTo>
                  <a:cubicBezTo>
                    <a:pt x="229" y="248"/>
                    <a:pt x="223" y="247"/>
                    <a:pt x="218" y="247"/>
                  </a:cubicBezTo>
                  <a:cubicBezTo>
                    <a:pt x="214" y="247"/>
                    <a:pt x="210" y="247"/>
                    <a:pt x="206" y="247"/>
                  </a:cubicBezTo>
                  <a:cubicBezTo>
                    <a:pt x="206" y="142"/>
                    <a:pt x="206" y="142"/>
                    <a:pt x="206" y="142"/>
                  </a:cubicBezTo>
                  <a:cubicBezTo>
                    <a:pt x="206" y="113"/>
                    <a:pt x="211" y="93"/>
                    <a:pt x="220" y="85"/>
                  </a:cubicBezTo>
                  <a:cubicBezTo>
                    <a:pt x="228" y="76"/>
                    <a:pt x="245" y="72"/>
                    <a:pt x="271" y="72"/>
                  </a:cubicBezTo>
                  <a:cubicBezTo>
                    <a:pt x="307" y="72"/>
                    <a:pt x="336" y="79"/>
                    <a:pt x="357" y="95"/>
                  </a:cubicBezTo>
                  <a:cubicBezTo>
                    <a:pt x="378" y="110"/>
                    <a:pt x="389" y="131"/>
                    <a:pt x="389" y="158"/>
                  </a:cubicBezTo>
                  <a:cubicBezTo>
                    <a:pt x="389" y="188"/>
                    <a:pt x="376" y="211"/>
                    <a:pt x="351" y="2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51"/>
            <p:cNvSpPr>
              <a:spLocks noEditPoints="1"/>
            </p:cNvSpPr>
            <p:nvPr/>
          </p:nvSpPr>
          <p:spPr bwMode="auto">
            <a:xfrm>
              <a:off x="5623532" y="1063570"/>
              <a:ext cx="175068" cy="172942"/>
            </a:xfrm>
            <a:custGeom>
              <a:avLst/>
              <a:gdLst>
                <a:gd name="T0" fmla="*/ 201 w 576"/>
                <a:gd name="T1" fmla="*/ 142 h 569"/>
                <a:gd name="T2" fmla="*/ 213 w 576"/>
                <a:gd name="T3" fmla="*/ 83 h 569"/>
                <a:gd name="T4" fmla="*/ 260 w 576"/>
                <a:gd name="T5" fmla="*/ 71 h 569"/>
                <a:gd name="T6" fmla="*/ 383 w 576"/>
                <a:gd name="T7" fmla="*/ 127 h 569"/>
                <a:gd name="T8" fmla="*/ 429 w 576"/>
                <a:gd name="T9" fmla="*/ 285 h 569"/>
                <a:gd name="T10" fmla="*/ 383 w 576"/>
                <a:gd name="T11" fmla="*/ 442 h 569"/>
                <a:gd name="T12" fmla="*/ 260 w 576"/>
                <a:gd name="T13" fmla="*/ 499 h 569"/>
                <a:gd name="T14" fmla="*/ 213 w 576"/>
                <a:gd name="T15" fmla="*/ 487 h 569"/>
                <a:gd name="T16" fmla="*/ 201 w 576"/>
                <a:gd name="T17" fmla="*/ 428 h 569"/>
                <a:gd name="T18" fmla="*/ 201 w 576"/>
                <a:gd name="T19" fmla="*/ 142 h 569"/>
                <a:gd name="T20" fmla="*/ 0 w 576"/>
                <a:gd name="T21" fmla="*/ 71 h 569"/>
                <a:gd name="T22" fmla="*/ 49 w 576"/>
                <a:gd name="T23" fmla="*/ 88 h 569"/>
                <a:gd name="T24" fmla="*/ 61 w 576"/>
                <a:gd name="T25" fmla="*/ 176 h 569"/>
                <a:gd name="T26" fmla="*/ 61 w 576"/>
                <a:gd name="T27" fmla="*/ 394 h 569"/>
                <a:gd name="T28" fmla="*/ 49 w 576"/>
                <a:gd name="T29" fmla="*/ 481 h 569"/>
                <a:gd name="T30" fmla="*/ 0 w 576"/>
                <a:gd name="T31" fmla="*/ 499 h 569"/>
                <a:gd name="T32" fmla="*/ 0 w 576"/>
                <a:gd name="T33" fmla="*/ 569 h 569"/>
                <a:gd name="T34" fmla="*/ 265 w 576"/>
                <a:gd name="T35" fmla="*/ 569 h 569"/>
                <a:gd name="T36" fmla="*/ 496 w 576"/>
                <a:gd name="T37" fmla="*/ 496 h 569"/>
                <a:gd name="T38" fmla="*/ 576 w 576"/>
                <a:gd name="T39" fmla="*/ 285 h 569"/>
                <a:gd name="T40" fmla="*/ 496 w 576"/>
                <a:gd name="T41" fmla="*/ 73 h 569"/>
                <a:gd name="T42" fmla="*/ 265 w 576"/>
                <a:gd name="T43" fmla="*/ 0 h 569"/>
                <a:gd name="T44" fmla="*/ 0 w 576"/>
                <a:gd name="T45" fmla="*/ 0 h 569"/>
                <a:gd name="T46" fmla="*/ 0 w 576"/>
                <a:gd name="T47" fmla="*/ 7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 h="569">
                  <a:moveTo>
                    <a:pt x="201" y="142"/>
                  </a:moveTo>
                  <a:cubicBezTo>
                    <a:pt x="201" y="110"/>
                    <a:pt x="206" y="90"/>
                    <a:pt x="213" y="83"/>
                  </a:cubicBezTo>
                  <a:cubicBezTo>
                    <a:pt x="221" y="74"/>
                    <a:pt x="237" y="71"/>
                    <a:pt x="260" y="71"/>
                  </a:cubicBezTo>
                  <a:cubicBezTo>
                    <a:pt x="312" y="71"/>
                    <a:pt x="354" y="90"/>
                    <a:pt x="383" y="127"/>
                  </a:cubicBezTo>
                  <a:cubicBezTo>
                    <a:pt x="414" y="165"/>
                    <a:pt x="429" y="218"/>
                    <a:pt x="429" y="285"/>
                  </a:cubicBezTo>
                  <a:cubicBezTo>
                    <a:pt x="429" y="351"/>
                    <a:pt x="414" y="404"/>
                    <a:pt x="383" y="442"/>
                  </a:cubicBezTo>
                  <a:cubicBezTo>
                    <a:pt x="354" y="480"/>
                    <a:pt x="312" y="499"/>
                    <a:pt x="260" y="499"/>
                  </a:cubicBezTo>
                  <a:cubicBezTo>
                    <a:pt x="237" y="499"/>
                    <a:pt x="221" y="495"/>
                    <a:pt x="213" y="487"/>
                  </a:cubicBezTo>
                  <a:cubicBezTo>
                    <a:pt x="206" y="479"/>
                    <a:pt x="201" y="460"/>
                    <a:pt x="201" y="428"/>
                  </a:cubicBezTo>
                  <a:lnTo>
                    <a:pt x="201" y="142"/>
                  </a:lnTo>
                  <a:close/>
                  <a:moveTo>
                    <a:pt x="0" y="71"/>
                  </a:moveTo>
                  <a:cubicBezTo>
                    <a:pt x="24" y="71"/>
                    <a:pt x="40" y="77"/>
                    <a:pt x="49" y="88"/>
                  </a:cubicBezTo>
                  <a:cubicBezTo>
                    <a:pt x="57" y="100"/>
                    <a:pt x="61" y="129"/>
                    <a:pt x="61" y="176"/>
                  </a:cubicBezTo>
                  <a:cubicBezTo>
                    <a:pt x="61" y="394"/>
                    <a:pt x="61" y="394"/>
                    <a:pt x="61" y="394"/>
                  </a:cubicBezTo>
                  <a:cubicBezTo>
                    <a:pt x="61" y="440"/>
                    <a:pt x="57" y="469"/>
                    <a:pt x="49" y="481"/>
                  </a:cubicBezTo>
                  <a:cubicBezTo>
                    <a:pt x="40" y="492"/>
                    <a:pt x="24" y="498"/>
                    <a:pt x="0" y="499"/>
                  </a:cubicBezTo>
                  <a:cubicBezTo>
                    <a:pt x="0" y="569"/>
                    <a:pt x="0" y="569"/>
                    <a:pt x="0" y="569"/>
                  </a:cubicBezTo>
                  <a:cubicBezTo>
                    <a:pt x="265" y="569"/>
                    <a:pt x="265" y="569"/>
                    <a:pt x="265" y="569"/>
                  </a:cubicBezTo>
                  <a:cubicBezTo>
                    <a:pt x="366" y="569"/>
                    <a:pt x="443" y="545"/>
                    <a:pt x="496" y="496"/>
                  </a:cubicBezTo>
                  <a:cubicBezTo>
                    <a:pt x="550" y="447"/>
                    <a:pt x="576" y="377"/>
                    <a:pt x="576" y="285"/>
                  </a:cubicBezTo>
                  <a:cubicBezTo>
                    <a:pt x="576" y="193"/>
                    <a:pt x="550" y="122"/>
                    <a:pt x="496" y="73"/>
                  </a:cubicBezTo>
                  <a:cubicBezTo>
                    <a:pt x="443" y="25"/>
                    <a:pt x="366" y="0"/>
                    <a:pt x="265" y="0"/>
                  </a:cubicBezTo>
                  <a:cubicBezTo>
                    <a:pt x="0" y="0"/>
                    <a:pt x="0" y="0"/>
                    <a:pt x="0" y="0"/>
                  </a:cubicBez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52"/>
            <p:cNvSpPr>
              <a:spLocks noEditPoints="1"/>
            </p:cNvSpPr>
            <p:nvPr/>
          </p:nvSpPr>
          <p:spPr bwMode="auto">
            <a:xfrm>
              <a:off x="4274019" y="619875"/>
              <a:ext cx="330290" cy="365729"/>
            </a:xfrm>
            <a:custGeom>
              <a:avLst/>
              <a:gdLst>
                <a:gd name="T0" fmla="*/ 620 w 1088"/>
                <a:gd name="T1" fmla="*/ 816 h 1205"/>
                <a:gd name="T2" fmla="*/ 620 w 1088"/>
                <a:gd name="T3" fmla="*/ 637 h 1205"/>
                <a:gd name="T4" fmla="*/ 708 w 1088"/>
                <a:gd name="T5" fmla="*/ 637 h 1205"/>
                <a:gd name="T6" fmla="*/ 636 w 1088"/>
                <a:gd name="T7" fmla="*/ 698 h 1205"/>
                <a:gd name="T8" fmla="*/ 718 w 1088"/>
                <a:gd name="T9" fmla="*/ 778 h 1205"/>
                <a:gd name="T10" fmla="*/ 745 w 1088"/>
                <a:gd name="T11" fmla="*/ 816 h 1205"/>
                <a:gd name="T12" fmla="*/ 620 w 1088"/>
                <a:gd name="T13" fmla="*/ 816 h 1205"/>
                <a:gd name="T14" fmla="*/ 176 w 1088"/>
                <a:gd name="T15" fmla="*/ 956 h 1205"/>
                <a:gd name="T16" fmla="*/ 288 w 1088"/>
                <a:gd name="T17" fmla="*/ 952 h 1205"/>
                <a:gd name="T18" fmla="*/ 790 w 1088"/>
                <a:gd name="T19" fmla="*/ 952 h 1205"/>
                <a:gd name="T20" fmla="*/ 909 w 1088"/>
                <a:gd name="T21" fmla="*/ 956 h 1205"/>
                <a:gd name="T22" fmla="*/ 909 w 1088"/>
                <a:gd name="T23" fmla="*/ 813 h 1205"/>
                <a:gd name="T24" fmla="*/ 812 w 1088"/>
                <a:gd name="T25" fmla="*/ 816 h 1205"/>
                <a:gd name="T26" fmla="*/ 873 w 1088"/>
                <a:gd name="T27" fmla="*/ 750 h 1205"/>
                <a:gd name="T28" fmla="*/ 841 w 1088"/>
                <a:gd name="T29" fmla="*/ 717 h 1205"/>
                <a:gd name="T30" fmla="*/ 796 w 1088"/>
                <a:gd name="T31" fmla="*/ 672 h 1205"/>
                <a:gd name="T32" fmla="*/ 766 w 1088"/>
                <a:gd name="T33" fmla="*/ 637 h 1205"/>
                <a:gd name="T34" fmla="*/ 862 w 1088"/>
                <a:gd name="T35" fmla="*/ 642 h 1205"/>
                <a:gd name="T36" fmla="*/ 862 w 1088"/>
                <a:gd name="T37" fmla="*/ 495 h 1205"/>
                <a:gd name="T38" fmla="*/ 780 w 1088"/>
                <a:gd name="T39" fmla="*/ 498 h 1205"/>
                <a:gd name="T40" fmla="*/ 620 w 1088"/>
                <a:gd name="T41" fmla="*/ 498 h 1205"/>
                <a:gd name="T42" fmla="*/ 620 w 1088"/>
                <a:gd name="T43" fmla="*/ 366 h 1205"/>
                <a:gd name="T44" fmla="*/ 788 w 1088"/>
                <a:gd name="T45" fmla="*/ 366 h 1205"/>
                <a:gd name="T46" fmla="*/ 900 w 1088"/>
                <a:gd name="T47" fmla="*/ 373 h 1205"/>
                <a:gd name="T48" fmla="*/ 900 w 1088"/>
                <a:gd name="T49" fmla="*/ 224 h 1205"/>
                <a:gd name="T50" fmla="*/ 780 w 1088"/>
                <a:gd name="T51" fmla="*/ 227 h 1205"/>
                <a:gd name="T52" fmla="*/ 303 w 1088"/>
                <a:gd name="T53" fmla="*/ 227 h 1205"/>
                <a:gd name="T54" fmla="*/ 193 w 1088"/>
                <a:gd name="T55" fmla="*/ 224 h 1205"/>
                <a:gd name="T56" fmla="*/ 193 w 1088"/>
                <a:gd name="T57" fmla="*/ 371 h 1205"/>
                <a:gd name="T58" fmla="*/ 303 w 1088"/>
                <a:gd name="T59" fmla="*/ 366 h 1205"/>
                <a:gd name="T60" fmla="*/ 468 w 1088"/>
                <a:gd name="T61" fmla="*/ 366 h 1205"/>
                <a:gd name="T62" fmla="*/ 468 w 1088"/>
                <a:gd name="T63" fmla="*/ 498 h 1205"/>
                <a:gd name="T64" fmla="*/ 336 w 1088"/>
                <a:gd name="T65" fmla="*/ 498 h 1205"/>
                <a:gd name="T66" fmla="*/ 226 w 1088"/>
                <a:gd name="T67" fmla="*/ 495 h 1205"/>
                <a:gd name="T68" fmla="*/ 226 w 1088"/>
                <a:gd name="T69" fmla="*/ 640 h 1205"/>
                <a:gd name="T70" fmla="*/ 336 w 1088"/>
                <a:gd name="T71" fmla="*/ 637 h 1205"/>
                <a:gd name="T72" fmla="*/ 468 w 1088"/>
                <a:gd name="T73" fmla="*/ 637 h 1205"/>
                <a:gd name="T74" fmla="*/ 468 w 1088"/>
                <a:gd name="T75" fmla="*/ 816 h 1205"/>
                <a:gd name="T76" fmla="*/ 290 w 1088"/>
                <a:gd name="T77" fmla="*/ 816 h 1205"/>
                <a:gd name="T78" fmla="*/ 176 w 1088"/>
                <a:gd name="T79" fmla="*/ 813 h 1205"/>
                <a:gd name="T80" fmla="*/ 176 w 1088"/>
                <a:gd name="T81" fmla="*/ 956 h 1205"/>
                <a:gd name="T82" fmla="*/ 4 w 1088"/>
                <a:gd name="T83" fmla="*/ 144 h 1205"/>
                <a:gd name="T84" fmla="*/ 4 w 1088"/>
                <a:gd name="T85" fmla="*/ 1040 h 1205"/>
                <a:gd name="T86" fmla="*/ 0 w 1088"/>
                <a:gd name="T87" fmla="*/ 1196 h 1205"/>
                <a:gd name="T88" fmla="*/ 154 w 1088"/>
                <a:gd name="T89" fmla="*/ 1196 h 1205"/>
                <a:gd name="T90" fmla="*/ 154 w 1088"/>
                <a:gd name="T91" fmla="*/ 1177 h 1205"/>
                <a:gd name="T92" fmla="*/ 930 w 1088"/>
                <a:gd name="T93" fmla="*/ 1177 h 1205"/>
                <a:gd name="T94" fmla="*/ 930 w 1088"/>
                <a:gd name="T95" fmla="*/ 1205 h 1205"/>
                <a:gd name="T96" fmla="*/ 1088 w 1088"/>
                <a:gd name="T97" fmla="*/ 1205 h 1205"/>
                <a:gd name="T98" fmla="*/ 1084 w 1088"/>
                <a:gd name="T99" fmla="*/ 1050 h 1205"/>
                <a:gd name="T100" fmla="*/ 1084 w 1088"/>
                <a:gd name="T101" fmla="*/ 144 h 1205"/>
                <a:gd name="T102" fmla="*/ 1088 w 1088"/>
                <a:gd name="T103" fmla="*/ 0 h 1205"/>
                <a:gd name="T104" fmla="*/ 962 w 1088"/>
                <a:gd name="T105" fmla="*/ 5 h 1205"/>
                <a:gd name="T106" fmla="*/ 128 w 1088"/>
                <a:gd name="T107" fmla="*/ 5 h 1205"/>
                <a:gd name="T108" fmla="*/ 0 w 1088"/>
                <a:gd name="T109" fmla="*/ 0 h 1205"/>
                <a:gd name="T110" fmla="*/ 4 w 1088"/>
                <a:gd name="T111" fmla="*/ 144 h 1205"/>
                <a:gd name="T112" fmla="*/ 154 w 1088"/>
                <a:gd name="T113" fmla="*/ 150 h 1205"/>
                <a:gd name="T114" fmla="*/ 930 w 1088"/>
                <a:gd name="T115" fmla="*/ 150 h 1205"/>
                <a:gd name="T116" fmla="*/ 930 w 1088"/>
                <a:gd name="T117" fmla="*/ 1034 h 1205"/>
                <a:gd name="T118" fmla="*/ 154 w 1088"/>
                <a:gd name="T119" fmla="*/ 1034 h 1205"/>
                <a:gd name="T120" fmla="*/ 154 w 1088"/>
                <a:gd name="T121" fmla="*/ 150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8" h="1205">
                  <a:moveTo>
                    <a:pt x="620" y="816"/>
                  </a:moveTo>
                  <a:cubicBezTo>
                    <a:pt x="620" y="637"/>
                    <a:pt x="620" y="637"/>
                    <a:pt x="620" y="637"/>
                  </a:cubicBezTo>
                  <a:cubicBezTo>
                    <a:pt x="708" y="637"/>
                    <a:pt x="708" y="637"/>
                    <a:pt x="708" y="637"/>
                  </a:cubicBezTo>
                  <a:cubicBezTo>
                    <a:pt x="684" y="662"/>
                    <a:pt x="660" y="683"/>
                    <a:pt x="636" y="698"/>
                  </a:cubicBezTo>
                  <a:cubicBezTo>
                    <a:pt x="681" y="737"/>
                    <a:pt x="708" y="764"/>
                    <a:pt x="718" y="778"/>
                  </a:cubicBezTo>
                  <a:cubicBezTo>
                    <a:pt x="729" y="792"/>
                    <a:pt x="737" y="805"/>
                    <a:pt x="745" y="816"/>
                  </a:cubicBezTo>
                  <a:lnTo>
                    <a:pt x="620" y="816"/>
                  </a:lnTo>
                  <a:close/>
                  <a:moveTo>
                    <a:pt x="176" y="956"/>
                  </a:moveTo>
                  <a:cubicBezTo>
                    <a:pt x="288" y="952"/>
                    <a:pt x="288" y="952"/>
                    <a:pt x="288" y="952"/>
                  </a:cubicBezTo>
                  <a:cubicBezTo>
                    <a:pt x="790" y="952"/>
                    <a:pt x="790" y="952"/>
                    <a:pt x="790" y="952"/>
                  </a:cubicBezTo>
                  <a:cubicBezTo>
                    <a:pt x="909" y="956"/>
                    <a:pt x="909" y="956"/>
                    <a:pt x="909" y="956"/>
                  </a:cubicBezTo>
                  <a:cubicBezTo>
                    <a:pt x="909" y="813"/>
                    <a:pt x="909" y="813"/>
                    <a:pt x="909" y="813"/>
                  </a:cubicBezTo>
                  <a:cubicBezTo>
                    <a:pt x="812" y="816"/>
                    <a:pt x="812" y="816"/>
                    <a:pt x="812" y="816"/>
                  </a:cubicBezTo>
                  <a:cubicBezTo>
                    <a:pt x="834" y="792"/>
                    <a:pt x="854" y="770"/>
                    <a:pt x="873" y="750"/>
                  </a:cubicBezTo>
                  <a:cubicBezTo>
                    <a:pt x="841" y="717"/>
                    <a:pt x="841" y="717"/>
                    <a:pt x="841" y="717"/>
                  </a:cubicBezTo>
                  <a:cubicBezTo>
                    <a:pt x="796" y="672"/>
                    <a:pt x="796" y="672"/>
                    <a:pt x="796" y="672"/>
                  </a:cubicBezTo>
                  <a:cubicBezTo>
                    <a:pt x="789" y="665"/>
                    <a:pt x="779" y="653"/>
                    <a:pt x="766" y="637"/>
                  </a:cubicBezTo>
                  <a:cubicBezTo>
                    <a:pt x="862" y="642"/>
                    <a:pt x="862" y="642"/>
                    <a:pt x="862" y="642"/>
                  </a:cubicBezTo>
                  <a:cubicBezTo>
                    <a:pt x="862" y="495"/>
                    <a:pt x="862" y="495"/>
                    <a:pt x="862" y="495"/>
                  </a:cubicBezTo>
                  <a:cubicBezTo>
                    <a:pt x="780" y="498"/>
                    <a:pt x="780" y="498"/>
                    <a:pt x="780" y="498"/>
                  </a:cubicBezTo>
                  <a:cubicBezTo>
                    <a:pt x="620" y="498"/>
                    <a:pt x="620" y="498"/>
                    <a:pt x="620" y="498"/>
                  </a:cubicBezTo>
                  <a:cubicBezTo>
                    <a:pt x="620" y="366"/>
                    <a:pt x="620" y="366"/>
                    <a:pt x="620" y="366"/>
                  </a:cubicBezTo>
                  <a:cubicBezTo>
                    <a:pt x="788" y="366"/>
                    <a:pt x="788" y="366"/>
                    <a:pt x="788" y="366"/>
                  </a:cubicBezTo>
                  <a:cubicBezTo>
                    <a:pt x="900" y="373"/>
                    <a:pt x="900" y="373"/>
                    <a:pt x="900" y="373"/>
                  </a:cubicBezTo>
                  <a:cubicBezTo>
                    <a:pt x="900" y="224"/>
                    <a:pt x="900" y="224"/>
                    <a:pt x="900" y="224"/>
                  </a:cubicBezTo>
                  <a:cubicBezTo>
                    <a:pt x="780" y="227"/>
                    <a:pt x="780" y="227"/>
                    <a:pt x="780" y="227"/>
                  </a:cubicBezTo>
                  <a:cubicBezTo>
                    <a:pt x="303" y="227"/>
                    <a:pt x="303" y="227"/>
                    <a:pt x="303" y="227"/>
                  </a:cubicBezTo>
                  <a:cubicBezTo>
                    <a:pt x="193" y="224"/>
                    <a:pt x="193" y="224"/>
                    <a:pt x="193" y="224"/>
                  </a:cubicBezTo>
                  <a:cubicBezTo>
                    <a:pt x="193" y="371"/>
                    <a:pt x="193" y="371"/>
                    <a:pt x="193" y="371"/>
                  </a:cubicBezTo>
                  <a:cubicBezTo>
                    <a:pt x="303" y="366"/>
                    <a:pt x="303" y="366"/>
                    <a:pt x="303" y="366"/>
                  </a:cubicBezTo>
                  <a:cubicBezTo>
                    <a:pt x="468" y="366"/>
                    <a:pt x="468" y="366"/>
                    <a:pt x="468" y="366"/>
                  </a:cubicBezTo>
                  <a:cubicBezTo>
                    <a:pt x="468" y="498"/>
                    <a:pt x="468" y="498"/>
                    <a:pt x="468" y="498"/>
                  </a:cubicBezTo>
                  <a:cubicBezTo>
                    <a:pt x="336" y="498"/>
                    <a:pt x="336" y="498"/>
                    <a:pt x="336" y="498"/>
                  </a:cubicBezTo>
                  <a:cubicBezTo>
                    <a:pt x="226" y="495"/>
                    <a:pt x="226" y="495"/>
                    <a:pt x="226" y="495"/>
                  </a:cubicBezTo>
                  <a:cubicBezTo>
                    <a:pt x="226" y="640"/>
                    <a:pt x="226" y="640"/>
                    <a:pt x="226" y="640"/>
                  </a:cubicBezTo>
                  <a:cubicBezTo>
                    <a:pt x="336" y="637"/>
                    <a:pt x="336" y="637"/>
                    <a:pt x="336" y="637"/>
                  </a:cubicBezTo>
                  <a:cubicBezTo>
                    <a:pt x="468" y="637"/>
                    <a:pt x="468" y="637"/>
                    <a:pt x="468" y="637"/>
                  </a:cubicBezTo>
                  <a:cubicBezTo>
                    <a:pt x="468" y="816"/>
                    <a:pt x="468" y="816"/>
                    <a:pt x="468" y="816"/>
                  </a:cubicBezTo>
                  <a:cubicBezTo>
                    <a:pt x="290" y="816"/>
                    <a:pt x="290" y="816"/>
                    <a:pt x="290" y="816"/>
                  </a:cubicBezTo>
                  <a:cubicBezTo>
                    <a:pt x="176" y="813"/>
                    <a:pt x="176" y="813"/>
                    <a:pt x="176" y="813"/>
                  </a:cubicBezTo>
                  <a:lnTo>
                    <a:pt x="176" y="956"/>
                  </a:lnTo>
                  <a:close/>
                  <a:moveTo>
                    <a:pt x="4" y="144"/>
                  </a:moveTo>
                  <a:cubicBezTo>
                    <a:pt x="4" y="1040"/>
                    <a:pt x="4" y="1040"/>
                    <a:pt x="4" y="1040"/>
                  </a:cubicBezTo>
                  <a:cubicBezTo>
                    <a:pt x="0" y="1196"/>
                    <a:pt x="0" y="1196"/>
                    <a:pt x="0" y="1196"/>
                  </a:cubicBezTo>
                  <a:cubicBezTo>
                    <a:pt x="154" y="1196"/>
                    <a:pt x="154" y="1196"/>
                    <a:pt x="154" y="1196"/>
                  </a:cubicBezTo>
                  <a:cubicBezTo>
                    <a:pt x="154" y="1177"/>
                    <a:pt x="154" y="1177"/>
                    <a:pt x="154" y="1177"/>
                  </a:cubicBezTo>
                  <a:cubicBezTo>
                    <a:pt x="930" y="1177"/>
                    <a:pt x="930" y="1177"/>
                    <a:pt x="930" y="1177"/>
                  </a:cubicBezTo>
                  <a:cubicBezTo>
                    <a:pt x="930" y="1205"/>
                    <a:pt x="930" y="1205"/>
                    <a:pt x="930" y="1205"/>
                  </a:cubicBezTo>
                  <a:cubicBezTo>
                    <a:pt x="1088" y="1205"/>
                    <a:pt x="1088" y="1205"/>
                    <a:pt x="1088" y="1205"/>
                  </a:cubicBezTo>
                  <a:cubicBezTo>
                    <a:pt x="1084" y="1050"/>
                    <a:pt x="1084" y="1050"/>
                    <a:pt x="1084" y="1050"/>
                  </a:cubicBezTo>
                  <a:cubicBezTo>
                    <a:pt x="1084" y="144"/>
                    <a:pt x="1084" y="144"/>
                    <a:pt x="1084" y="144"/>
                  </a:cubicBezTo>
                  <a:cubicBezTo>
                    <a:pt x="1088" y="0"/>
                    <a:pt x="1088" y="0"/>
                    <a:pt x="1088" y="0"/>
                  </a:cubicBezTo>
                  <a:cubicBezTo>
                    <a:pt x="962" y="5"/>
                    <a:pt x="962" y="5"/>
                    <a:pt x="962" y="5"/>
                  </a:cubicBezTo>
                  <a:cubicBezTo>
                    <a:pt x="128" y="5"/>
                    <a:pt x="128" y="5"/>
                    <a:pt x="128" y="5"/>
                  </a:cubicBezTo>
                  <a:cubicBezTo>
                    <a:pt x="0" y="0"/>
                    <a:pt x="0" y="0"/>
                    <a:pt x="0" y="0"/>
                  </a:cubicBezTo>
                  <a:lnTo>
                    <a:pt x="4" y="144"/>
                  </a:lnTo>
                  <a:close/>
                  <a:moveTo>
                    <a:pt x="154" y="150"/>
                  </a:moveTo>
                  <a:cubicBezTo>
                    <a:pt x="930" y="150"/>
                    <a:pt x="930" y="150"/>
                    <a:pt x="930" y="150"/>
                  </a:cubicBezTo>
                  <a:cubicBezTo>
                    <a:pt x="930" y="1034"/>
                    <a:pt x="930" y="1034"/>
                    <a:pt x="930" y="1034"/>
                  </a:cubicBezTo>
                  <a:cubicBezTo>
                    <a:pt x="154" y="1034"/>
                    <a:pt x="154" y="1034"/>
                    <a:pt x="154" y="1034"/>
                  </a:cubicBezTo>
                  <a:lnTo>
                    <a:pt x="15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53"/>
            <p:cNvSpPr>
              <a:spLocks noEditPoints="1"/>
            </p:cNvSpPr>
            <p:nvPr/>
          </p:nvSpPr>
          <p:spPr bwMode="auto">
            <a:xfrm>
              <a:off x="4651798" y="598611"/>
              <a:ext cx="374943" cy="396207"/>
            </a:xfrm>
            <a:custGeom>
              <a:avLst/>
              <a:gdLst>
                <a:gd name="T0" fmla="*/ 578 w 1233"/>
                <a:gd name="T1" fmla="*/ 836 h 1304"/>
                <a:gd name="T2" fmla="*/ 376 w 1233"/>
                <a:gd name="T3" fmla="*/ 920 h 1304"/>
                <a:gd name="T4" fmla="*/ 104 w 1233"/>
                <a:gd name="T5" fmla="*/ 966 h 1304"/>
                <a:gd name="T6" fmla="*/ 185 w 1233"/>
                <a:gd name="T7" fmla="*/ 847 h 1304"/>
                <a:gd name="T8" fmla="*/ 482 w 1233"/>
                <a:gd name="T9" fmla="*/ 700 h 1304"/>
                <a:gd name="T10" fmla="*/ 323 w 1233"/>
                <a:gd name="T11" fmla="*/ 740 h 1304"/>
                <a:gd name="T12" fmla="*/ 140 w 1233"/>
                <a:gd name="T13" fmla="*/ 735 h 1304"/>
                <a:gd name="T14" fmla="*/ 251 w 1233"/>
                <a:gd name="T15" fmla="*/ 616 h 1304"/>
                <a:gd name="T16" fmla="*/ 333 w 1233"/>
                <a:gd name="T17" fmla="*/ 513 h 1304"/>
                <a:gd name="T18" fmla="*/ 223 w 1233"/>
                <a:gd name="T19" fmla="*/ 372 h 1304"/>
                <a:gd name="T20" fmla="*/ 866 w 1233"/>
                <a:gd name="T21" fmla="*/ 375 h 1304"/>
                <a:gd name="T22" fmla="*/ 989 w 1233"/>
                <a:gd name="T23" fmla="*/ 516 h 1304"/>
                <a:gd name="T24" fmla="*/ 678 w 1233"/>
                <a:gd name="T25" fmla="*/ 513 h 1304"/>
                <a:gd name="T26" fmla="*/ 597 w 1233"/>
                <a:gd name="T27" fmla="*/ 632 h 1304"/>
                <a:gd name="T28" fmla="*/ 693 w 1233"/>
                <a:gd name="T29" fmla="*/ 731 h 1304"/>
                <a:gd name="T30" fmla="*/ 930 w 1233"/>
                <a:gd name="T31" fmla="*/ 537 h 1304"/>
                <a:gd name="T32" fmla="*/ 1061 w 1233"/>
                <a:gd name="T33" fmla="*/ 653 h 1304"/>
                <a:gd name="T34" fmla="*/ 946 w 1233"/>
                <a:gd name="T35" fmla="*/ 880 h 1304"/>
                <a:gd name="T36" fmla="*/ 1233 w 1233"/>
                <a:gd name="T37" fmla="*/ 1144 h 1304"/>
                <a:gd name="T38" fmla="*/ 1126 w 1233"/>
                <a:gd name="T39" fmla="*/ 1292 h 1304"/>
                <a:gd name="T40" fmla="*/ 851 w 1233"/>
                <a:gd name="T41" fmla="*/ 1013 h 1304"/>
                <a:gd name="T42" fmla="*/ 737 w 1233"/>
                <a:gd name="T43" fmla="*/ 864 h 1304"/>
                <a:gd name="T44" fmla="*/ 747 w 1233"/>
                <a:gd name="T45" fmla="*/ 1038 h 1304"/>
                <a:gd name="T46" fmla="*/ 687 w 1233"/>
                <a:gd name="T47" fmla="*/ 1261 h 1304"/>
                <a:gd name="T48" fmla="*/ 467 w 1233"/>
                <a:gd name="T49" fmla="*/ 1195 h 1304"/>
                <a:gd name="T50" fmla="*/ 566 w 1233"/>
                <a:gd name="T51" fmla="*/ 1135 h 1304"/>
                <a:gd name="T52" fmla="*/ 600 w 1233"/>
                <a:gd name="T53" fmla="*/ 1012 h 1304"/>
                <a:gd name="T54" fmla="*/ 429 w 1233"/>
                <a:gd name="T55" fmla="*/ 1103 h 1304"/>
                <a:gd name="T56" fmla="*/ 84 w 1233"/>
                <a:gd name="T57" fmla="*/ 1253 h 1304"/>
                <a:gd name="T58" fmla="*/ 0 w 1233"/>
                <a:gd name="T59" fmla="*/ 1106 h 1304"/>
                <a:gd name="T60" fmla="*/ 31 w 1233"/>
                <a:gd name="T61" fmla="*/ 454 h 1304"/>
                <a:gd name="T62" fmla="*/ 33 w 1233"/>
                <a:gd name="T63" fmla="*/ 235 h 1304"/>
                <a:gd name="T64" fmla="*/ 174 w 1233"/>
                <a:gd name="T65" fmla="*/ 143 h 1304"/>
                <a:gd name="T66" fmla="*/ 448 w 1233"/>
                <a:gd name="T67" fmla="*/ 76 h 1304"/>
                <a:gd name="T68" fmla="*/ 586 w 1233"/>
                <a:gd name="T69" fmla="*/ 0 h 1304"/>
                <a:gd name="T70" fmla="*/ 677 w 1233"/>
                <a:gd name="T71" fmla="*/ 143 h 1304"/>
                <a:gd name="T72" fmla="*/ 1177 w 1233"/>
                <a:gd name="T73" fmla="*/ 138 h 1304"/>
                <a:gd name="T74" fmla="*/ 1174 w 1233"/>
                <a:gd name="T75" fmla="*/ 383 h 1304"/>
                <a:gd name="T76" fmla="*/ 1015 w 1233"/>
                <a:gd name="T77" fmla="*/ 459 h 1304"/>
                <a:gd name="T78" fmla="*/ 1018 w 1233"/>
                <a:gd name="T79" fmla="*/ 287 h 1304"/>
                <a:gd name="T80" fmla="*/ 190 w 1233"/>
                <a:gd name="T81" fmla="*/ 382 h 1304"/>
                <a:gd name="T82" fmla="*/ 31 w 1233"/>
                <a:gd name="T83" fmla="*/ 454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33" h="1304">
                  <a:moveTo>
                    <a:pt x="357" y="980"/>
                  </a:moveTo>
                  <a:cubicBezTo>
                    <a:pt x="453" y="926"/>
                    <a:pt x="526" y="878"/>
                    <a:pt x="578" y="836"/>
                  </a:cubicBezTo>
                  <a:cubicBezTo>
                    <a:pt x="575" y="826"/>
                    <a:pt x="571" y="816"/>
                    <a:pt x="566" y="807"/>
                  </a:cubicBezTo>
                  <a:cubicBezTo>
                    <a:pt x="496" y="851"/>
                    <a:pt x="432" y="889"/>
                    <a:pt x="376" y="920"/>
                  </a:cubicBezTo>
                  <a:cubicBezTo>
                    <a:pt x="320" y="951"/>
                    <a:pt x="238" y="984"/>
                    <a:pt x="129" y="1020"/>
                  </a:cubicBezTo>
                  <a:cubicBezTo>
                    <a:pt x="121" y="999"/>
                    <a:pt x="112" y="981"/>
                    <a:pt x="104" y="966"/>
                  </a:cubicBezTo>
                  <a:cubicBezTo>
                    <a:pt x="96" y="949"/>
                    <a:pt x="79" y="920"/>
                    <a:pt x="52" y="878"/>
                  </a:cubicBezTo>
                  <a:cubicBezTo>
                    <a:pt x="103" y="869"/>
                    <a:pt x="148" y="859"/>
                    <a:pt x="185" y="847"/>
                  </a:cubicBezTo>
                  <a:cubicBezTo>
                    <a:pt x="223" y="836"/>
                    <a:pt x="269" y="817"/>
                    <a:pt x="324" y="791"/>
                  </a:cubicBezTo>
                  <a:cubicBezTo>
                    <a:pt x="379" y="765"/>
                    <a:pt x="432" y="735"/>
                    <a:pt x="482" y="700"/>
                  </a:cubicBezTo>
                  <a:cubicBezTo>
                    <a:pt x="468" y="687"/>
                    <a:pt x="468" y="687"/>
                    <a:pt x="468" y="687"/>
                  </a:cubicBezTo>
                  <a:cubicBezTo>
                    <a:pt x="405" y="712"/>
                    <a:pt x="357" y="730"/>
                    <a:pt x="323" y="740"/>
                  </a:cubicBezTo>
                  <a:cubicBezTo>
                    <a:pt x="290" y="750"/>
                    <a:pt x="236" y="765"/>
                    <a:pt x="162" y="786"/>
                  </a:cubicBezTo>
                  <a:cubicBezTo>
                    <a:pt x="154" y="768"/>
                    <a:pt x="147" y="751"/>
                    <a:pt x="140" y="735"/>
                  </a:cubicBezTo>
                  <a:cubicBezTo>
                    <a:pt x="134" y="721"/>
                    <a:pt x="115" y="689"/>
                    <a:pt x="84" y="640"/>
                  </a:cubicBezTo>
                  <a:cubicBezTo>
                    <a:pt x="124" y="636"/>
                    <a:pt x="181" y="628"/>
                    <a:pt x="251" y="616"/>
                  </a:cubicBezTo>
                  <a:cubicBezTo>
                    <a:pt x="322" y="605"/>
                    <a:pt x="412" y="570"/>
                    <a:pt x="521" y="513"/>
                  </a:cubicBezTo>
                  <a:cubicBezTo>
                    <a:pt x="333" y="513"/>
                    <a:pt x="333" y="513"/>
                    <a:pt x="333" y="513"/>
                  </a:cubicBezTo>
                  <a:cubicBezTo>
                    <a:pt x="223" y="516"/>
                    <a:pt x="223" y="516"/>
                    <a:pt x="223" y="516"/>
                  </a:cubicBezTo>
                  <a:cubicBezTo>
                    <a:pt x="223" y="372"/>
                    <a:pt x="223" y="372"/>
                    <a:pt x="223" y="372"/>
                  </a:cubicBezTo>
                  <a:cubicBezTo>
                    <a:pt x="333" y="375"/>
                    <a:pt x="333" y="375"/>
                    <a:pt x="333" y="375"/>
                  </a:cubicBezTo>
                  <a:cubicBezTo>
                    <a:pt x="866" y="375"/>
                    <a:pt x="866" y="375"/>
                    <a:pt x="866" y="375"/>
                  </a:cubicBezTo>
                  <a:cubicBezTo>
                    <a:pt x="989" y="372"/>
                    <a:pt x="989" y="372"/>
                    <a:pt x="989" y="372"/>
                  </a:cubicBezTo>
                  <a:cubicBezTo>
                    <a:pt x="989" y="516"/>
                    <a:pt x="989" y="516"/>
                    <a:pt x="989" y="516"/>
                  </a:cubicBezTo>
                  <a:cubicBezTo>
                    <a:pt x="866" y="513"/>
                    <a:pt x="866" y="513"/>
                    <a:pt x="866" y="513"/>
                  </a:cubicBezTo>
                  <a:cubicBezTo>
                    <a:pt x="678" y="513"/>
                    <a:pt x="678" y="513"/>
                    <a:pt x="678" y="513"/>
                  </a:cubicBezTo>
                  <a:cubicBezTo>
                    <a:pt x="694" y="526"/>
                    <a:pt x="711" y="540"/>
                    <a:pt x="730" y="553"/>
                  </a:cubicBezTo>
                  <a:cubicBezTo>
                    <a:pt x="684" y="581"/>
                    <a:pt x="640" y="607"/>
                    <a:pt x="597" y="632"/>
                  </a:cubicBezTo>
                  <a:cubicBezTo>
                    <a:pt x="637" y="662"/>
                    <a:pt x="660" y="683"/>
                    <a:pt x="668" y="695"/>
                  </a:cubicBezTo>
                  <a:cubicBezTo>
                    <a:pt x="693" y="731"/>
                    <a:pt x="693" y="731"/>
                    <a:pt x="693" y="731"/>
                  </a:cubicBezTo>
                  <a:cubicBezTo>
                    <a:pt x="792" y="660"/>
                    <a:pt x="850" y="616"/>
                    <a:pt x="867" y="599"/>
                  </a:cubicBezTo>
                  <a:cubicBezTo>
                    <a:pt x="930" y="537"/>
                    <a:pt x="930" y="537"/>
                    <a:pt x="930" y="537"/>
                  </a:cubicBezTo>
                  <a:cubicBezTo>
                    <a:pt x="943" y="553"/>
                    <a:pt x="955" y="566"/>
                    <a:pt x="966" y="578"/>
                  </a:cubicBezTo>
                  <a:cubicBezTo>
                    <a:pt x="977" y="589"/>
                    <a:pt x="1009" y="614"/>
                    <a:pt x="1061" y="653"/>
                  </a:cubicBezTo>
                  <a:cubicBezTo>
                    <a:pt x="1002" y="693"/>
                    <a:pt x="950" y="730"/>
                    <a:pt x="906" y="760"/>
                  </a:cubicBezTo>
                  <a:cubicBezTo>
                    <a:pt x="913" y="787"/>
                    <a:pt x="927" y="827"/>
                    <a:pt x="946" y="880"/>
                  </a:cubicBezTo>
                  <a:cubicBezTo>
                    <a:pt x="966" y="932"/>
                    <a:pt x="1002" y="983"/>
                    <a:pt x="1057" y="1031"/>
                  </a:cubicBezTo>
                  <a:cubicBezTo>
                    <a:pt x="1111" y="1079"/>
                    <a:pt x="1170" y="1117"/>
                    <a:pt x="1233" y="1144"/>
                  </a:cubicBezTo>
                  <a:cubicBezTo>
                    <a:pt x="1212" y="1169"/>
                    <a:pt x="1195" y="1189"/>
                    <a:pt x="1182" y="1205"/>
                  </a:cubicBezTo>
                  <a:cubicBezTo>
                    <a:pt x="1169" y="1222"/>
                    <a:pt x="1151" y="1251"/>
                    <a:pt x="1126" y="1292"/>
                  </a:cubicBezTo>
                  <a:cubicBezTo>
                    <a:pt x="1043" y="1239"/>
                    <a:pt x="982" y="1191"/>
                    <a:pt x="944" y="1147"/>
                  </a:cubicBezTo>
                  <a:cubicBezTo>
                    <a:pt x="905" y="1104"/>
                    <a:pt x="874" y="1059"/>
                    <a:pt x="851" y="1013"/>
                  </a:cubicBezTo>
                  <a:cubicBezTo>
                    <a:pt x="827" y="966"/>
                    <a:pt x="804" y="908"/>
                    <a:pt x="784" y="837"/>
                  </a:cubicBezTo>
                  <a:cubicBezTo>
                    <a:pt x="737" y="864"/>
                    <a:pt x="737" y="864"/>
                    <a:pt x="737" y="864"/>
                  </a:cubicBezTo>
                  <a:cubicBezTo>
                    <a:pt x="740" y="887"/>
                    <a:pt x="742" y="909"/>
                    <a:pt x="744" y="928"/>
                  </a:cubicBezTo>
                  <a:cubicBezTo>
                    <a:pt x="746" y="947"/>
                    <a:pt x="747" y="984"/>
                    <a:pt x="747" y="1038"/>
                  </a:cubicBezTo>
                  <a:cubicBezTo>
                    <a:pt x="747" y="1091"/>
                    <a:pt x="744" y="1135"/>
                    <a:pt x="737" y="1169"/>
                  </a:cubicBezTo>
                  <a:cubicBezTo>
                    <a:pt x="731" y="1203"/>
                    <a:pt x="714" y="1234"/>
                    <a:pt x="687" y="1261"/>
                  </a:cubicBezTo>
                  <a:cubicBezTo>
                    <a:pt x="660" y="1289"/>
                    <a:pt x="596" y="1303"/>
                    <a:pt x="495" y="1304"/>
                  </a:cubicBezTo>
                  <a:cubicBezTo>
                    <a:pt x="482" y="1246"/>
                    <a:pt x="473" y="1209"/>
                    <a:pt x="467" y="1195"/>
                  </a:cubicBezTo>
                  <a:cubicBezTo>
                    <a:pt x="442" y="1136"/>
                    <a:pt x="442" y="1136"/>
                    <a:pt x="442" y="1136"/>
                  </a:cubicBezTo>
                  <a:cubicBezTo>
                    <a:pt x="509" y="1147"/>
                    <a:pt x="550" y="1147"/>
                    <a:pt x="566" y="1135"/>
                  </a:cubicBezTo>
                  <a:cubicBezTo>
                    <a:pt x="583" y="1122"/>
                    <a:pt x="593" y="1103"/>
                    <a:pt x="596" y="1076"/>
                  </a:cubicBezTo>
                  <a:cubicBezTo>
                    <a:pt x="599" y="1049"/>
                    <a:pt x="600" y="1028"/>
                    <a:pt x="600" y="1012"/>
                  </a:cubicBezTo>
                  <a:cubicBezTo>
                    <a:pt x="600" y="996"/>
                    <a:pt x="600" y="996"/>
                    <a:pt x="600" y="996"/>
                  </a:cubicBezTo>
                  <a:cubicBezTo>
                    <a:pt x="555" y="1029"/>
                    <a:pt x="498" y="1064"/>
                    <a:pt x="429" y="1103"/>
                  </a:cubicBezTo>
                  <a:cubicBezTo>
                    <a:pt x="359" y="1142"/>
                    <a:pt x="301" y="1170"/>
                    <a:pt x="253" y="1188"/>
                  </a:cubicBezTo>
                  <a:cubicBezTo>
                    <a:pt x="84" y="1253"/>
                    <a:pt x="84" y="1253"/>
                    <a:pt x="84" y="1253"/>
                  </a:cubicBezTo>
                  <a:cubicBezTo>
                    <a:pt x="66" y="1212"/>
                    <a:pt x="51" y="1182"/>
                    <a:pt x="39" y="1165"/>
                  </a:cubicBezTo>
                  <a:cubicBezTo>
                    <a:pt x="0" y="1106"/>
                    <a:pt x="0" y="1106"/>
                    <a:pt x="0" y="1106"/>
                  </a:cubicBezTo>
                  <a:cubicBezTo>
                    <a:pt x="143" y="1076"/>
                    <a:pt x="262" y="1034"/>
                    <a:pt x="357" y="980"/>
                  </a:cubicBezTo>
                  <a:close/>
                  <a:moveTo>
                    <a:pt x="31" y="454"/>
                  </a:moveTo>
                  <a:cubicBezTo>
                    <a:pt x="33" y="382"/>
                    <a:pt x="33" y="382"/>
                    <a:pt x="33" y="382"/>
                  </a:cubicBezTo>
                  <a:cubicBezTo>
                    <a:pt x="33" y="235"/>
                    <a:pt x="33" y="235"/>
                    <a:pt x="33" y="235"/>
                  </a:cubicBezTo>
                  <a:cubicBezTo>
                    <a:pt x="31" y="138"/>
                    <a:pt x="31" y="138"/>
                    <a:pt x="31" y="138"/>
                  </a:cubicBezTo>
                  <a:cubicBezTo>
                    <a:pt x="174" y="143"/>
                    <a:pt x="174" y="143"/>
                    <a:pt x="174" y="143"/>
                  </a:cubicBezTo>
                  <a:cubicBezTo>
                    <a:pt x="516" y="143"/>
                    <a:pt x="516" y="143"/>
                    <a:pt x="516" y="143"/>
                  </a:cubicBezTo>
                  <a:cubicBezTo>
                    <a:pt x="500" y="124"/>
                    <a:pt x="477" y="102"/>
                    <a:pt x="448" y="76"/>
                  </a:cubicBezTo>
                  <a:cubicBezTo>
                    <a:pt x="466" y="68"/>
                    <a:pt x="483" y="61"/>
                    <a:pt x="497" y="54"/>
                  </a:cubicBezTo>
                  <a:cubicBezTo>
                    <a:pt x="511" y="47"/>
                    <a:pt x="541" y="28"/>
                    <a:pt x="586" y="0"/>
                  </a:cubicBezTo>
                  <a:cubicBezTo>
                    <a:pt x="642" y="51"/>
                    <a:pt x="684" y="89"/>
                    <a:pt x="710" y="115"/>
                  </a:cubicBezTo>
                  <a:cubicBezTo>
                    <a:pt x="697" y="124"/>
                    <a:pt x="686" y="133"/>
                    <a:pt x="677" y="143"/>
                  </a:cubicBezTo>
                  <a:cubicBezTo>
                    <a:pt x="1043" y="143"/>
                    <a:pt x="1043" y="143"/>
                    <a:pt x="1043" y="143"/>
                  </a:cubicBezTo>
                  <a:cubicBezTo>
                    <a:pt x="1177" y="138"/>
                    <a:pt x="1177" y="138"/>
                    <a:pt x="1177" y="138"/>
                  </a:cubicBezTo>
                  <a:cubicBezTo>
                    <a:pt x="1174" y="235"/>
                    <a:pt x="1174" y="235"/>
                    <a:pt x="1174" y="235"/>
                  </a:cubicBezTo>
                  <a:cubicBezTo>
                    <a:pt x="1174" y="383"/>
                    <a:pt x="1174" y="383"/>
                    <a:pt x="1174" y="383"/>
                  </a:cubicBezTo>
                  <a:cubicBezTo>
                    <a:pt x="1177" y="459"/>
                    <a:pt x="1177" y="459"/>
                    <a:pt x="1177" y="459"/>
                  </a:cubicBezTo>
                  <a:cubicBezTo>
                    <a:pt x="1015" y="459"/>
                    <a:pt x="1015" y="459"/>
                    <a:pt x="1015" y="459"/>
                  </a:cubicBezTo>
                  <a:cubicBezTo>
                    <a:pt x="1018" y="383"/>
                    <a:pt x="1018" y="383"/>
                    <a:pt x="1018" y="383"/>
                  </a:cubicBezTo>
                  <a:cubicBezTo>
                    <a:pt x="1018" y="287"/>
                    <a:pt x="1018" y="287"/>
                    <a:pt x="1018" y="287"/>
                  </a:cubicBezTo>
                  <a:cubicBezTo>
                    <a:pt x="190" y="288"/>
                    <a:pt x="190" y="288"/>
                    <a:pt x="190" y="288"/>
                  </a:cubicBezTo>
                  <a:cubicBezTo>
                    <a:pt x="190" y="382"/>
                    <a:pt x="190" y="382"/>
                    <a:pt x="190" y="382"/>
                  </a:cubicBezTo>
                  <a:cubicBezTo>
                    <a:pt x="193" y="454"/>
                    <a:pt x="193" y="454"/>
                    <a:pt x="193" y="454"/>
                  </a:cubicBezTo>
                  <a:lnTo>
                    <a:pt x="31" y="4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54"/>
            <p:cNvSpPr>
              <a:spLocks noEditPoints="1"/>
            </p:cNvSpPr>
            <p:nvPr/>
          </p:nvSpPr>
          <p:spPr bwMode="auto">
            <a:xfrm>
              <a:off x="5072103" y="600738"/>
              <a:ext cx="350136" cy="392663"/>
            </a:xfrm>
            <a:custGeom>
              <a:avLst/>
              <a:gdLst>
                <a:gd name="T0" fmla="*/ 160 w 1151"/>
                <a:gd name="T1" fmla="*/ 336 h 1291"/>
                <a:gd name="T2" fmla="*/ 404 w 1151"/>
                <a:gd name="T3" fmla="*/ 336 h 1291"/>
                <a:gd name="T4" fmla="*/ 404 w 1151"/>
                <a:gd name="T5" fmla="*/ 492 h 1291"/>
                <a:gd name="T6" fmla="*/ 160 w 1151"/>
                <a:gd name="T7" fmla="*/ 492 h 1291"/>
                <a:gd name="T8" fmla="*/ 160 w 1151"/>
                <a:gd name="T9" fmla="*/ 336 h 1291"/>
                <a:gd name="T10" fmla="*/ 3 w 1151"/>
                <a:gd name="T11" fmla="*/ 298 h 1291"/>
                <a:gd name="T12" fmla="*/ 3 w 1151"/>
                <a:gd name="T13" fmla="*/ 821 h 1291"/>
                <a:gd name="T14" fmla="*/ 0 w 1151"/>
                <a:gd name="T15" fmla="*/ 960 h 1291"/>
                <a:gd name="T16" fmla="*/ 160 w 1151"/>
                <a:gd name="T17" fmla="*/ 960 h 1291"/>
                <a:gd name="T18" fmla="*/ 160 w 1151"/>
                <a:gd name="T19" fmla="*/ 940 h 1291"/>
                <a:gd name="T20" fmla="*/ 404 w 1151"/>
                <a:gd name="T21" fmla="*/ 940 h 1291"/>
                <a:gd name="T22" fmla="*/ 404 w 1151"/>
                <a:gd name="T23" fmla="*/ 1137 h 1291"/>
                <a:gd name="T24" fmla="*/ 413 w 1151"/>
                <a:gd name="T25" fmla="*/ 1211 h 1291"/>
                <a:gd name="T26" fmla="*/ 458 w 1151"/>
                <a:gd name="T27" fmla="*/ 1262 h 1291"/>
                <a:gd name="T28" fmla="*/ 569 w 1151"/>
                <a:gd name="T29" fmla="*/ 1285 h 1291"/>
                <a:gd name="T30" fmla="*/ 761 w 1151"/>
                <a:gd name="T31" fmla="*/ 1288 h 1291"/>
                <a:gd name="T32" fmla="*/ 943 w 1151"/>
                <a:gd name="T33" fmla="*/ 1289 h 1291"/>
                <a:gd name="T34" fmla="*/ 1032 w 1151"/>
                <a:gd name="T35" fmla="*/ 1273 h 1291"/>
                <a:gd name="T36" fmla="*/ 1087 w 1151"/>
                <a:gd name="T37" fmla="*/ 1231 h 1291"/>
                <a:gd name="T38" fmla="*/ 1151 w 1151"/>
                <a:gd name="T39" fmla="*/ 1062 h 1291"/>
                <a:gd name="T40" fmla="*/ 997 w 1151"/>
                <a:gd name="T41" fmla="*/ 983 h 1291"/>
                <a:gd name="T42" fmla="*/ 989 w 1151"/>
                <a:gd name="T43" fmla="*/ 1036 h 1291"/>
                <a:gd name="T44" fmla="*/ 958 w 1151"/>
                <a:gd name="T45" fmla="*/ 1109 h 1291"/>
                <a:gd name="T46" fmla="*/ 894 w 1151"/>
                <a:gd name="T47" fmla="*/ 1134 h 1291"/>
                <a:gd name="T48" fmla="*/ 766 w 1151"/>
                <a:gd name="T49" fmla="*/ 1136 h 1291"/>
                <a:gd name="T50" fmla="*/ 626 w 1151"/>
                <a:gd name="T51" fmla="*/ 1132 h 1291"/>
                <a:gd name="T52" fmla="*/ 570 w 1151"/>
                <a:gd name="T53" fmla="*/ 1116 h 1291"/>
                <a:gd name="T54" fmla="*/ 559 w 1151"/>
                <a:gd name="T55" fmla="*/ 1084 h 1291"/>
                <a:gd name="T56" fmla="*/ 559 w 1151"/>
                <a:gd name="T57" fmla="*/ 940 h 1291"/>
                <a:gd name="T58" fmla="*/ 837 w 1151"/>
                <a:gd name="T59" fmla="*/ 940 h 1291"/>
                <a:gd name="T60" fmla="*/ 837 w 1151"/>
                <a:gd name="T61" fmla="*/ 965 h 1291"/>
                <a:gd name="T62" fmla="*/ 998 w 1151"/>
                <a:gd name="T63" fmla="*/ 965 h 1291"/>
                <a:gd name="T64" fmla="*/ 994 w 1151"/>
                <a:gd name="T65" fmla="*/ 831 h 1291"/>
                <a:gd name="T66" fmla="*/ 994 w 1151"/>
                <a:gd name="T67" fmla="*/ 298 h 1291"/>
                <a:gd name="T68" fmla="*/ 998 w 1151"/>
                <a:gd name="T69" fmla="*/ 179 h 1291"/>
                <a:gd name="T70" fmla="*/ 894 w 1151"/>
                <a:gd name="T71" fmla="*/ 184 h 1291"/>
                <a:gd name="T72" fmla="*/ 559 w 1151"/>
                <a:gd name="T73" fmla="*/ 184 h 1291"/>
                <a:gd name="T74" fmla="*/ 559 w 1151"/>
                <a:gd name="T75" fmla="*/ 107 h 1291"/>
                <a:gd name="T76" fmla="*/ 562 w 1151"/>
                <a:gd name="T77" fmla="*/ 0 h 1291"/>
                <a:gd name="T78" fmla="*/ 401 w 1151"/>
                <a:gd name="T79" fmla="*/ 0 h 1291"/>
                <a:gd name="T80" fmla="*/ 404 w 1151"/>
                <a:gd name="T81" fmla="*/ 107 h 1291"/>
                <a:gd name="T82" fmla="*/ 404 w 1151"/>
                <a:gd name="T83" fmla="*/ 184 h 1291"/>
                <a:gd name="T84" fmla="*/ 120 w 1151"/>
                <a:gd name="T85" fmla="*/ 184 h 1291"/>
                <a:gd name="T86" fmla="*/ 0 w 1151"/>
                <a:gd name="T87" fmla="*/ 179 h 1291"/>
                <a:gd name="T88" fmla="*/ 3 w 1151"/>
                <a:gd name="T89" fmla="*/ 298 h 1291"/>
                <a:gd name="T90" fmla="*/ 160 w 1151"/>
                <a:gd name="T91" fmla="*/ 637 h 1291"/>
                <a:gd name="T92" fmla="*/ 404 w 1151"/>
                <a:gd name="T93" fmla="*/ 637 h 1291"/>
                <a:gd name="T94" fmla="*/ 404 w 1151"/>
                <a:gd name="T95" fmla="*/ 791 h 1291"/>
                <a:gd name="T96" fmla="*/ 160 w 1151"/>
                <a:gd name="T97" fmla="*/ 791 h 1291"/>
                <a:gd name="T98" fmla="*/ 160 w 1151"/>
                <a:gd name="T99" fmla="*/ 637 h 1291"/>
                <a:gd name="T100" fmla="*/ 559 w 1151"/>
                <a:gd name="T101" fmla="*/ 336 h 1291"/>
                <a:gd name="T102" fmla="*/ 837 w 1151"/>
                <a:gd name="T103" fmla="*/ 336 h 1291"/>
                <a:gd name="T104" fmla="*/ 837 w 1151"/>
                <a:gd name="T105" fmla="*/ 492 h 1291"/>
                <a:gd name="T106" fmla="*/ 559 w 1151"/>
                <a:gd name="T107" fmla="*/ 492 h 1291"/>
                <a:gd name="T108" fmla="*/ 559 w 1151"/>
                <a:gd name="T109" fmla="*/ 336 h 1291"/>
                <a:gd name="T110" fmla="*/ 559 w 1151"/>
                <a:gd name="T111" fmla="*/ 637 h 1291"/>
                <a:gd name="T112" fmla="*/ 837 w 1151"/>
                <a:gd name="T113" fmla="*/ 637 h 1291"/>
                <a:gd name="T114" fmla="*/ 837 w 1151"/>
                <a:gd name="T115" fmla="*/ 791 h 1291"/>
                <a:gd name="T116" fmla="*/ 559 w 1151"/>
                <a:gd name="T117" fmla="*/ 791 h 1291"/>
                <a:gd name="T118" fmla="*/ 559 w 1151"/>
                <a:gd name="T119" fmla="*/ 63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51" h="1291">
                  <a:moveTo>
                    <a:pt x="160" y="336"/>
                  </a:moveTo>
                  <a:cubicBezTo>
                    <a:pt x="404" y="336"/>
                    <a:pt x="404" y="336"/>
                    <a:pt x="404" y="336"/>
                  </a:cubicBezTo>
                  <a:cubicBezTo>
                    <a:pt x="404" y="492"/>
                    <a:pt x="404" y="492"/>
                    <a:pt x="404" y="492"/>
                  </a:cubicBezTo>
                  <a:cubicBezTo>
                    <a:pt x="160" y="492"/>
                    <a:pt x="160" y="492"/>
                    <a:pt x="160" y="492"/>
                  </a:cubicBezTo>
                  <a:lnTo>
                    <a:pt x="160" y="336"/>
                  </a:lnTo>
                  <a:close/>
                  <a:moveTo>
                    <a:pt x="3" y="298"/>
                  </a:moveTo>
                  <a:cubicBezTo>
                    <a:pt x="3" y="821"/>
                    <a:pt x="3" y="821"/>
                    <a:pt x="3" y="821"/>
                  </a:cubicBezTo>
                  <a:cubicBezTo>
                    <a:pt x="0" y="960"/>
                    <a:pt x="0" y="960"/>
                    <a:pt x="0" y="960"/>
                  </a:cubicBezTo>
                  <a:cubicBezTo>
                    <a:pt x="160" y="960"/>
                    <a:pt x="160" y="960"/>
                    <a:pt x="160" y="960"/>
                  </a:cubicBezTo>
                  <a:cubicBezTo>
                    <a:pt x="160" y="940"/>
                    <a:pt x="160" y="940"/>
                    <a:pt x="160" y="940"/>
                  </a:cubicBezTo>
                  <a:cubicBezTo>
                    <a:pt x="404" y="940"/>
                    <a:pt x="404" y="940"/>
                    <a:pt x="404" y="940"/>
                  </a:cubicBezTo>
                  <a:cubicBezTo>
                    <a:pt x="404" y="1137"/>
                    <a:pt x="404" y="1137"/>
                    <a:pt x="404" y="1137"/>
                  </a:cubicBezTo>
                  <a:cubicBezTo>
                    <a:pt x="404" y="1168"/>
                    <a:pt x="407" y="1193"/>
                    <a:pt x="413" y="1211"/>
                  </a:cubicBezTo>
                  <a:cubicBezTo>
                    <a:pt x="419" y="1230"/>
                    <a:pt x="434" y="1247"/>
                    <a:pt x="458" y="1262"/>
                  </a:cubicBezTo>
                  <a:cubicBezTo>
                    <a:pt x="483" y="1277"/>
                    <a:pt x="519" y="1285"/>
                    <a:pt x="569" y="1285"/>
                  </a:cubicBezTo>
                  <a:cubicBezTo>
                    <a:pt x="619" y="1285"/>
                    <a:pt x="683" y="1286"/>
                    <a:pt x="761" y="1288"/>
                  </a:cubicBezTo>
                  <a:cubicBezTo>
                    <a:pt x="843" y="1290"/>
                    <a:pt x="903" y="1291"/>
                    <a:pt x="943" y="1289"/>
                  </a:cubicBezTo>
                  <a:cubicBezTo>
                    <a:pt x="982" y="1286"/>
                    <a:pt x="1012" y="1281"/>
                    <a:pt x="1032" y="1273"/>
                  </a:cubicBezTo>
                  <a:cubicBezTo>
                    <a:pt x="1052" y="1265"/>
                    <a:pt x="1070" y="1251"/>
                    <a:pt x="1087" y="1231"/>
                  </a:cubicBezTo>
                  <a:cubicBezTo>
                    <a:pt x="1104" y="1211"/>
                    <a:pt x="1125" y="1155"/>
                    <a:pt x="1151" y="1062"/>
                  </a:cubicBezTo>
                  <a:cubicBezTo>
                    <a:pt x="1106" y="1046"/>
                    <a:pt x="1055" y="1019"/>
                    <a:pt x="997" y="983"/>
                  </a:cubicBezTo>
                  <a:cubicBezTo>
                    <a:pt x="989" y="1036"/>
                    <a:pt x="989" y="1036"/>
                    <a:pt x="989" y="1036"/>
                  </a:cubicBezTo>
                  <a:cubicBezTo>
                    <a:pt x="985" y="1071"/>
                    <a:pt x="974" y="1095"/>
                    <a:pt x="958" y="1109"/>
                  </a:cubicBezTo>
                  <a:cubicBezTo>
                    <a:pt x="942" y="1123"/>
                    <a:pt x="920" y="1131"/>
                    <a:pt x="894" y="1134"/>
                  </a:cubicBezTo>
                  <a:cubicBezTo>
                    <a:pt x="869" y="1137"/>
                    <a:pt x="826" y="1137"/>
                    <a:pt x="766" y="1136"/>
                  </a:cubicBezTo>
                  <a:cubicBezTo>
                    <a:pt x="626" y="1132"/>
                    <a:pt x="626" y="1132"/>
                    <a:pt x="626" y="1132"/>
                  </a:cubicBezTo>
                  <a:cubicBezTo>
                    <a:pt x="595" y="1131"/>
                    <a:pt x="577" y="1125"/>
                    <a:pt x="570" y="1116"/>
                  </a:cubicBezTo>
                  <a:cubicBezTo>
                    <a:pt x="562" y="1106"/>
                    <a:pt x="559" y="1096"/>
                    <a:pt x="559" y="1084"/>
                  </a:cubicBezTo>
                  <a:cubicBezTo>
                    <a:pt x="559" y="940"/>
                    <a:pt x="559" y="940"/>
                    <a:pt x="559" y="940"/>
                  </a:cubicBezTo>
                  <a:cubicBezTo>
                    <a:pt x="837" y="940"/>
                    <a:pt x="837" y="940"/>
                    <a:pt x="837" y="940"/>
                  </a:cubicBezTo>
                  <a:cubicBezTo>
                    <a:pt x="837" y="965"/>
                    <a:pt x="837" y="965"/>
                    <a:pt x="837" y="965"/>
                  </a:cubicBezTo>
                  <a:cubicBezTo>
                    <a:pt x="998" y="965"/>
                    <a:pt x="998" y="965"/>
                    <a:pt x="998" y="965"/>
                  </a:cubicBezTo>
                  <a:cubicBezTo>
                    <a:pt x="994" y="831"/>
                    <a:pt x="994" y="831"/>
                    <a:pt x="994" y="831"/>
                  </a:cubicBezTo>
                  <a:cubicBezTo>
                    <a:pt x="994" y="298"/>
                    <a:pt x="994" y="298"/>
                    <a:pt x="994" y="298"/>
                  </a:cubicBezTo>
                  <a:cubicBezTo>
                    <a:pt x="998" y="179"/>
                    <a:pt x="998" y="179"/>
                    <a:pt x="998" y="179"/>
                  </a:cubicBezTo>
                  <a:cubicBezTo>
                    <a:pt x="894" y="184"/>
                    <a:pt x="894" y="184"/>
                    <a:pt x="894" y="184"/>
                  </a:cubicBezTo>
                  <a:cubicBezTo>
                    <a:pt x="559" y="184"/>
                    <a:pt x="559" y="184"/>
                    <a:pt x="559" y="184"/>
                  </a:cubicBezTo>
                  <a:cubicBezTo>
                    <a:pt x="559" y="107"/>
                    <a:pt x="559" y="107"/>
                    <a:pt x="559" y="107"/>
                  </a:cubicBezTo>
                  <a:cubicBezTo>
                    <a:pt x="562" y="0"/>
                    <a:pt x="562" y="0"/>
                    <a:pt x="562" y="0"/>
                  </a:cubicBezTo>
                  <a:cubicBezTo>
                    <a:pt x="401" y="0"/>
                    <a:pt x="401" y="0"/>
                    <a:pt x="401" y="0"/>
                  </a:cubicBezTo>
                  <a:cubicBezTo>
                    <a:pt x="404" y="107"/>
                    <a:pt x="404" y="107"/>
                    <a:pt x="404" y="107"/>
                  </a:cubicBezTo>
                  <a:cubicBezTo>
                    <a:pt x="404" y="184"/>
                    <a:pt x="404" y="184"/>
                    <a:pt x="404" y="184"/>
                  </a:cubicBezTo>
                  <a:cubicBezTo>
                    <a:pt x="120" y="184"/>
                    <a:pt x="120" y="184"/>
                    <a:pt x="120" y="184"/>
                  </a:cubicBezTo>
                  <a:cubicBezTo>
                    <a:pt x="0" y="179"/>
                    <a:pt x="0" y="179"/>
                    <a:pt x="0" y="179"/>
                  </a:cubicBezTo>
                  <a:lnTo>
                    <a:pt x="3" y="298"/>
                  </a:lnTo>
                  <a:close/>
                  <a:moveTo>
                    <a:pt x="160" y="637"/>
                  </a:moveTo>
                  <a:cubicBezTo>
                    <a:pt x="404" y="637"/>
                    <a:pt x="404" y="637"/>
                    <a:pt x="404" y="637"/>
                  </a:cubicBezTo>
                  <a:cubicBezTo>
                    <a:pt x="404" y="791"/>
                    <a:pt x="404" y="791"/>
                    <a:pt x="404" y="791"/>
                  </a:cubicBezTo>
                  <a:cubicBezTo>
                    <a:pt x="160" y="791"/>
                    <a:pt x="160" y="791"/>
                    <a:pt x="160" y="791"/>
                  </a:cubicBezTo>
                  <a:lnTo>
                    <a:pt x="160" y="637"/>
                  </a:lnTo>
                  <a:close/>
                  <a:moveTo>
                    <a:pt x="559" y="336"/>
                  </a:moveTo>
                  <a:cubicBezTo>
                    <a:pt x="837" y="336"/>
                    <a:pt x="837" y="336"/>
                    <a:pt x="837" y="336"/>
                  </a:cubicBezTo>
                  <a:cubicBezTo>
                    <a:pt x="837" y="492"/>
                    <a:pt x="837" y="492"/>
                    <a:pt x="837" y="492"/>
                  </a:cubicBezTo>
                  <a:cubicBezTo>
                    <a:pt x="559" y="492"/>
                    <a:pt x="559" y="492"/>
                    <a:pt x="559" y="492"/>
                  </a:cubicBezTo>
                  <a:lnTo>
                    <a:pt x="559" y="336"/>
                  </a:lnTo>
                  <a:close/>
                  <a:moveTo>
                    <a:pt x="559" y="637"/>
                  </a:moveTo>
                  <a:cubicBezTo>
                    <a:pt x="837" y="637"/>
                    <a:pt x="837" y="637"/>
                    <a:pt x="837" y="637"/>
                  </a:cubicBezTo>
                  <a:cubicBezTo>
                    <a:pt x="837" y="791"/>
                    <a:pt x="837" y="791"/>
                    <a:pt x="837" y="791"/>
                  </a:cubicBezTo>
                  <a:cubicBezTo>
                    <a:pt x="559" y="791"/>
                    <a:pt x="559" y="791"/>
                    <a:pt x="559" y="791"/>
                  </a:cubicBezTo>
                  <a:lnTo>
                    <a:pt x="559" y="6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55"/>
            <p:cNvSpPr>
              <a:spLocks noEditPoints="1"/>
            </p:cNvSpPr>
            <p:nvPr/>
          </p:nvSpPr>
          <p:spPr bwMode="auto">
            <a:xfrm>
              <a:off x="5471145" y="626254"/>
              <a:ext cx="319659" cy="361477"/>
            </a:xfrm>
            <a:custGeom>
              <a:avLst/>
              <a:gdLst>
                <a:gd name="T0" fmla="*/ 198 w 1052"/>
                <a:gd name="T1" fmla="*/ 421 h 1191"/>
                <a:gd name="T2" fmla="*/ 235 w 1052"/>
                <a:gd name="T3" fmla="*/ 693 h 1191"/>
                <a:gd name="T4" fmla="*/ 166 w 1052"/>
                <a:gd name="T5" fmla="*/ 374 h 1191"/>
                <a:gd name="T6" fmla="*/ 166 w 1052"/>
                <a:gd name="T7" fmla="*/ 977 h 1191"/>
                <a:gd name="T8" fmla="*/ 232 w 1052"/>
                <a:gd name="T9" fmla="*/ 885 h 1191"/>
                <a:gd name="T10" fmla="*/ 350 w 1052"/>
                <a:gd name="T11" fmla="*/ 796 h 1191"/>
                <a:gd name="T12" fmla="*/ 396 w 1052"/>
                <a:gd name="T13" fmla="*/ 774 h 1191"/>
                <a:gd name="T14" fmla="*/ 442 w 1052"/>
                <a:gd name="T15" fmla="*/ 800 h 1191"/>
                <a:gd name="T16" fmla="*/ 445 w 1052"/>
                <a:gd name="T17" fmla="*/ 546 h 1191"/>
                <a:gd name="T18" fmla="*/ 483 w 1052"/>
                <a:gd name="T19" fmla="*/ 391 h 1191"/>
                <a:gd name="T20" fmla="*/ 612 w 1052"/>
                <a:gd name="T21" fmla="*/ 592 h 1191"/>
                <a:gd name="T22" fmla="*/ 536 w 1052"/>
                <a:gd name="T23" fmla="*/ 770 h 1191"/>
                <a:gd name="T24" fmla="*/ 520 w 1052"/>
                <a:gd name="T25" fmla="*/ 950 h 1191"/>
                <a:gd name="T26" fmla="*/ 622 w 1052"/>
                <a:gd name="T27" fmla="*/ 915 h 1191"/>
                <a:gd name="T28" fmla="*/ 745 w 1052"/>
                <a:gd name="T29" fmla="*/ 835 h 1191"/>
                <a:gd name="T30" fmla="*/ 890 w 1052"/>
                <a:gd name="T31" fmla="*/ 787 h 1191"/>
                <a:gd name="T32" fmla="*/ 773 w 1052"/>
                <a:gd name="T33" fmla="*/ 571 h 1191"/>
                <a:gd name="T34" fmla="*/ 813 w 1052"/>
                <a:gd name="T35" fmla="*/ 359 h 1191"/>
                <a:gd name="T36" fmla="*/ 831 w 1052"/>
                <a:gd name="T37" fmla="*/ 236 h 1191"/>
                <a:gd name="T38" fmla="*/ 672 w 1052"/>
                <a:gd name="T39" fmla="*/ 257 h 1191"/>
                <a:gd name="T40" fmla="*/ 597 w 1052"/>
                <a:gd name="T41" fmla="*/ 303 h 1191"/>
                <a:gd name="T42" fmla="*/ 486 w 1052"/>
                <a:gd name="T43" fmla="*/ 381 h 1191"/>
                <a:gd name="T44" fmla="*/ 504 w 1052"/>
                <a:gd name="T45" fmla="*/ 275 h 1191"/>
                <a:gd name="T46" fmla="*/ 357 w 1052"/>
                <a:gd name="T47" fmla="*/ 191 h 1191"/>
                <a:gd name="T48" fmla="*/ 349 w 1052"/>
                <a:gd name="T49" fmla="*/ 312 h 1191"/>
                <a:gd name="T50" fmla="*/ 271 w 1052"/>
                <a:gd name="T51" fmla="*/ 274 h 1191"/>
                <a:gd name="T52" fmla="*/ 166 w 1052"/>
                <a:gd name="T53" fmla="*/ 346 h 1191"/>
                <a:gd name="T54" fmla="*/ 893 w 1052"/>
                <a:gd name="T55" fmla="*/ 160 h 1191"/>
                <a:gd name="T56" fmla="*/ 884 w 1052"/>
                <a:gd name="T57" fmla="*/ 997 h 1191"/>
                <a:gd name="T58" fmla="*/ 741 w 1052"/>
                <a:gd name="T59" fmla="*/ 1001 h 1191"/>
                <a:gd name="T60" fmla="*/ 791 w 1052"/>
                <a:gd name="T61" fmla="*/ 1140 h 1191"/>
                <a:gd name="T62" fmla="*/ 975 w 1052"/>
                <a:gd name="T63" fmla="*/ 1162 h 1191"/>
                <a:gd name="T64" fmla="*/ 1048 w 1052"/>
                <a:gd name="T65" fmla="*/ 1027 h 1191"/>
                <a:gd name="T66" fmla="*/ 1052 w 1052"/>
                <a:gd name="T67" fmla="*/ 0 h 1191"/>
                <a:gd name="T68" fmla="*/ 157 w 1052"/>
                <a:gd name="T69" fmla="*/ 5 h 1191"/>
                <a:gd name="T70" fmla="*/ 4 w 1052"/>
                <a:gd name="T71" fmla="*/ 165 h 1191"/>
                <a:gd name="T72" fmla="*/ 0 w 1052"/>
                <a:gd name="T73" fmla="*/ 1156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2" h="1191">
                  <a:moveTo>
                    <a:pt x="166" y="374"/>
                  </a:moveTo>
                  <a:cubicBezTo>
                    <a:pt x="198" y="421"/>
                    <a:pt x="198" y="421"/>
                    <a:pt x="198" y="421"/>
                  </a:cubicBezTo>
                  <a:cubicBezTo>
                    <a:pt x="208" y="434"/>
                    <a:pt x="237" y="482"/>
                    <a:pt x="287" y="563"/>
                  </a:cubicBezTo>
                  <a:cubicBezTo>
                    <a:pt x="270" y="620"/>
                    <a:pt x="253" y="663"/>
                    <a:pt x="235" y="693"/>
                  </a:cubicBezTo>
                  <a:cubicBezTo>
                    <a:pt x="216" y="724"/>
                    <a:pt x="193" y="756"/>
                    <a:pt x="166" y="790"/>
                  </a:cubicBezTo>
                  <a:lnTo>
                    <a:pt x="166" y="374"/>
                  </a:lnTo>
                  <a:close/>
                  <a:moveTo>
                    <a:pt x="169" y="1156"/>
                  </a:moveTo>
                  <a:cubicBezTo>
                    <a:pt x="166" y="977"/>
                    <a:pt x="166" y="977"/>
                    <a:pt x="166" y="977"/>
                  </a:cubicBezTo>
                  <a:cubicBezTo>
                    <a:pt x="166" y="812"/>
                    <a:pt x="166" y="812"/>
                    <a:pt x="166" y="812"/>
                  </a:cubicBezTo>
                  <a:cubicBezTo>
                    <a:pt x="199" y="846"/>
                    <a:pt x="221" y="870"/>
                    <a:pt x="232" y="885"/>
                  </a:cubicBezTo>
                  <a:cubicBezTo>
                    <a:pt x="243" y="899"/>
                    <a:pt x="253" y="914"/>
                    <a:pt x="263" y="929"/>
                  </a:cubicBezTo>
                  <a:cubicBezTo>
                    <a:pt x="310" y="862"/>
                    <a:pt x="339" y="818"/>
                    <a:pt x="350" y="796"/>
                  </a:cubicBezTo>
                  <a:cubicBezTo>
                    <a:pt x="361" y="774"/>
                    <a:pt x="371" y="754"/>
                    <a:pt x="379" y="737"/>
                  </a:cubicBezTo>
                  <a:cubicBezTo>
                    <a:pt x="396" y="774"/>
                    <a:pt x="396" y="774"/>
                    <a:pt x="396" y="774"/>
                  </a:cubicBezTo>
                  <a:cubicBezTo>
                    <a:pt x="399" y="781"/>
                    <a:pt x="405" y="799"/>
                    <a:pt x="413" y="829"/>
                  </a:cubicBezTo>
                  <a:cubicBezTo>
                    <a:pt x="442" y="800"/>
                    <a:pt x="442" y="800"/>
                    <a:pt x="442" y="800"/>
                  </a:cubicBezTo>
                  <a:cubicBezTo>
                    <a:pt x="460" y="782"/>
                    <a:pt x="493" y="759"/>
                    <a:pt x="541" y="732"/>
                  </a:cubicBezTo>
                  <a:cubicBezTo>
                    <a:pt x="508" y="667"/>
                    <a:pt x="476" y="605"/>
                    <a:pt x="445" y="546"/>
                  </a:cubicBezTo>
                  <a:cubicBezTo>
                    <a:pt x="458" y="500"/>
                    <a:pt x="458" y="500"/>
                    <a:pt x="458" y="500"/>
                  </a:cubicBezTo>
                  <a:cubicBezTo>
                    <a:pt x="463" y="484"/>
                    <a:pt x="470" y="448"/>
                    <a:pt x="483" y="391"/>
                  </a:cubicBezTo>
                  <a:cubicBezTo>
                    <a:pt x="524" y="445"/>
                    <a:pt x="549" y="479"/>
                    <a:pt x="559" y="493"/>
                  </a:cubicBezTo>
                  <a:cubicBezTo>
                    <a:pt x="569" y="507"/>
                    <a:pt x="587" y="540"/>
                    <a:pt x="612" y="592"/>
                  </a:cubicBezTo>
                  <a:cubicBezTo>
                    <a:pt x="592" y="650"/>
                    <a:pt x="592" y="650"/>
                    <a:pt x="592" y="650"/>
                  </a:cubicBezTo>
                  <a:cubicBezTo>
                    <a:pt x="578" y="690"/>
                    <a:pt x="559" y="730"/>
                    <a:pt x="536" y="770"/>
                  </a:cubicBezTo>
                  <a:cubicBezTo>
                    <a:pt x="512" y="810"/>
                    <a:pt x="478" y="851"/>
                    <a:pt x="435" y="895"/>
                  </a:cubicBezTo>
                  <a:cubicBezTo>
                    <a:pt x="478" y="920"/>
                    <a:pt x="506" y="939"/>
                    <a:pt x="520" y="950"/>
                  </a:cubicBezTo>
                  <a:cubicBezTo>
                    <a:pt x="533" y="961"/>
                    <a:pt x="548" y="975"/>
                    <a:pt x="565" y="990"/>
                  </a:cubicBezTo>
                  <a:cubicBezTo>
                    <a:pt x="588" y="963"/>
                    <a:pt x="608" y="938"/>
                    <a:pt x="622" y="915"/>
                  </a:cubicBezTo>
                  <a:cubicBezTo>
                    <a:pt x="637" y="893"/>
                    <a:pt x="666" y="841"/>
                    <a:pt x="710" y="760"/>
                  </a:cubicBezTo>
                  <a:cubicBezTo>
                    <a:pt x="745" y="835"/>
                    <a:pt x="745" y="835"/>
                    <a:pt x="745" y="835"/>
                  </a:cubicBezTo>
                  <a:cubicBezTo>
                    <a:pt x="748" y="841"/>
                    <a:pt x="756" y="864"/>
                    <a:pt x="769" y="903"/>
                  </a:cubicBezTo>
                  <a:cubicBezTo>
                    <a:pt x="813" y="856"/>
                    <a:pt x="853" y="817"/>
                    <a:pt x="890" y="787"/>
                  </a:cubicBezTo>
                  <a:cubicBezTo>
                    <a:pt x="867" y="743"/>
                    <a:pt x="867" y="743"/>
                    <a:pt x="867" y="743"/>
                  </a:cubicBezTo>
                  <a:cubicBezTo>
                    <a:pt x="866" y="739"/>
                    <a:pt x="834" y="682"/>
                    <a:pt x="773" y="571"/>
                  </a:cubicBezTo>
                  <a:cubicBezTo>
                    <a:pt x="790" y="486"/>
                    <a:pt x="790" y="486"/>
                    <a:pt x="790" y="486"/>
                  </a:cubicBezTo>
                  <a:cubicBezTo>
                    <a:pt x="797" y="454"/>
                    <a:pt x="805" y="412"/>
                    <a:pt x="813" y="359"/>
                  </a:cubicBezTo>
                  <a:cubicBezTo>
                    <a:pt x="825" y="277"/>
                    <a:pt x="825" y="277"/>
                    <a:pt x="825" y="277"/>
                  </a:cubicBezTo>
                  <a:cubicBezTo>
                    <a:pt x="826" y="268"/>
                    <a:pt x="828" y="254"/>
                    <a:pt x="831" y="236"/>
                  </a:cubicBezTo>
                  <a:cubicBezTo>
                    <a:pt x="779" y="232"/>
                    <a:pt x="726" y="225"/>
                    <a:pt x="672" y="213"/>
                  </a:cubicBezTo>
                  <a:cubicBezTo>
                    <a:pt x="672" y="257"/>
                    <a:pt x="672" y="257"/>
                    <a:pt x="672" y="257"/>
                  </a:cubicBezTo>
                  <a:cubicBezTo>
                    <a:pt x="672" y="279"/>
                    <a:pt x="668" y="324"/>
                    <a:pt x="659" y="391"/>
                  </a:cubicBezTo>
                  <a:cubicBezTo>
                    <a:pt x="636" y="359"/>
                    <a:pt x="616" y="329"/>
                    <a:pt x="597" y="303"/>
                  </a:cubicBezTo>
                  <a:cubicBezTo>
                    <a:pt x="569" y="330"/>
                    <a:pt x="569" y="330"/>
                    <a:pt x="569" y="330"/>
                  </a:cubicBezTo>
                  <a:cubicBezTo>
                    <a:pt x="553" y="345"/>
                    <a:pt x="526" y="362"/>
                    <a:pt x="486" y="381"/>
                  </a:cubicBezTo>
                  <a:cubicBezTo>
                    <a:pt x="500" y="310"/>
                    <a:pt x="500" y="310"/>
                    <a:pt x="500" y="310"/>
                  </a:cubicBezTo>
                  <a:cubicBezTo>
                    <a:pt x="500" y="308"/>
                    <a:pt x="501" y="297"/>
                    <a:pt x="504" y="275"/>
                  </a:cubicBezTo>
                  <a:cubicBezTo>
                    <a:pt x="508" y="254"/>
                    <a:pt x="511" y="236"/>
                    <a:pt x="514" y="221"/>
                  </a:cubicBezTo>
                  <a:cubicBezTo>
                    <a:pt x="452" y="215"/>
                    <a:pt x="399" y="205"/>
                    <a:pt x="357" y="191"/>
                  </a:cubicBezTo>
                  <a:cubicBezTo>
                    <a:pt x="355" y="246"/>
                    <a:pt x="355" y="246"/>
                    <a:pt x="355" y="246"/>
                  </a:cubicBezTo>
                  <a:cubicBezTo>
                    <a:pt x="354" y="270"/>
                    <a:pt x="352" y="292"/>
                    <a:pt x="349" y="312"/>
                  </a:cubicBezTo>
                  <a:cubicBezTo>
                    <a:pt x="347" y="333"/>
                    <a:pt x="344" y="355"/>
                    <a:pt x="338" y="378"/>
                  </a:cubicBezTo>
                  <a:cubicBezTo>
                    <a:pt x="313" y="340"/>
                    <a:pt x="290" y="306"/>
                    <a:pt x="271" y="274"/>
                  </a:cubicBezTo>
                  <a:cubicBezTo>
                    <a:pt x="238" y="303"/>
                    <a:pt x="215" y="321"/>
                    <a:pt x="203" y="328"/>
                  </a:cubicBezTo>
                  <a:cubicBezTo>
                    <a:pt x="190" y="334"/>
                    <a:pt x="178" y="340"/>
                    <a:pt x="166" y="346"/>
                  </a:cubicBezTo>
                  <a:cubicBezTo>
                    <a:pt x="166" y="160"/>
                    <a:pt x="166" y="160"/>
                    <a:pt x="166" y="160"/>
                  </a:cubicBezTo>
                  <a:cubicBezTo>
                    <a:pt x="893" y="160"/>
                    <a:pt x="893" y="160"/>
                    <a:pt x="893" y="160"/>
                  </a:cubicBezTo>
                  <a:cubicBezTo>
                    <a:pt x="893" y="959"/>
                    <a:pt x="893" y="959"/>
                    <a:pt x="893" y="959"/>
                  </a:cubicBezTo>
                  <a:cubicBezTo>
                    <a:pt x="893" y="975"/>
                    <a:pt x="890" y="987"/>
                    <a:pt x="884" y="997"/>
                  </a:cubicBezTo>
                  <a:cubicBezTo>
                    <a:pt x="878" y="1006"/>
                    <a:pt x="859" y="1010"/>
                    <a:pt x="827" y="1009"/>
                  </a:cubicBezTo>
                  <a:cubicBezTo>
                    <a:pt x="800" y="1008"/>
                    <a:pt x="772" y="1006"/>
                    <a:pt x="741" y="1001"/>
                  </a:cubicBezTo>
                  <a:cubicBezTo>
                    <a:pt x="761" y="1045"/>
                    <a:pt x="761" y="1045"/>
                    <a:pt x="761" y="1045"/>
                  </a:cubicBezTo>
                  <a:cubicBezTo>
                    <a:pt x="779" y="1086"/>
                    <a:pt x="789" y="1118"/>
                    <a:pt x="791" y="1140"/>
                  </a:cubicBezTo>
                  <a:cubicBezTo>
                    <a:pt x="794" y="1161"/>
                    <a:pt x="796" y="1179"/>
                    <a:pt x="797" y="1191"/>
                  </a:cubicBezTo>
                  <a:cubicBezTo>
                    <a:pt x="879" y="1186"/>
                    <a:pt x="938" y="1176"/>
                    <a:pt x="975" y="1162"/>
                  </a:cubicBezTo>
                  <a:cubicBezTo>
                    <a:pt x="1012" y="1149"/>
                    <a:pt x="1033" y="1130"/>
                    <a:pt x="1039" y="1105"/>
                  </a:cubicBezTo>
                  <a:cubicBezTo>
                    <a:pt x="1046" y="1081"/>
                    <a:pt x="1048" y="1055"/>
                    <a:pt x="1048" y="1027"/>
                  </a:cubicBezTo>
                  <a:cubicBezTo>
                    <a:pt x="1048" y="165"/>
                    <a:pt x="1048" y="165"/>
                    <a:pt x="1048" y="165"/>
                  </a:cubicBezTo>
                  <a:cubicBezTo>
                    <a:pt x="1052" y="0"/>
                    <a:pt x="1052" y="0"/>
                    <a:pt x="1052" y="0"/>
                  </a:cubicBezTo>
                  <a:cubicBezTo>
                    <a:pt x="898" y="5"/>
                    <a:pt x="898" y="5"/>
                    <a:pt x="898" y="5"/>
                  </a:cubicBezTo>
                  <a:cubicBezTo>
                    <a:pt x="157" y="5"/>
                    <a:pt x="157" y="5"/>
                    <a:pt x="157" y="5"/>
                  </a:cubicBezTo>
                  <a:cubicBezTo>
                    <a:pt x="0" y="0"/>
                    <a:pt x="0" y="0"/>
                    <a:pt x="0" y="0"/>
                  </a:cubicBezTo>
                  <a:cubicBezTo>
                    <a:pt x="4" y="165"/>
                    <a:pt x="4" y="165"/>
                    <a:pt x="4" y="165"/>
                  </a:cubicBezTo>
                  <a:cubicBezTo>
                    <a:pt x="4" y="977"/>
                    <a:pt x="4" y="977"/>
                    <a:pt x="4" y="977"/>
                  </a:cubicBezTo>
                  <a:cubicBezTo>
                    <a:pt x="0" y="1156"/>
                    <a:pt x="0" y="1156"/>
                    <a:pt x="0" y="1156"/>
                  </a:cubicBezTo>
                  <a:lnTo>
                    <a:pt x="169" y="1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3821892921"/>
      </p:ext>
    </p:extLst>
  </p:cSld>
  <p:clrMapOvr>
    <a:masterClrMapping/>
  </p:clrMapOvr>
  <p:transition spd="slow" advTm="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6BD32F1-85A4-4DDA-B1C3-76A527CD3074}" type="datetimeFigureOut">
              <a:rPr lang="zh-CN" altLang="en-US" smtClean="0"/>
              <a:t>2017/11/1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C2620E-6F8B-4923-9349-F900C01E4233}" type="slidenum">
              <a:rPr lang="zh-CN" altLang="en-US" smtClean="0"/>
              <a:t>‹#›</a:t>
            </a:fld>
            <a:endParaRPr lang="zh-CN" altLang="en-US"/>
          </a:p>
        </p:txBody>
      </p:sp>
    </p:spTree>
    <p:extLst>
      <p:ext uri="{BB962C8B-B14F-4D97-AF65-F5344CB8AC3E}">
        <p14:creationId xmlns:p14="http://schemas.microsoft.com/office/powerpoint/2010/main" val="3770871275"/>
      </p:ext>
    </p:extLst>
  </p:cSld>
  <p:clrMapOvr>
    <a:masterClrMapping/>
  </p:clrMapOvr>
  <p:transition spd="slow" advTm="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6BD32F1-85A4-4DDA-B1C3-76A527CD3074}" type="datetimeFigureOut">
              <a:rPr lang="zh-CN" altLang="en-US" smtClean="0"/>
              <a:t>2017/11/1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C2620E-6F8B-4923-9349-F900C01E4233}" type="slidenum">
              <a:rPr lang="zh-CN" altLang="en-US" smtClean="0"/>
              <a:t>‹#›</a:t>
            </a:fld>
            <a:endParaRPr lang="zh-CN" altLang="en-US"/>
          </a:p>
        </p:txBody>
      </p:sp>
    </p:spTree>
    <p:extLst>
      <p:ext uri="{BB962C8B-B14F-4D97-AF65-F5344CB8AC3E}">
        <p14:creationId xmlns:p14="http://schemas.microsoft.com/office/powerpoint/2010/main" val="887091616"/>
      </p:ext>
    </p:extLst>
  </p:cSld>
  <p:clrMapOvr>
    <a:masterClrMapping/>
  </p:clrMapOvr>
  <p:transition spd="slow" advTm="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06BD32F1-85A4-4DDA-B1C3-76A527CD3074}" type="datetimeFigureOut">
              <a:rPr lang="zh-CN" altLang="en-US" smtClean="0"/>
              <a:t>2017/11/1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C2620E-6F8B-4923-9349-F900C01E4233}" type="slidenum">
              <a:rPr lang="zh-CN" altLang="en-US" smtClean="0"/>
              <a:t>‹#›</a:t>
            </a:fld>
            <a:endParaRPr lang="zh-CN" altLang="en-US"/>
          </a:p>
        </p:txBody>
      </p:sp>
    </p:spTree>
    <p:extLst>
      <p:ext uri="{BB962C8B-B14F-4D97-AF65-F5344CB8AC3E}">
        <p14:creationId xmlns:p14="http://schemas.microsoft.com/office/powerpoint/2010/main" val="2172158562"/>
      </p:ext>
    </p:extLst>
  </p:cSld>
  <p:clrMapOvr>
    <a:masterClrMapping/>
  </p:clrMapOvr>
  <p:transition spd="slow" advTm="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6BD32F1-85A4-4DDA-B1C3-76A527CD3074}" type="datetimeFigureOut">
              <a:rPr lang="zh-CN" altLang="en-US" smtClean="0"/>
              <a:t>2017/11/1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C2620E-6F8B-4923-9349-F900C01E4233}" type="slidenum">
              <a:rPr lang="zh-CN" altLang="en-US" smtClean="0"/>
              <a:t>‹#›</a:t>
            </a:fld>
            <a:endParaRPr lang="zh-CN" altLang="en-US"/>
          </a:p>
        </p:txBody>
      </p:sp>
    </p:spTree>
    <p:extLst>
      <p:ext uri="{BB962C8B-B14F-4D97-AF65-F5344CB8AC3E}">
        <p14:creationId xmlns:p14="http://schemas.microsoft.com/office/powerpoint/2010/main" val="3820598203"/>
      </p:ext>
    </p:extLst>
  </p:cSld>
  <p:clrMapOvr>
    <a:masterClrMapping/>
  </p:clrMapOvr>
  <p:transition spd="slow" advTm="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6BD32F1-85A4-4DDA-B1C3-76A527CD3074}" type="datetimeFigureOut">
              <a:rPr lang="zh-CN" altLang="en-US" smtClean="0"/>
              <a:t>2017/11/1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5C2620E-6F8B-4923-9349-F900C01E4233}" type="slidenum">
              <a:rPr lang="zh-CN" altLang="en-US" smtClean="0"/>
              <a:t>‹#›</a:t>
            </a:fld>
            <a:endParaRPr lang="zh-CN" altLang="en-US"/>
          </a:p>
        </p:txBody>
      </p:sp>
    </p:spTree>
    <p:extLst>
      <p:ext uri="{BB962C8B-B14F-4D97-AF65-F5344CB8AC3E}">
        <p14:creationId xmlns:p14="http://schemas.microsoft.com/office/powerpoint/2010/main" val="260029845"/>
      </p:ext>
    </p:extLst>
  </p:cSld>
  <p:clrMapOvr>
    <a:masterClrMapping/>
  </p:clrMapOvr>
  <p:transition spd="slow" advTm="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6BD32F1-85A4-4DDA-B1C3-76A527CD3074}" type="datetimeFigureOut">
              <a:rPr lang="zh-CN" altLang="en-US" smtClean="0"/>
              <a:t>2017/11/1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5C2620E-6F8B-4923-9349-F900C01E4233}" type="slidenum">
              <a:rPr lang="zh-CN" altLang="en-US" smtClean="0"/>
              <a:t>‹#›</a:t>
            </a:fld>
            <a:endParaRPr lang="zh-CN" altLang="en-US"/>
          </a:p>
        </p:txBody>
      </p:sp>
    </p:spTree>
    <p:extLst>
      <p:ext uri="{BB962C8B-B14F-4D97-AF65-F5344CB8AC3E}">
        <p14:creationId xmlns:p14="http://schemas.microsoft.com/office/powerpoint/2010/main" val="1172793539"/>
      </p:ext>
    </p:extLst>
  </p:cSld>
  <p:clrMapOvr>
    <a:masterClrMapping/>
  </p:clrMapOvr>
  <p:transition spd="slow" advTm="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0851"/>
            <a:ext cx="12192000" cy="6502859"/>
          </a:xfrm>
          <a:prstGeom prst="rect">
            <a:avLst/>
          </a:prstGeom>
        </p:spPr>
      </p:pic>
      <p:sp>
        <p:nvSpPr>
          <p:cNvPr id="2" name="日期占位符 1"/>
          <p:cNvSpPr>
            <a:spLocks noGrp="1"/>
          </p:cNvSpPr>
          <p:nvPr>
            <p:ph type="dt" sz="half" idx="10"/>
          </p:nvPr>
        </p:nvSpPr>
        <p:spPr/>
        <p:txBody>
          <a:bodyPr/>
          <a:lstStyle/>
          <a:p>
            <a:fld id="{06BD32F1-85A4-4DDA-B1C3-76A527CD3074}" type="datetimeFigureOut">
              <a:rPr lang="zh-CN" altLang="en-US" smtClean="0"/>
              <a:t>2017/11/1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5C2620E-6F8B-4923-9349-F900C01E4233}" type="slidenum">
              <a:rPr lang="zh-CN" altLang="en-US" smtClean="0"/>
              <a:t>‹#›</a:t>
            </a:fld>
            <a:endParaRPr lang="zh-CN" altLang="en-US"/>
          </a:p>
        </p:txBody>
      </p:sp>
      <p:sp>
        <p:nvSpPr>
          <p:cNvPr id="6" name="日期占位符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BD32F1-85A4-4DDA-B1C3-76A527CD3074}" type="datetimeFigureOut">
              <a:rPr lang="zh-CN" altLang="en-US" smtClean="0"/>
              <a:pPr/>
              <a:t>2017/11/1</a:t>
            </a:fld>
            <a:endParaRPr lang="zh-CN" altLang="en-US"/>
          </a:p>
        </p:txBody>
      </p:sp>
      <p:sp>
        <p:nvSpPr>
          <p:cNvPr id="7" name="灯片编号占位符 5"/>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5C2620E-6F8B-4923-9349-F900C01E4233}" type="slidenum">
              <a:rPr lang="zh-CN" altLang="en-US" smtClean="0"/>
              <a:pPr/>
              <a:t>‹#›</a:t>
            </a:fld>
            <a:endParaRPr lang="zh-CN" altLang="en-US"/>
          </a:p>
        </p:txBody>
      </p:sp>
      <p:sp>
        <p:nvSpPr>
          <p:cNvPr id="69" name="矩形 68"/>
          <p:cNvSpPr/>
          <p:nvPr userDrawn="1"/>
        </p:nvSpPr>
        <p:spPr>
          <a:xfrm>
            <a:off x="0" y="0"/>
            <a:ext cx="12192000" cy="2796988"/>
          </a:xfrm>
          <a:prstGeom prst="rect">
            <a:avLst/>
          </a:prstGeom>
          <a:gradFill>
            <a:gsLst>
              <a:gs pos="3200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0" name="组合 69"/>
          <p:cNvGrpSpPr/>
          <p:nvPr userDrawn="1"/>
        </p:nvGrpSpPr>
        <p:grpSpPr>
          <a:xfrm>
            <a:off x="10053763" y="232197"/>
            <a:ext cx="1766356" cy="542361"/>
            <a:chOff x="3337907" y="542618"/>
            <a:chExt cx="2460693" cy="755557"/>
          </a:xfrm>
          <a:solidFill>
            <a:srgbClr val="1B544A"/>
          </a:solidFill>
          <a:effectLst/>
        </p:grpSpPr>
        <p:grpSp>
          <p:nvGrpSpPr>
            <p:cNvPr id="71" name="组合 70"/>
            <p:cNvGrpSpPr/>
            <p:nvPr/>
          </p:nvGrpSpPr>
          <p:grpSpPr>
            <a:xfrm>
              <a:off x="3337907" y="542618"/>
              <a:ext cx="751304" cy="755557"/>
              <a:chOff x="3191007" y="542618"/>
              <a:chExt cx="751304" cy="755557"/>
            </a:xfrm>
            <a:grpFill/>
          </p:grpSpPr>
          <p:sp>
            <p:nvSpPr>
              <p:cNvPr id="86" name="Freeform 5"/>
              <p:cNvSpPr>
                <a:spLocks noEditPoints="1"/>
              </p:cNvSpPr>
              <p:nvPr/>
            </p:nvSpPr>
            <p:spPr bwMode="auto">
              <a:xfrm>
                <a:off x="3268973" y="633342"/>
                <a:ext cx="94976" cy="93559"/>
              </a:xfrm>
              <a:custGeom>
                <a:avLst/>
                <a:gdLst>
                  <a:gd name="T0" fmla="*/ 195 w 312"/>
                  <a:gd name="T1" fmla="*/ 171 h 307"/>
                  <a:gd name="T2" fmla="*/ 171 w 312"/>
                  <a:gd name="T3" fmla="*/ 148 h 307"/>
                  <a:gd name="T4" fmla="*/ 183 w 312"/>
                  <a:gd name="T5" fmla="*/ 135 h 307"/>
                  <a:gd name="T6" fmla="*/ 182 w 312"/>
                  <a:gd name="T7" fmla="*/ 153 h 307"/>
                  <a:gd name="T8" fmla="*/ 203 w 312"/>
                  <a:gd name="T9" fmla="*/ 152 h 307"/>
                  <a:gd name="T10" fmla="*/ 212 w 312"/>
                  <a:gd name="T11" fmla="*/ 153 h 307"/>
                  <a:gd name="T12" fmla="*/ 195 w 312"/>
                  <a:gd name="T13" fmla="*/ 171 h 307"/>
                  <a:gd name="T14" fmla="*/ 154 w 312"/>
                  <a:gd name="T15" fmla="*/ 252 h 307"/>
                  <a:gd name="T16" fmla="*/ 169 w 312"/>
                  <a:gd name="T17" fmla="*/ 235 h 307"/>
                  <a:gd name="T18" fmla="*/ 237 w 312"/>
                  <a:gd name="T19" fmla="*/ 164 h 307"/>
                  <a:gd name="T20" fmla="*/ 254 w 312"/>
                  <a:gd name="T21" fmla="*/ 148 h 307"/>
                  <a:gd name="T22" fmla="*/ 234 w 312"/>
                  <a:gd name="T23" fmla="*/ 130 h 307"/>
                  <a:gd name="T24" fmla="*/ 222 w 312"/>
                  <a:gd name="T25" fmla="*/ 144 h 307"/>
                  <a:gd name="T26" fmla="*/ 221 w 312"/>
                  <a:gd name="T27" fmla="*/ 127 h 307"/>
                  <a:gd name="T28" fmla="*/ 212 w 312"/>
                  <a:gd name="T29" fmla="*/ 127 h 307"/>
                  <a:gd name="T30" fmla="*/ 200 w 312"/>
                  <a:gd name="T31" fmla="*/ 127 h 307"/>
                  <a:gd name="T32" fmla="*/ 191 w 312"/>
                  <a:gd name="T33" fmla="*/ 127 h 307"/>
                  <a:gd name="T34" fmla="*/ 205 w 312"/>
                  <a:gd name="T35" fmla="*/ 114 h 307"/>
                  <a:gd name="T36" fmla="*/ 185 w 312"/>
                  <a:gd name="T37" fmla="*/ 96 h 307"/>
                  <a:gd name="T38" fmla="*/ 174 w 312"/>
                  <a:gd name="T39" fmla="*/ 107 h 307"/>
                  <a:gd name="T40" fmla="*/ 152 w 312"/>
                  <a:gd name="T41" fmla="*/ 130 h 307"/>
                  <a:gd name="T42" fmla="*/ 134 w 312"/>
                  <a:gd name="T43" fmla="*/ 113 h 307"/>
                  <a:gd name="T44" fmla="*/ 157 w 312"/>
                  <a:gd name="T45" fmla="*/ 90 h 307"/>
                  <a:gd name="T46" fmla="*/ 173 w 312"/>
                  <a:gd name="T47" fmla="*/ 75 h 307"/>
                  <a:gd name="T48" fmla="*/ 153 w 312"/>
                  <a:gd name="T49" fmla="*/ 56 h 307"/>
                  <a:gd name="T50" fmla="*/ 137 w 312"/>
                  <a:gd name="T51" fmla="*/ 73 h 307"/>
                  <a:gd name="T52" fmla="*/ 72 w 312"/>
                  <a:gd name="T53" fmla="*/ 140 h 307"/>
                  <a:gd name="T54" fmla="*/ 57 w 312"/>
                  <a:gd name="T55" fmla="*/ 155 h 307"/>
                  <a:gd name="T56" fmla="*/ 77 w 312"/>
                  <a:gd name="T57" fmla="*/ 174 h 307"/>
                  <a:gd name="T58" fmla="*/ 91 w 312"/>
                  <a:gd name="T59" fmla="*/ 158 h 307"/>
                  <a:gd name="T60" fmla="*/ 114 w 312"/>
                  <a:gd name="T61" fmla="*/ 135 h 307"/>
                  <a:gd name="T62" fmla="*/ 131 w 312"/>
                  <a:gd name="T63" fmla="*/ 151 h 307"/>
                  <a:gd name="T64" fmla="*/ 113 w 312"/>
                  <a:gd name="T65" fmla="*/ 170 h 307"/>
                  <a:gd name="T66" fmla="*/ 98 w 312"/>
                  <a:gd name="T67" fmla="*/ 185 h 307"/>
                  <a:gd name="T68" fmla="*/ 118 w 312"/>
                  <a:gd name="T69" fmla="*/ 204 h 307"/>
                  <a:gd name="T70" fmla="*/ 132 w 312"/>
                  <a:gd name="T71" fmla="*/ 188 h 307"/>
                  <a:gd name="T72" fmla="*/ 150 w 312"/>
                  <a:gd name="T73" fmla="*/ 169 h 307"/>
                  <a:gd name="T74" fmla="*/ 175 w 312"/>
                  <a:gd name="T75" fmla="*/ 192 h 307"/>
                  <a:gd name="T76" fmla="*/ 150 w 312"/>
                  <a:gd name="T77" fmla="*/ 217 h 307"/>
                  <a:gd name="T78" fmla="*/ 134 w 312"/>
                  <a:gd name="T79" fmla="*/ 233 h 307"/>
                  <a:gd name="T80" fmla="*/ 154 w 312"/>
                  <a:gd name="T81" fmla="*/ 252 h 307"/>
                  <a:gd name="T82" fmla="*/ 20 w 312"/>
                  <a:gd name="T83" fmla="*/ 172 h 307"/>
                  <a:gd name="T84" fmla="*/ 142 w 312"/>
                  <a:gd name="T85" fmla="*/ 287 h 307"/>
                  <a:gd name="T86" fmla="*/ 162 w 312"/>
                  <a:gd name="T87" fmla="*/ 307 h 307"/>
                  <a:gd name="T88" fmla="*/ 183 w 312"/>
                  <a:gd name="T89" fmla="*/ 285 h 307"/>
                  <a:gd name="T90" fmla="*/ 180 w 312"/>
                  <a:gd name="T91" fmla="*/ 283 h 307"/>
                  <a:gd name="T92" fmla="*/ 286 w 312"/>
                  <a:gd name="T93" fmla="*/ 173 h 307"/>
                  <a:gd name="T94" fmla="*/ 290 w 312"/>
                  <a:gd name="T95" fmla="*/ 177 h 307"/>
                  <a:gd name="T96" fmla="*/ 312 w 312"/>
                  <a:gd name="T97" fmla="*/ 154 h 307"/>
                  <a:gd name="T98" fmla="*/ 290 w 312"/>
                  <a:gd name="T99" fmla="*/ 135 h 307"/>
                  <a:gd name="T100" fmla="*/ 168 w 312"/>
                  <a:gd name="T101" fmla="*/ 19 h 307"/>
                  <a:gd name="T102" fmla="*/ 149 w 312"/>
                  <a:gd name="T103" fmla="*/ 0 h 307"/>
                  <a:gd name="T104" fmla="*/ 132 w 312"/>
                  <a:gd name="T105" fmla="*/ 19 h 307"/>
                  <a:gd name="T106" fmla="*/ 18 w 312"/>
                  <a:gd name="T107" fmla="*/ 136 h 307"/>
                  <a:gd name="T108" fmla="*/ 0 w 312"/>
                  <a:gd name="T109" fmla="*/ 154 h 307"/>
                  <a:gd name="T110" fmla="*/ 20 w 312"/>
                  <a:gd name="T111" fmla="*/ 172 h 307"/>
                  <a:gd name="T112" fmla="*/ 42 w 312"/>
                  <a:gd name="T113" fmla="*/ 151 h 307"/>
                  <a:gd name="T114" fmla="*/ 148 w 312"/>
                  <a:gd name="T115" fmla="*/ 42 h 307"/>
                  <a:gd name="T116" fmla="*/ 267 w 312"/>
                  <a:gd name="T117" fmla="*/ 155 h 307"/>
                  <a:gd name="T118" fmla="*/ 161 w 312"/>
                  <a:gd name="T119" fmla="*/ 264 h 307"/>
                  <a:gd name="T120" fmla="*/ 42 w 312"/>
                  <a:gd name="T121" fmla="*/ 15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2" h="307">
                    <a:moveTo>
                      <a:pt x="195" y="171"/>
                    </a:moveTo>
                    <a:cubicBezTo>
                      <a:pt x="171" y="148"/>
                      <a:pt x="171" y="148"/>
                      <a:pt x="171" y="148"/>
                    </a:cubicBezTo>
                    <a:cubicBezTo>
                      <a:pt x="183" y="135"/>
                      <a:pt x="183" y="135"/>
                      <a:pt x="183" y="135"/>
                    </a:cubicBezTo>
                    <a:cubicBezTo>
                      <a:pt x="183" y="142"/>
                      <a:pt x="183" y="148"/>
                      <a:pt x="182" y="153"/>
                    </a:cubicBezTo>
                    <a:cubicBezTo>
                      <a:pt x="193" y="152"/>
                      <a:pt x="200" y="152"/>
                      <a:pt x="203" y="152"/>
                    </a:cubicBezTo>
                    <a:cubicBezTo>
                      <a:pt x="207" y="152"/>
                      <a:pt x="210" y="153"/>
                      <a:pt x="212" y="153"/>
                    </a:cubicBezTo>
                    <a:lnTo>
                      <a:pt x="195" y="171"/>
                    </a:lnTo>
                    <a:close/>
                    <a:moveTo>
                      <a:pt x="154" y="252"/>
                    </a:moveTo>
                    <a:cubicBezTo>
                      <a:pt x="169" y="235"/>
                      <a:pt x="169" y="235"/>
                      <a:pt x="169" y="235"/>
                    </a:cubicBezTo>
                    <a:cubicBezTo>
                      <a:pt x="237" y="164"/>
                      <a:pt x="237" y="164"/>
                      <a:pt x="237" y="164"/>
                    </a:cubicBezTo>
                    <a:cubicBezTo>
                      <a:pt x="254" y="148"/>
                      <a:pt x="254" y="148"/>
                      <a:pt x="254" y="148"/>
                    </a:cubicBezTo>
                    <a:cubicBezTo>
                      <a:pt x="234" y="130"/>
                      <a:pt x="234" y="130"/>
                      <a:pt x="234" y="130"/>
                    </a:cubicBezTo>
                    <a:cubicBezTo>
                      <a:pt x="222" y="144"/>
                      <a:pt x="222" y="144"/>
                      <a:pt x="222" y="144"/>
                    </a:cubicBezTo>
                    <a:cubicBezTo>
                      <a:pt x="221" y="138"/>
                      <a:pt x="221" y="132"/>
                      <a:pt x="221" y="127"/>
                    </a:cubicBezTo>
                    <a:cubicBezTo>
                      <a:pt x="212" y="127"/>
                      <a:pt x="212" y="127"/>
                      <a:pt x="212" y="127"/>
                    </a:cubicBezTo>
                    <a:cubicBezTo>
                      <a:pt x="200" y="127"/>
                      <a:pt x="200" y="127"/>
                      <a:pt x="200" y="127"/>
                    </a:cubicBezTo>
                    <a:cubicBezTo>
                      <a:pt x="198" y="127"/>
                      <a:pt x="195" y="127"/>
                      <a:pt x="191" y="127"/>
                    </a:cubicBezTo>
                    <a:cubicBezTo>
                      <a:pt x="205" y="114"/>
                      <a:pt x="205" y="114"/>
                      <a:pt x="205" y="114"/>
                    </a:cubicBezTo>
                    <a:cubicBezTo>
                      <a:pt x="185" y="96"/>
                      <a:pt x="185" y="96"/>
                      <a:pt x="185" y="96"/>
                    </a:cubicBezTo>
                    <a:cubicBezTo>
                      <a:pt x="174" y="107"/>
                      <a:pt x="174" y="107"/>
                      <a:pt x="174" y="107"/>
                    </a:cubicBezTo>
                    <a:cubicBezTo>
                      <a:pt x="152" y="130"/>
                      <a:pt x="152" y="130"/>
                      <a:pt x="152" y="130"/>
                    </a:cubicBezTo>
                    <a:cubicBezTo>
                      <a:pt x="134" y="113"/>
                      <a:pt x="134" y="113"/>
                      <a:pt x="134" y="113"/>
                    </a:cubicBezTo>
                    <a:cubicBezTo>
                      <a:pt x="157" y="90"/>
                      <a:pt x="157" y="90"/>
                      <a:pt x="157" y="90"/>
                    </a:cubicBezTo>
                    <a:cubicBezTo>
                      <a:pt x="173" y="75"/>
                      <a:pt x="173" y="75"/>
                      <a:pt x="173" y="75"/>
                    </a:cubicBezTo>
                    <a:cubicBezTo>
                      <a:pt x="153" y="56"/>
                      <a:pt x="153" y="56"/>
                      <a:pt x="153" y="56"/>
                    </a:cubicBezTo>
                    <a:cubicBezTo>
                      <a:pt x="137" y="73"/>
                      <a:pt x="137" y="73"/>
                      <a:pt x="137" y="73"/>
                    </a:cubicBezTo>
                    <a:cubicBezTo>
                      <a:pt x="72" y="140"/>
                      <a:pt x="72" y="140"/>
                      <a:pt x="72" y="140"/>
                    </a:cubicBezTo>
                    <a:cubicBezTo>
                      <a:pt x="57" y="155"/>
                      <a:pt x="57" y="155"/>
                      <a:pt x="57" y="155"/>
                    </a:cubicBezTo>
                    <a:cubicBezTo>
                      <a:pt x="77" y="174"/>
                      <a:pt x="77" y="174"/>
                      <a:pt x="77" y="174"/>
                    </a:cubicBezTo>
                    <a:cubicBezTo>
                      <a:pt x="91" y="158"/>
                      <a:pt x="91" y="158"/>
                      <a:pt x="91" y="158"/>
                    </a:cubicBezTo>
                    <a:cubicBezTo>
                      <a:pt x="114" y="135"/>
                      <a:pt x="114" y="135"/>
                      <a:pt x="114" y="135"/>
                    </a:cubicBezTo>
                    <a:cubicBezTo>
                      <a:pt x="131" y="151"/>
                      <a:pt x="131" y="151"/>
                      <a:pt x="131" y="151"/>
                    </a:cubicBezTo>
                    <a:cubicBezTo>
                      <a:pt x="113" y="170"/>
                      <a:pt x="113" y="170"/>
                      <a:pt x="113" y="170"/>
                    </a:cubicBezTo>
                    <a:cubicBezTo>
                      <a:pt x="98" y="185"/>
                      <a:pt x="98" y="185"/>
                      <a:pt x="98" y="185"/>
                    </a:cubicBezTo>
                    <a:cubicBezTo>
                      <a:pt x="118" y="204"/>
                      <a:pt x="118" y="204"/>
                      <a:pt x="118" y="204"/>
                    </a:cubicBezTo>
                    <a:cubicBezTo>
                      <a:pt x="132" y="188"/>
                      <a:pt x="132" y="188"/>
                      <a:pt x="132" y="188"/>
                    </a:cubicBezTo>
                    <a:cubicBezTo>
                      <a:pt x="150" y="169"/>
                      <a:pt x="150" y="169"/>
                      <a:pt x="150" y="169"/>
                    </a:cubicBezTo>
                    <a:cubicBezTo>
                      <a:pt x="175" y="192"/>
                      <a:pt x="175" y="192"/>
                      <a:pt x="175" y="192"/>
                    </a:cubicBezTo>
                    <a:cubicBezTo>
                      <a:pt x="150" y="217"/>
                      <a:pt x="150" y="217"/>
                      <a:pt x="150" y="217"/>
                    </a:cubicBezTo>
                    <a:cubicBezTo>
                      <a:pt x="134" y="233"/>
                      <a:pt x="134" y="233"/>
                      <a:pt x="134" y="233"/>
                    </a:cubicBezTo>
                    <a:lnTo>
                      <a:pt x="154" y="252"/>
                    </a:lnTo>
                    <a:close/>
                    <a:moveTo>
                      <a:pt x="20" y="172"/>
                    </a:moveTo>
                    <a:cubicBezTo>
                      <a:pt x="142" y="287"/>
                      <a:pt x="142" y="287"/>
                      <a:pt x="142" y="287"/>
                    </a:cubicBezTo>
                    <a:cubicBezTo>
                      <a:pt x="162" y="307"/>
                      <a:pt x="162" y="307"/>
                      <a:pt x="162" y="307"/>
                    </a:cubicBezTo>
                    <a:cubicBezTo>
                      <a:pt x="183" y="285"/>
                      <a:pt x="183" y="285"/>
                      <a:pt x="183" y="285"/>
                    </a:cubicBezTo>
                    <a:cubicBezTo>
                      <a:pt x="180" y="283"/>
                      <a:pt x="180" y="283"/>
                      <a:pt x="180" y="283"/>
                    </a:cubicBezTo>
                    <a:cubicBezTo>
                      <a:pt x="286" y="173"/>
                      <a:pt x="286" y="173"/>
                      <a:pt x="286" y="173"/>
                    </a:cubicBezTo>
                    <a:cubicBezTo>
                      <a:pt x="290" y="177"/>
                      <a:pt x="290" y="177"/>
                      <a:pt x="290" y="177"/>
                    </a:cubicBezTo>
                    <a:cubicBezTo>
                      <a:pt x="312" y="154"/>
                      <a:pt x="312" y="154"/>
                      <a:pt x="312" y="154"/>
                    </a:cubicBezTo>
                    <a:cubicBezTo>
                      <a:pt x="290" y="135"/>
                      <a:pt x="290" y="135"/>
                      <a:pt x="290" y="135"/>
                    </a:cubicBezTo>
                    <a:cubicBezTo>
                      <a:pt x="168" y="19"/>
                      <a:pt x="168" y="19"/>
                      <a:pt x="168" y="19"/>
                    </a:cubicBezTo>
                    <a:cubicBezTo>
                      <a:pt x="149" y="0"/>
                      <a:pt x="149" y="0"/>
                      <a:pt x="149" y="0"/>
                    </a:cubicBezTo>
                    <a:cubicBezTo>
                      <a:pt x="132" y="19"/>
                      <a:pt x="132" y="19"/>
                      <a:pt x="132" y="19"/>
                    </a:cubicBezTo>
                    <a:cubicBezTo>
                      <a:pt x="18" y="136"/>
                      <a:pt x="18" y="136"/>
                      <a:pt x="18" y="136"/>
                    </a:cubicBezTo>
                    <a:cubicBezTo>
                      <a:pt x="0" y="154"/>
                      <a:pt x="0" y="154"/>
                      <a:pt x="0" y="154"/>
                    </a:cubicBezTo>
                    <a:lnTo>
                      <a:pt x="20" y="172"/>
                    </a:lnTo>
                    <a:close/>
                    <a:moveTo>
                      <a:pt x="42" y="151"/>
                    </a:moveTo>
                    <a:cubicBezTo>
                      <a:pt x="148" y="42"/>
                      <a:pt x="148" y="42"/>
                      <a:pt x="148" y="42"/>
                    </a:cubicBezTo>
                    <a:cubicBezTo>
                      <a:pt x="267" y="155"/>
                      <a:pt x="267" y="155"/>
                      <a:pt x="267" y="155"/>
                    </a:cubicBezTo>
                    <a:cubicBezTo>
                      <a:pt x="161" y="264"/>
                      <a:pt x="161" y="264"/>
                      <a:pt x="161" y="264"/>
                    </a:cubicBezTo>
                    <a:lnTo>
                      <a:pt x="42"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6"/>
              <p:cNvSpPr>
                <a:spLocks noEditPoints="1"/>
              </p:cNvSpPr>
              <p:nvPr/>
            </p:nvSpPr>
            <p:spPr bwMode="auto">
              <a:xfrm>
                <a:off x="3361114" y="571678"/>
                <a:ext cx="90724" cy="85762"/>
              </a:xfrm>
              <a:custGeom>
                <a:avLst/>
                <a:gdLst>
                  <a:gd name="T0" fmla="*/ 156 w 298"/>
                  <a:gd name="T1" fmla="*/ 168 h 281"/>
                  <a:gd name="T2" fmla="*/ 128 w 298"/>
                  <a:gd name="T3" fmla="*/ 200 h 281"/>
                  <a:gd name="T4" fmla="*/ 85 w 298"/>
                  <a:gd name="T5" fmla="*/ 232 h 281"/>
                  <a:gd name="T6" fmla="*/ 88 w 298"/>
                  <a:gd name="T7" fmla="*/ 206 h 281"/>
                  <a:gd name="T8" fmla="*/ 128 w 298"/>
                  <a:gd name="T9" fmla="*/ 154 h 281"/>
                  <a:gd name="T10" fmla="*/ 103 w 298"/>
                  <a:gd name="T11" fmla="*/ 175 h 281"/>
                  <a:gd name="T12" fmla="*/ 71 w 298"/>
                  <a:gd name="T13" fmla="*/ 191 h 281"/>
                  <a:gd name="T14" fmla="*/ 80 w 298"/>
                  <a:gd name="T15" fmla="*/ 161 h 281"/>
                  <a:gd name="T16" fmla="*/ 85 w 298"/>
                  <a:gd name="T17" fmla="*/ 137 h 281"/>
                  <a:gd name="T18" fmla="*/ 54 w 298"/>
                  <a:gd name="T19" fmla="*/ 124 h 281"/>
                  <a:gd name="T20" fmla="*/ 167 w 298"/>
                  <a:gd name="T21" fmla="*/ 66 h 281"/>
                  <a:gd name="T22" fmla="*/ 200 w 298"/>
                  <a:gd name="T23" fmla="*/ 79 h 281"/>
                  <a:gd name="T24" fmla="*/ 146 w 298"/>
                  <a:gd name="T25" fmla="*/ 106 h 281"/>
                  <a:gd name="T26" fmla="*/ 142 w 298"/>
                  <a:gd name="T27" fmla="*/ 133 h 281"/>
                  <a:gd name="T28" fmla="*/ 167 w 298"/>
                  <a:gd name="T29" fmla="*/ 141 h 281"/>
                  <a:gd name="T30" fmla="*/ 192 w 298"/>
                  <a:gd name="T31" fmla="*/ 87 h 281"/>
                  <a:gd name="T32" fmla="*/ 225 w 298"/>
                  <a:gd name="T33" fmla="*/ 95 h 281"/>
                  <a:gd name="T34" fmla="*/ 225 w 298"/>
                  <a:gd name="T35" fmla="*/ 142 h 281"/>
                  <a:gd name="T36" fmla="*/ 298 w 298"/>
                  <a:gd name="T37" fmla="*/ 160 h 281"/>
                  <a:gd name="T38" fmla="*/ 291 w 298"/>
                  <a:gd name="T39" fmla="*/ 194 h 281"/>
                  <a:gd name="T40" fmla="*/ 219 w 298"/>
                  <a:gd name="T41" fmla="*/ 173 h 281"/>
                  <a:gd name="T42" fmla="*/ 186 w 298"/>
                  <a:gd name="T43" fmla="*/ 159 h 281"/>
                  <a:gd name="T44" fmla="*/ 203 w 298"/>
                  <a:gd name="T45" fmla="*/ 186 h 281"/>
                  <a:gd name="T46" fmla="*/ 212 w 298"/>
                  <a:gd name="T47" fmla="*/ 228 h 281"/>
                  <a:gd name="T48" fmla="*/ 168 w 298"/>
                  <a:gd name="T49" fmla="*/ 237 h 281"/>
                  <a:gd name="T50" fmla="*/ 180 w 298"/>
                  <a:gd name="T51" fmla="*/ 218 h 281"/>
                  <a:gd name="T52" fmla="*/ 175 w 298"/>
                  <a:gd name="T53" fmla="*/ 195 h 281"/>
                  <a:gd name="T54" fmla="*/ 153 w 298"/>
                  <a:gd name="T55" fmla="*/ 226 h 281"/>
                  <a:gd name="T56" fmla="*/ 106 w 298"/>
                  <a:gd name="T57" fmla="*/ 281 h 281"/>
                  <a:gd name="T58" fmla="*/ 78 w 298"/>
                  <a:gd name="T59" fmla="*/ 265 h 281"/>
                  <a:gd name="T60" fmla="*/ 27 w 298"/>
                  <a:gd name="T61" fmla="*/ 155 h 281"/>
                  <a:gd name="T62" fmla="*/ 9 w 298"/>
                  <a:gd name="T63" fmla="*/ 118 h 281"/>
                  <a:gd name="T64" fmla="*/ 26 w 298"/>
                  <a:gd name="T65" fmla="*/ 91 h 281"/>
                  <a:gd name="T66" fmla="*/ 68 w 298"/>
                  <a:gd name="T67" fmla="*/ 55 h 281"/>
                  <a:gd name="T68" fmla="*/ 85 w 298"/>
                  <a:gd name="T69" fmla="*/ 30 h 281"/>
                  <a:gd name="T70" fmla="*/ 114 w 298"/>
                  <a:gd name="T71" fmla="*/ 45 h 281"/>
                  <a:gd name="T72" fmla="*/ 201 w 298"/>
                  <a:gd name="T73" fmla="*/ 0 h 281"/>
                  <a:gd name="T74" fmla="*/ 222 w 298"/>
                  <a:gd name="T75" fmla="*/ 40 h 281"/>
                  <a:gd name="T76" fmla="*/ 200 w 298"/>
                  <a:gd name="T77" fmla="*/ 67 h 281"/>
                  <a:gd name="T78" fmla="*/ 186 w 298"/>
                  <a:gd name="T79" fmla="*/ 38 h 281"/>
                  <a:gd name="T80" fmla="*/ 49 w 298"/>
                  <a:gd name="T81" fmla="*/ 128 h 281"/>
                  <a:gd name="T82" fmla="*/ 27 w 298"/>
                  <a:gd name="T83" fmla="*/ 15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8" h="281">
                    <a:moveTo>
                      <a:pt x="130" y="212"/>
                    </a:moveTo>
                    <a:cubicBezTo>
                      <a:pt x="142" y="194"/>
                      <a:pt x="151" y="180"/>
                      <a:pt x="156" y="168"/>
                    </a:cubicBezTo>
                    <a:cubicBezTo>
                      <a:pt x="155" y="167"/>
                      <a:pt x="153" y="166"/>
                      <a:pt x="152" y="165"/>
                    </a:cubicBezTo>
                    <a:cubicBezTo>
                      <a:pt x="143" y="178"/>
                      <a:pt x="135" y="190"/>
                      <a:pt x="128" y="200"/>
                    </a:cubicBezTo>
                    <a:cubicBezTo>
                      <a:pt x="121" y="210"/>
                      <a:pt x="110" y="223"/>
                      <a:pt x="94" y="239"/>
                    </a:cubicBezTo>
                    <a:cubicBezTo>
                      <a:pt x="90" y="236"/>
                      <a:pt x="87" y="234"/>
                      <a:pt x="85" y="232"/>
                    </a:cubicBezTo>
                    <a:cubicBezTo>
                      <a:pt x="82" y="230"/>
                      <a:pt x="76" y="227"/>
                      <a:pt x="68" y="223"/>
                    </a:cubicBezTo>
                    <a:cubicBezTo>
                      <a:pt x="76" y="216"/>
                      <a:pt x="83" y="211"/>
                      <a:pt x="88" y="206"/>
                    </a:cubicBezTo>
                    <a:cubicBezTo>
                      <a:pt x="94" y="200"/>
                      <a:pt x="101" y="193"/>
                      <a:pt x="108" y="184"/>
                    </a:cubicBezTo>
                    <a:cubicBezTo>
                      <a:pt x="115" y="175"/>
                      <a:pt x="122" y="165"/>
                      <a:pt x="128" y="154"/>
                    </a:cubicBezTo>
                    <a:cubicBezTo>
                      <a:pt x="124" y="154"/>
                      <a:pt x="124" y="154"/>
                      <a:pt x="124" y="154"/>
                    </a:cubicBezTo>
                    <a:cubicBezTo>
                      <a:pt x="115" y="164"/>
                      <a:pt x="108" y="171"/>
                      <a:pt x="103" y="175"/>
                    </a:cubicBezTo>
                    <a:cubicBezTo>
                      <a:pt x="99" y="180"/>
                      <a:pt x="90" y="187"/>
                      <a:pt x="79" y="198"/>
                    </a:cubicBezTo>
                    <a:cubicBezTo>
                      <a:pt x="76" y="195"/>
                      <a:pt x="73" y="193"/>
                      <a:pt x="71" y="191"/>
                    </a:cubicBezTo>
                    <a:cubicBezTo>
                      <a:pt x="68" y="189"/>
                      <a:pt x="62" y="186"/>
                      <a:pt x="53" y="181"/>
                    </a:cubicBezTo>
                    <a:cubicBezTo>
                      <a:pt x="60" y="176"/>
                      <a:pt x="69" y="170"/>
                      <a:pt x="80" y="161"/>
                    </a:cubicBezTo>
                    <a:cubicBezTo>
                      <a:pt x="92" y="153"/>
                      <a:pt x="104" y="139"/>
                      <a:pt x="118" y="120"/>
                    </a:cubicBezTo>
                    <a:cubicBezTo>
                      <a:pt x="85" y="137"/>
                      <a:pt x="85" y="137"/>
                      <a:pt x="85" y="137"/>
                    </a:cubicBezTo>
                    <a:cubicBezTo>
                      <a:pt x="66" y="148"/>
                      <a:pt x="66" y="148"/>
                      <a:pt x="66" y="148"/>
                    </a:cubicBezTo>
                    <a:cubicBezTo>
                      <a:pt x="54" y="124"/>
                      <a:pt x="54" y="124"/>
                      <a:pt x="54" y="124"/>
                    </a:cubicBezTo>
                    <a:cubicBezTo>
                      <a:pt x="74" y="115"/>
                      <a:pt x="74" y="115"/>
                      <a:pt x="74" y="115"/>
                    </a:cubicBezTo>
                    <a:cubicBezTo>
                      <a:pt x="167" y="66"/>
                      <a:pt x="167" y="66"/>
                      <a:pt x="167" y="66"/>
                    </a:cubicBezTo>
                    <a:cubicBezTo>
                      <a:pt x="188" y="55"/>
                      <a:pt x="188" y="55"/>
                      <a:pt x="188" y="55"/>
                    </a:cubicBezTo>
                    <a:cubicBezTo>
                      <a:pt x="200" y="79"/>
                      <a:pt x="200" y="79"/>
                      <a:pt x="200" y="79"/>
                    </a:cubicBezTo>
                    <a:cubicBezTo>
                      <a:pt x="179" y="89"/>
                      <a:pt x="179" y="89"/>
                      <a:pt x="179" y="89"/>
                    </a:cubicBezTo>
                    <a:cubicBezTo>
                      <a:pt x="146" y="106"/>
                      <a:pt x="146" y="106"/>
                      <a:pt x="146" y="106"/>
                    </a:cubicBezTo>
                    <a:cubicBezTo>
                      <a:pt x="150" y="107"/>
                      <a:pt x="154" y="108"/>
                      <a:pt x="158" y="108"/>
                    </a:cubicBezTo>
                    <a:cubicBezTo>
                      <a:pt x="153" y="117"/>
                      <a:pt x="147" y="125"/>
                      <a:pt x="142" y="133"/>
                    </a:cubicBezTo>
                    <a:cubicBezTo>
                      <a:pt x="151" y="134"/>
                      <a:pt x="157" y="136"/>
                      <a:pt x="160" y="137"/>
                    </a:cubicBezTo>
                    <a:cubicBezTo>
                      <a:pt x="167" y="141"/>
                      <a:pt x="167" y="141"/>
                      <a:pt x="167" y="141"/>
                    </a:cubicBezTo>
                    <a:cubicBezTo>
                      <a:pt x="179" y="120"/>
                      <a:pt x="185" y="108"/>
                      <a:pt x="186" y="103"/>
                    </a:cubicBezTo>
                    <a:cubicBezTo>
                      <a:pt x="192" y="87"/>
                      <a:pt x="192" y="87"/>
                      <a:pt x="192" y="87"/>
                    </a:cubicBezTo>
                    <a:cubicBezTo>
                      <a:pt x="196" y="89"/>
                      <a:pt x="199" y="90"/>
                      <a:pt x="202" y="91"/>
                    </a:cubicBezTo>
                    <a:cubicBezTo>
                      <a:pt x="205" y="92"/>
                      <a:pt x="212" y="93"/>
                      <a:pt x="225" y="95"/>
                    </a:cubicBezTo>
                    <a:cubicBezTo>
                      <a:pt x="218" y="107"/>
                      <a:pt x="212" y="117"/>
                      <a:pt x="207" y="126"/>
                    </a:cubicBezTo>
                    <a:cubicBezTo>
                      <a:pt x="211" y="130"/>
                      <a:pt x="217" y="136"/>
                      <a:pt x="225" y="142"/>
                    </a:cubicBezTo>
                    <a:cubicBezTo>
                      <a:pt x="233" y="149"/>
                      <a:pt x="243" y="154"/>
                      <a:pt x="257" y="157"/>
                    </a:cubicBezTo>
                    <a:cubicBezTo>
                      <a:pt x="271" y="160"/>
                      <a:pt x="284" y="161"/>
                      <a:pt x="298" y="160"/>
                    </a:cubicBezTo>
                    <a:cubicBezTo>
                      <a:pt x="296" y="166"/>
                      <a:pt x="295" y="171"/>
                      <a:pt x="294" y="175"/>
                    </a:cubicBezTo>
                    <a:cubicBezTo>
                      <a:pt x="293" y="178"/>
                      <a:pt x="292" y="185"/>
                      <a:pt x="291" y="194"/>
                    </a:cubicBezTo>
                    <a:cubicBezTo>
                      <a:pt x="272" y="193"/>
                      <a:pt x="257" y="190"/>
                      <a:pt x="247" y="186"/>
                    </a:cubicBezTo>
                    <a:cubicBezTo>
                      <a:pt x="236" y="183"/>
                      <a:pt x="227" y="178"/>
                      <a:pt x="219" y="173"/>
                    </a:cubicBezTo>
                    <a:cubicBezTo>
                      <a:pt x="211" y="167"/>
                      <a:pt x="202" y="160"/>
                      <a:pt x="192" y="150"/>
                    </a:cubicBezTo>
                    <a:cubicBezTo>
                      <a:pt x="186" y="159"/>
                      <a:pt x="186" y="159"/>
                      <a:pt x="186" y="159"/>
                    </a:cubicBezTo>
                    <a:cubicBezTo>
                      <a:pt x="189" y="162"/>
                      <a:pt x="191" y="166"/>
                      <a:pt x="193" y="168"/>
                    </a:cubicBezTo>
                    <a:cubicBezTo>
                      <a:pt x="195" y="171"/>
                      <a:pt x="198" y="177"/>
                      <a:pt x="203" y="186"/>
                    </a:cubicBezTo>
                    <a:cubicBezTo>
                      <a:pt x="208" y="195"/>
                      <a:pt x="211" y="202"/>
                      <a:pt x="213" y="208"/>
                    </a:cubicBezTo>
                    <a:cubicBezTo>
                      <a:pt x="215" y="215"/>
                      <a:pt x="214" y="222"/>
                      <a:pt x="212" y="228"/>
                    </a:cubicBezTo>
                    <a:cubicBezTo>
                      <a:pt x="210" y="235"/>
                      <a:pt x="200" y="243"/>
                      <a:pt x="182" y="253"/>
                    </a:cubicBezTo>
                    <a:cubicBezTo>
                      <a:pt x="175" y="244"/>
                      <a:pt x="170" y="239"/>
                      <a:pt x="168" y="237"/>
                    </a:cubicBezTo>
                    <a:cubicBezTo>
                      <a:pt x="158" y="230"/>
                      <a:pt x="158" y="230"/>
                      <a:pt x="158" y="230"/>
                    </a:cubicBezTo>
                    <a:cubicBezTo>
                      <a:pt x="171" y="225"/>
                      <a:pt x="178" y="222"/>
                      <a:pt x="180" y="218"/>
                    </a:cubicBezTo>
                    <a:cubicBezTo>
                      <a:pt x="182" y="215"/>
                      <a:pt x="182" y="211"/>
                      <a:pt x="180" y="206"/>
                    </a:cubicBezTo>
                    <a:cubicBezTo>
                      <a:pt x="178" y="202"/>
                      <a:pt x="177" y="198"/>
                      <a:pt x="175" y="195"/>
                    </a:cubicBezTo>
                    <a:cubicBezTo>
                      <a:pt x="174" y="192"/>
                      <a:pt x="174" y="192"/>
                      <a:pt x="174" y="192"/>
                    </a:cubicBezTo>
                    <a:cubicBezTo>
                      <a:pt x="169" y="202"/>
                      <a:pt x="162" y="213"/>
                      <a:pt x="153" y="226"/>
                    </a:cubicBezTo>
                    <a:cubicBezTo>
                      <a:pt x="144" y="238"/>
                      <a:pt x="137" y="248"/>
                      <a:pt x="130" y="255"/>
                    </a:cubicBezTo>
                    <a:cubicBezTo>
                      <a:pt x="106" y="281"/>
                      <a:pt x="106" y="281"/>
                      <a:pt x="106" y="281"/>
                    </a:cubicBezTo>
                    <a:cubicBezTo>
                      <a:pt x="99" y="276"/>
                      <a:pt x="94" y="273"/>
                      <a:pt x="90" y="271"/>
                    </a:cubicBezTo>
                    <a:cubicBezTo>
                      <a:pt x="78" y="265"/>
                      <a:pt x="78" y="265"/>
                      <a:pt x="78" y="265"/>
                    </a:cubicBezTo>
                    <a:cubicBezTo>
                      <a:pt x="101" y="247"/>
                      <a:pt x="118" y="229"/>
                      <a:pt x="130" y="212"/>
                    </a:cubicBezTo>
                    <a:close/>
                    <a:moveTo>
                      <a:pt x="27" y="155"/>
                    </a:moveTo>
                    <a:cubicBezTo>
                      <a:pt x="22" y="143"/>
                      <a:pt x="22" y="143"/>
                      <a:pt x="22" y="143"/>
                    </a:cubicBezTo>
                    <a:cubicBezTo>
                      <a:pt x="9" y="118"/>
                      <a:pt x="9" y="118"/>
                      <a:pt x="9" y="118"/>
                    </a:cubicBezTo>
                    <a:cubicBezTo>
                      <a:pt x="0" y="103"/>
                      <a:pt x="0" y="103"/>
                      <a:pt x="0" y="103"/>
                    </a:cubicBezTo>
                    <a:cubicBezTo>
                      <a:pt x="26" y="91"/>
                      <a:pt x="26" y="91"/>
                      <a:pt x="26" y="91"/>
                    </a:cubicBezTo>
                    <a:cubicBezTo>
                      <a:pt x="86" y="60"/>
                      <a:pt x="86" y="60"/>
                      <a:pt x="86" y="60"/>
                    </a:cubicBezTo>
                    <a:cubicBezTo>
                      <a:pt x="81" y="58"/>
                      <a:pt x="75" y="57"/>
                      <a:pt x="68" y="55"/>
                    </a:cubicBezTo>
                    <a:cubicBezTo>
                      <a:pt x="70" y="52"/>
                      <a:pt x="73" y="49"/>
                      <a:pt x="75" y="47"/>
                    </a:cubicBezTo>
                    <a:cubicBezTo>
                      <a:pt x="76" y="44"/>
                      <a:pt x="80" y="39"/>
                      <a:pt x="85" y="30"/>
                    </a:cubicBezTo>
                    <a:cubicBezTo>
                      <a:pt x="100" y="33"/>
                      <a:pt x="110" y="36"/>
                      <a:pt x="117" y="38"/>
                    </a:cubicBezTo>
                    <a:cubicBezTo>
                      <a:pt x="116" y="41"/>
                      <a:pt x="114" y="43"/>
                      <a:pt x="114" y="45"/>
                    </a:cubicBezTo>
                    <a:cubicBezTo>
                      <a:pt x="178" y="12"/>
                      <a:pt x="178" y="12"/>
                      <a:pt x="178" y="12"/>
                    </a:cubicBezTo>
                    <a:cubicBezTo>
                      <a:pt x="201" y="0"/>
                      <a:pt x="201" y="0"/>
                      <a:pt x="201" y="0"/>
                    </a:cubicBezTo>
                    <a:cubicBezTo>
                      <a:pt x="209" y="16"/>
                      <a:pt x="209" y="16"/>
                      <a:pt x="209" y="16"/>
                    </a:cubicBezTo>
                    <a:cubicBezTo>
                      <a:pt x="222" y="40"/>
                      <a:pt x="222" y="40"/>
                      <a:pt x="222" y="40"/>
                    </a:cubicBezTo>
                    <a:cubicBezTo>
                      <a:pt x="229" y="52"/>
                      <a:pt x="229" y="52"/>
                      <a:pt x="229" y="52"/>
                    </a:cubicBezTo>
                    <a:cubicBezTo>
                      <a:pt x="200" y="67"/>
                      <a:pt x="200" y="67"/>
                      <a:pt x="200" y="67"/>
                    </a:cubicBezTo>
                    <a:cubicBezTo>
                      <a:pt x="194" y="54"/>
                      <a:pt x="194" y="54"/>
                      <a:pt x="194" y="54"/>
                    </a:cubicBezTo>
                    <a:cubicBezTo>
                      <a:pt x="186" y="38"/>
                      <a:pt x="186" y="38"/>
                      <a:pt x="186" y="38"/>
                    </a:cubicBezTo>
                    <a:cubicBezTo>
                      <a:pt x="41" y="113"/>
                      <a:pt x="41" y="113"/>
                      <a:pt x="41" y="113"/>
                    </a:cubicBezTo>
                    <a:cubicBezTo>
                      <a:pt x="49" y="128"/>
                      <a:pt x="49" y="128"/>
                      <a:pt x="49" y="128"/>
                    </a:cubicBezTo>
                    <a:cubicBezTo>
                      <a:pt x="56" y="140"/>
                      <a:pt x="56" y="140"/>
                      <a:pt x="56" y="140"/>
                    </a:cubicBezTo>
                    <a:lnTo>
                      <a:pt x="27"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7"/>
              <p:cNvSpPr>
                <a:spLocks noEditPoints="1"/>
              </p:cNvSpPr>
              <p:nvPr/>
            </p:nvSpPr>
            <p:spPr bwMode="auto">
              <a:xfrm>
                <a:off x="3475936" y="542618"/>
                <a:ext cx="75839" cy="71587"/>
              </a:xfrm>
              <a:custGeom>
                <a:avLst/>
                <a:gdLst>
                  <a:gd name="T0" fmla="*/ 36 w 250"/>
                  <a:gd name="T1" fmla="*/ 73 h 236"/>
                  <a:gd name="T2" fmla="*/ 83 w 250"/>
                  <a:gd name="T3" fmla="*/ 66 h 236"/>
                  <a:gd name="T4" fmla="*/ 88 w 250"/>
                  <a:gd name="T5" fmla="*/ 95 h 236"/>
                  <a:gd name="T6" fmla="*/ 41 w 250"/>
                  <a:gd name="T7" fmla="*/ 102 h 236"/>
                  <a:gd name="T8" fmla="*/ 36 w 250"/>
                  <a:gd name="T9" fmla="*/ 73 h 236"/>
                  <a:gd name="T10" fmla="*/ 4 w 250"/>
                  <a:gd name="T11" fmla="*/ 71 h 236"/>
                  <a:gd name="T12" fmla="*/ 20 w 250"/>
                  <a:gd name="T13" fmla="*/ 167 h 236"/>
                  <a:gd name="T14" fmla="*/ 23 w 250"/>
                  <a:gd name="T15" fmla="*/ 193 h 236"/>
                  <a:gd name="T16" fmla="*/ 54 w 250"/>
                  <a:gd name="T17" fmla="*/ 188 h 236"/>
                  <a:gd name="T18" fmla="*/ 53 w 250"/>
                  <a:gd name="T19" fmla="*/ 184 h 236"/>
                  <a:gd name="T20" fmla="*/ 101 w 250"/>
                  <a:gd name="T21" fmla="*/ 177 h 236"/>
                  <a:gd name="T22" fmla="*/ 107 w 250"/>
                  <a:gd name="T23" fmla="*/ 213 h 236"/>
                  <a:gd name="T24" fmla="*/ 111 w 250"/>
                  <a:gd name="T25" fmla="*/ 226 h 236"/>
                  <a:gd name="T26" fmla="*/ 121 w 250"/>
                  <a:gd name="T27" fmla="*/ 234 h 236"/>
                  <a:gd name="T28" fmla="*/ 143 w 250"/>
                  <a:gd name="T29" fmla="*/ 235 h 236"/>
                  <a:gd name="T30" fmla="*/ 181 w 250"/>
                  <a:gd name="T31" fmla="*/ 229 h 236"/>
                  <a:gd name="T32" fmla="*/ 216 w 250"/>
                  <a:gd name="T33" fmla="*/ 224 h 236"/>
                  <a:gd name="T34" fmla="*/ 233 w 250"/>
                  <a:gd name="T35" fmla="*/ 219 h 236"/>
                  <a:gd name="T36" fmla="*/ 242 w 250"/>
                  <a:gd name="T37" fmla="*/ 209 h 236"/>
                  <a:gd name="T38" fmla="*/ 250 w 250"/>
                  <a:gd name="T39" fmla="*/ 176 h 236"/>
                  <a:gd name="T40" fmla="*/ 218 w 250"/>
                  <a:gd name="T41" fmla="*/ 167 h 236"/>
                  <a:gd name="T42" fmla="*/ 218 w 250"/>
                  <a:gd name="T43" fmla="*/ 177 h 236"/>
                  <a:gd name="T44" fmla="*/ 214 w 250"/>
                  <a:gd name="T45" fmla="*/ 191 h 236"/>
                  <a:gd name="T46" fmla="*/ 202 w 250"/>
                  <a:gd name="T47" fmla="*/ 197 h 236"/>
                  <a:gd name="T48" fmla="*/ 177 w 250"/>
                  <a:gd name="T49" fmla="*/ 201 h 236"/>
                  <a:gd name="T50" fmla="*/ 150 w 250"/>
                  <a:gd name="T51" fmla="*/ 205 h 236"/>
                  <a:gd name="T52" fmla="*/ 138 w 250"/>
                  <a:gd name="T53" fmla="*/ 204 h 236"/>
                  <a:gd name="T54" fmla="*/ 135 w 250"/>
                  <a:gd name="T55" fmla="*/ 198 h 236"/>
                  <a:gd name="T56" fmla="*/ 131 w 250"/>
                  <a:gd name="T57" fmla="*/ 172 h 236"/>
                  <a:gd name="T58" fmla="*/ 185 w 250"/>
                  <a:gd name="T59" fmla="*/ 163 h 236"/>
                  <a:gd name="T60" fmla="*/ 186 w 250"/>
                  <a:gd name="T61" fmla="*/ 168 h 236"/>
                  <a:gd name="T62" fmla="*/ 217 w 250"/>
                  <a:gd name="T63" fmla="*/ 163 h 236"/>
                  <a:gd name="T64" fmla="*/ 213 w 250"/>
                  <a:gd name="T65" fmla="*/ 139 h 236"/>
                  <a:gd name="T66" fmla="*/ 198 w 250"/>
                  <a:gd name="T67" fmla="*/ 41 h 236"/>
                  <a:gd name="T68" fmla="*/ 195 w 250"/>
                  <a:gd name="T69" fmla="*/ 19 h 236"/>
                  <a:gd name="T70" fmla="*/ 175 w 250"/>
                  <a:gd name="T71" fmla="*/ 23 h 236"/>
                  <a:gd name="T72" fmla="*/ 109 w 250"/>
                  <a:gd name="T73" fmla="*/ 33 h 236"/>
                  <a:gd name="T74" fmla="*/ 107 w 250"/>
                  <a:gd name="T75" fmla="*/ 19 h 236"/>
                  <a:gd name="T76" fmla="*/ 105 w 250"/>
                  <a:gd name="T77" fmla="*/ 0 h 236"/>
                  <a:gd name="T78" fmla="*/ 73 w 250"/>
                  <a:gd name="T79" fmla="*/ 5 h 236"/>
                  <a:gd name="T80" fmla="*/ 77 w 250"/>
                  <a:gd name="T81" fmla="*/ 24 h 236"/>
                  <a:gd name="T82" fmla="*/ 79 w 250"/>
                  <a:gd name="T83" fmla="*/ 38 h 236"/>
                  <a:gd name="T84" fmla="*/ 24 w 250"/>
                  <a:gd name="T85" fmla="*/ 47 h 236"/>
                  <a:gd name="T86" fmla="*/ 0 w 250"/>
                  <a:gd name="T87" fmla="*/ 50 h 236"/>
                  <a:gd name="T88" fmla="*/ 4 w 250"/>
                  <a:gd name="T89" fmla="*/ 71 h 236"/>
                  <a:gd name="T90" fmla="*/ 45 w 250"/>
                  <a:gd name="T91" fmla="*/ 129 h 236"/>
                  <a:gd name="T92" fmla="*/ 92 w 250"/>
                  <a:gd name="T93" fmla="*/ 121 h 236"/>
                  <a:gd name="T94" fmla="*/ 97 w 250"/>
                  <a:gd name="T95" fmla="*/ 149 h 236"/>
                  <a:gd name="T96" fmla="*/ 49 w 250"/>
                  <a:gd name="T97" fmla="*/ 157 h 236"/>
                  <a:gd name="T98" fmla="*/ 45 w 250"/>
                  <a:gd name="T99" fmla="*/ 129 h 236"/>
                  <a:gd name="T100" fmla="*/ 114 w 250"/>
                  <a:gd name="T101" fmla="*/ 61 h 236"/>
                  <a:gd name="T102" fmla="*/ 168 w 250"/>
                  <a:gd name="T103" fmla="*/ 53 h 236"/>
                  <a:gd name="T104" fmla="*/ 172 w 250"/>
                  <a:gd name="T105" fmla="*/ 82 h 236"/>
                  <a:gd name="T106" fmla="*/ 118 w 250"/>
                  <a:gd name="T107" fmla="*/ 90 h 236"/>
                  <a:gd name="T108" fmla="*/ 114 w 250"/>
                  <a:gd name="T109" fmla="*/ 61 h 236"/>
                  <a:gd name="T110" fmla="*/ 122 w 250"/>
                  <a:gd name="T111" fmla="*/ 116 h 236"/>
                  <a:gd name="T112" fmla="*/ 177 w 250"/>
                  <a:gd name="T113" fmla="*/ 108 h 236"/>
                  <a:gd name="T114" fmla="*/ 181 w 250"/>
                  <a:gd name="T115" fmla="*/ 136 h 236"/>
                  <a:gd name="T116" fmla="*/ 127 w 250"/>
                  <a:gd name="T117" fmla="*/ 145 h 236"/>
                  <a:gd name="T118" fmla="*/ 122 w 250"/>
                  <a:gd name="T119" fmla="*/ 11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0" h="236">
                    <a:moveTo>
                      <a:pt x="36" y="73"/>
                    </a:moveTo>
                    <a:cubicBezTo>
                      <a:pt x="83" y="66"/>
                      <a:pt x="83" y="66"/>
                      <a:pt x="83" y="66"/>
                    </a:cubicBezTo>
                    <a:cubicBezTo>
                      <a:pt x="88" y="95"/>
                      <a:pt x="88" y="95"/>
                      <a:pt x="88" y="95"/>
                    </a:cubicBezTo>
                    <a:cubicBezTo>
                      <a:pt x="41" y="102"/>
                      <a:pt x="41" y="102"/>
                      <a:pt x="41" y="102"/>
                    </a:cubicBezTo>
                    <a:lnTo>
                      <a:pt x="36" y="73"/>
                    </a:lnTo>
                    <a:close/>
                    <a:moveTo>
                      <a:pt x="4" y="71"/>
                    </a:moveTo>
                    <a:cubicBezTo>
                      <a:pt x="20" y="167"/>
                      <a:pt x="20" y="167"/>
                      <a:pt x="20" y="167"/>
                    </a:cubicBezTo>
                    <a:cubicBezTo>
                      <a:pt x="23" y="193"/>
                      <a:pt x="23" y="193"/>
                      <a:pt x="23" y="193"/>
                    </a:cubicBezTo>
                    <a:cubicBezTo>
                      <a:pt x="54" y="188"/>
                      <a:pt x="54" y="188"/>
                      <a:pt x="54" y="188"/>
                    </a:cubicBezTo>
                    <a:cubicBezTo>
                      <a:pt x="53" y="184"/>
                      <a:pt x="53" y="184"/>
                      <a:pt x="53" y="184"/>
                    </a:cubicBezTo>
                    <a:cubicBezTo>
                      <a:pt x="101" y="177"/>
                      <a:pt x="101" y="177"/>
                      <a:pt x="101" y="177"/>
                    </a:cubicBezTo>
                    <a:cubicBezTo>
                      <a:pt x="107" y="213"/>
                      <a:pt x="107" y="213"/>
                      <a:pt x="107" y="213"/>
                    </a:cubicBezTo>
                    <a:cubicBezTo>
                      <a:pt x="108" y="218"/>
                      <a:pt x="109" y="223"/>
                      <a:pt x="111" y="226"/>
                    </a:cubicBezTo>
                    <a:cubicBezTo>
                      <a:pt x="113" y="229"/>
                      <a:pt x="116" y="232"/>
                      <a:pt x="121" y="234"/>
                    </a:cubicBezTo>
                    <a:cubicBezTo>
                      <a:pt x="126" y="236"/>
                      <a:pt x="134" y="236"/>
                      <a:pt x="143" y="235"/>
                    </a:cubicBezTo>
                    <a:cubicBezTo>
                      <a:pt x="153" y="233"/>
                      <a:pt x="165" y="231"/>
                      <a:pt x="181" y="229"/>
                    </a:cubicBezTo>
                    <a:cubicBezTo>
                      <a:pt x="197" y="227"/>
                      <a:pt x="209" y="226"/>
                      <a:pt x="216" y="224"/>
                    </a:cubicBezTo>
                    <a:cubicBezTo>
                      <a:pt x="224" y="222"/>
                      <a:pt x="230" y="221"/>
                      <a:pt x="233" y="219"/>
                    </a:cubicBezTo>
                    <a:cubicBezTo>
                      <a:pt x="237" y="216"/>
                      <a:pt x="240" y="213"/>
                      <a:pt x="242" y="209"/>
                    </a:cubicBezTo>
                    <a:cubicBezTo>
                      <a:pt x="245" y="205"/>
                      <a:pt x="248" y="194"/>
                      <a:pt x="250" y="176"/>
                    </a:cubicBezTo>
                    <a:cubicBezTo>
                      <a:pt x="241" y="175"/>
                      <a:pt x="230" y="172"/>
                      <a:pt x="218" y="167"/>
                    </a:cubicBezTo>
                    <a:cubicBezTo>
                      <a:pt x="218" y="177"/>
                      <a:pt x="218" y="177"/>
                      <a:pt x="218" y="177"/>
                    </a:cubicBezTo>
                    <a:cubicBezTo>
                      <a:pt x="218" y="183"/>
                      <a:pt x="217" y="188"/>
                      <a:pt x="214" y="191"/>
                    </a:cubicBezTo>
                    <a:cubicBezTo>
                      <a:pt x="211" y="194"/>
                      <a:pt x="207" y="196"/>
                      <a:pt x="202" y="197"/>
                    </a:cubicBezTo>
                    <a:cubicBezTo>
                      <a:pt x="197" y="199"/>
                      <a:pt x="189" y="200"/>
                      <a:pt x="177" y="201"/>
                    </a:cubicBezTo>
                    <a:cubicBezTo>
                      <a:pt x="150" y="205"/>
                      <a:pt x="150" y="205"/>
                      <a:pt x="150" y="205"/>
                    </a:cubicBezTo>
                    <a:cubicBezTo>
                      <a:pt x="144" y="206"/>
                      <a:pt x="140" y="205"/>
                      <a:pt x="138" y="204"/>
                    </a:cubicBezTo>
                    <a:cubicBezTo>
                      <a:pt x="137" y="202"/>
                      <a:pt x="136" y="200"/>
                      <a:pt x="135" y="198"/>
                    </a:cubicBezTo>
                    <a:cubicBezTo>
                      <a:pt x="131" y="172"/>
                      <a:pt x="131" y="172"/>
                      <a:pt x="131" y="172"/>
                    </a:cubicBezTo>
                    <a:cubicBezTo>
                      <a:pt x="185" y="163"/>
                      <a:pt x="185" y="163"/>
                      <a:pt x="185" y="163"/>
                    </a:cubicBezTo>
                    <a:cubicBezTo>
                      <a:pt x="186" y="168"/>
                      <a:pt x="186" y="168"/>
                      <a:pt x="186" y="168"/>
                    </a:cubicBezTo>
                    <a:cubicBezTo>
                      <a:pt x="217" y="163"/>
                      <a:pt x="217" y="163"/>
                      <a:pt x="217" y="163"/>
                    </a:cubicBezTo>
                    <a:cubicBezTo>
                      <a:pt x="213" y="139"/>
                      <a:pt x="213" y="139"/>
                      <a:pt x="213" y="139"/>
                    </a:cubicBezTo>
                    <a:cubicBezTo>
                      <a:pt x="198" y="41"/>
                      <a:pt x="198" y="41"/>
                      <a:pt x="198" y="41"/>
                    </a:cubicBezTo>
                    <a:cubicBezTo>
                      <a:pt x="195" y="19"/>
                      <a:pt x="195" y="19"/>
                      <a:pt x="195" y="19"/>
                    </a:cubicBezTo>
                    <a:cubicBezTo>
                      <a:pt x="175" y="23"/>
                      <a:pt x="175" y="23"/>
                      <a:pt x="175" y="23"/>
                    </a:cubicBezTo>
                    <a:cubicBezTo>
                      <a:pt x="109" y="33"/>
                      <a:pt x="109" y="33"/>
                      <a:pt x="109" y="33"/>
                    </a:cubicBezTo>
                    <a:cubicBezTo>
                      <a:pt x="107" y="19"/>
                      <a:pt x="107" y="19"/>
                      <a:pt x="107" y="19"/>
                    </a:cubicBezTo>
                    <a:cubicBezTo>
                      <a:pt x="105" y="0"/>
                      <a:pt x="105" y="0"/>
                      <a:pt x="105" y="0"/>
                    </a:cubicBezTo>
                    <a:cubicBezTo>
                      <a:pt x="73" y="5"/>
                      <a:pt x="73" y="5"/>
                      <a:pt x="73" y="5"/>
                    </a:cubicBezTo>
                    <a:cubicBezTo>
                      <a:pt x="77" y="24"/>
                      <a:pt x="77" y="24"/>
                      <a:pt x="77" y="24"/>
                    </a:cubicBezTo>
                    <a:cubicBezTo>
                      <a:pt x="79" y="38"/>
                      <a:pt x="79" y="38"/>
                      <a:pt x="79" y="38"/>
                    </a:cubicBezTo>
                    <a:cubicBezTo>
                      <a:pt x="24" y="47"/>
                      <a:pt x="24" y="47"/>
                      <a:pt x="24" y="47"/>
                    </a:cubicBezTo>
                    <a:cubicBezTo>
                      <a:pt x="0" y="50"/>
                      <a:pt x="0" y="50"/>
                      <a:pt x="0" y="50"/>
                    </a:cubicBezTo>
                    <a:lnTo>
                      <a:pt x="4" y="71"/>
                    </a:lnTo>
                    <a:close/>
                    <a:moveTo>
                      <a:pt x="45" y="129"/>
                    </a:moveTo>
                    <a:cubicBezTo>
                      <a:pt x="92" y="121"/>
                      <a:pt x="92" y="121"/>
                      <a:pt x="92" y="121"/>
                    </a:cubicBezTo>
                    <a:cubicBezTo>
                      <a:pt x="97" y="149"/>
                      <a:pt x="97" y="149"/>
                      <a:pt x="97" y="149"/>
                    </a:cubicBezTo>
                    <a:cubicBezTo>
                      <a:pt x="49" y="157"/>
                      <a:pt x="49" y="157"/>
                      <a:pt x="49" y="157"/>
                    </a:cubicBezTo>
                    <a:lnTo>
                      <a:pt x="45" y="129"/>
                    </a:lnTo>
                    <a:close/>
                    <a:moveTo>
                      <a:pt x="114" y="61"/>
                    </a:moveTo>
                    <a:cubicBezTo>
                      <a:pt x="168" y="53"/>
                      <a:pt x="168" y="53"/>
                      <a:pt x="168" y="53"/>
                    </a:cubicBezTo>
                    <a:cubicBezTo>
                      <a:pt x="172" y="82"/>
                      <a:pt x="172" y="82"/>
                      <a:pt x="172" y="82"/>
                    </a:cubicBezTo>
                    <a:cubicBezTo>
                      <a:pt x="118" y="90"/>
                      <a:pt x="118" y="90"/>
                      <a:pt x="118" y="90"/>
                    </a:cubicBezTo>
                    <a:lnTo>
                      <a:pt x="114" y="61"/>
                    </a:lnTo>
                    <a:close/>
                    <a:moveTo>
                      <a:pt x="122" y="116"/>
                    </a:moveTo>
                    <a:cubicBezTo>
                      <a:pt x="177" y="108"/>
                      <a:pt x="177" y="108"/>
                      <a:pt x="177" y="108"/>
                    </a:cubicBezTo>
                    <a:cubicBezTo>
                      <a:pt x="181" y="136"/>
                      <a:pt x="181" y="136"/>
                      <a:pt x="181" y="136"/>
                    </a:cubicBezTo>
                    <a:cubicBezTo>
                      <a:pt x="127" y="145"/>
                      <a:pt x="127" y="145"/>
                      <a:pt x="127" y="145"/>
                    </a:cubicBezTo>
                    <a:lnTo>
                      <a:pt x="122"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8"/>
              <p:cNvSpPr>
                <a:spLocks noEditPoints="1"/>
              </p:cNvSpPr>
              <p:nvPr/>
            </p:nvSpPr>
            <p:spPr bwMode="auto">
              <a:xfrm>
                <a:off x="3587214" y="542618"/>
                <a:ext cx="73004" cy="75130"/>
              </a:xfrm>
              <a:custGeom>
                <a:avLst/>
                <a:gdLst>
                  <a:gd name="T0" fmla="*/ 62 w 241"/>
                  <a:gd name="T1" fmla="*/ 84 h 247"/>
                  <a:gd name="T2" fmla="*/ 60 w 241"/>
                  <a:gd name="T3" fmla="*/ 135 h 247"/>
                  <a:gd name="T4" fmla="*/ 57 w 241"/>
                  <a:gd name="T5" fmla="*/ 74 h 247"/>
                  <a:gd name="T6" fmla="*/ 38 w 241"/>
                  <a:gd name="T7" fmla="*/ 184 h 247"/>
                  <a:gd name="T8" fmla="*/ 53 w 241"/>
                  <a:gd name="T9" fmla="*/ 170 h 247"/>
                  <a:gd name="T10" fmla="*/ 79 w 241"/>
                  <a:gd name="T11" fmla="*/ 158 h 247"/>
                  <a:gd name="T12" fmla="*/ 89 w 241"/>
                  <a:gd name="T13" fmla="*/ 155 h 247"/>
                  <a:gd name="T14" fmla="*/ 97 w 241"/>
                  <a:gd name="T15" fmla="*/ 161 h 247"/>
                  <a:gd name="T16" fmla="*/ 105 w 241"/>
                  <a:gd name="T17" fmla="*/ 115 h 247"/>
                  <a:gd name="T18" fmla="*/ 118 w 241"/>
                  <a:gd name="T19" fmla="*/ 88 h 247"/>
                  <a:gd name="T20" fmla="*/ 137 w 241"/>
                  <a:gd name="T21" fmla="*/ 129 h 247"/>
                  <a:gd name="T22" fmla="*/ 116 w 241"/>
                  <a:gd name="T23" fmla="*/ 159 h 247"/>
                  <a:gd name="T24" fmla="*/ 107 w 241"/>
                  <a:gd name="T25" fmla="*/ 192 h 247"/>
                  <a:gd name="T26" fmla="*/ 128 w 241"/>
                  <a:gd name="T27" fmla="*/ 189 h 247"/>
                  <a:gd name="T28" fmla="*/ 154 w 241"/>
                  <a:gd name="T29" fmla="*/ 178 h 247"/>
                  <a:gd name="T30" fmla="*/ 184 w 241"/>
                  <a:gd name="T31" fmla="*/ 174 h 247"/>
                  <a:gd name="T32" fmla="*/ 168 w 241"/>
                  <a:gd name="T33" fmla="*/ 131 h 247"/>
                  <a:gd name="T34" fmla="*/ 183 w 241"/>
                  <a:gd name="T35" fmla="*/ 93 h 247"/>
                  <a:gd name="T36" fmla="*/ 191 w 241"/>
                  <a:gd name="T37" fmla="*/ 72 h 247"/>
                  <a:gd name="T38" fmla="*/ 159 w 241"/>
                  <a:gd name="T39" fmla="*/ 70 h 247"/>
                  <a:gd name="T40" fmla="*/ 143 w 241"/>
                  <a:gd name="T41" fmla="*/ 76 h 247"/>
                  <a:gd name="T42" fmla="*/ 119 w 241"/>
                  <a:gd name="T43" fmla="*/ 86 h 247"/>
                  <a:gd name="T44" fmla="*/ 126 w 241"/>
                  <a:gd name="T45" fmla="*/ 68 h 247"/>
                  <a:gd name="T46" fmla="*/ 100 w 241"/>
                  <a:gd name="T47" fmla="*/ 47 h 247"/>
                  <a:gd name="T48" fmla="*/ 95 w 241"/>
                  <a:gd name="T49" fmla="*/ 69 h 247"/>
                  <a:gd name="T50" fmla="*/ 81 w 241"/>
                  <a:gd name="T51" fmla="*/ 60 h 247"/>
                  <a:gd name="T52" fmla="*/ 58 w 241"/>
                  <a:gd name="T53" fmla="*/ 69 h 247"/>
                  <a:gd name="T54" fmla="*/ 205 w 241"/>
                  <a:gd name="T55" fmla="*/ 60 h 247"/>
                  <a:gd name="T56" fmla="*/ 176 w 241"/>
                  <a:gd name="T57" fmla="*/ 212 h 247"/>
                  <a:gd name="T58" fmla="*/ 149 w 241"/>
                  <a:gd name="T59" fmla="*/ 208 h 247"/>
                  <a:gd name="T60" fmla="*/ 154 w 241"/>
                  <a:gd name="T61" fmla="*/ 235 h 247"/>
                  <a:gd name="T62" fmla="*/ 189 w 241"/>
                  <a:gd name="T63" fmla="*/ 245 h 247"/>
                  <a:gd name="T64" fmla="*/ 208 w 241"/>
                  <a:gd name="T65" fmla="*/ 223 h 247"/>
                  <a:gd name="T66" fmla="*/ 241 w 241"/>
                  <a:gd name="T67" fmla="*/ 36 h 247"/>
                  <a:gd name="T68" fmla="*/ 67 w 241"/>
                  <a:gd name="T69" fmla="*/ 7 h 247"/>
                  <a:gd name="T70" fmla="*/ 32 w 241"/>
                  <a:gd name="T71" fmla="*/ 31 h 247"/>
                  <a:gd name="T72" fmla="*/ 0 w 241"/>
                  <a:gd name="T73" fmla="*/ 211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1" h="247">
                    <a:moveTo>
                      <a:pt x="57" y="74"/>
                    </a:moveTo>
                    <a:cubicBezTo>
                      <a:pt x="62" y="84"/>
                      <a:pt x="62" y="84"/>
                      <a:pt x="62" y="84"/>
                    </a:cubicBezTo>
                    <a:cubicBezTo>
                      <a:pt x="63" y="87"/>
                      <a:pt x="67" y="96"/>
                      <a:pt x="74" y="113"/>
                    </a:cubicBezTo>
                    <a:cubicBezTo>
                      <a:pt x="69" y="123"/>
                      <a:pt x="65" y="130"/>
                      <a:pt x="60" y="135"/>
                    </a:cubicBezTo>
                    <a:cubicBezTo>
                      <a:pt x="56" y="140"/>
                      <a:pt x="50" y="145"/>
                      <a:pt x="43" y="150"/>
                    </a:cubicBezTo>
                    <a:lnTo>
                      <a:pt x="57" y="74"/>
                    </a:lnTo>
                    <a:close/>
                    <a:moveTo>
                      <a:pt x="32" y="217"/>
                    </a:moveTo>
                    <a:cubicBezTo>
                      <a:pt x="38" y="184"/>
                      <a:pt x="38" y="184"/>
                      <a:pt x="38" y="184"/>
                    </a:cubicBezTo>
                    <a:cubicBezTo>
                      <a:pt x="43" y="154"/>
                      <a:pt x="43" y="154"/>
                      <a:pt x="43" y="154"/>
                    </a:cubicBezTo>
                    <a:cubicBezTo>
                      <a:pt x="48" y="161"/>
                      <a:pt x="52" y="167"/>
                      <a:pt x="53" y="170"/>
                    </a:cubicBezTo>
                    <a:cubicBezTo>
                      <a:pt x="55" y="173"/>
                      <a:pt x="57" y="176"/>
                      <a:pt x="58" y="179"/>
                    </a:cubicBezTo>
                    <a:cubicBezTo>
                      <a:pt x="69" y="168"/>
                      <a:pt x="76" y="161"/>
                      <a:pt x="79" y="158"/>
                    </a:cubicBezTo>
                    <a:cubicBezTo>
                      <a:pt x="82" y="154"/>
                      <a:pt x="85" y="151"/>
                      <a:pt x="87" y="148"/>
                    </a:cubicBezTo>
                    <a:cubicBezTo>
                      <a:pt x="89" y="155"/>
                      <a:pt x="89" y="155"/>
                      <a:pt x="89" y="155"/>
                    </a:cubicBezTo>
                    <a:cubicBezTo>
                      <a:pt x="89" y="156"/>
                      <a:pt x="90" y="160"/>
                      <a:pt x="90" y="166"/>
                    </a:cubicBezTo>
                    <a:cubicBezTo>
                      <a:pt x="97" y="161"/>
                      <a:pt x="97" y="161"/>
                      <a:pt x="97" y="161"/>
                    </a:cubicBezTo>
                    <a:cubicBezTo>
                      <a:pt x="101" y="159"/>
                      <a:pt x="108" y="156"/>
                      <a:pt x="118" y="152"/>
                    </a:cubicBezTo>
                    <a:cubicBezTo>
                      <a:pt x="114" y="139"/>
                      <a:pt x="110" y="127"/>
                      <a:pt x="105" y="115"/>
                    </a:cubicBezTo>
                    <a:cubicBezTo>
                      <a:pt x="110" y="107"/>
                      <a:pt x="110" y="107"/>
                      <a:pt x="110" y="107"/>
                    </a:cubicBezTo>
                    <a:cubicBezTo>
                      <a:pt x="111" y="104"/>
                      <a:pt x="114" y="98"/>
                      <a:pt x="118" y="88"/>
                    </a:cubicBezTo>
                    <a:cubicBezTo>
                      <a:pt x="124" y="99"/>
                      <a:pt x="128" y="106"/>
                      <a:pt x="130" y="109"/>
                    </a:cubicBezTo>
                    <a:cubicBezTo>
                      <a:pt x="131" y="112"/>
                      <a:pt x="133" y="119"/>
                      <a:pt x="137" y="129"/>
                    </a:cubicBezTo>
                    <a:cubicBezTo>
                      <a:pt x="131" y="139"/>
                      <a:pt x="131" y="139"/>
                      <a:pt x="131" y="139"/>
                    </a:cubicBezTo>
                    <a:cubicBezTo>
                      <a:pt x="127" y="146"/>
                      <a:pt x="122" y="152"/>
                      <a:pt x="116" y="159"/>
                    </a:cubicBezTo>
                    <a:cubicBezTo>
                      <a:pt x="110" y="166"/>
                      <a:pt x="102" y="172"/>
                      <a:pt x="92" y="179"/>
                    </a:cubicBezTo>
                    <a:cubicBezTo>
                      <a:pt x="100" y="184"/>
                      <a:pt x="105" y="189"/>
                      <a:pt x="107" y="192"/>
                    </a:cubicBezTo>
                    <a:cubicBezTo>
                      <a:pt x="110" y="194"/>
                      <a:pt x="112" y="197"/>
                      <a:pt x="115" y="200"/>
                    </a:cubicBezTo>
                    <a:cubicBezTo>
                      <a:pt x="120" y="196"/>
                      <a:pt x="125" y="192"/>
                      <a:pt x="128" y="189"/>
                    </a:cubicBezTo>
                    <a:cubicBezTo>
                      <a:pt x="132" y="185"/>
                      <a:pt x="139" y="177"/>
                      <a:pt x="150" y="163"/>
                    </a:cubicBezTo>
                    <a:cubicBezTo>
                      <a:pt x="154" y="178"/>
                      <a:pt x="154" y="178"/>
                      <a:pt x="154" y="178"/>
                    </a:cubicBezTo>
                    <a:cubicBezTo>
                      <a:pt x="155" y="179"/>
                      <a:pt x="156" y="184"/>
                      <a:pt x="157" y="191"/>
                    </a:cubicBezTo>
                    <a:cubicBezTo>
                      <a:pt x="167" y="184"/>
                      <a:pt x="176" y="178"/>
                      <a:pt x="184" y="174"/>
                    </a:cubicBezTo>
                    <a:cubicBezTo>
                      <a:pt x="181" y="165"/>
                      <a:pt x="181" y="165"/>
                      <a:pt x="181" y="165"/>
                    </a:cubicBezTo>
                    <a:cubicBezTo>
                      <a:pt x="181" y="165"/>
                      <a:pt x="177" y="153"/>
                      <a:pt x="168" y="131"/>
                    </a:cubicBezTo>
                    <a:cubicBezTo>
                      <a:pt x="175" y="116"/>
                      <a:pt x="175" y="116"/>
                      <a:pt x="175" y="116"/>
                    </a:cubicBezTo>
                    <a:cubicBezTo>
                      <a:pt x="177" y="110"/>
                      <a:pt x="180" y="103"/>
                      <a:pt x="183" y="93"/>
                    </a:cubicBezTo>
                    <a:cubicBezTo>
                      <a:pt x="188" y="79"/>
                      <a:pt x="188" y="79"/>
                      <a:pt x="188" y="79"/>
                    </a:cubicBezTo>
                    <a:cubicBezTo>
                      <a:pt x="189" y="77"/>
                      <a:pt x="189" y="75"/>
                      <a:pt x="191" y="72"/>
                    </a:cubicBezTo>
                    <a:cubicBezTo>
                      <a:pt x="181" y="69"/>
                      <a:pt x="171" y="66"/>
                      <a:pt x="160" y="62"/>
                    </a:cubicBezTo>
                    <a:cubicBezTo>
                      <a:pt x="159" y="70"/>
                      <a:pt x="159" y="70"/>
                      <a:pt x="159" y="70"/>
                    </a:cubicBezTo>
                    <a:cubicBezTo>
                      <a:pt x="158" y="74"/>
                      <a:pt x="156" y="82"/>
                      <a:pt x="152" y="94"/>
                    </a:cubicBezTo>
                    <a:cubicBezTo>
                      <a:pt x="149" y="87"/>
                      <a:pt x="146" y="81"/>
                      <a:pt x="143" y="76"/>
                    </a:cubicBezTo>
                    <a:cubicBezTo>
                      <a:pt x="137" y="80"/>
                      <a:pt x="137" y="80"/>
                      <a:pt x="137" y="80"/>
                    </a:cubicBezTo>
                    <a:cubicBezTo>
                      <a:pt x="133" y="82"/>
                      <a:pt x="127" y="84"/>
                      <a:pt x="119" y="86"/>
                    </a:cubicBezTo>
                    <a:cubicBezTo>
                      <a:pt x="124" y="74"/>
                      <a:pt x="124" y="74"/>
                      <a:pt x="124" y="74"/>
                    </a:cubicBezTo>
                    <a:cubicBezTo>
                      <a:pt x="124" y="74"/>
                      <a:pt x="125" y="72"/>
                      <a:pt x="126" y="68"/>
                    </a:cubicBezTo>
                    <a:cubicBezTo>
                      <a:pt x="127" y="64"/>
                      <a:pt x="128" y="61"/>
                      <a:pt x="129" y="58"/>
                    </a:cubicBezTo>
                    <a:cubicBezTo>
                      <a:pt x="118" y="55"/>
                      <a:pt x="108" y="51"/>
                      <a:pt x="100" y="47"/>
                    </a:cubicBezTo>
                    <a:cubicBezTo>
                      <a:pt x="98" y="58"/>
                      <a:pt x="98" y="58"/>
                      <a:pt x="98" y="58"/>
                    </a:cubicBezTo>
                    <a:cubicBezTo>
                      <a:pt x="97" y="62"/>
                      <a:pt x="96" y="66"/>
                      <a:pt x="95" y="69"/>
                    </a:cubicBezTo>
                    <a:cubicBezTo>
                      <a:pt x="94" y="73"/>
                      <a:pt x="92" y="77"/>
                      <a:pt x="90" y="81"/>
                    </a:cubicBezTo>
                    <a:cubicBezTo>
                      <a:pt x="87" y="73"/>
                      <a:pt x="83" y="66"/>
                      <a:pt x="81" y="60"/>
                    </a:cubicBezTo>
                    <a:cubicBezTo>
                      <a:pt x="73" y="64"/>
                      <a:pt x="68" y="66"/>
                      <a:pt x="66" y="67"/>
                    </a:cubicBezTo>
                    <a:cubicBezTo>
                      <a:pt x="63" y="68"/>
                      <a:pt x="60" y="69"/>
                      <a:pt x="58" y="69"/>
                    </a:cubicBezTo>
                    <a:cubicBezTo>
                      <a:pt x="64" y="35"/>
                      <a:pt x="64" y="35"/>
                      <a:pt x="64" y="35"/>
                    </a:cubicBezTo>
                    <a:cubicBezTo>
                      <a:pt x="205" y="60"/>
                      <a:pt x="205" y="60"/>
                      <a:pt x="205" y="60"/>
                    </a:cubicBezTo>
                    <a:cubicBezTo>
                      <a:pt x="179" y="206"/>
                      <a:pt x="179" y="206"/>
                      <a:pt x="179" y="206"/>
                    </a:cubicBezTo>
                    <a:cubicBezTo>
                      <a:pt x="179" y="209"/>
                      <a:pt x="178" y="210"/>
                      <a:pt x="176" y="212"/>
                    </a:cubicBezTo>
                    <a:cubicBezTo>
                      <a:pt x="175" y="214"/>
                      <a:pt x="171" y="214"/>
                      <a:pt x="165" y="212"/>
                    </a:cubicBezTo>
                    <a:cubicBezTo>
                      <a:pt x="160" y="211"/>
                      <a:pt x="154" y="210"/>
                      <a:pt x="149" y="208"/>
                    </a:cubicBezTo>
                    <a:cubicBezTo>
                      <a:pt x="151" y="217"/>
                      <a:pt x="151" y="217"/>
                      <a:pt x="151" y="217"/>
                    </a:cubicBezTo>
                    <a:cubicBezTo>
                      <a:pt x="153" y="225"/>
                      <a:pt x="154" y="231"/>
                      <a:pt x="154" y="235"/>
                    </a:cubicBezTo>
                    <a:cubicBezTo>
                      <a:pt x="154" y="239"/>
                      <a:pt x="153" y="242"/>
                      <a:pt x="153" y="245"/>
                    </a:cubicBezTo>
                    <a:cubicBezTo>
                      <a:pt x="169" y="246"/>
                      <a:pt x="181" y="247"/>
                      <a:pt x="189" y="245"/>
                    </a:cubicBezTo>
                    <a:cubicBezTo>
                      <a:pt x="196" y="244"/>
                      <a:pt x="201" y="241"/>
                      <a:pt x="203" y="237"/>
                    </a:cubicBezTo>
                    <a:cubicBezTo>
                      <a:pt x="205" y="233"/>
                      <a:pt x="207" y="228"/>
                      <a:pt x="208" y="223"/>
                    </a:cubicBezTo>
                    <a:cubicBezTo>
                      <a:pt x="235" y="66"/>
                      <a:pt x="235" y="66"/>
                      <a:pt x="235" y="66"/>
                    </a:cubicBezTo>
                    <a:cubicBezTo>
                      <a:pt x="241" y="36"/>
                      <a:pt x="241" y="36"/>
                      <a:pt x="241" y="36"/>
                    </a:cubicBezTo>
                    <a:cubicBezTo>
                      <a:pt x="211" y="32"/>
                      <a:pt x="211" y="32"/>
                      <a:pt x="211" y="32"/>
                    </a:cubicBezTo>
                    <a:cubicBezTo>
                      <a:pt x="67" y="7"/>
                      <a:pt x="67" y="7"/>
                      <a:pt x="67" y="7"/>
                    </a:cubicBezTo>
                    <a:cubicBezTo>
                      <a:pt x="37" y="0"/>
                      <a:pt x="37" y="0"/>
                      <a:pt x="37" y="0"/>
                    </a:cubicBezTo>
                    <a:cubicBezTo>
                      <a:pt x="32" y="31"/>
                      <a:pt x="32" y="31"/>
                      <a:pt x="32" y="31"/>
                    </a:cubicBezTo>
                    <a:cubicBezTo>
                      <a:pt x="6" y="179"/>
                      <a:pt x="6" y="179"/>
                      <a:pt x="6" y="179"/>
                    </a:cubicBezTo>
                    <a:cubicBezTo>
                      <a:pt x="0" y="211"/>
                      <a:pt x="0" y="211"/>
                      <a:pt x="0" y="211"/>
                    </a:cubicBezTo>
                    <a:lnTo>
                      <a:pt x="32" y="2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9"/>
              <p:cNvSpPr>
                <a:spLocks noEditPoints="1"/>
              </p:cNvSpPr>
              <p:nvPr/>
            </p:nvSpPr>
            <p:spPr bwMode="auto">
              <a:xfrm>
                <a:off x="3693530" y="580892"/>
                <a:ext cx="71587" cy="77257"/>
              </a:xfrm>
              <a:custGeom>
                <a:avLst/>
                <a:gdLst>
                  <a:gd name="T0" fmla="*/ 30 w 237"/>
                  <a:gd name="T1" fmla="*/ 80 h 253"/>
                  <a:gd name="T2" fmla="*/ 24 w 237"/>
                  <a:gd name="T3" fmla="*/ 52 h 253"/>
                  <a:gd name="T4" fmla="*/ 21 w 237"/>
                  <a:gd name="T5" fmla="*/ 44 h 253"/>
                  <a:gd name="T6" fmla="*/ 59 w 237"/>
                  <a:gd name="T7" fmla="*/ 41 h 253"/>
                  <a:gd name="T8" fmla="*/ 99 w 237"/>
                  <a:gd name="T9" fmla="*/ 27 h 253"/>
                  <a:gd name="T10" fmla="*/ 133 w 237"/>
                  <a:gd name="T11" fmla="*/ 5 h 253"/>
                  <a:gd name="T12" fmla="*/ 139 w 237"/>
                  <a:gd name="T13" fmla="*/ 0 h 253"/>
                  <a:gd name="T14" fmla="*/ 160 w 237"/>
                  <a:gd name="T15" fmla="*/ 28 h 253"/>
                  <a:gd name="T16" fmla="*/ 119 w 237"/>
                  <a:gd name="T17" fmla="*/ 51 h 253"/>
                  <a:gd name="T18" fmla="*/ 77 w 237"/>
                  <a:gd name="T19" fmla="*/ 68 h 253"/>
                  <a:gd name="T20" fmla="*/ 30 w 237"/>
                  <a:gd name="T21" fmla="*/ 80 h 253"/>
                  <a:gd name="T22" fmla="*/ 26 w 237"/>
                  <a:gd name="T23" fmla="*/ 133 h 253"/>
                  <a:gd name="T24" fmla="*/ 47 w 237"/>
                  <a:gd name="T25" fmla="*/ 127 h 253"/>
                  <a:gd name="T26" fmla="*/ 73 w 237"/>
                  <a:gd name="T27" fmla="*/ 116 h 253"/>
                  <a:gd name="T28" fmla="*/ 101 w 237"/>
                  <a:gd name="T29" fmla="*/ 101 h 253"/>
                  <a:gd name="T30" fmla="*/ 118 w 237"/>
                  <a:gd name="T31" fmla="*/ 88 h 253"/>
                  <a:gd name="T32" fmla="*/ 123 w 237"/>
                  <a:gd name="T33" fmla="*/ 83 h 253"/>
                  <a:gd name="T34" fmla="*/ 143 w 237"/>
                  <a:gd name="T35" fmla="*/ 116 h 253"/>
                  <a:gd name="T36" fmla="*/ 132 w 237"/>
                  <a:gd name="T37" fmla="*/ 122 h 253"/>
                  <a:gd name="T38" fmla="*/ 112 w 237"/>
                  <a:gd name="T39" fmla="*/ 131 h 253"/>
                  <a:gd name="T40" fmla="*/ 83 w 237"/>
                  <a:gd name="T41" fmla="*/ 144 h 253"/>
                  <a:gd name="T42" fmla="*/ 48 w 237"/>
                  <a:gd name="T43" fmla="*/ 155 h 253"/>
                  <a:gd name="T44" fmla="*/ 133 w 237"/>
                  <a:gd name="T45" fmla="*/ 197 h 253"/>
                  <a:gd name="T46" fmla="*/ 130 w 237"/>
                  <a:gd name="T47" fmla="*/ 171 h 253"/>
                  <a:gd name="T48" fmla="*/ 127 w 237"/>
                  <a:gd name="T49" fmla="*/ 155 h 253"/>
                  <a:gd name="T50" fmla="*/ 152 w 237"/>
                  <a:gd name="T51" fmla="*/ 156 h 253"/>
                  <a:gd name="T52" fmla="*/ 159 w 237"/>
                  <a:gd name="T53" fmla="*/ 155 h 253"/>
                  <a:gd name="T54" fmla="*/ 171 w 237"/>
                  <a:gd name="T55" fmla="*/ 247 h 253"/>
                  <a:gd name="T56" fmla="*/ 143 w 237"/>
                  <a:gd name="T57" fmla="*/ 251 h 253"/>
                  <a:gd name="T58" fmla="*/ 134 w 237"/>
                  <a:gd name="T59" fmla="*/ 253 h 253"/>
                  <a:gd name="T60" fmla="*/ 135 w 237"/>
                  <a:gd name="T61" fmla="*/ 243 h 253"/>
                  <a:gd name="T62" fmla="*/ 134 w 237"/>
                  <a:gd name="T63" fmla="*/ 226 h 253"/>
                  <a:gd name="T64" fmla="*/ 72 w 237"/>
                  <a:gd name="T65" fmla="*/ 198 h 253"/>
                  <a:gd name="T66" fmla="*/ 22 w 237"/>
                  <a:gd name="T67" fmla="*/ 177 h 253"/>
                  <a:gd name="T68" fmla="*/ 0 w 237"/>
                  <a:gd name="T69" fmla="*/ 170 h 253"/>
                  <a:gd name="T70" fmla="*/ 3 w 237"/>
                  <a:gd name="T71" fmla="*/ 144 h 253"/>
                  <a:gd name="T72" fmla="*/ 3 w 237"/>
                  <a:gd name="T73" fmla="*/ 135 h 253"/>
                  <a:gd name="T74" fmla="*/ 26 w 237"/>
                  <a:gd name="T75" fmla="*/ 133 h 253"/>
                  <a:gd name="T76" fmla="*/ 188 w 237"/>
                  <a:gd name="T77" fmla="*/ 22 h 253"/>
                  <a:gd name="T78" fmla="*/ 217 w 237"/>
                  <a:gd name="T79" fmla="*/ 39 h 253"/>
                  <a:gd name="T80" fmla="*/ 212 w 237"/>
                  <a:gd name="T81" fmla="*/ 47 h 253"/>
                  <a:gd name="T82" fmla="*/ 208 w 237"/>
                  <a:gd name="T83" fmla="*/ 57 h 253"/>
                  <a:gd name="T84" fmla="*/ 204 w 237"/>
                  <a:gd name="T85" fmla="*/ 80 h 253"/>
                  <a:gd name="T86" fmla="*/ 206 w 237"/>
                  <a:gd name="T87" fmla="*/ 110 h 253"/>
                  <a:gd name="T88" fmla="*/ 215 w 237"/>
                  <a:gd name="T89" fmla="*/ 132 h 253"/>
                  <a:gd name="T90" fmla="*/ 222 w 237"/>
                  <a:gd name="T91" fmla="*/ 144 h 253"/>
                  <a:gd name="T92" fmla="*/ 237 w 237"/>
                  <a:gd name="T93" fmla="*/ 159 h 253"/>
                  <a:gd name="T94" fmla="*/ 227 w 237"/>
                  <a:gd name="T95" fmla="*/ 163 h 253"/>
                  <a:gd name="T96" fmla="*/ 204 w 237"/>
                  <a:gd name="T97" fmla="*/ 178 h 253"/>
                  <a:gd name="T98" fmla="*/ 183 w 237"/>
                  <a:gd name="T99" fmla="*/ 141 h 253"/>
                  <a:gd name="T100" fmla="*/ 173 w 237"/>
                  <a:gd name="T101" fmla="*/ 106 h 253"/>
                  <a:gd name="T102" fmla="*/ 173 w 237"/>
                  <a:gd name="T103" fmla="*/ 75 h 253"/>
                  <a:gd name="T104" fmla="*/ 177 w 237"/>
                  <a:gd name="T105" fmla="*/ 51 h 253"/>
                  <a:gd name="T106" fmla="*/ 188 w 237"/>
                  <a:gd name="T107" fmla="*/ 2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7" h="253">
                    <a:moveTo>
                      <a:pt x="30" y="80"/>
                    </a:moveTo>
                    <a:cubicBezTo>
                      <a:pt x="28" y="67"/>
                      <a:pt x="26" y="57"/>
                      <a:pt x="24" y="52"/>
                    </a:cubicBezTo>
                    <a:cubicBezTo>
                      <a:pt x="21" y="44"/>
                      <a:pt x="21" y="44"/>
                      <a:pt x="21" y="44"/>
                    </a:cubicBezTo>
                    <a:cubicBezTo>
                      <a:pt x="32" y="46"/>
                      <a:pt x="44" y="45"/>
                      <a:pt x="59" y="41"/>
                    </a:cubicBezTo>
                    <a:cubicBezTo>
                      <a:pt x="73" y="37"/>
                      <a:pt x="86" y="32"/>
                      <a:pt x="99" y="27"/>
                    </a:cubicBezTo>
                    <a:cubicBezTo>
                      <a:pt x="112" y="20"/>
                      <a:pt x="123" y="13"/>
                      <a:pt x="133" y="5"/>
                    </a:cubicBezTo>
                    <a:cubicBezTo>
                      <a:pt x="139" y="0"/>
                      <a:pt x="139" y="0"/>
                      <a:pt x="139" y="0"/>
                    </a:cubicBezTo>
                    <a:cubicBezTo>
                      <a:pt x="145" y="10"/>
                      <a:pt x="152" y="19"/>
                      <a:pt x="160" y="28"/>
                    </a:cubicBezTo>
                    <a:cubicBezTo>
                      <a:pt x="144" y="37"/>
                      <a:pt x="130" y="45"/>
                      <a:pt x="119" y="51"/>
                    </a:cubicBezTo>
                    <a:cubicBezTo>
                      <a:pt x="108" y="57"/>
                      <a:pt x="94" y="63"/>
                      <a:pt x="77" y="68"/>
                    </a:cubicBezTo>
                    <a:cubicBezTo>
                      <a:pt x="59" y="73"/>
                      <a:pt x="44" y="77"/>
                      <a:pt x="30" y="80"/>
                    </a:cubicBezTo>
                    <a:close/>
                    <a:moveTo>
                      <a:pt x="26" y="133"/>
                    </a:moveTo>
                    <a:cubicBezTo>
                      <a:pt x="31" y="132"/>
                      <a:pt x="38" y="130"/>
                      <a:pt x="47" y="127"/>
                    </a:cubicBezTo>
                    <a:cubicBezTo>
                      <a:pt x="55" y="124"/>
                      <a:pt x="64" y="120"/>
                      <a:pt x="73" y="116"/>
                    </a:cubicBezTo>
                    <a:cubicBezTo>
                      <a:pt x="82" y="112"/>
                      <a:pt x="92" y="107"/>
                      <a:pt x="101" y="101"/>
                    </a:cubicBezTo>
                    <a:cubicBezTo>
                      <a:pt x="110" y="94"/>
                      <a:pt x="116" y="90"/>
                      <a:pt x="118" y="88"/>
                    </a:cubicBezTo>
                    <a:cubicBezTo>
                      <a:pt x="123" y="83"/>
                      <a:pt x="123" y="83"/>
                      <a:pt x="123" y="83"/>
                    </a:cubicBezTo>
                    <a:cubicBezTo>
                      <a:pt x="129" y="95"/>
                      <a:pt x="136" y="106"/>
                      <a:pt x="143" y="116"/>
                    </a:cubicBezTo>
                    <a:cubicBezTo>
                      <a:pt x="138" y="119"/>
                      <a:pt x="134" y="120"/>
                      <a:pt x="132" y="122"/>
                    </a:cubicBezTo>
                    <a:cubicBezTo>
                      <a:pt x="112" y="131"/>
                      <a:pt x="112" y="131"/>
                      <a:pt x="112" y="131"/>
                    </a:cubicBezTo>
                    <a:cubicBezTo>
                      <a:pt x="102" y="136"/>
                      <a:pt x="92" y="140"/>
                      <a:pt x="83" y="144"/>
                    </a:cubicBezTo>
                    <a:cubicBezTo>
                      <a:pt x="73" y="147"/>
                      <a:pt x="62" y="151"/>
                      <a:pt x="48" y="155"/>
                    </a:cubicBezTo>
                    <a:cubicBezTo>
                      <a:pt x="76" y="170"/>
                      <a:pt x="105" y="184"/>
                      <a:pt x="133" y="197"/>
                    </a:cubicBezTo>
                    <a:cubicBezTo>
                      <a:pt x="132" y="184"/>
                      <a:pt x="131" y="175"/>
                      <a:pt x="130" y="171"/>
                    </a:cubicBezTo>
                    <a:cubicBezTo>
                      <a:pt x="127" y="155"/>
                      <a:pt x="127" y="155"/>
                      <a:pt x="127" y="155"/>
                    </a:cubicBezTo>
                    <a:cubicBezTo>
                      <a:pt x="140" y="156"/>
                      <a:pt x="148" y="157"/>
                      <a:pt x="152" y="156"/>
                    </a:cubicBezTo>
                    <a:cubicBezTo>
                      <a:pt x="159" y="155"/>
                      <a:pt x="159" y="155"/>
                      <a:pt x="159" y="155"/>
                    </a:cubicBezTo>
                    <a:cubicBezTo>
                      <a:pt x="164" y="193"/>
                      <a:pt x="168" y="223"/>
                      <a:pt x="171" y="247"/>
                    </a:cubicBezTo>
                    <a:cubicBezTo>
                      <a:pt x="153" y="249"/>
                      <a:pt x="144" y="251"/>
                      <a:pt x="143" y="251"/>
                    </a:cubicBezTo>
                    <a:cubicBezTo>
                      <a:pt x="134" y="253"/>
                      <a:pt x="134" y="253"/>
                      <a:pt x="134" y="253"/>
                    </a:cubicBezTo>
                    <a:cubicBezTo>
                      <a:pt x="134" y="249"/>
                      <a:pt x="135" y="246"/>
                      <a:pt x="135" y="243"/>
                    </a:cubicBezTo>
                    <a:cubicBezTo>
                      <a:pt x="135" y="240"/>
                      <a:pt x="135" y="234"/>
                      <a:pt x="134" y="226"/>
                    </a:cubicBezTo>
                    <a:cubicBezTo>
                      <a:pt x="120" y="219"/>
                      <a:pt x="99" y="210"/>
                      <a:pt x="72" y="198"/>
                    </a:cubicBezTo>
                    <a:cubicBezTo>
                      <a:pt x="45" y="187"/>
                      <a:pt x="28" y="180"/>
                      <a:pt x="22" y="177"/>
                    </a:cubicBezTo>
                    <a:cubicBezTo>
                      <a:pt x="16" y="175"/>
                      <a:pt x="8" y="173"/>
                      <a:pt x="0" y="170"/>
                    </a:cubicBezTo>
                    <a:cubicBezTo>
                      <a:pt x="3" y="158"/>
                      <a:pt x="4" y="149"/>
                      <a:pt x="3" y="144"/>
                    </a:cubicBezTo>
                    <a:cubicBezTo>
                      <a:pt x="3" y="135"/>
                      <a:pt x="3" y="135"/>
                      <a:pt x="3" y="135"/>
                    </a:cubicBezTo>
                    <a:cubicBezTo>
                      <a:pt x="13" y="135"/>
                      <a:pt x="21" y="134"/>
                      <a:pt x="26" y="133"/>
                    </a:cubicBezTo>
                    <a:close/>
                    <a:moveTo>
                      <a:pt x="188" y="22"/>
                    </a:moveTo>
                    <a:cubicBezTo>
                      <a:pt x="196" y="28"/>
                      <a:pt x="206" y="34"/>
                      <a:pt x="217" y="39"/>
                    </a:cubicBezTo>
                    <a:cubicBezTo>
                      <a:pt x="215" y="42"/>
                      <a:pt x="214" y="45"/>
                      <a:pt x="212" y="47"/>
                    </a:cubicBezTo>
                    <a:cubicBezTo>
                      <a:pt x="211" y="50"/>
                      <a:pt x="209" y="53"/>
                      <a:pt x="208" y="57"/>
                    </a:cubicBezTo>
                    <a:cubicBezTo>
                      <a:pt x="206" y="61"/>
                      <a:pt x="205" y="69"/>
                      <a:pt x="204" y="80"/>
                    </a:cubicBezTo>
                    <a:cubicBezTo>
                      <a:pt x="202" y="91"/>
                      <a:pt x="203" y="101"/>
                      <a:pt x="206" y="110"/>
                    </a:cubicBezTo>
                    <a:cubicBezTo>
                      <a:pt x="209" y="120"/>
                      <a:pt x="212" y="127"/>
                      <a:pt x="215" y="132"/>
                    </a:cubicBezTo>
                    <a:cubicBezTo>
                      <a:pt x="217" y="137"/>
                      <a:pt x="220" y="141"/>
                      <a:pt x="222" y="144"/>
                    </a:cubicBezTo>
                    <a:cubicBezTo>
                      <a:pt x="225" y="147"/>
                      <a:pt x="229" y="152"/>
                      <a:pt x="237" y="159"/>
                    </a:cubicBezTo>
                    <a:cubicBezTo>
                      <a:pt x="233" y="160"/>
                      <a:pt x="230" y="162"/>
                      <a:pt x="227" y="163"/>
                    </a:cubicBezTo>
                    <a:cubicBezTo>
                      <a:pt x="224" y="165"/>
                      <a:pt x="216" y="170"/>
                      <a:pt x="204" y="178"/>
                    </a:cubicBezTo>
                    <a:cubicBezTo>
                      <a:pt x="195" y="166"/>
                      <a:pt x="188" y="154"/>
                      <a:pt x="183" y="141"/>
                    </a:cubicBezTo>
                    <a:cubicBezTo>
                      <a:pt x="178" y="128"/>
                      <a:pt x="174" y="116"/>
                      <a:pt x="173" y="106"/>
                    </a:cubicBezTo>
                    <a:cubicBezTo>
                      <a:pt x="172" y="95"/>
                      <a:pt x="172" y="85"/>
                      <a:pt x="173" y="75"/>
                    </a:cubicBezTo>
                    <a:cubicBezTo>
                      <a:pt x="175" y="65"/>
                      <a:pt x="176" y="57"/>
                      <a:pt x="177" y="51"/>
                    </a:cubicBezTo>
                    <a:cubicBezTo>
                      <a:pt x="179" y="45"/>
                      <a:pt x="182" y="35"/>
                      <a:pt x="188"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10"/>
              <p:cNvSpPr>
                <a:spLocks noEditPoints="1"/>
              </p:cNvSpPr>
              <p:nvPr/>
            </p:nvSpPr>
            <p:spPr bwMode="auto">
              <a:xfrm>
                <a:off x="3783545" y="639721"/>
                <a:ext cx="82927" cy="89306"/>
              </a:xfrm>
              <a:custGeom>
                <a:avLst/>
                <a:gdLst>
                  <a:gd name="T0" fmla="*/ 42 w 272"/>
                  <a:gd name="T1" fmla="*/ 140 h 294"/>
                  <a:gd name="T2" fmla="*/ 67 w 272"/>
                  <a:gd name="T3" fmla="*/ 117 h 294"/>
                  <a:gd name="T4" fmla="*/ 113 w 272"/>
                  <a:gd name="T5" fmla="*/ 165 h 294"/>
                  <a:gd name="T6" fmla="*/ 88 w 272"/>
                  <a:gd name="T7" fmla="*/ 189 h 294"/>
                  <a:gd name="T8" fmla="*/ 42 w 272"/>
                  <a:gd name="T9" fmla="*/ 140 h 294"/>
                  <a:gd name="T10" fmla="*/ 178 w 272"/>
                  <a:gd name="T11" fmla="*/ 128 h 294"/>
                  <a:gd name="T12" fmla="*/ 105 w 272"/>
                  <a:gd name="T13" fmla="*/ 51 h 294"/>
                  <a:gd name="T14" fmla="*/ 86 w 272"/>
                  <a:gd name="T15" fmla="*/ 30 h 294"/>
                  <a:gd name="T16" fmla="*/ 64 w 272"/>
                  <a:gd name="T17" fmla="*/ 49 h 294"/>
                  <a:gd name="T18" fmla="*/ 84 w 272"/>
                  <a:gd name="T19" fmla="*/ 70 h 294"/>
                  <a:gd name="T20" fmla="*/ 157 w 272"/>
                  <a:gd name="T21" fmla="*/ 147 h 294"/>
                  <a:gd name="T22" fmla="*/ 178 w 272"/>
                  <a:gd name="T23" fmla="*/ 171 h 294"/>
                  <a:gd name="T24" fmla="*/ 200 w 272"/>
                  <a:gd name="T25" fmla="*/ 150 h 294"/>
                  <a:gd name="T26" fmla="*/ 178 w 272"/>
                  <a:gd name="T27" fmla="*/ 128 h 294"/>
                  <a:gd name="T28" fmla="*/ 130 w 272"/>
                  <a:gd name="T29" fmla="*/ 43 h 294"/>
                  <a:gd name="T30" fmla="*/ 229 w 272"/>
                  <a:gd name="T31" fmla="*/ 148 h 294"/>
                  <a:gd name="T32" fmla="*/ 116 w 272"/>
                  <a:gd name="T33" fmla="*/ 253 h 294"/>
                  <a:gd name="T34" fmla="*/ 107 w 272"/>
                  <a:gd name="T35" fmla="*/ 257 h 294"/>
                  <a:gd name="T36" fmla="*/ 99 w 272"/>
                  <a:gd name="T37" fmla="*/ 252 h 294"/>
                  <a:gd name="T38" fmla="*/ 93 w 272"/>
                  <a:gd name="T39" fmla="*/ 245 h 294"/>
                  <a:gd name="T40" fmla="*/ 85 w 272"/>
                  <a:gd name="T41" fmla="*/ 236 h 294"/>
                  <a:gd name="T42" fmla="*/ 81 w 272"/>
                  <a:gd name="T43" fmla="*/ 245 h 294"/>
                  <a:gd name="T44" fmla="*/ 74 w 272"/>
                  <a:gd name="T45" fmla="*/ 257 h 294"/>
                  <a:gd name="T46" fmla="*/ 66 w 272"/>
                  <a:gd name="T47" fmla="*/ 267 h 294"/>
                  <a:gd name="T48" fmla="*/ 99 w 272"/>
                  <a:gd name="T49" fmla="*/ 291 h 294"/>
                  <a:gd name="T50" fmla="*/ 113 w 272"/>
                  <a:gd name="T51" fmla="*/ 293 h 294"/>
                  <a:gd name="T52" fmla="*/ 126 w 272"/>
                  <a:gd name="T53" fmla="*/ 284 h 294"/>
                  <a:gd name="T54" fmla="*/ 252 w 272"/>
                  <a:gd name="T55" fmla="*/ 168 h 294"/>
                  <a:gd name="T56" fmla="*/ 272 w 272"/>
                  <a:gd name="T57" fmla="*/ 151 h 294"/>
                  <a:gd name="T58" fmla="*/ 252 w 272"/>
                  <a:gd name="T59" fmla="*/ 131 h 294"/>
                  <a:gd name="T60" fmla="*/ 151 w 272"/>
                  <a:gd name="T61" fmla="*/ 24 h 294"/>
                  <a:gd name="T62" fmla="*/ 129 w 272"/>
                  <a:gd name="T63" fmla="*/ 0 h 294"/>
                  <a:gd name="T64" fmla="*/ 107 w 272"/>
                  <a:gd name="T65" fmla="*/ 20 h 294"/>
                  <a:gd name="T66" fmla="*/ 130 w 272"/>
                  <a:gd name="T67" fmla="*/ 43 h 294"/>
                  <a:gd name="T68" fmla="*/ 50 w 272"/>
                  <a:gd name="T69" fmla="*/ 92 h 294"/>
                  <a:gd name="T70" fmla="*/ 18 w 272"/>
                  <a:gd name="T71" fmla="*/ 121 h 294"/>
                  <a:gd name="T72" fmla="*/ 0 w 272"/>
                  <a:gd name="T73" fmla="*/ 137 h 294"/>
                  <a:gd name="T74" fmla="*/ 18 w 272"/>
                  <a:gd name="T75" fmla="*/ 155 h 294"/>
                  <a:gd name="T76" fmla="*/ 70 w 272"/>
                  <a:gd name="T77" fmla="*/ 210 h 294"/>
                  <a:gd name="T78" fmla="*/ 88 w 272"/>
                  <a:gd name="T79" fmla="*/ 231 h 294"/>
                  <a:gd name="T80" fmla="*/ 105 w 272"/>
                  <a:gd name="T81" fmla="*/ 213 h 294"/>
                  <a:gd name="T82" fmla="*/ 137 w 272"/>
                  <a:gd name="T83" fmla="*/ 184 h 294"/>
                  <a:gd name="T84" fmla="*/ 155 w 272"/>
                  <a:gd name="T85" fmla="*/ 169 h 294"/>
                  <a:gd name="T86" fmla="*/ 135 w 272"/>
                  <a:gd name="T87" fmla="*/ 150 h 294"/>
                  <a:gd name="T88" fmla="*/ 83 w 272"/>
                  <a:gd name="T89" fmla="*/ 94 h 294"/>
                  <a:gd name="T90" fmla="*/ 67 w 272"/>
                  <a:gd name="T91" fmla="*/ 76 h 294"/>
                  <a:gd name="T92" fmla="*/ 50 w 272"/>
                  <a:gd name="T93" fmla="*/ 9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2" h="294">
                    <a:moveTo>
                      <a:pt x="42" y="140"/>
                    </a:moveTo>
                    <a:cubicBezTo>
                      <a:pt x="67" y="117"/>
                      <a:pt x="67" y="117"/>
                      <a:pt x="67" y="117"/>
                    </a:cubicBezTo>
                    <a:cubicBezTo>
                      <a:pt x="113" y="165"/>
                      <a:pt x="113" y="165"/>
                      <a:pt x="113" y="165"/>
                    </a:cubicBezTo>
                    <a:cubicBezTo>
                      <a:pt x="88" y="189"/>
                      <a:pt x="88" y="189"/>
                      <a:pt x="88" y="189"/>
                    </a:cubicBezTo>
                    <a:lnTo>
                      <a:pt x="42" y="140"/>
                    </a:lnTo>
                    <a:close/>
                    <a:moveTo>
                      <a:pt x="178" y="128"/>
                    </a:moveTo>
                    <a:cubicBezTo>
                      <a:pt x="105" y="51"/>
                      <a:pt x="105" y="51"/>
                      <a:pt x="105" y="51"/>
                    </a:cubicBezTo>
                    <a:cubicBezTo>
                      <a:pt x="86" y="30"/>
                      <a:pt x="86" y="30"/>
                      <a:pt x="86" y="30"/>
                    </a:cubicBezTo>
                    <a:cubicBezTo>
                      <a:pt x="64" y="49"/>
                      <a:pt x="64" y="49"/>
                      <a:pt x="64" y="49"/>
                    </a:cubicBezTo>
                    <a:cubicBezTo>
                      <a:pt x="84" y="70"/>
                      <a:pt x="84" y="70"/>
                      <a:pt x="84" y="70"/>
                    </a:cubicBezTo>
                    <a:cubicBezTo>
                      <a:pt x="157" y="147"/>
                      <a:pt x="157" y="147"/>
                      <a:pt x="157" y="147"/>
                    </a:cubicBezTo>
                    <a:cubicBezTo>
                      <a:pt x="178" y="171"/>
                      <a:pt x="178" y="171"/>
                      <a:pt x="178" y="171"/>
                    </a:cubicBezTo>
                    <a:cubicBezTo>
                      <a:pt x="200" y="150"/>
                      <a:pt x="200" y="150"/>
                      <a:pt x="200" y="150"/>
                    </a:cubicBezTo>
                    <a:lnTo>
                      <a:pt x="178" y="128"/>
                    </a:lnTo>
                    <a:close/>
                    <a:moveTo>
                      <a:pt x="130" y="43"/>
                    </a:moveTo>
                    <a:cubicBezTo>
                      <a:pt x="229" y="148"/>
                      <a:pt x="229" y="148"/>
                      <a:pt x="229" y="148"/>
                    </a:cubicBezTo>
                    <a:cubicBezTo>
                      <a:pt x="116" y="253"/>
                      <a:pt x="116" y="253"/>
                      <a:pt x="116" y="253"/>
                    </a:cubicBezTo>
                    <a:cubicBezTo>
                      <a:pt x="112" y="256"/>
                      <a:pt x="109" y="257"/>
                      <a:pt x="107" y="257"/>
                    </a:cubicBezTo>
                    <a:cubicBezTo>
                      <a:pt x="106" y="258"/>
                      <a:pt x="103" y="256"/>
                      <a:pt x="99" y="252"/>
                    </a:cubicBezTo>
                    <a:cubicBezTo>
                      <a:pt x="98" y="251"/>
                      <a:pt x="96" y="248"/>
                      <a:pt x="93" y="245"/>
                    </a:cubicBezTo>
                    <a:cubicBezTo>
                      <a:pt x="90" y="242"/>
                      <a:pt x="87" y="239"/>
                      <a:pt x="85" y="236"/>
                    </a:cubicBezTo>
                    <a:cubicBezTo>
                      <a:pt x="81" y="245"/>
                      <a:pt x="81" y="245"/>
                      <a:pt x="81" y="245"/>
                    </a:cubicBezTo>
                    <a:cubicBezTo>
                      <a:pt x="78" y="250"/>
                      <a:pt x="76" y="254"/>
                      <a:pt x="74" y="257"/>
                    </a:cubicBezTo>
                    <a:cubicBezTo>
                      <a:pt x="71" y="261"/>
                      <a:pt x="69" y="264"/>
                      <a:pt x="66" y="267"/>
                    </a:cubicBezTo>
                    <a:cubicBezTo>
                      <a:pt x="81" y="280"/>
                      <a:pt x="92" y="288"/>
                      <a:pt x="99" y="291"/>
                    </a:cubicBezTo>
                    <a:cubicBezTo>
                      <a:pt x="106" y="293"/>
                      <a:pt x="110" y="294"/>
                      <a:pt x="113" y="293"/>
                    </a:cubicBezTo>
                    <a:cubicBezTo>
                      <a:pt x="116" y="292"/>
                      <a:pt x="120" y="289"/>
                      <a:pt x="126" y="284"/>
                    </a:cubicBezTo>
                    <a:cubicBezTo>
                      <a:pt x="252" y="168"/>
                      <a:pt x="252" y="168"/>
                      <a:pt x="252" y="168"/>
                    </a:cubicBezTo>
                    <a:cubicBezTo>
                      <a:pt x="272" y="151"/>
                      <a:pt x="272" y="151"/>
                      <a:pt x="272" y="151"/>
                    </a:cubicBezTo>
                    <a:cubicBezTo>
                      <a:pt x="252" y="131"/>
                      <a:pt x="252" y="131"/>
                      <a:pt x="252" y="131"/>
                    </a:cubicBezTo>
                    <a:cubicBezTo>
                      <a:pt x="151" y="24"/>
                      <a:pt x="151" y="24"/>
                      <a:pt x="151" y="24"/>
                    </a:cubicBezTo>
                    <a:cubicBezTo>
                      <a:pt x="129" y="0"/>
                      <a:pt x="129" y="0"/>
                      <a:pt x="129" y="0"/>
                    </a:cubicBezTo>
                    <a:cubicBezTo>
                      <a:pt x="107" y="20"/>
                      <a:pt x="107" y="20"/>
                      <a:pt x="107" y="20"/>
                    </a:cubicBezTo>
                    <a:lnTo>
                      <a:pt x="130" y="43"/>
                    </a:lnTo>
                    <a:close/>
                    <a:moveTo>
                      <a:pt x="50" y="92"/>
                    </a:moveTo>
                    <a:cubicBezTo>
                      <a:pt x="18" y="121"/>
                      <a:pt x="18" y="121"/>
                      <a:pt x="18" y="121"/>
                    </a:cubicBezTo>
                    <a:cubicBezTo>
                      <a:pt x="0" y="137"/>
                      <a:pt x="0" y="137"/>
                      <a:pt x="0" y="137"/>
                    </a:cubicBezTo>
                    <a:cubicBezTo>
                      <a:pt x="18" y="155"/>
                      <a:pt x="18" y="155"/>
                      <a:pt x="18" y="155"/>
                    </a:cubicBezTo>
                    <a:cubicBezTo>
                      <a:pt x="70" y="210"/>
                      <a:pt x="70" y="210"/>
                      <a:pt x="70" y="210"/>
                    </a:cubicBezTo>
                    <a:cubicBezTo>
                      <a:pt x="88" y="231"/>
                      <a:pt x="88" y="231"/>
                      <a:pt x="88" y="231"/>
                    </a:cubicBezTo>
                    <a:cubicBezTo>
                      <a:pt x="105" y="213"/>
                      <a:pt x="105" y="213"/>
                      <a:pt x="105" y="213"/>
                    </a:cubicBezTo>
                    <a:cubicBezTo>
                      <a:pt x="137" y="184"/>
                      <a:pt x="137" y="184"/>
                      <a:pt x="137" y="184"/>
                    </a:cubicBezTo>
                    <a:cubicBezTo>
                      <a:pt x="155" y="169"/>
                      <a:pt x="155" y="169"/>
                      <a:pt x="155" y="169"/>
                    </a:cubicBezTo>
                    <a:cubicBezTo>
                      <a:pt x="135" y="150"/>
                      <a:pt x="135" y="150"/>
                      <a:pt x="135" y="150"/>
                    </a:cubicBezTo>
                    <a:cubicBezTo>
                      <a:pt x="83" y="94"/>
                      <a:pt x="83" y="94"/>
                      <a:pt x="83" y="94"/>
                    </a:cubicBezTo>
                    <a:cubicBezTo>
                      <a:pt x="67" y="76"/>
                      <a:pt x="67" y="76"/>
                      <a:pt x="67" y="76"/>
                    </a:cubicBezTo>
                    <a:lnTo>
                      <a:pt x="50"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11"/>
              <p:cNvSpPr>
                <a:spLocks/>
              </p:cNvSpPr>
              <p:nvPr/>
            </p:nvSpPr>
            <p:spPr bwMode="auto">
              <a:xfrm>
                <a:off x="3220776" y="749581"/>
                <a:ext cx="58829" cy="51032"/>
              </a:xfrm>
              <a:custGeom>
                <a:avLst/>
                <a:gdLst>
                  <a:gd name="T0" fmla="*/ 158 w 194"/>
                  <a:gd name="T1" fmla="*/ 147 h 167"/>
                  <a:gd name="T2" fmla="*/ 165 w 194"/>
                  <a:gd name="T3" fmla="*/ 154 h 167"/>
                  <a:gd name="T4" fmla="*/ 158 w 194"/>
                  <a:gd name="T5" fmla="*/ 167 h 167"/>
                  <a:gd name="T6" fmla="*/ 104 w 194"/>
                  <a:gd name="T7" fmla="*/ 156 h 167"/>
                  <a:gd name="T8" fmla="*/ 106 w 194"/>
                  <a:gd name="T9" fmla="*/ 139 h 167"/>
                  <a:gd name="T10" fmla="*/ 140 w 194"/>
                  <a:gd name="T11" fmla="*/ 131 h 167"/>
                  <a:gd name="T12" fmla="*/ 162 w 194"/>
                  <a:gd name="T13" fmla="*/ 111 h 167"/>
                  <a:gd name="T14" fmla="*/ 165 w 194"/>
                  <a:gd name="T15" fmla="*/ 93 h 167"/>
                  <a:gd name="T16" fmla="*/ 156 w 194"/>
                  <a:gd name="T17" fmla="*/ 81 h 167"/>
                  <a:gd name="T18" fmla="*/ 116 w 194"/>
                  <a:gd name="T19" fmla="*/ 107 h 167"/>
                  <a:gd name="T20" fmla="*/ 110 w 194"/>
                  <a:gd name="T21" fmla="*/ 114 h 167"/>
                  <a:gd name="T22" fmla="*/ 75 w 194"/>
                  <a:gd name="T23" fmla="*/ 141 h 167"/>
                  <a:gd name="T24" fmla="*/ 40 w 194"/>
                  <a:gd name="T25" fmla="*/ 137 h 167"/>
                  <a:gd name="T26" fmla="*/ 6 w 194"/>
                  <a:gd name="T27" fmla="*/ 102 h 167"/>
                  <a:gd name="T28" fmla="*/ 10 w 194"/>
                  <a:gd name="T29" fmla="*/ 55 h 167"/>
                  <a:gd name="T30" fmla="*/ 23 w 194"/>
                  <a:gd name="T31" fmla="*/ 35 h 167"/>
                  <a:gd name="T32" fmla="*/ 41 w 194"/>
                  <a:gd name="T33" fmla="*/ 20 h 167"/>
                  <a:gd name="T34" fmla="*/ 32 w 194"/>
                  <a:gd name="T35" fmla="*/ 13 h 167"/>
                  <a:gd name="T36" fmla="*/ 38 w 194"/>
                  <a:gd name="T37" fmla="*/ 0 h 167"/>
                  <a:gd name="T38" fmla="*/ 106 w 194"/>
                  <a:gd name="T39" fmla="*/ 12 h 167"/>
                  <a:gd name="T40" fmla="*/ 105 w 194"/>
                  <a:gd name="T41" fmla="*/ 31 h 167"/>
                  <a:gd name="T42" fmla="*/ 60 w 194"/>
                  <a:gd name="T43" fmla="*/ 39 h 167"/>
                  <a:gd name="T44" fmla="*/ 34 w 194"/>
                  <a:gd name="T45" fmla="*/ 63 h 167"/>
                  <a:gd name="T46" fmla="*/ 31 w 194"/>
                  <a:gd name="T47" fmla="*/ 84 h 167"/>
                  <a:gd name="T48" fmla="*/ 42 w 194"/>
                  <a:gd name="T49" fmla="*/ 99 h 167"/>
                  <a:gd name="T50" fmla="*/ 79 w 194"/>
                  <a:gd name="T51" fmla="*/ 78 h 167"/>
                  <a:gd name="T52" fmla="*/ 84 w 194"/>
                  <a:gd name="T53" fmla="*/ 72 h 167"/>
                  <a:gd name="T54" fmla="*/ 104 w 194"/>
                  <a:gd name="T55" fmla="*/ 52 h 167"/>
                  <a:gd name="T56" fmla="*/ 116 w 194"/>
                  <a:gd name="T57" fmla="*/ 42 h 167"/>
                  <a:gd name="T58" fmla="*/ 137 w 194"/>
                  <a:gd name="T59" fmla="*/ 37 h 167"/>
                  <a:gd name="T60" fmla="*/ 160 w 194"/>
                  <a:gd name="T61" fmla="*/ 43 h 167"/>
                  <a:gd name="T62" fmla="*/ 189 w 194"/>
                  <a:gd name="T63" fmla="*/ 75 h 167"/>
                  <a:gd name="T64" fmla="*/ 186 w 194"/>
                  <a:gd name="T65" fmla="*/ 118 h 167"/>
                  <a:gd name="T66" fmla="*/ 174 w 194"/>
                  <a:gd name="T67" fmla="*/ 135 h 167"/>
                  <a:gd name="T68" fmla="*/ 158 w 194"/>
                  <a:gd name="T69" fmla="*/ 1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167">
                    <a:moveTo>
                      <a:pt x="158" y="147"/>
                    </a:moveTo>
                    <a:cubicBezTo>
                      <a:pt x="165" y="154"/>
                      <a:pt x="165" y="154"/>
                      <a:pt x="165" y="154"/>
                    </a:cubicBezTo>
                    <a:cubicBezTo>
                      <a:pt x="158" y="167"/>
                      <a:pt x="158" y="167"/>
                      <a:pt x="158" y="167"/>
                    </a:cubicBezTo>
                    <a:cubicBezTo>
                      <a:pt x="104" y="156"/>
                      <a:pt x="104" y="156"/>
                      <a:pt x="104" y="156"/>
                    </a:cubicBezTo>
                    <a:cubicBezTo>
                      <a:pt x="106" y="139"/>
                      <a:pt x="106" y="139"/>
                      <a:pt x="106" y="139"/>
                    </a:cubicBezTo>
                    <a:cubicBezTo>
                      <a:pt x="119" y="139"/>
                      <a:pt x="130" y="136"/>
                      <a:pt x="140" y="131"/>
                    </a:cubicBezTo>
                    <a:cubicBezTo>
                      <a:pt x="150" y="126"/>
                      <a:pt x="157" y="120"/>
                      <a:pt x="162" y="111"/>
                    </a:cubicBezTo>
                    <a:cubicBezTo>
                      <a:pt x="165" y="104"/>
                      <a:pt x="166" y="98"/>
                      <a:pt x="165" y="93"/>
                    </a:cubicBezTo>
                    <a:cubicBezTo>
                      <a:pt x="163" y="88"/>
                      <a:pt x="160" y="84"/>
                      <a:pt x="156" y="81"/>
                    </a:cubicBezTo>
                    <a:cubicBezTo>
                      <a:pt x="147" y="77"/>
                      <a:pt x="134" y="86"/>
                      <a:pt x="116" y="107"/>
                    </a:cubicBezTo>
                    <a:cubicBezTo>
                      <a:pt x="114" y="110"/>
                      <a:pt x="112" y="112"/>
                      <a:pt x="110" y="114"/>
                    </a:cubicBezTo>
                    <a:cubicBezTo>
                      <a:pt x="97" y="129"/>
                      <a:pt x="85" y="138"/>
                      <a:pt x="75" y="141"/>
                    </a:cubicBezTo>
                    <a:cubicBezTo>
                      <a:pt x="64" y="144"/>
                      <a:pt x="53" y="143"/>
                      <a:pt x="40" y="137"/>
                    </a:cubicBezTo>
                    <a:cubicBezTo>
                      <a:pt x="23" y="128"/>
                      <a:pt x="11" y="117"/>
                      <a:pt x="6" y="102"/>
                    </a:cubicBezTo>
                    <a:cubicBezTo>
                      <a:pt x="0" y="87"/>
                      <a:pt x="1" y="71"/>
                      <a:pt x="10" y="55"/>
                    </a:cubicBezTo>
                    <a:cubicBezTo>
                      <a:pt x="13" y="47"/>
                      <a:pt x="18" y="41"/>
                      <a:pt x="23" y="35"/>
                    </a:cubicBezTo>
                    <a:cubicBezTo>
                      <a:pt x="28" y="30"/>
                      <a:pt x="34" y="25"/>
                      <a:pt x="41" y="20"/>
                    </a:cubicBezTo>
                    <a:cubicBezTo>
                      <a:pt x="32" y="13"/>
                      <a:pt x="32" y="13"/>
                      <a:pt x="32" y="13"/>
                    </a:cubicBezTo>
                    <a:cubicBezTo>
                      <a:pt x="38" y="0"/>
                      <a:pt x="38" y="0"/>
                      <a:pt x="38" y="0"/>
                    </a:cubicBezTo>
                    <a:cubicBezTo>
                      <a:pt x="106" y="12"/>
                      <a:pt x="106" y="12"/>
                      <a:pt x="106" y="12"/>
                    </a:cubicBezTo>
                    <a:cubicBezTo>
                      <a:pt x="105" y="31"/>
                      <a:pt x="105" y="31"/>
                      <a:pt x="105" y="31"/>
                    </a:cubicBezTo>
                    <a:cubicBezTo>
                      <a:pt x="87" y="31"/>
                      <a:pt x="73" y="33"/>
                      <a:pt x="60" y="39"/>
                    </a:cubicBezTo>
                    <a:cubicBezTo>
                      <a:pt x="48" y="44"/>
                      <a:pt x="39" y="52"/>
                      <a:pt x="34" y="63"/>
                    </a:cubicBezTo>
                    <a:cubicBezTo>
                      <a:pt x="30" y="70"/>
                      <a:pt x="29" y="77"/>
                      <a:pt x="31" y="84"/>
                    </a:cubicBezTo>
                    <a:cubicBezTo>
                      <a:pt x="33" y="91"/>
                      <a:pt x="37" y="96"/>
                      <a:pt x="42" y="99"/>
                    </a:cubicBezTo>
                    <a:cubicBezTo>
                      <a:pt x="51" y="102"/>
                      <a:pt x="63" y="96"/>
                      <a:pt x="79" y="78"/>
                    </a:cubicBezTo>
                    <a:cubicBezTo>
                      <a:pt x="81" y="75"/>
                      <a:pt x="83" y="73"/>
                      <a:pt x="84" y="72"/>
                    </a:cubicBezTo>
                    <a:cubicBezTo>
                      <a:pt x="92" y="63"/>
                      <a:pt x="99" y="57"/>
                      <a:pt x="104" y="52"/>
                    </a:cubicBezTo>
                    <a:cubicBezTo>
                      <a:pt x="109" y="47"/>
                      <a:pt x="113" y="43"/>
                      <a:pt x="116" y="42"/>
                    </a:cubicBezTo>
                    <a:cubicBezTo>
                      <a:pt x="123" y="39"/>
                      <a:pt x="130" y="37"/>
                      <a:pt x="137" y="37"/>
                    </a:cubicBezTo>
                    <a:cubicBezTo>
                      <a:pt x="145" y="38"/>
                      <a:pt x="152" y="39"/>
                      <a:pt x="160" y="43"/>
                    </a:cubicBezTo>
                    <a:cubicBezTo>
                      <a:pt x="175" y="50"/>
                      <a:pt x="184" y="61"/>
                      <a:pt x="189" y="75"/>
                    </a:cubicBezTo>
                    <a:cubicBezTo>
                      <a:pt x="194" y="89"/>
                      <a:pt x="193" y="104"/>
                      <a:pt x="186" y="118"/>
                    </a:cubicBezTo>
                    <a:cubicBezTo>
                      <a:pt x="183" y="125"/>
                      <a:pt x="179" y="130"/>
                      <a:pt x="174" y="135"/>
                    </a:cubicBezTo>
                    <a:cubicBezTo>
                      <a:pt x="170" y="139"/>
                      <a:pt x="164" y="143"/>
                      <a:pt x="158"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12"/>
              <p:cNvSpPr>
                <a:spLocks/>
              </p:cNvSpPr>
              <p:nvPr/>
            </p:nvSpPr>
            <p:spPr bwMode="auto">
              <a:xfrm>
                <a:off x="3203765" y="800613"/>
                <a:ext cx="61664" cy="48197"/>
              </a:xfrm>
              <a:custGeom>
                <a:avLst/>
                <a:gdLst>
                  <a:gd name="T0" fmla="*/ 203 w 203"/>
                  <a:gd name="T1" fmla="*/ 34 h 160"/>
                  <a:gd name="T2" fmla="*/ 162 w 203"/>
                  <a:gd name="T3" fmla="*/ 159 h 160"/>
                  <a:gd name="T4" fmla="*/ 105 w 203"/>
                  <a:gd name="T5" fmla="*/ 160 h 160"/>
                  <a:gd name="T6" fmla="*/ 103 w 203"/>
                  <a:gd name="T7" fmla="*/ 143 h 160"/>
                  <a:gd name="T8" fmla="*/ 137 w 203"/>
                  <a:gd name="T9" fmla="*/ 133 h 160"/>
                  <a:gd name="T10" fmla="*/ 153 w 203"/>
                  <a:gd name="T11" fmla="*/ 111 h 160"/>
                  <a:gd name="T12" fmla="*/ 153 w 203"/>
                  <a:gd name="T13" fmla="*/ 109 h 160"/>
                  <a:gd name="T14" fmla="*/ 58 w 203"/>
                  <a:gd name="T15" fmla="*/ 79 h 160"/>
                  <a:gd name="T16" fmla="*/ 32 w 203"/>
                  <a:gd name="T17" fmla="*/ 74 h 160"/>
                  <a:gd name="T18" fmla="*/ 21 w 203"/>
                  <a:gd name="T19" fmla="*/ 87 h 160"/>
                  <a:gd name="T20" fmla="*/ 0 w 203"/>
                  <a:gd name="T21" fmla="*/ 80 h 160"/>
                  <a:gd name="T22" fmla="*/ 25 w 203"/>
                  <a:gd name="T23" fmla="*/ 5 h 160"/>
                  <a:gd name="T24" fmla="*/ 46 w 203"/>
                  <a:gd name="T25" fmla="*/ 11 h 160"/>
                  <a:gd name="T26" fmla="*/ 47 w 203"/>
                  <a:gd name="T27" fmla="*/ 27 h 160"/>
                  <a:gd name="T28" fmla="*/ 71 w 203"/>
                  <a:gd name="T29" fmla="*/ 39 h 160"/>
                  <a:gd name="T30" fmla="*/ 166 w 203"/>
                  <a:gd name="T31" fmla="*/ 69 h 160"/>
                  <a:gd name="T32" fmla="*/ 167 w 203"/>
                  <a:gd name="T33" fmla="*/ 67 h 160"/>
                  <a:gd name="T34" fmla="*/ 167 w 203"/>
                  <a:gd name="T35" fmla="*/ 40 h 160"/>
                  <a:gd name="T36" fmla="*/ 145 w 203"/>
                  <a:gd name="T37" fmla="*/ 12 h 160"/>
                  <a:gd name="T38" fmla="*/ 157 w 203"/>
                  <a:gd name="T39" fmla="*/ 0 h 160"/>
                  <a:gd name="T40" fmla="*/ 203 w 203"/>
                  <a:gd name="T41" fmla="*/ 3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3" h="160">
                    <a:moveTo>
                      <a:pt x="203" y="34"/>
                    </a:moveTo>
                    <a:cubicBezTo>
                      <a:pt x="162" y="159"/>
                      <a:pt x="162" y="159"/>
                      <a:pt x="162" y="159"/>
                    </a:cubicBezTo>
                    <a:cubicBezTo>
                      <a:pt x="105" y="160"/>
                      <a:pt x="105" y="160"/>
                      <a:pt x="105" y="160"/>
                    </a:cubicBezTo>
                    <a:cubicBezTo>
                      <a:pt x="103" y="143"/>
                      <a:pt x="103" y="143"/>
                      <a:pt x="103" y="143"/>
                    </a:cubicBezTo>
                    <a:cubicBezTo>
                      <a:pt x="118" y="141"/>
                      <a:pt x="129" y="138"/>
                      <a:pt x="137" y="133"/>
                    </a:cubicBezTo>
                    <a:cubicBezTo>
                      <a:pt x="144" y="128"/>
                      <a:pt x="149" y="121"/>
                      <a:pt x="153" y="111"/>
                    </a:cubicBezTo>
                    <a:cubicBezTo>
                      <a:pt x="153" y="109"/>
                      <a:pt x="153" y="109"/>
                      <a:pt x="153" y="109"/>
                    </a:cubicBezTo>
                    <a:cubicBezTo>
                      <a:pt x="58" y="79"/>
                      <a:pt x="58" y="79"/>
                      <a:pt x="58" y="79"/>
                    </a:cubicBezTo>
                    <a:cubicBezTo>
                      <a:pt x="45" y="74"/>
                      <a:pt x="36" y="73"/>
                      <a:pt x="32" y="74"/>
                    </a:cubicBezTo>
                    <a:cubicBezTo>
                      <a:pt x="27" y="76"/>
                      <a:pt x="24" y="80"/>
                      <a:pt x="21" y="87"/>
                    </a:cubicBezTo>
                    <a:cubicBezTo>
                      <a:pt x="0" y="80"/>
                      <a:pt x="0" y="80"/>
                      <a:pt x="0" y="80"/>
                    </a:cubicBezTo>
                    <a:cubicBezTo>
                      <a:pt x="25" y="5"/>
                      <a:pt x="25" y="5"/>
                      <a:pt x="25" y="5"/>
                    </a:cubicBezTo>
                    <a:cubicBezTo>
                      <a:pt x="46" y="11"/>
                      <a:pt x="46" y="11"/>
                      <a:pt x="46" y="11"/>
                    </a:cubicBezTo>
                    <a:cubicBezTo>
                      <a:pt x="44" y="18"/>
                      <a:pt x="44" y="24"/>
                      <a:pt x="47" y="27"/>
                    </a:cubicBezTo>
                    <a:cubicBezTo>
                      <a:pt x="50" y="31"/>
                      <a:pt x="58" y="35"/>
                      <a:pt x="71" y="39"/>
                    </a:cubicBezTo>
                    <a:cubicBezTo>
                      <a:pt x="166" y="69"/>
                      <a:pt x="166" y="69"/>
                      <a:pt x="166" y="69"/>
                    </a:cubicBezTo>
                    <a:cubicBezTo>
                      <a:pt x="167" y="67"/>
                      <a:pt x="167" y="67"/>
                      <a:pt x="167" y="67"/>
                    </a:cubicBezTo>
                    <a:cubicBezTo>
                      <a:pt x="170" y="57"/>
                      <a:pt x="170" y="48"/>
                      <a:pt x="167" y="40"/>
                    </a:cubicBezTo>
                    <a:cubicBezTo>
                      <a:pt x="164" y="31"/>
                      <a:pt x="157" y="22"/>
                      <a:pt x="145" y="12"/>
                    </a:cubicBezTo>
                    <a:cubicBezTo>
                      <a:pt x="157" y="0"/>
                      <a:pt x="157" y="0"/>
                      <a:pt x="157" y="0"/>
                    </a:cubicBezTo>
                    <a:lnTo>
                      <a:pt x="203"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13"/>
              <p:cNvSpPr>
                <a:spLocks noEditPoints="1"/>
              </p:cNvSpPr>
              <p:nvPr/>
            </p:nvSpPr>
            <p:spPr bwMode="auto">
              <a:xfrm>
                <a:off x="3191716" y="836052"/>
                <a:ext cx="59537" cy="53158"/>
              </a:xfrm>
              <a:custGeom>
                <a:avLst/>
                <a:gdLst>
                  <a:gd name="T0" fmla="*/ 100 w 195"/>
                  <a:gd name="T1" fmla="*/ 111 h 175"/>
                  <a:gd name="T2" fmla="*/ 105 w 195"/>
                  <a:gd name="T3" fmla="*/ 79 h 175"/>
                  <a:gd name="T4" fmla="*/ 153 w 195"/>
                  <a:gd name="T5" fmla="*/ 106 h 175"/>
                  <a:gd name="T6" fmla="*/ 100 w 195"/>
                  <a:gd name="T7" fmla="*/ 111 h 175"/>
                  <a:gd name="T8" fmla="*/ 80 w 195"/>
                  <a:gd name="T9" fmla="*/ 36 h 175"/>
                  <a:gd name="T10" fmla="*/ 77 w 195"/>
                  <a:gd name="T11" fmla="*/ 34 h 175"/>
                  <a:gd name="T12" fmla="*/ 55 w 195"/>
                  <a:gd name="T13" fmla="*/ 4 h 175"/>
                  <a:gd name="T14" fmla="*/ 33 w 195"/>
                  <a:gd name="T15" fmla="*/ 0 h 175"/>
                  <a:gd name="T16" fmla="*/ 21 w 195"/>
                  <a:gd name="T17" fmla="*/ 65 h 175"/>
                  <a:gd name="T18" fmla="*/ 42 w 195"/>
                  <a:gd name="T19" fmla="*/ 69 h 175"/>
                  <a:gd name="T20" fmla="*/ 47 w 195"/>
                  <a:gd name="T21" fmla="*/ 56 h 175"/>
                  <a:gd name="T22" fmla="*/ 58 w 195"/>
                  <a:gd name="T23" fmla="*/ 54 h 175"/>
                  <a:gd name="T24" fmla="*/ 60 w 195"/>
                  <a:gd name="T25" fmla="*/ 55 h 175"/>
                  <a:gd name="T26" fmla="*/ 63 w 195"/>
                  <a:gd name="T27" fmla="*/ 56 h 175"/>
                  <a:gd name="T28" fmla="*/ 86 w 195"/>
                  <a:gd name="T29" fmla="*/ 67 h 175"/>
                  <a:gd name="T30" fmla="*/ 76 w 195"/>
                  <a:gd name="T31" fmla="*/ 115 h 175"/>
                  <a:gd name="T32" fmla="*/ 51 w 195"/>
                  <a:gd name="T33" fmla="*/ 118 h 175"/>
                  <a:gd name="T34" fmla="*/ 47 w 195"/>
                  <a:gd name="T35" fmla="*/ 119 h 175"/>
                  <a:gd name="T36" fmla="*/ 43 w 195"/>
                  <a:gd name="T37" fmla="*/ 118 h 175"/>
                  <a:gd name="T38" fmla="*/ 36 w 195"/>
                  <a:gd name="T39" fmla="*/ 113 h 175"/>
                  <a:gd name="T40" fmla="*/ 36 w 195"/>
                  <a:gd name="T41" fmla="*/ 101 h 175"/>
                  <a:gd name="T42" fmla="*/ 36 w 195"/>
                  <a:gd name="T43" fmla="*/ 99 h 175"/>
                  <a:gd name="T44" fmla="*/ 15 w 195"/>
                  <a:gd name="T45" fmla="*/ 95 h 175"/>
                  <a:gd name="T46" fmla="*/ 0 w 195"/>
                  <a:gd name="T47" fmla="*/ 171 h 175"/>
                  <a:gd name="T48" fmla="*/ 22 w 195"/>
                  <a:gd name="T49" fmla="*/ 175 h 175"/>
                  <a:gd name="T50" fmla="*/ 49 w 195"/>
                  <a:gd name="T51" fmla="*/ 159 h 175"/>
                  <a:gd name="T52" fmla="*/ 50 w 195"/>
                  <a:gd name="T53" fmla="*/ 159 h 175"/>
                  <a:gd name="T54" fmla="*/ 188 w 195"/>
                  <a:gd name="T55" fmla="*/ 139 h 175"/>
                  <a:gd name="T56" fmla="*/ 195 w 195"/>
                  <a:gd name="T57" fmla="*/ 103 h 175"/>
                  <a:gd name="T58" fmla="*/ 80 w 195"/>
                  <a:gd name="T59" fmla="*/ 3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5" h="175">
                    <a:moveTo>
                      <a:pt x="100" y="111"/>
                    </a:moveTo>
                    <a:cubicBezTo>
                      <a:pt x="105" y="79"/>
                      <a:pt x="105" y="79"/>
                      <a:pt x="105" y="79"/>
                    </a:cubicBezTo>
                    <a:cubicBezTo>
                      <a:pt x="153" y="106"/>
                      <a:pt x="153" y="106"/>
                      <a:pt x="153" y="106"/>
                    </a:cubicBezTo>
                    <a:lnTo>
                      <a:pt x="100" y="111"/>
                    </a:lnTo>
                    <a:close/>
                    <a:moveTo>
                      <a:pt x="80" y="36"/>
                    </a:moveTo>
                    <a:cubicBezTo>
                      <a:pt x="79" y="36"/>
                      <a:pt x="78" y="35"/>
                      <a:pt x="77" y="34"/>
                    </a:cubicBezTo>
                    <a:cubicBezTo>
                      <a:pt x="62" y="25"/>
                      <a:pt x="54" y="15"/>
                      <a:pt x="55" y="4"/>
                    </a:cubicBezTo>
                    <a:cubicBezTo>
                      <a:pt x="33" y="0"/>
                      <a:pt x="33" y="0"/>
                      <a:pt x="33" y="0"/>
                    </a:cubicBezTo>
                    <a:cubicBezTo>
                      <a:pt x="21" y="65"/>
                      <a:pt x="21" y="65"/>
                      <a:pt x="21" y="65"/>
                    </a:cubicBezTo>
                    <a:cubicBezTo>
                      <a:pt x="42" y="69"/>
                      <a:pt x="42" y="69"/>
                      <a:pt x="42" y="69"/>
                    </a:cubicBezTo>
                    <a:cubicBezTo>
                      <a:pt x="43" y="62"/>
                      <a:pt x="45" y="58"/>
                      <a:pt x="47" y="56"/>
                    </a:cubicBezTo>
                    <a:cubicBezTo>
                      <a:pt x="50" y="54"/>
                      <a:pt x="53" y="53"/>
                      <a:pt x="58" y="54"/>
                    </a:cubicBezTo>
                    <a:cubicBezTo>
                      <a:pt x="58" y="54"/>
                      <a:pt x="59" y="54"/>
                      <a:pt x="60" y="55"/>
                    </a:cubicBezTo>
                    <a:cubicBezTo>
                      <a:pt x="61" y="55"/>
                      <a:pt x="62" y="55"/>
                      <a:pt x="63" y="56"/>
                    </a:cubicBezTo>
                    <a:cubicBezTo>
                      <a:pt x="86" y="67"/>
                      <a:pt x="86" y="67"/>
                      <a:pt x="86" y="67"/>
                    </a:cubicBezTo>
                    <a:cubicBezTo>
                      <a:pt x="76" y="115"/>
                      <a:pt x="76" y="115"/>
                      <a:pt x="76" y="115"/>
                    </a:cubicBezTo>
                    <a:cubicBezTo>
                      <a:pt x="51" y="118"/>
                      <a:pt x="51" y="118"/>
                      <a:pt x="51" y="118"/>
                    </a:cubicBezTo>
                    <a:cubicBezTo>
                      <a:pt x="49" y="119"/>
                      <a:pt x="48" y="119"/>
                      <a:pt x="47" y="119"/>
                    </a:cubicBezTo>
                    <a:cubicBezTo>
                      <a:pt x="46" y="118"/>
                      <a:pt x="44" y="118"/>
                      <a:pt x="43" y="118"/>
                    </a:cubicBezTo>
                    <a:cubicBezTo>
                      <a:pt x="39" y="118"/>
                      <a:pt x="37" y="116"/>
                      <a:pt x="36" y="113"/>
                    </a:cubicBezTo>
                    <a:cubicBezTo>
                      <a:pt x="35" y="111"/>
                      <a:pt x="34" y="107"/>
                      <a:pt x="36" y="101"/>
                    </a:cubicBezTo>
                    <a:cubicBezTo>
                      <a:pt x="36" y="99"/>
                      <a:pt x="36" y="99"/>
                      <a:pt x="36" y="99"/>
                    </a:cubicBezTo>
                    <a:cubicBezTo>
                      <a:pt x="15" y="95"/>
                      <a:pt x="15" y="95"/>
                      <a:pt x="15" y="95"/>
                    </a:cubicBezTo>
                    <a:cubicBezTo>
                      <a:pt x="0" y="171"/>
                      <a:pt x="0" y="171"/>
                      <a:pt x="0" y="171"/>
                    </a:cubicBezTo>
                    <a:cubicBezTo>
                      <a:pt x="22" y="175"/>
                      <a:pt x="22" y="175"/>
                      <a:pt x="22" y="175"/>
                    </a:cubicBezTo>
                    <a:cubicBezTo>
                      <a:pt x="25" y="167"/>
                      <a:pt x="34" y="161"/>
                      <a:pt x="49" y="159"/>
                    </a:cubicBezTo>
                    <a:cubicBezTo>
                      <a:pt x="50" y="159"/>
                      <a:pt x="50" y="159"/>
                      <a:pt x="50" y="159"/>
                    </a:cubicBezTo>
                    <a:cubicBezTo>
                      <a:pt x="188" y="139"/>
                      <a:pt x="188" y="139"/>
                      <a:pt x="188" y="139"/>
                    </a:cubicBezTo>
                    <a:cubicBezTo>
                      <a:pt x="195" y="103"/>
                      <a:pt x="195" y="103"/>
                      <a:pt x="195" y="103"/>
                    </a:cubicBezTo>
                    <a:lnTo>
                      <a:pt x="8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14"/>
              <p:cNvSpPr>
                <a:spLocks/>
              </p:cNvSpPr>
              <p:nvPr/>
            </p:nvSpPr>
            <p:spPr bwMode="auto">
              <a:xfrm>
                <a:off x="3191007" y="887084"/>
                <a:ext cx="55993" cy="51032"/>
              </a:xfrm>
              <a:custGeom>
                <a:avLst/>
                <a:gdLst>
                  <a:gd name="T0" fmla="*/ 183 w 183"/>
                  <a:gd name="T1" fmla="*/ 20 h 167"/>
                  <a:gd name="T2" fmla="*/ 177 w 183"/>
                  <a:gd name="T3" fmla="*/ 152 h 167"/>
                  <a:gd name="T4" fmla="*/ 121 w 183"/>
                  <a:gd name="T5" fmla="*/ 167 h 167"/>
                  <a:gd name="T6" fmla="*/ 115 w 183"/>
                  <a:gd name="T7" fmla="*/ 152 h 167"/>
                  <a:gd name="T8" fmla="*/ 145 w 183"/>
                  <a:gd name="T9" fmla="*/ 134 h 167"/>
                  <a:gd name="T10" fmla="*/ 155 w 183"/>
                  <a:gd name="T11" fmla="*/ 108 h 167"/>
                  <a:gd name="T12" fmla="*/ 155 w 183"/>
                  <a:gd name="T13" fmla="*/ 105 h 167"/>
                  <a:gd name="T14" fmla="*/ 55 w 183"/>
                  <a:gd name="T15" fmla="*/ 101 h 167"/>
                  <a:gd name="T16" fmla="*/ 28 w 183"/>
                  <a:gd name="T17" fmla="*/ 104 h 167"/>
                  <a:gd name="T18" fmla="*/ 22 w 183"/>
                  <a:gd name="T19" fmla="*/ 119 h 167"/>
                  <a:gd name="T20" fmla="*/ 0 w 183"/>
                  <a:gd name="T21" fmla="*/ 117 h 167"/>
                  <a:gd name="T22" fmla="*/ 3 w 183"/>
                  <a:gd name="T23" fmla="*/ 38 h 167"/>
                  <a:gd name="T24" fmla="*/ 25 w 183"/>
                  <a:gd name="T25" fmla="*/ 39 h 167"/>
                  <a:gd name="T26" fmla="*/ 31 w 183"/>
                  <a:gd name="T27" fmla="*/ 54 h 167"/>
                  <a:gd name="T28" fmla="*/ 57 w 183"/>
                  <a:gd name="T29" fmla="*/ 60 h 167"/>
                  <a:gd name="T30" fmla="*/ 156 w 183"/>
                  <a:gd name="T31" fmla="*/ 64 h 167"/>
                  <a:gd name="T32" fmla="*/ 157 w 183"/>
                  <a:gd name="T33" fmla="*/ 62 h 167"/>
                  <a:gd name="T34" fmla="*/ 150 w 183"/>
                  <a:gd name="T35" fmla="*/ 35 h 167"/>
                  <a:gd name="T36" fmla="*/ 122 w 183"/>
                  <a:gd name="T37" fmla="*/ 14 h 167"/>
                  <a:gd name="T38" fmla="*/ 129 w 183"/>
                  <a:gd name="T39" fmla="*/ 0 h 167"/>
                  <a:gd name="T40" fmla="*/ 183 w 183"/>
                  <a:gd name="T41" fmla="*/ 2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167">
                    <a:moveTo>
                      <a:pt x="183" y="20"/>
                    </a:moveTo>
                    <a:cubicBezTo>
                      <a:pt x="177" y="152"/>
                      <a:pt x="177" y="152"/>
                      <a:pt x="177" y="152"/>
                    </a:cubicBezTo>
                    <a:cubicBezTo>
                      <a:pt x="121" y="167"/>
                      <a:pt x="121" y="167"/>
                      <a:pt x="121" y="167"/>
                    </a:cubicBezTo>
                    <a:cubicBezTo>
                      <a:pt x="115" y="152"/>
                      <a:pt x="115" y="152"/>
                      <a:pt x="115" y="152"/>
                    </a:cubicBezTo>
                    <a:cubicBezTo>
                      <a:pt x="129" y="146"/>
                      <a:pt x="139" y="140"/>
                      <a:pt x="145" y="134"/>
                    </a:cubicBezTo>
                    <a:cubicBezTo>
                      <a:pt x="151" y="127"/>
                      <a:pt x="154" y="118"/>
                      <a:pt x="155" y="108"/>
                    </a:cubicBezTo>
                    <a:cubicBezTo>
                      <a:pt x="155" y="105"/>
                      <a:pt x="155" y="105"/>
                      <a:pt x="155" y="105"/>
                    </a:cubicBezTo>
                    <a:cubicBezTo>
                      <a:pt x="55" y="101"/>
                      <a:pt x="55" y="101"/>
                      <a:pt x="55" y="101"/>
                    </a:cubicBezTo>
                    <a:cubicBezTo>
                      <a:pt x="41" y="100"/>
                      <a:pt x="32" y="101"/>
                      <a:pt x="28" y="104"/>
                    </a:cubicBezTo>
                    <a:cubicBezTo>
                      <a:pt x="24" y="106"/>
                      <a:pt x="22" y="111"/>
                      <a:pt x="22" y="119"/>
                    </a:cubicBezTo>
                    <a:cubicBezTo>
                      <a:pt x="0" y="117"/>
                      <a:pt x="0" y="117"/>
                      <a:pt x="0" y="117"/>
                    </a:cubicBezTo>
                    <a:cubicBezTo>
                      <a:pt x="3" y="38"/>
                      <a:pt x="3" y="38"/>
                      <a:pt x="3" y="38"/>
                    </a:cubicBezTo>
                    <a:cubicBezTo>
                      <a:pt x="25" y="39"/>
                      <a:pt x="25" y="39"/>
                      <a:pt x="25" y="39"/>
                    </a:cubicBezTo>
                    <a:cubicBezTo>
                      <a:pt x="25" y="47"/>
                      <a:pt x="27" y="52"/>
                      <a:pt x="31" y="54"/>
                    </a:cubicBezTo>
                    <a:cubicBezTo>
                      <a:pt x="34" y="57"/>
                      <a:pt x="43" y="59"/>
                      <a:pt x="57" y="60"/>
                    </a:cubicBezTo>
                    <a:cubicBezTo>
                      <a:pt x="156" y="64"/>
                      <a:pt x="156" y="64"/>
                      <a:pt x="156" y="64"/>
                    </a:cubicBezTo>
                    <a:cubicBezTo>
                      <a:pt x="157" y="62"/>
                      <a:pt x="157" y="62"/>
                      <a:pt x="157" y="62"/>
                    </a:cubicBezTo>
                    <a:cubicBezTo>
                      <a:pt x="157" y="51"/>
                      <a:pt x="155" y="42"/>
                      <a:pt x="150" y="35"/>
                    </a:cubicBezTo>
                    <a:cubicBezTo>
                      <a:pt x="144" y="28"/>
                      <a:pt x="135" y="21"/>
                      <a:pt x="122" y="14"/>
                    </a:cubicBezTo>
                    <a:cubicBezTo>
                      <a:pt x="129" y="0"/>
                      <a:pt x="129" y="0"/>
                      <a:pt x="129" y="0"/>
                    </a:cubicBezTo>
                    <a:lnTo>
                      <a:pt x="18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15"/>
              <p:cNvSpPr>
                <a:spLocks/>
              </p:cNvSpPr>
              <p:nvPr/>
            </p:nvSpPr>
            <p:spPr bwMode="auto">
              <a:xfrm>
                <a:off x="3191716" y="938825"/>
                <a:ext cx="58829" cy="52450"/>
              </a:xfrm>
              <a:custGeom>
                <a:avLst/>
                <a:gdLst>
                  <a:gd name="T0" fmla="*/ 177 w 193"/>
                  <a:gd name="T1" fmla="*/ 0 h 172"/>
                  <a:gd name="T2" fmla="*/ 193 w 193"/>
                  <a:gd name="T3" fmla="*/ 131 h 172"/>
                  <a:gd name="T4" fmla="*/ 143 w 193"/>
                  <a:gd name="T5" fmla="*/ 158 h 172"/>
                  <a:gd name="T6" fmla="*/ 132 w 193"/>
                  <a:gd name="T7" fmla="*/ 145 h 172"/>
                  <a:gd name="T8" fmla="*/ 159 w 193"/>
                  <a:gd name="T9" fmla="*/ 114 h 172"/>
                  <a:gd name="T10" fmla="*/ 166 w 193"/>
                  <a:gd name="T11" fmla="*/ 80 h 172"/>
                  <a:gd name="T12" fmla="*/ 160 w 193"/>
                  <a:gd name="T13" fmla="*/ 66 h 172"/>
                  <a:gd name="T14" fmla="*/ 141 w 193"/>
                  <a:gd name="T15" fmla="*/ 65 h 172"/>
                  <a:gd name="T16" fmla="*/ 115 w 193"/>
                  <a:gd name="T17" fmla="*/ 68 h 172"/>
                  <a:gd name="T18" fmla="*/ 116 w 193"/>
                  <a:gd name="T19" fmla="*/ 75 h 172"/>
                  <a:gd name="T20" fmla="*/ 124 w 193"/>
                  <a:gd name="T21" fmla="*/ 91 h 172"/>
                  <a:gd name="T22" fmla="*/ 147 w 193"/>
                  <a:gd name="T23" fmla="*/ 93 h 172"/>
                  <a:gd name="T24" fmla="*/ 149 w 193"/>
                  <a:gd name="T25" fmla="*/ 110 h 172"/>
                  <a:gd name="T26" fmla="*/ 69 w 193"/>
                  <a:gd name="T27" fmla="*/ 120 h 172"/>
                  <a:gd name="T28" fmla="*/ 67 w 193"/>
                  <a:gd name="T29" fmla="*/ 103 h 172"/>
                  <a:gd name="T30" fmla="*/ 89 w 193"/>
                  <a:gd name="T31" fmla="*/ 93 h 172"/>
                  <a:gd name="T32" fmla="*/ 94 w 193"/>
                  <a:gd name="T33" fmla="*/ 78 h 172"/>
                  <a:gd name="T34" fmla="*/ 93 w 193"/>
                  <a:gd name="T35" fmla="*/ 70 h 172"/>
                  <a:gd name="T36" fmla="*/ 51 w 193"/>
                  <a:gd name="T37" fmla="*/ 75 h 172"/>
                  <a:gd name="T38" fmla="*/ 34 w 193"/>
                  <a:gd name="T39" fmla="*/ 81 h 172"/>
                  <a:gd name="T40" fmla="*/ 31 w 193"/>
                  <a:gd name="T41" fmla="*/ 96 h 172"/>
                  <a:gd name="T42" fmla="*/ 48 w 193"/>
                  <a:gd name="T43" fmla="*/ 130 h 172"/>
                  <a:gd name="T44" fmla="*/ 88 w 193"/>
                  <a:gd name="T45" fmla="*/ 155 h 172"/>
                  <a:gd name="T46" fmla="*/ 80 w 193"/>
                  <a:gd name="T47" fmla="*/ 172 h 172"/>
                  <a:gd name="T48" fmla="*/ 17 w 193"/>
                  <a:gd name="T49" fmla="*/ 155 h 172"/>
                  <a:gd name="T50" fmla="*/ 0 w 193"/>
                  <a:gd name="T51" fmla="*/ 21 h 172"/>
                  <a:gd name="T52" fmla="*/ 22 w 193"/>
                  <a:gd name="T53" fmla="*/ 19 h 172"/>
                  <a:gd name="T54" fmla="*/ 30 w 193"/>
                  <a:gd name="T55" fmla="*/ 32 h 172"/>
                  <a:gd name="T56" fmla="*/ 57 w 193"/>
                  <a:gd name="T57" fmla="*/ 33 h 172"/>
                  <a:gd name="T58" fmla="*/ 125 w 193"/>
                  <a:gd name="T59" fmla="*/ 25 h 172"/>
                  <a:gd name="T60" fmla="*/ 152 w 193"/>
                  <a:gd name="T61" fmla="*/ 18 h 172"/>
                  <a:gd name="T62" fmla="*/ 156 w 193"/>
                  <a:gd name="T63" fmla="*/ 3 h 172"/>
                  <a:gd name="T64" fmla="*/ 177 w 193"/>
                  <a:gd name="T6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3" h="172">
                    <a:moveTo>
                      <a:pt x="177" y="0"/>
                    </a:moveTo>
                    <a:cubicBezTo>
                      <a:pt x="193" y="131"/>
                      <a:pt x="193" y="131"/>
                      <a:pt x="193" y="131"/>
                    </a:cubicBezTo>
                    <a:cubicBezTo>
                      <a:pt x="143" y="158"/>
                      <a:pt x="143" y="158"/>
                      <a:pt x="143" y="158"/>
                    </a:cubicBezTo>
                    <a:cubicBezTo>
                      <a:pt x="132" y="145"/>
                      <a:pt x="132" y="145"/>
                      <a:pt x="132" y="145"/>
                    </a:cubicBezTo>
                    <a:cubicBezTo>
                      <a:pt x="145" y="135"/>
                      <a:pt x="154" y="125"/>
                      <a:pt x="159" y="114"/>
                    </a:cubicBezTo>
                    <a:cubicBezTo>
                      <a:pt x="165" y="103"/>
                      <a:pt x="167" y="91"/>
                      <a:pt x="166" y="80"/>
                    </a:cubicBezTo>
                    <a:cubicBezTo>
                      <a:pt x="165" y="73"/>
                      <a:pt x="163" y="68"/>
                      <a:pt x="160" y="66"/>
                    </a:cubicBezTo>
                    <a:cubicBezTo>
                      <a:pt x="157" y="64"/>
                      <a:pt x="150" y="63"/>
                      <a:pt x="141" y="65"/>
                    </a:cubicBezTo>
                    <a:cubicBezTo>
                      <a:pt x="115" y="68"/>
                      <a:pt x="115" y="68"/>
                      <a:pt x="115" y="68"/>
                    </a:cubicBezTo>
                    <a:cubicBezTo>
                      <a:pt x="116" y="75"/>
                      <a:pt x="116" y="75"/>
                      <a:pt x="116" y="75"/>
                    </a:cubicBezTo>
                    <a:cubicBezTo>
                      <a:pt x="117" y="83"/>
                      <a:pt x="120" y="89"/>
                      <a:pt x="124" y="91"/>
                    </a:cubicBezTo>
                    <a:cubicBezTo>
                      <a:pt x="128" y="93"/>
                      <a:pt x="135" y="94"/>
                      <a:pt x="147" y="93"/>
                    </a:cubicBezTo>
                    <a:cubicBezTo>
                      <a:pt x="149" y="110"/>
                      <a:pt x="149" y="110"/>
                      <a:pt x="149" y="110"/>
                    </a:cubicBezTo>
                    <a:cubicBezTo>
                      <a:pt x="69" y="120"/>
                      <a:pt x="69" y="120"/>
                      <a:pt x="69" y="120"/>
                    </a:cubicBezTo>
                    <a:cubicBezTo>
                      <a:pt x="67" y="103"/>
                      <a:pt x="67" y="103"/>
                      <a:pt x="67" y="103"/>
                    </a:cubicBezTo>
                    <a:cubicBezTo>
                      <a:pt x="77" y="101"/>
                      <a:pt x="84" y="97"/>
                      <a:pt x="89" y="93"/>
                    </a:cubicBezTo>
                    <a:cubicBezTo>
                      <a:pt x="93" y="90"/>
                      <a:pt x="94" y="84"/>
                      <a:pt x="94" y="78"/>
                    </a:cubicBezTo>
                    <a:cubicBezTo>
                      <a:pt x="93" y="70"/>
                      <a:pt x="93" y="70"/>
                      <a:pt x="93" y="70"/>
                    </a:cubicBezTo>
                    <a:cubicBezTo>
                      <a:pt x="51" y="75"/>
                      <a:pt x="51" y="75"/>
                      <a:pt x="51" y="75"/>
                    </a:cubicBezTo>
                    <a:cubicBezTo>
                      <a:pt x="42" y="76"/>
                      <a:pt x="36" y="79"/>
                      <a:pt x="34" y="81"/>
                    </a:cubicBezTo>
                    <a:cubicBezTo>
                      <a:pt x="31" y="84"/>
                      <a:pt x="30" y="89"/>
                      <a:pt x="31" y="96"/>
                    </a:cubicBezTo>
                    <a:cubicBezTo>
                      <a:pt x="33" y="108"/>
                      <a:pt x="38" y="119"/>
                      <a:pt x="48" y="130"/>
                    </a:cubicBezTo>
                    <a:cubicBezTo>
                      <a:pt x="58" y="140"/>
                      <a:pt x="72" y="149"/>
                      <a:pt x="88" y="155"/>
                    </a:cubicBezTo>
                    <a:cubicBezTo>
                      <a:pt x="80" y="172"/>
                      <a:pt x="80" y="172"/>
                      <a:pt x="80" y="172"/>
                    </a:cubicBezTo>
                    <a:cubicBezTo>
                      <a:pt x="17" y="155"/>
                      <a:pt x="17" y="155"/>
                      <a:pt x="17" y="155"/>
                    </a:cubicBezTo>
                    <a:cubicBezTo>
                      <a:pt x="0" y="21"/>
                      <a:pt x="0" y="21"/>
                      <a:pt x="0" y="21"/>
                    </a:cubicBezTo>
                    <a:cubicBezTo>
                      <a:pt x="22" y="19"/>
                      <a:pt x="22" y="19"/>
                      <a:pt x="22" y="19"/>
                    </a:cubicBezTo>
                    <a:cubicBezTo>
                      <a:pt x="23" y="26"/>
                      <a:pt x="26" y="30"/>
                      <a:pt x="30" y="32"/>
                    </a:cubicBezTo>
                    <a:cubicBezTo>
                      <a:pt x="34" y="34"/>
                      <a:pt x="43" y="34"/>
                      <a:pt x="57" y="33"/>
                    </a:cubicBezTo>
                    <a:cubicBezTo>
                      <a:pt x="125" y="25"/>
                      <a:pt x="125" y="25"/>
                      <a:pt x="125" y="25"/>
                    </a:cubicBezTo>
                    <a:cubicBezTo>
                      <a:pt x="140" y="23"/>
                      <a:pt x="148" y="21"/>
                      <a:pt x="152" y="18"/>
                    </a:cubicBezTo>
                    <a:cubicBezTo>
                      <a:pt x="155" y="15"/>
                      <a:pt x="156" y="10"/>
                      <a:pt x="156" y="3"/>
                    </a:cubicBezTo>
                    <a:lnTo>
                      <a:pt x="1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16"/>
              <p:cNvSpPr>
                <a:spLocks/>
              </p:cNvSpPr>
              <p:nvPr/>
            </p:nvSpPr>
            <p:spPr bwMode="auto">
              <a:xfrm>
                <a:off x="3207309" y="1010411"/>
                <a:ext cx="61664" cy="55993"/>
              </a:xfrm>
              <a:custGeom>
                <a:avLst/>
                <a:gdLst>
                  <a:gd name="T0" fmla="*/ 190 w 203"/>
                  <a:gd name="T1" fmla="*/ 90 h 183"/>
                  <a:gd name="T2" fmla="*/ 198 w 203"/>
                  <a:gd name="T3" fmla="*/ 90 h 183"/>
                  <a:gd name="T4" fmla="*/ 203 w 203"/>
                  <a:gd name="T5" fmla="*/ 104 h 183"/>
                  <a:gd name="T6" fmla="*/ 152 w 203"/>
                  <a:gd name="T7" fmla="*/ 140 h 183"/>
                  <a:gd name="T8" fmla="*/ 138 w 203"/>
                  <a:gd name="T9" fmla="*/ 125 h 183"/>
                  <a:gd name="T10" fmla="*/ 162 w 203"/>
                  <a:gd name="T11" fmla="*/ 91 h 183"/>
                  <a:gd name="T12" fmla="*/ 163 w 203"/>
                  <a:gd name="T13" fmla="*/ 63 h 183"/>
                  <a:gd name="T14" fmla="*/ 136 w 203"/>
                  <a:gd name="T15" fmla="*/ 42 h 183"/>
                  <a:gd name="T16" fmla="*/ 85 w 203"/>
                  <a:gd name="T17" fmla="*/ 51 h 183"/>
                  <a:gd name="T18" fmla="*/ 42 w 203"/>
                  <a:gd name="T19" fmla="*/ 78 h 183"/>
                  <a:gd name="T20" fmla="*/ 36 w 203"/>
                  <a:gd name="T21" fmla="*/ 111 h 183"/>
                  <a:gd name="T22" fmla="*/ 53 w 203"/>
                  <a:gd name="T23" fmla="*/ 130 h 183"/>
                  <a:gd name="T24" fmla="*/ 77 w 203"/>
                  <a:gd name="T25" fmla="*/ 130 h 183"/>
                  <a:gd name="T26" fmla="*/ 88 w 203"/>
                  <a:gd name="T27" fmla="*/ 121 h 183"/>
                  <a:gd name="T28" fmla="*/ 87 w 203"/>
                  <a:gd name="T29" fmla="*/ 105 h 183"/>
                  <a:gd name="T30" fmla="*/ 107 w 203"/>
                  <a:gd name="T31" fmla="*/ 97 h 183"/>
                  <a:gd name="T32" fmla="*/ 133 w 203"/>
                  <a:gd name="T33" fmla="*/ 166 h 183"/>
                  <a:gd name="T34" fmla="*/ 114 w 203"/>
                  <a:gd name="T35" fmla="*/ 174 h 183"/>
                  <a:gd name="T36" fmla="*/ 102 w 203"/>
                  <a:gd name="T37" fmla="*/ 163 h 183"/>
                  <a:gd name="T38" fmla="*/ 82 w 203"/>
                  <a:gd name="T39" fmla="*/ 167 h 183"/>
                  <a:gd name="T40" fmla="*/ 38 w 203"/>
                  <a:gd name="T41" fmla="*/ 183 h 183"/>
                  <a:gd name="T42" fmla="*/ 29 w 203"/>
                  <a:gd name="T43" fmla="*/ 162 h 183"/>
                  <a:gd name="T44" fmla="*/ 41 w 203"/>
                  <a:gd name="T45" fmla="*/ 150 h 183"/>
                  <a:gd name="T46" fmla="*/ 21 w 203"/>
                  <a:gd name="T47" fmla="*/ 134 h 183"/>
                  <a:gd name="T48" fmla="*/ 8 w 203"/>
                  <a:gd name="T49" fmla="*/ 112 h 183"/>
                  <a:gd name="T50" fmla="*/ 13 w 203"/>
                  <a:gd name="T51" fmla="*/ 54 h 183"/>
                  <a:gd name="T52" fmla="*/ 70 w 203"/>
                  <a:gd name="T53" fmla="*/ 11 h 183"/>
                  <a:gd name="T54" fmla="*/ 140 w 203"/>
                  <a:gd name="T55" fmla="*/ 8 h 183"/>
                  <a:gd name="T56" fmla="*/ 186 w 203"/>
                  <a:gd name="T57" fmla="*/ 53 h 183"/>
                  <a:gd name="T58" fmla="*/ 190 w 203"/>
                  <a:gd name="T59" fmla="*/ 70 h 183"/>
                  <a:gd name="T60" fmla="*/ 190 w 203"/>
                  <a:gd name="T61" fmla="*/ 9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3" h="183">
                    <a:moveTo>
                      <a:pt x="190" y="90"/>
                    </a:moveTo>
                    <a:cubicBezTo>
                      <a:pt x="198" y="90"/>
                      <a:pt x="198" y="90"/>
                      <a:pt x="198" y="90"/>
                    </a:cubicBezTo>
                    <a:cubicBezTo>
                      <a:pt x="203" y="104"/>
                      <a:pt x="203" y="104"/>
                      <a:pt x="203" y="104"/>
                    </a:cubicBezTo>
                    <a:cubicBezTo>
                      <a:pt x="152" y="140"/>
                      <a:pt x="152" y="140"/>
                      <a:pt x="152" y="140"/>
                    </a:cubicBezTo>
                    <a:cubicBezTo>
                      <a:pt x="138" y="125"/>
                      <a:pt x="138" y="125"/>
                      <a:pt x="138" y="125"/>
                    </a:cubicBezTo>
                    <a:cubicBezTo>
                      <a:pt x="150" y="112"/>
                      <a:pt x="158" y="101"/>
                      <a:pt x="162" y="91"/>
                    </a:cubicBezTo>
                    <a:cubicBezTo>
                      <a:pt x="166" y="81"/>
                      <a:pt x="166" y="72"/>
                      <a:pt x="163" y="63"/>
                    </a:cubicBezTo>
                    <a:cubicBezTo>
                      <a:pt x="158" y="51"/>
                      <a:pt x="149" y="44"/>
                      <a:pt x="136" y="42"/>
                    </a:cubicBezTo>
                    <a:cubicBezTo>
                      <a:pt x="122" y="40"/>
                      <a:pt x="105" y="43"/>
                      <a:pt x="85" y="51"/>
                    </a:cubicBezTo>
                    <a:cubicBezTo>
                      <a:pt x="64" y="59"/>
                      <a:pt x="50" y="68"/>
                      <a:pt x="42" y="78"/>
                    </a:cubicBezTo>
                    <a:cubicBezTo>
                      <a:pt x="34" y="88"/>
                      <a:pt x="32" y="99"/>
                      <a:pt x="36" y="111"/>
                    </a:cubicBezTo>
                    <a:cubicBezTo>
                      <a:pt x="40" y="120"/>
                      <a:pt x="45" y="126"/>
                      <a:pt x="53" y="130"/>
                    </a:cubicBezTo>
                    <a:cubicBezTo>
                      <a:pt x="60" y="133"/>
                      <a:pt x="68" y="133"/>
                      <a:pt x="77" y="130"/>
                    </a:cubicBezTo>
                    <a:cubicBezTo>
                      <a:pt x="83" y="127"/>
                      <a:pt x="87" y="124"/>
                      <a:pt x="88" y="121"/>
                    </a:cubicBezTo>
                    <a:cubicBezTo>
                      <a:pt x="90" y="117"/>
                      <a:pt x="89" y="112"/>
                      <a:pt x="87" y="105"/>
                    </a:cubicBezTo>
                    <a:cubicBezTo>
                      <a:pt x="107" y="97"/>
                      <a:pt x="107" y="97"/>
                      <a:pt x="107" y="97"/>
                    </a:cubicBezTo>
                    <a:cubicBezTo>
                      <a:pt x="133" y="166"/>
                      <a:pt x="133" y="166"/>
                      <a:pt x="133" y="166"/>
                    </a:cubicBezTo>
                    <a:cubicBezTo>
                      <a:pt x="114" y="174"/>
                      <a:pt x="114" y="174"/>
                      <a:pt x="114" y="174"/>
                    </a:cubicBezTo>
                    <a:cubicBezTo>
                      <a:pt x="110" y="167"/>
                      <a:pt x="106" y="164"/>
                      <a:pt x="102" y="163"/>
                    </a:cubicBezTo>
                    <a:cubicBezTo>
                      <a:pt x="98" y="162"/>
                      <a:pt x="91" y="163"/>
                      <a:pt x="82" y="167"/>
                    </a:cubicBezTo>
                    <a:cubicBezTo>
                      <a:pt x="38" y="183"/>
                      <a:pt x="38" y="183"/>
                      <a:pt x="38" y="183"/>
                    </a:cubicBezTo>
                    <a:cubicBezTo>
                      <a:pt x="29" y="162"/>
                      <a:pt x="29" y="162"/>
                      <a:pt x="29" y="162"/>
                    </a:cubicBezTo>
                    <a:cubicBezTo>
                      <a:pt x="41" y="150"/>
                      <a:pt x="41" y="150"/>
                      <a:pt x="41" y="150"/>
                    </a:cubicBezTo>
                    <a:cubicBezTo>
                      <a:pt x="33" y="146"/>
                      <a:pt x="26" y="140"/>
                      <a:pt x="21" y="134"/>
                    </a:cubicBezTo>
                    <a:cubicBezTo>
                      <a:pt x="16" y="128"/>
                      <a:pt x="11" y="121"/>
                      <a:pt x="8" y="112"/>
                    </a:cubicBezTo>
                    <a:cubicBezTo>
                      <a:pt x="0" y="92"/>
                      <a:pt x="2" y="72"/>
                      <a:pt x="13" y="54"/>
                    </a:cubicBezTo>
                    <a:cubicBezTo>
                      <a:pt x="25" y="35"/>
                      <a:pt x="44" y="21"/>
                      <a:pt x="70" y="11"/>
                    </a:cubicBezTo>
                    <a:cubicBezTo>
                      <a:pt x="96" y="1"/>
                      <a:pt x="119" y="0"/>
                      <a:pt x="140" y="8"/>
                    </a:cubicBezTo>
                    <a:cubicBezTo>
                      <a:pt x="162" y="16"/>
                      <a:pt x="177" y="31"/>
                      <a:pt x="186" y="53"/>
                    </a:cubicBezTo>
                    <a:cubicBezTo>
                      <a:pt x="188" y="59"/>
                      <a:pt x="189" y="65"/>
                      <a:pt x="190" y="70"/>
                    </a:cubicBezTo>
                    <a:cubicBezTo>
                      <a:pt x="190" y="76"/>
                      <a:pt x="190" y="83"/>
                      <a:pt x="190"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17"/>
              <p:cNvSpPr>
                <a:spLocks noEditPoints="1"/>
              </p:cNvSpPr>
              <p:nvPr/>
            </p:nvSpPr>
            <p:spPr bwMode="auto">
              <a:xfrm>
                <a:off x="3225028" y="1051520"/>
                <a:ext cx="65916" cy="73713"/>
              </a:xfrm>
              <a:custGeom>
                <a:avLst/>
                <a:gdLst>
                  <a:gd name="T0" fmla="*/ 147 w 216"/>
                  <a:gd name="T1" fmla="*/ 75 h 242"/>
                  <a:gd name="T2" fmla="*/ 165 w 216"/>
                  <a:gd name="T3" fmla="*/ 69 h 242"/>
                  <a:gd name="T4" fmla="*/ 176 w 216"/>
                  <a:gd name="T5" fmla="*/ 81 h 242"/>
                  <a:gd name="T6" fmla="*/ 182 w 216"/>
                  <a:gd name="T7" fmla="*/ 107 h 242"/>
                  <a:gd name="T8" fmla="*/ 169 w 216"/>
                  <a:gd name="T9" fmla="*/ 124 h 242"/>
                  <a:gd name="T10" fmla="*/ 145 w 216"/>
                  <a:gd name="T11" fmla="*/ 124 h 242"/>
                  <a:gd name="T12" fmla="*/ 122 w 216"/>
                  <a:gd name="T13" fmla="*/ 98 h 242"/>
                  <a:gd name="T14" fmla="*/ 120 w 216"/>
                  <a:gd name="T15" fmla="*/ 93 h 242"/>
                  <a:gd name="T16" fmla="*/ 118 w 216"/>
                  <a:gd name="T17" fmla="*/ 90 h 242"/>
                  <a:gd name="T18" fmla="*/ 147 w 216"/>
                  <a:gd name="T19" fmla="*/ 75 h 242"/>
                  <a:gd name="T20" fmla="*/ 137 w 216"/>
                  <a:gd name="T21" fmla="*/ 11 h 242"/>
                  <a:gd name="T22" fmla="*/ 140 w 216"/>
                  <a:gd name="T23" fmla="*/ 27 h 242"/>
                  <a:gd name="T24" fmla="*/ 118 w 216"/>
                  <a:gd name="T25" fmla="*/ 43 h 242"/>
                  <a:gd name="T26" fmla="*/ 57 w 216"/>
                  <a:gd name="T27" fmla="*/ 76 h 242"/>
                  <a:gd name="T28" fmla="*/ 32 w 216"/>
                  <a:gd name="T29" fmla="*/ 85 h 242"/>
                  <a:gd name="T30" fmla="*/ 19 w 216"/>
                  <a:gd name="T31" fmla="*/ 75 h 242"/>
                  <a:gd name="T32" fmla="*/ 0 w 216"/>
                  <a:gd name="T33" fmla="*/ 85 h 242"/>
                  <a:gd name="T34" fmla="*/ 39 w 216"/>
                  <a:gd name="T35" fmla="*/ 155 h 242"/>
                  <a:gd name="T36" fmla="*/ 58 w 216"/>
                  <a:gd name="T37" fmla="*/ 145 h 242"/>
                  <a:gd name="T38" fmla="*/ 56 w 216"/>
                  <a:gd name="T39" fmla="*/ 128 h 242"/>
                  <a:gd name="T40" fmla="*/ 77 w 216"/>
                  <a:gd name="T41" fmla="*/ 112 h 242"/>
                  <a:gd name="T42" fmla="*/ 97 w 216"/>
                  <a:gd name="T43" fmla="*/ 102 h 242"/>
                  <a:gd name="T44" fmla="*/ 105 w 216"/>
                  <a:gd name="T45" fmla="*/ 116 h 242"/>
                  <a:gd name="T46" fmla="*/ 61 w 216"/>
                  <a:gd name="T47" fmla="*/ 197 h 242"/>
                  <a:gd name="T48" fmla="*/ 86 w 216"/>
                  <a:gd name="T49" fmla="*/ 242 h 242"/>
                  <a:gd name="T50" fmla="*/ 105 w 216"/>
                  <a:gd name="T51" fmla="*/ 231 h 242"/>
                  <a:gd name="T52" fmla="*/ 102 w 216"/>
                  <a:gd name="T53" fmla="*/ 216 h 242"/>
                  <a:gd name="T54" fmla="*/ 107 w 216"/>
                  <a:gd name="T55" fmla="*/ 200 h 242"/>
                  <a:gd name="T56" fmla="*/ 130 w 216"/>
                  <a:gd name="T57" fmla="*/ 151 h 242"/>
                  <a:gd name="T58" fmla="*/ 159 w 216"/>
                  <a:gd name="T59" fmla="*/ 167 h 242"/>
                  <a:gd name="T60" fmla="*/ 190 w 216"/>
                  <a:gd name="T61" fmla="*/ 161 h 242"/>
                  <a:gd name="T62" fmla="*/ 214 w 216"/>
                  <a:gd name="T63" fmla="*/ 129 h 242"/>
                  <a:gd name="T64" fmla="*/ 201 w 216"/>
                  <a:gd name="T65" fmla="*/ 80 h 242"/>
                  <a:gd name="T66" fmla="*/ 157 w 216"/>
                  <a:gd name="T67" fmla="*/ 0 h 242"/>
                  <a:gd name="T68" fmla="*/ 137 w 216"/>
                  <a:gd name="T69" fmla="*/ 1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242">
                    <a:moveTo>
                      <a:pt x="147" y="75"/>
                    </a:moveTo>
                    <a:cubicBezTo>
                      <a:pt x="155" y="70"/>
                      <a:pt x="161" y="68"/>
                      <a:pt x="165" y="69"/>
                    </a:cubicBezTo>
                    <a:cubicBezTo>
                      <a:pt x="169" y="70"/>
                      <a:pt x="172" y="74"/>
                      <a:pt x="176" y="81"/>
                    </a:cubicBezTo>
                    <a:cubicBezTo>
                      <a:pt x="181" y="90"/>
                      <a:pt x="183" y="99"/>
                      <a:pt x="182" y="107"/>
                    </a:cubicBezTo>
                    <a:cubicBezTo>
                      <a:pt x="180" y="114"/>
                      <a:pt x="176" y="120"/>
                      <a:pt x="169" y="124"/>
                    </a:cubicBezTo>
                    <a:cubicBezTo>
                      <a:pt x="160" y="129"/>
                      <a:pt x="152" y="129"/>
                      <a:pt x="145" y="124"/>
                    </a:cubicBezTo>
                    <a:cubicBezTo>
                      <a:pt x="137" y="120"/>
                      <a:pt x="129" y="111"/>
                      <a:pt x="122" y="98"/>
                    </a:cubicBezTo>
                    <a:cubicBezTo>
                      <a:pt x="121" y="96"/>
                      <a:pt x="120" y="94"/>
                      <a:pt x="120" y="93"/>
                    </a:cubicBezTo>
                    <a:cubicBezTo>
                      <a:pt x="119" y="92"/>
                      <a:pt x="119" y="91"/>
                      <a:pt x="118" y="90"/>
                    </a:cubicBezTo>
                    <a:lnTo>
                      <a:pt x="147" y="75"/>
                    </a:lnTo>
                    <a:close/>
                    <a:moveTo>
                      <a:pt x="137" y="11"/>
                    </a:moveTo>
                    <a:cubicBezTo>
                      <a:pt x="141" y="18"/>
                      <a:pt x="141" y="23"/>
                      <a:pt x="140" y="27"/>
                    </a:cubicBezTo>
                    <a:cubicBezTo>
                      <a:pt x="137" y="31"/>
                      <a:pt x="130" y="37"/>
                      <a:pt x="118" y="43"/>
                    </a:cubicBezTo>
                    <a:cubicBezTo>
                      <a:pt x="57" y="76"/>
                      <a:pt x="57" y="76"/>
                      <a:pt x="57" y="76"/>
                    </a:cubicBezTo>
                    <a:cubicBezTo>
                      <a:pt x="45" y="83"/>
                      <a:pt x="37" y="86"/>
                      <a:pt x="32" y="85"/>
                    </a:cubicBezTo>
                    <a:cubicBezTo>
                      <a:pt x="27" y="85"/>
                      <a:pt x="23" y="81"/>
                      <a:pt x="19" y="75"/>
                    </a:cubicBezTo>
                    <a:cubicBezTo>
                      <a:pt x="0" y="85"/>
                      <a:pt x="0" y="85"/>
                      <a:pt x="0" y="85"/>
                    </a:cubicBezTo>
                    <a:cubicBezTo>
                      <a:pt x="39" y="155"/>
                      <a:pt x="39" y="155"/>
                      <a:pt x="39" y="155"/>
                    </a:cubicBezTo>
                    <a:cubicBezTo>
                      <a:pt x="58" y="145"/>
                      <a:pt x="58" y="145"/>
                      <a:pt x="58" y="145"/>
                    </a:cubicBezTo>
                    <a:cubicBezTo>
                      <a:pt x="54" y="138"/>
                      <a:pt x="54" y="133"/>
                      <a:pt x="56" y="128"/>
                    </a:cubicBezTo>
                    <a:cubicBezTo>
                      <a:pt x="58" y="124"/>
                      <a:pt x="65" y="119"/>
                      <a:pt x="77" y="112"/>
                    </a:cubicBezTo>
                    <a:cubicBezTo>
                      <a:pt x="97" y="102"/>
                      <a:pt x="97" y="102"/>
                      <a:pt x="97" y="102"/>
                    </a:cubicBezTo>
                    <a:cubicBezTo>
                      <a:pt x="105" y="116"/>
                      <a:pt x="105" y="116"/>
                      <a:pt x="105" y="116"/>
                    </a:cubicBezTo>
                    <a:cubicBezTo>
                      <a:pt x="61" y="197"/>
                      <a:pt x="61" y="197"/>
                      <a:pt x="61" y="197"/>
                    </a:cubicBezTo>
                    <a:cubicBezTo>
                      <a:pt x="86" y="242"/>
                      <a:pt x="86" y="242"/>
                      <a:pt x="86" y="242"/>
                    </a:cubicBezTo>
                    <a:cubicBezTo>
                      <a:pt x="105" y="231"/>
                      <a:pt x="105" y="231"/>
                      <a:pt x="105" y="231"/>
                    </a:cubicBezTo>
                    <a:cubicBezTo>
                      <a:pt x="103" y="226"/>
                      <a:pt x="102" y="221"/>
                      <a:pt x="102" y="216"/>
                    </a:cubicBezTo>
                    <a:cubicBezTo>
                      <a:pt x="102" y="212"/>
                      <a:pt x="104" y="207"/>
                      <a:pt x="107" y="200"/>
                    </a:cubicBezTo>
                    <a:cubicBezTo>
                      <a:pt x="130" y="151"/>
                      <a:pt x="130" y="151"/>
                      <a:pt x="130" y="151"/>
                    </a:cubicBezTo>
                    <a:cubicBezTo>
                      <a:pt x="140" y="160"/>
                      <a:pt x="150" y="165"/>
                      <a:pt x="159" y="167"/>
                    </a:cubicBezTo>
                    <a:cubicBezTo>
                      <a:pt x="169" y="168"/>
                      <a:pt x="179" y="167"/>
                      <a:pt x="190" y="161"/>
                    </a:cubicBezTo>
                    <a:cubicBezTo>
                      <a:pt x="204" y="153"/>
                      <a:pt x="212" y="143"/>
                      <a:pt x="214" y="129"/>
                    </a:cubicBezTo>
                    <a:cubicBezTo>
                      <a:pt x="216" y="116"/>
                      <a:pt x="211" y="100"/>
                      <a:pt x="201" y="80"/>
                    </a:cubicBezTo>
                    <a:cubicBezTo>
                      <a:pt x="157" y="0"/>
                      <a:pt x="157" y="0"/>
                      <a:pt x="157" y="0"/>
                    </a:cubicBezTo>
                    <a:lnTo>
                      <a:pt x="137"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18"/>
              <p:cNvSpPr>
                <a:spLocks/>
              </p:cNvSpPr>
              <p:nvPr/>
            </p:nvSpPr>
            <p:spPr bwMode="auto">
              <a:xfrm>
                <a:off x="3254797" y="1097591"/>
                <a:ext cx="58120" cy="51741"/>
              </a:xfrm>
              <a:custGeom>
                <a:avLst/>
                <a:gdLst>
                  <a:gd name="T0" fmla="*/ 145 w 193"/>
                  <a:gd name="T1" fmla="*/ 0 h 169"/>
                  <a:gd name="T2" fmla="*/ 193 w 193"/>
                  <a:gd name="T3" fmla="*/ 66 h 169"/>
                  <a:gd name="T4" fmla="*/ 175 w 193"/>
                  <a:gd name="T5" fmla="*/ 79 h 169"/>
                  <a:gd name="T6" fmla="*/ 161 w 193"/>
                  <a:gd name="T7" fmla="*/ 69 h 169"/>
                  <a:gd name="T8" fmla="*/ 137 w 193"/>
                  <a:gd name="T9" fmla="*/ 82 h 169"/>
                  <a:gd name="T10" fmla="*/ 81 w 193"/>
                  <a:gd name="T11" fmla="*/ 121 h 169"/>
                  <a:gd name="T12" fmla="*/ 62 w 193"/>
                  <a:gd name="T13" fmla="*/ 140 h 169"/>
                  <a:gd name="T14" fmla="*/ 66 w 193"/>
                  <a:gd name="T15" fmla="*/ 157 h 169"/>
                  <a:gd name="T16" fmla="*/ 48 w 193"/>
                  <a:gd name="T17" fmla="*/ 169 h 169"/>
                  <a:gd name="T18" fmla="*/ 0 w 193"/>
                  <a:gd name="T19" fmla="*/ 104 h 169"/>
                  <a:gd name="T20" fmla="*/ 18 w 193"/>
                  <a:gd name="T21" fmla="*/ 91 h 169"/>
                  <a:gd name="T22" fmla="*/ 33 w 193"/>
                  <a:gd name="T23" fmla="*/ 100 h 169"/>
                  <a:gd name="T24" fmla="*/ 57 w 193"/>
                  <a:gd name="T25" fmla="*/ 88 h 169"/>
                  <a:gd name="T26" fmla="*/ 112 w 193"/>
                  <a:gd name="T27" fmla="*/ 48 h 169"/>
                  <a:gd name="T28" fmla="*/ 132 w 193"/>
                  <a:gd name="T29" fmla="*/ 29 h 169"/>
                  <a:gd name="T30" fmla="*/ 127 w 193"/>
                  <a:gd name="T31" fmla="*/ 13 h 169"/>
                  <a:gd name="T32" fmla="*/ 145 w 193"/>
                  <a:gd name="T3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3" h="169">
                    <a:moveTo>
                      <a:pt x="145" y="0"/>
                    </a:moveTo>
                    <a:cubicBezTo>
                      <a:pt x="193" y="66"/>
                      <a:pt x="193" y="66"/>
                      <a:pt x="193" y="66"/>
                    </a:cubicBezTo>
                    <a:cubicBezTo>
                      <a:pt x="175" y="79"/>
                      <a:pt x="175" y="79"/>
                      <a:pt x="175" y="79"/>
                    </a:cubicBezTo>
                    <a:cubicBezTo>
                      <a:pt x="170" y="72"/>
                      <a:pt x="166" y="69"/>
                      <a:pt x="161" y="69"/>
                    </a:cubicBezTo>
                    <a:cubicBezTo>
                      <a:pt x="156" y="69"/>
                      <a:pt x="148" y="74"/>
                      <a:pt x="137" y="82"/>
                    </a:cubicBezTo>
                    <a:cubicBezTo>
                      <a:pt x="81" y="121"/>
                      <a:pt x="81" y="121"/>
                      <a:pt x="81" y="121"/>
                    </a:cubicBezTo>
                    <a:cubicBezTo>
                      <a:pt x="70" y="130"/>
                      <a:pt x="63" y="136"/>
                      <a:pt x="62" y="140"/>
                    </a:cubicBezTo>
                    <a:cubicBezTo>
                      <a:pt x="60" y="145"/>
                      <a:pt x="62" y="150"/>
                      <a:pt x="66" y="157"/>
                    </a:cubicBezTo>
                    <a:cubicBezTo>
                      <a:pt x="48" y="169"/>
                      <a:pt x="48" y="169"/>
                      <a:pt x="48" y="169"/>
                    </a:cubicBezTo>
                    <a:cubicBezTo>
                      <a:pt x="0" y="104"/>
                      <a:pt x="0" y="104"/>
                      <a:pt x="0" y="104"/>
                    </a:cubicBezTo>
                    <a:cubicBezTo>
                      <a:pt x="18" y="91"/>
                      <a:pt x="18" y="91"/>
                      <a:pt x="18" y="91"/>
                    </a:cubicBezTo>
                    <a:cubicBezTo>
                      <a:pt x="23" y="97"/>
                      <a:pt x="28" y="100"/>
                      <a:pt x="33" y="100"/>
                    </a:cubicBezTo>
                    <a:cubicBezTo>
                      <a:pt x="37" y="100"/>
                      <a:pt x="45" y="96"/>
                      <a:pt x="57" y="88"/>
                    </a:cubicBezTo>
                    <a:cubicBezTo>
                      <a:pt x="112" y="48"/>
                      <a:pt x="112" y="48"/>
                      <a:pt x="112" y="48"/>
                    </a:cubicBezTo>
                    <a:cubicBezTo>
                      <a:pt x="124" y="40"/>
                      <a:pt x="130" y="34"/>
                      <a:pt x="132" y="29"/>
                    </a:cubicBezTo>
                    <a:cubicBezTo>
                      <a:pt x="133" y="25"/>
                      <a:pt x="132" y="20"/>
                      <a:pt x="127" y="13"/>
                    </a:cubicBezTo>
                    <a:lnTo>
                      <a:pt x="1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19"/>
              <p:cNvSpPr>
                <a:spLocks noEditPoints="1"/>
              </p:cNvSpPr>
              <p:nvPr/>
            </p:nvSpPr>
            <p:spPr bwMode="auto">
              <a:xfrm>
                <a:off x="3273934" y="1120272"/>
                <a:ext cx="65916" cy="65208"/>
              </a:xfrm>
              <a:custGeom>
                <a:avLst/>
                <a:gdLst>
                  <a:gd name="T0" fmla="*/ 142 w 215"/>
                  <a:gd name="T1" fmla="*/ 74 h 213"/>
                  <a:gd name="T2" fmla="*/ 159 w 215"/>
                  <a:gd name="T3" fmla="*/ 65 h 213"/>
                  <a:gd name="T4" fmla="*/ 170 w 215"/>
                  <a:gd name="T5" fmla="*/ 74 h 213"/>
                  <a:gd name="T6" fmla="*/ 179 w 215"/>
                  <a:gd name="T7" fmla="*/ 113 h 213"/>
                  <a:gd name="T8" fmla="*/ 149 w 215"/>
                  <a:gd name="T9" fmla="*/ 154 h 213"/>
                  <a:gd name="T10" fmla="*/ 102 w 215"/>
                  <a:gd name="T11" fmla="*/ 174 h 213"/>
                  <a:gd name="T12" fmla="*/ 65 w 215"/>
                  <a:gd name="T13" fmla="*/ 157 h 213"/>
                  <a:gd name="T14" fmla="*/ 60 w 215"/>
                  <a:gd name="T15" fmla="*/ 144 h 213"/>
                  <a:gd name="T16" fmla="*/ 72 w 215"/>
                  <a:gd name="T17" fmla="*/ 130 h 213"/>
                  <a:gd name="T18" fmla="*/ 142 w 215"/>
                  <a:gd name="T19" fmla="*/ 74 h 213"/>
                  <a:gd name="T20" fmla="*/ 122 w 215"/>
                  <a:gd name="T21" fmla="*/ 14 h 213"/>
                  <a:gd name="T22" fmla="*/ 126 w 215"/>
                  <a:gd name="T23" fmla="*/ 28 h 213"/>
                  <a:gd name="T24" fmla="*/ 107 w 215"/>
                  <a:gd name="T25" fmla="*/ 48 h 213"/>
                  <a:gd name="T26" fmla="*/ 54 w 215"/>
                  <a:gd name="T27" fmla="*/ 91 h 213"/>
                  <a:gd name="T28" fmla="*/ 30 w 215"/>
                  <a:gd name="T29" fmla="*/ 105 h 213"/>
                  <a:gd name="T30" fmla="*/ 17 w 215"/>
                  <a:gd name="T31" fmla="*/ 97 h 213"/>
                  <a:gd name="T32" fmla="*/ 0 w 215"/>
                  <a:gd name="T33" fmla="*/ 111 h 213"/>
                  <a:gd name="T34" fmla="*/ 49 w 215"/>
                  <a:gd name="T35" fmla="*/ 172 h 213"/>
                  <a:gd name="T36" fmla="*/ 110 w 215"/>
                  <a:gd name="T37" fmla="*/ 211 h 213"/>
                  <a:gd name="T38" fmla="*/ 177 w 215"/>
                  <a:gd name="T39" fmla="*/ 188 h 213"/>
                  <a:gd name="T40" fmla="*/ 213 w 215"/>
                  <a:gd name="T41" fmla="*/ 128 h 213"/>
                  <a:gd name="T42" fmla="*/ 188 w 215"/>
                  <a:gd name="T43" fmla="*/ 61 h 213"/>
                  <a:gd name="T44" fmla="*/ 139 w 215"/>
                  <a:gd name="T45" fmla="*/ 0 h 213"/>
                  <a:gd name="T46" fmla="*/ 122 w 215"/>
                  <a:gd name="T47" fmla="*/ 1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5" h="213">
                    <a:moveTo>
                      <a:pt x="142" y="74"/>
                    </a:moveTo>
                    <a:cubicBezTo>
                      <a:pt x="150" y="68"/>
                      <a:pt x="155" y="65"/>
                      <a:pt x="159" y="65"/>
                    </a:cubicBezTo>
                    <a:cubicBezTo>
                      <a:pt x="162" y="66"/>
                      <a:pt x="166" y="68"/>
                      <a:pt x="170" y="74"/>
                    </a:cubicBezTo>
                    <a:cubicBezTo>
                      <a:pt x="180" y="86"/>
                      <a:pt x="183" y="99"/>
                      <a:pt x="179" y="113"/>
                    </a:cubicBezTo>
                    <a:cubicBezTo>
                      <a:pt x="176" y="127"/>
                      <a:pt x="166" y="141"/>
                      <a:pt x="149" y="154"/>
                    </a:cubicBezTo>
                    <a:cubicBezTo>
                      <a:pt x="133" y="167"/>
                      <a:pt x="117" y="174"/>
                      <a:pt x="102" y="174"/>
                    </a:cubicBezTo>
                    <a:cubicBezTo>
                      <a:pt x="87" y="175"/>
                      <a:pt x="75" y="169"/>
                      <a:pt x="65" y="157"/>
                    </a:cubicBezTo>
                    <a:cubicBezTo>
                      <a:pt x="61" y="152"/>
                      <a:pt x="59" y="148"/>
                      <a:pt x="60" y="144"/>
                    </a:cubicBezTo>
                    <a:cubicBezTo>
                      <a:pt x="60" y="141"/>
                      <a:pt x="64" y="136"/>
                      <a:pt x="72" y="130"/>
                    </a:cubicBezTo>
                    <a:lnTo>
                      <a:pt x="142" y="74"/>
                    </a:lnTo>
                    <a:close/>
                    <a:moveTo>
                      <a:pt x="122" y="14"/>
                    </a:moveTo>
                    <a:cubicBezTo>
                      <a:pt x="126" y="20"/>
                      <a:pt x="128" y="24"/>
                      <a:pt x="126" y="28"/>
                    </a:cubicBezTo>
                    <a:cubicBezTo>
                      <a:pt x="125" y="33"/>
                      <a:pt x="119" y="39"/>
                      <a:pt x="107" y="48"/>
                    </a:cubicBezTo>
                    <a:cubicBezTo>
                      <a:pt x="54" y="91"/>
                      <a:pt x="54" y="91"/>
                      <a:pt x="54" y="91"/>
                    </a:cubicBezTo>
                    <a:cubicBezTo>
                      <a:pt x="43" y="100"/>
                      <a:pt x="35" y="105"/>
                      <a:pt x="30" y="105"/>
                    </a:cubicBezTo>
                    <a:cubicBezTo>
                      <a:pt x="26" y="106"/>
                      <a:pt x="21" y="103"/>
                      <a:pt x="17" y="97"/>
                    </a:cubicBezTo>
                    <a:cubicBezTo>
                      <a:pt x="0" y="111"/>
                      <a:pt x="0" y="111"/>
                      <a:pt x="0" y="111"/>
                    </a:cubicBezTo>
                    <a:cubicBezTo>
                      <a:pt x="49" y="172"/>
                      <a:pt x="49" y="172"/>
                      <a:pt x="49" y="172"/>
                    </a:cubicBezTo>
                    <a:cubicBezTo>
                      <a:pt x="68" y="195"/>
                      <a:pt x="88" y="208"/>
                      <a:pt x="110" y="211"/>
                    </a:cubicBezTo>
                    <a:cubicBezTo>
                      <a:pt x="132" y="213"/>
                      <a:pt x="154" y="206"/>
                      <a:pt x="177" y="188"/>
                    </a:cubicBezTo>
                    <a:cubicBezTo>
                      <a:pt x="199" y="170"/>
                      <a:pt x="211" y="150"/>
                      <a:pt x="213" y="128"/>
                    </a:cubicBezTo>
                    <a:cubicBezTo>
                      <a:pt x="215" y="107"/>
                      <a:pt x="207" y="84"/>
                      <a:pt x="188" y="61"/>
                    </a:cubicBezTo>
                    <a:cubicBezTo>
                      <a:pt x="139" y="0"/>
                      <a:pt x="139" y="0"/>
                      <a:pt x="139" y="0"/>
                    </a:cubicBezTo>
                    <a:lnTo>
                      <a:pt x="122"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0"/>
              <p:cNvSpPr>
                <a:spLocks/>
              </p:cNvSpPr>
              <p:nvPr/>
            </p:nvSpPr>
            <p:spPr bwMode="auto">
              <a:xfrm>
                <a:off x="3340559" y="1179809"/>
                <a:ext cx="57411" cy="56702"/>
              </a:xfrm>
              <a:custGeom>
                <a:avLst/>
                <a:gdLst>
                  <a:gd name="T0" fmla="*/ 170 w 189"/>
                  <a:gd name="T1" fmla="*/ 52 h 186"/>
                  <a:gd name="T2" fmla="*/ 179 w 189"/>
                  <a:gd name="T3" fmla="*/ 45 h 186"/>
                  <a:gd name="T4" fmla="*/ 189 w 189"/>
                  <a:gd name="T5" fmla="*/ 53 h 186"/>
                  <a:gd name="T6" fmla="*/ 166 w 189"/>
                  <a:gd name="T7" fmla="*/ 117 h 186"/>
                  <a:gd name="T8" fmla="*/ 149 w 189"/>
                  <a:gd name="T9" fmla="*/ 112 h 186"/>
                  <a:gd name="T10" fmla="*/ 152 w 189"/>
                  <a:gd name="T11" fmla="*/ 70 h 186"/>
                  <a:gd name="T12" fmla="*/ 136 w 189"/>
                  <a:gd name="T13" fmla="*/ 42 h 186"/>
                  <a:gd name="T14" fmla="*/ 100 w 189"/>
                  <a:gd name="T15" fmla="*/ 37 h 186"/>
                  <a:gd name="T16" fmla="*/ 60 w 189"/>
                  <a:gd name="T17" fmla="*/ 70 h 186"/>
                  <a:gd name="T18" fmla="*/ 39 w 189"/>
                  <a:gd name="T19" fmla="*/ 117 h 186"/>
                  <a:gd name="T20" fmla="*/ 55 w 189"/>
                  <a:gd name="T21" fmla="*/ 152 h 186"/>
                  <a:gd name="T22" fmla="*/ 86 w 189"/>
                  <a:gd name="T23" fmla="*/ 161 h 186"/>
                  <a:gd name="T24" fmla="*/ 122 w 189"/>
                  <a:gd name="T25" fmla="*/ 153 h 186"/>
                  <a:gd name="T26" fmla="*/ 132 w 189"/>
                  <a:gd name="T27" fmla="*/ 172 h 186"/>
                  <a:gd name="T28" fmla="*/ 81 w 189"/>
                  <a:gd name="T29" fmla="*/ 186 h 186"/>
                  <a:gd name="T30" fmla="*/ 35 w 189"/>
                  <a:gd name="T31" fmla="*/ 168 h 186"/>
                  <a:gd name="T32" fmla="*/ 2 w 189"/>
                  <a:gd name="T33" fmla="*/ 111 h 186"/>
                  <a:gd name="T34" fmla="*/ 24 w 189"/>
                  <a:gd name="T35" fmla="*/ 43 h 186"/>
                  <a:gd name="T36" fmla="*/ 83 w 189"/>
                  <a:gd name="T37" fmla="*/ 5 h 186"/>
                  <a:gd name="T38" fmla="*/ 147 w 189"/>
                  <a:gd name="T39" fmla="*/ 20 h 186"/>
                  <a:gd name="T40" fmla="*/ 160 w 189"/>
                  <a:gd name="T41" fmla="*/ 34 h 186"/>
                  <a:gd name="T42" fmla="*/ 170 w 189"/>
                  <a:gd name="T43" fmla="*/ 5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 h="186">
                    <a:moveTo>
                      <a:pt x="170" y="52"/>
                    </a:moveTo>
                    <a:cubicBezTo>
                      <a:pt x="179" y="45"/>
                      <a:pt x="179" y="45"/>
                      <a:pt x="179" y="45"/>
                    </a:cubicBezTo>
                    <a:cubicBezTo>
                      <a:pt x="189" y="53"/>
                      <a:pt x="189" y="53"/>
                      <a:pt x="189" y="53"/>
                    </a:cubicBezTo>
                    <a:cubicBezTo>
                      <a:pt x="166" y="117"/>
                      <a:pt x="166" y="117"/>
                      <a:pt x="166" y="117"/>
                    </a:cubicBezTo>
                    <a:cubicBezTo>
                      <a:pt x="149" y="112"/>
                      <a:pt x="149" y="112"/>
                      <a:pt x="149" y="112"/>
                    </a:cubicBezTo>
                    <a:cubicBezTo>
                      <a:pt x="154" y="96"/>
                      <a:pt x="154" y="82"/>
                      <a:pt x="152" y="70"/>
                    </a:cubicBezTo>
                    <a:cubicBezTo>
                      <a:pt x="150" y="57"/>
                      <a:pt x="145" y="48"/>
                      <a:pt x="136" y="42"/>
                    </a:cubicBezTo>
                    <a:cubicBezTo>
                      <a:pt x="126" y="34"/>
                      <a:pt x="113" y="32"/>
                      <a:pt x="100" y="37"/>
                    </a:cubicBezTo>
                    <a:cubicBezTo>
                      <a:pt x="86" y="42"/>
                      <a:pt x="72" y="53"/>
                      <a:pt x="60" y="70"/>
                    </a:cubicBezTo>
                    <a:cubicBezTo>
                      <a:pt x="47" y="87"/>
                      <a:pt x="40" y="102"/>
                      <a:pt x="39" y="117"/>
                    </a:cubicBezTo>
                    <a:cubicBezTo>
                      <a:pt x="39" y="131"/>
                      <a:pt x="44" y="143"/>
                      <a:pt x="55" y="152"/>
                    </a:cubicBezTo>
                    <a:cubicBezTo>
                      <a:pt x="63" y="158"/>
                      <a:pt x="73" y="161"/>
                      <a:pt x="86" y="161"/>
                    </a:cubicBezTo>
                    <a:cubicBezTo>
                      <a:pt x="98" y="161"/>
                      <a:pt x="110" y="158"/>
                      <a:pt x="122" y="153"/>
                    </a:cubicBezTo>
                    <a:cubicBezTo>
                      <a:pt x="132" y="172"/>
                      <a:pt x="132" y="172"/>
                      <a:pt x="132" y="172"/>
                    </a:cubicBezTo>
                    <a:cubicBezTo>
                      <a:pt x="114" y="181"/>
                      <a:pt x="97" y="186"/>
                      <a:pt x="81" y="186"/>
                    </a:cubicBezTo>
                    <a:cubicBezTo>
                      <a:pt x="65" y="185"/>
                      <a:pt x="49" y="179"/>
                      <a:pt x="35" y="168"/>
                    </a:cubicBezTo>
                    <a:cubicBezTo>
                      <a:pt x="15" y="153"/>
                      <a:pt x="3" y="134"/>
                      <a:pt x="2" y="111"/>
                    </a:cubicBezTo>
                    <a:cubicBezTo>
                      <a:pt x="0" y="88"/>
                      <a:pt x="7" y="65"/>
                      <a:pt x="24" y="43"/>
                    </a:cubicBezTo>
                    <a:cubicBezTo>
                      <a:pt x="41" y="22"/>
                      <a:pt x="60" y="9"/>
                      <a:pt x="83" y="5"/>
                    </a:cubicBezTo>
                    <a:cubicBezTo>
                      <a:pt x="107" y="0"/>
                      <a:pt x="127" y="6"/>
                      <a:pt x="147" y="20"/>
                    </a:cubicBezTo>
                    <a:cubicBezTo>
                      <a:pt x="152" y="24"/>
                      <a:pt x="156" y="28"/>
                      <a:pt x="160" y="34"/>
                    </a:cubicBezTo>
                    <a:cubicBezTo>
                      <a:pt x="164" y="39"/>
                      <a:pt x="167" y="45"/>
                      <a:pt x="170"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1"/>
              <p:cNvSpPr>
                <a:spLocks noEditPoints="1"/>
              </p:cNvSpPr>
              <p:nvPr/>
            </p:nvSpPr>
            <p:spPr bwMode="auto">
              <a:xfrm>
                <a:off x="3387338" y="1206743"/>
                <a:ext cx="55993" cy="57411"/>
              </a:xfrm>
              <a:custGeom>
                <a:avLst/>
                <a:gdLst>
                  <a:gd name="T0" fmla="*/ 143 w 185"/>
                  <a:gd name="T1" fmla="*/ 62 h 191"/>
                  <a:gd name="T2" fmla="*/ 131 w 185"/>
                  <a:gd name="T3" fmla="*/ 113 h 191"/>
                  <a:gd name="T4" fmla="*/ 98 w 185"/>
                  <a:gd name="T5" fmla="*/ 155 h 191"/>
                  <a:gd name="T6" fmla="*/ 62 w 185"/>
                  <a:gd name="T7" fmla="*/ 159 h 191"/>
                  <a:gd name="T8" fmla="*/ 42 w 185"/>
                  <a:gd name="T9" fmla="*/ 129 h 191"/>
                  <a:gd name="T10" fmla="*/ 54 w 185"/>
                  <a:gd name="T11" fmla="*/ 78 h 191"/>
                  <a:gd name="T12" fmla="*/ 87 w 185"/>
                  <a:gd name="T13" fmla="*/ 36 h 191"/>
                  <a:gd name="T14" fmla="*/ 123 w 185"/>
                  <a:gd name="T15" fmla="*/ 32 h 191"/>
                  <a:gd name="T16" fmla="*/ 143 w 185"/>
                  <a:gd name="T17" fmla="*/ 62 h 191"/>
                  <a:gd name="T18" fmla="*/ 64 w 185"/>
                  <a:gd name="T19" fmla="*/ 8 h 191"/>
                  <a:gd name="T20" fmla="*/ 14 w 185"/>
                  <a:gd name="T21" fmla="*/ 59 h 191"/>
                  <a:gd name="T22" fmla="*/ 7 w 185"/>
                  <a:gd name="T23" fmla="*/ 129 h 191"/>
                  <a:gd name="T24" fmla="*/ 52 w 185"/>
                  <a:gd name="T25" fmla="*/ 179 h 191"/>
                  <a:gd name="T26" fmla="*/ 120 w 185"/>
                  <a:gd name="T27" fmla="*/ 183 h 191"/>
                  <a:gd name="T28" fmla="*/ 171 w 185"/>
                  <a:gd name="T29" fmla="*/ 132 h 191"/>
                  <a:gd name="T30" fmla="*/ 178 w 185"/>
                  <a:gd name="T31" fmla="*/ 62 h 191"/>
                  <a:gd name="T32" fmla="*/ 132 w 185"/>
                  <a:gd name="T33" fmla="*/ 12 h 191"/>
                  <a:gd name="T34" fmla="*/ 64 w 185"/>
                  <a:gd name="T35" fmla="*/ 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191">
                    <a:moveTo>
                      <a:pt x="143" y="62"/>
                    </a:moveTo>
                    <a:cubicBezTo>
                      <a:pt x="144" y="76"/>
                      <a:pt x="140" y="93"/>
                      <a:pt x="131" y="113"/>
                    </a:cubicBezTo>
                    <a:cubicBezTo>
                      <a:pt x="121" y="133"/>
                      <a:pt x="110" y="147"/>
                      <a:pt x="98" y="155"/>
                    </a:cubicBezTo>
                    <a:cubicBezTo>
                      <a:pt x="86" y="163"/>
                      <a:pt x="74" y="164"/>
                      <a:pt x="62" y="159"/>
                    </a:cubicBezTo>
                    <a:cubicBezTo>
                      <a:pt x="50" y="153"/>
                      <a:pt x="43" y="143"/>
                      <a:pt x="42" y="129"/>
                    </a:cubicBezTo>
                    <a:cubicBezTo>
                      <a:pt x="41" y="115"/>
                      <a:pt x="45" y="98"/>
                      <a:pt x="54" y="78"/>
                    </a:cubicBezTo>
                    <a:cubicBezTo>
                      <a:pt x="64" y="58"/>
                      <a:pt x="75" y="44"/>
                      <a:pt x="87" y="36"/>
                    </a:cubicBezTo>
                    <a:cubicBezTo>
                      <a:pt x="99" y="28"/>
                      <a:pt x="111" y="27"/>
                      <a:pt x="123" y="32"/>
                    </a:cubicBezTo>
                    <a:cubicBezTo>
                      <a:pt x="135" y="38"/>
                      <a:pt x="141" y="48"/>
                      <a:pt x="143" y="62"/>
                    </a:cubicBezTo>
                    <a:close/>
                    <a:moveTo>
                      <a:pt x="64" y="8"/>
                    </a:moveTo>
                    <a:cubicBezTo>
                      <a:pt x="43" y="17"/>
                      <a:pt x="26" y="34"/>
                      <a:pt x="14" y="59"/>
                    </a:cubicBezTo>
                    <a:cubicBezTo>
                      <a:pt x="2" y="84"/>
                      <a:pt x="0" y="107"/>
                      <a:pt x="7" y="129"/>
                    </a:cubicBezTo>
                    <a:cubicBezTo>
                      <a:pt x="14" y="151"/>
                      <a:pt x="29" y="168"/>
                      <a:pt x="52" y="179"/>
                    </a:cubicBezTo>
                    <a:cubicBezTo>
                      <a:pt x="76" y="190"/>
                      <a:pt x="98" y="191"/>
                      <a:pt x="120" y="183"/>
                    </a:cubicBezTo>
                    <a:cubicBezTo>
                      <a:pt x="142" y="174"/>
                      <a:pt x="159" y="157"/>
                      <a:pt x="171" y="132"/>
                    </a:cubicBezTo>
                    <a:cubicBezTo>
                      <a:pt x="183" y="108"/>
                      <a:pt x="185" y="84"/>
                      <a:pt x="178" y="62"/>
                    </a:cubicBezTo>
                    <a:cubicBezTo>
                      <a:pt x="171" y="40"/>
                      <a:pt x="156" y="23"/>
                      <a:pt x="132" y="12"/>
                    </a:cubicBezTo>
                    <a:cubicBezTo>
                      <a:pt x="109" y="1"/>
                      <a:pt x="86" y="0"/>
                      <a:pt x="6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2"/>
              <p:cNvSpPr>
                <a:spLocks noEditPoints="1"/>
              </p:cNvSpPr>
              <p:nvPr/>
            </p:nvSpPr>
            <p:spPr bwMode="auto">
              <a:xfrm>
                <a:off x="3436244" y="1222336"/>
                <a:ext cx="58829" cy="67334"/>
              </a:xfrm>
              <a:custGeom>
                <a:avLst/>
                <a:gdLst>
                  <a:gd name="T0" fmla="*/ 97 w 193"/>
                  <a:gd name="T1" fmla="*/ 60 h 220"/>
                  <a:gd name="T2" fmla="*/ 106 w 193"/>
                  <a:gd name="T3" fmla="*/ 43 h 220"/>
                  <a:gd name="T4" fmla="*/ 122 w 193"/>
                  <a:gd name="T5" fmla="*/ 44 h 220"/>
                  <a:gd name="T6" fmla="*/ 144 w 193"/>
                  <a:gd name="T7" fmla="*/ 58 h 220"/>
                  <a:gd name="T8" fmla="*/ 147 w 193"/>
                  <a:gd name="T9" fmla="*/ 80 h 220"/>
                  <a:gd name="T10" fmla="*/ 131 w 193"/>
                  <a:gd name="T11" fmla="*/ 97 h 220"/>
                  <a:gd name="T12" fmla="*/ 96 w 193"/>
                  <a:gd name="T13" fmla="*/ 93 h 220"/>
                  <a:gd name="T14" fmla="*/ 91 w 193"/>
                  <a:gd name="T15" fmla="*/ 92 h 220"/>
                  <a:gd name="T16" fmla="*/ 88 w 193"/>
                  <a:gd name="T17" fmla="*/ 91 h 220"/>
                  <a:gd name="T18" fmla="*/ 97 w 193"/>
                  <a:gd name="T19" fmla="*/ 60 h 220"/>
                  <a:gd name="T20" fmla="*/ 45 w 193"/>
                  <a:gd name="T21" fmla="*/ 21 h 220"/>
                  <a:gd name="T22" fmla="*/ 58 w 193"/>
                  <a:gd name="T23" fmla="*/ 31 h 220"/>
                  <a:gd name="T24" fmla="*/ 54 w 193"/>
                  <a:gd name="T25" fmla="*/ 58 h 220"/>
                  <a:gd name="T26" fmla="*/ 34 w 193"/>
                  <a:gd name="T27" fmla="*/ 123 h 220"/>
                  <a:gd name="T28" fmla="*/ 23 w 193"/>
                  <a:gd name="T29" fmla="*/ 147 h 220"/>
                  <a:gd name="T30" fmla="*/ 6 w 193"/>
                  <a:gd name="T31" fmla="*/ 148 h 220"/>
                  <a:gd name="T32" fmla="*/ 0 w 193"/>
                  <a:gd name="T33" fmla="*/ 169 h 220"/>
                  <a:gd name="T34" fmla="*/ 77 w 193"/>
                  <a:gd name="T35" fmla="*/ 192 h 220"/>
                  <a:gd name="T36" fmla="*/ 83 w 193"/>
                  <a:gd name="T37" fmla="*/ 171 h 220"/>
                  <a:gd name="T38" fmla="*/ 70 w 193"/>
                  <a:gd name="T39" fmla="*/ 161 h 220"/>
                  <a:gd name="T40" fmla="*/ 74 w 193"/>
                  <a:gd name="T41" fmla="*/ 135 h 220"/>
                  <a:gd name="T42" fmla="*/ 81 w 193"/>
                  <a:gd name="T43" fmla="*/ 114 h 220"/>
                  <a:gd name="T44" fmla="*/ 96 w 193"/>
                  <a:gd name="T45" fmla="*/ 118 h 220"/>
                  <a:gd name="T46" fmla="*/ 123 w 193"/>
                  <a:gd name="T47" fmla="*/ 206 h 220"/>
                  <a:gd name="T48" fmla="*/ 172 w 193"/>
                  <a:gd name="T49" fmla="*/ 220 h 220"/>
                  <a:gd name="T50" fmla="*/ 179 w 193"/>
                  <a:gd name="T51" fmla="*/ 200 h 220"/>
                  <a:gd name="T52" fmla="*/ 166 w 193"/>
                  <a:gd name="T53" fmla="*/ 192 h 220"/>
                  <a:gd name="T54" fmla="*/ 158 w 193"/>
                  <a:gd name="T55" fmla="*/ 177 h 220"/>
                  <a:gd name="T56" fmla="*/ 139 w 193"/>
                  <a:gd name="T57" fmla="*/ 125 h 220"/>
                  <a:gd name="T58" fmla="*/ 172 w 193"/>
                  <a:gd name="T59" fmla="*/ 117 h 220"/>
                  <a:gd name="T60" fmla="*/ 189 w 193"/>
                  <a:gd name="T61" fmla="*/ 91 h 220"/>
                  <a:gd name="T62" fmla="*/ 183 w 193"/>
                  <a:gd name="T63" fmla="*/ 52 h 220"/>
                  <a:gd name="T64" fmla="*/ 139 w 193"/>
                  <a:gd name="T65" fmla="*/ 26 h 220"/>
                  <a:gd name="T66" fmla="*/ 51 w 193"/>
                  <a:gd name="T67" fmla="*/ 0 h 220"/>
                  <a:gd name="T68" fmla="*/ 45 w 193"/>
                  <a:gd name="T69" fmla="*/ 2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20">
                    <a:moveTo>
                      <a:pt x="97" y="60"/>
                    </a:moveTo>
                    <a:cubicBezTo>
                      <a:pt x="100" y="51"/>
                      <a:pt x="103" y="45"/>
                      <a:pt x="106" y="43"/>
                    </a:cubicBezTo>
                    <a:cubicBezTo>
                      <a:pt x="109" y="42"/>
                      <a:pt x="114" y="42"/>
                      <a:pt x="122" y="44"/>
                    </a:cubicBezTo>
                    <a:cubicBezTo>
                      <a:pt x="132" y="47"/>
                      <a:pt x="140" y="52"/>
                      <a:pt x="144" y="58"/>
                    </a:cubicBezTo>
                    <a:cubicBezTo>
                      <a:pt x="149" y="64"/>
                      <a:pt x="150" y="72"/>
                      <a:pt x="147" y="80"/>
                    </a:cubicBezTo>
                    <a:cubicBezTo>
                      <a:pt x="145" y="89"/>
                      <a:pt x="139" y="94"/>
                      <a:pt x="131" y="97"/>
                    </a:cubicBezTo>
                    <a:cubicBezTo>
                      <a:pt x="122" y="99"/>
                      <a:pt x="111" y="98"/>
                      <a:pt x="96" y="93"/>
                    </a:cubicBezTo>
                    <a:cubicBezTo>
                      <a:pt x="94" y="93"/>
                      <a:pt x="92" y="92"/>
                      <a:pt x="91" y="92"/>
                    </a:cubicBezTo>
                    <a:cubicBezTo>
                      <a:pt x="90" y="91"/>
                      <a:pt x="89" y="91"/>
                      <a:pt x="88" y="91"/>
                    </a:cubicBezTo>
                    <a:lnTo>
                      <a:pt x="97" y="60"/>
                    </a:lnTo>
                    <a:close/>
                    <a:moveTo>
                      <a:pt x="45" y="21"/>
                    </a:moveTo>
                    <a:cubicBezTo>
                      <a:pt x="52" y="23"/>
                      <a:pt x="57" y="27"/>
                      <a:pt x="58" y="31"/>
                    </a:cubicBezTo>
                    <a:cubicBezTo>
                      <a:pt x="59" y="35"/>
                      <a:pt x="58" y="44"/>
                      <a:pt x="54" y="58"/>
                    </a:cubicBezTo>
                    <a:cubicBezTo>
                      <a:pt x="34" y="123"/>
                      <a:pt x="34" y="123"/>
                      <a:pt x="34" y="123"/>
                    </a:cubicBezTo>
                    <a:cubicBezTo>
                      <a:pt x="30" y="136"/>
                      <a:pt x="26" y="144"/>
                      <a:pt x="23" y="147"/>
                    </a:cubicBezTo>
                    <a:cubicBezTo>
                      <a:pt x="19" y="150"/>
                      <a:pt x="14" y="150"/>
                      <a:pt x="6" y="148"/>
                    </a:cubicBezTo>
                    <a:cubicBezTo>
                      <a:pt x="0" y="169"/>
                      <a:pt x="0" y="169"/>
                      <a:pt x="0" y="169"/>
                    </a:cubicBezTo>
                    <a:cubicBezTo>
                      <a:pt x="77" y="192"/>
                      <a:pt x="77" y="192"/>
                      <a:pt x="77" y="192"/>
                    </a:cubicBezTo>
                    <a:cubicBezTo>
                      <a:pt x="83" y="171"/>
                      <a:pt x="83" y="171"/>
                      <a:pt x="83" y="171"/>
                    </a:cubicBezTo>
                    <a:cubicBezTo>
                      <a:pt x="76" y="169"/>
                      <a:pt x="72" y="166"/>
                      <a:pt x="70" y="161"/>
                    </a:cubicBezTo>
                    <a:cubicBezTo>
                      <a:pt x="69" y="157"/>
                      <a:pt x="70" y="148"/>
                      <a:pt x="74" y="135"/>
                    </a:cubicBezTo>
                    <a:cubicBezTo>
                      <a:pt x="81" y="114"/>
                      <a:pt x="81" y="114"/>
                      <a:pt x="81" y="114"/>
                    </a:cubicBezTo>
                    <a:cubicBezTo>
                      <a:pt x="96" y="118"/>
                      <a:pt x="96" y="118"/>
                      <a:pt x="96" y="118"/>
                    </a:cubicBezTo>
                    <a:cubicBezTo>
                      <a:pt x="123" y="206"/>
                      <a:pt x="123" y="206"/>
                      <a:pt x="123" y="206"/>
                    </a:cubicBezTo>
                    <a:cubicBezTo>
                      <a:pt x="172" y="220"/>
                      <a:pt x="172" y="220"/>
                      <a:pt x="172" y="220"/>
                    </a:cubicBezTo>
                    <a:cubicBezTo>
                      <a:pt x="179" y="200"/>
                      <a:pt x="179" y="200"/>
                      <a:pt x="179" y="200"/>
                    </a:cubicBezTo>
                    <a:cubicBezTo>
                      <a:pt x="173" y="198"/>
                      <a:pt x="169" y="195"/>
                      <a:pt x="166" y="192"/>
                    </a:cubicBezTo>
                    <a:cubicBezTo>
                      <a:pt x="163" y="188"/>
                      <a:pt x="160" y="184"/>
                      <a:pt x="158" y="177"/>
                    </a:cubicBezTo>
                    <a:cubicBezTo>
                      <a:pt x="139" y="125"/>
                      <a:pt x="139" y="125"/>
                      <a:pt x="139" y="125"/>
                    </a:cubicBezTo>
                    <a:cubicBezTo>
                      <a:pt x="153" y="125"/>
                      <a:pt x="163" y="122"/>
                      <a:pt x="172" y="117"/>
                    </a:cubicBezTo>
                    <a:cubicBezTo>
                      <a:pt x="179" y="111"/>
                      <a:pt x="185" y="103"/>
                      <a:pt x="189" y="91"/>
                    </a:cubicBezTo>
                    <a:cubicBezTo>
                      <a:pt x="193" y="76"/>
                      <a:pt x="191" y="62"/>
                      <a:pt x="183" y="52"/>
                    </a:cubicBezTo>
                    <a:cubicBezTo>
                      <a:pt x="175" y="41"/>
                      <a:pt x="160" y="33"/>
                      <a:pt x="139" y="26"/>
                    </a:cubicBezTo>
                    <a:cubicBezTo>
                      <a:pt x="51" y="0"/>
                      <a:pt x="51" y="0"/>
                      <a:pt x="51" y="0"/>
                    </a:cubicBezTo>
                    <a:lnTo>
                      <a:pt x="45"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3"/>
              <p:cNvSpPr>
                <a:spLocks noEditPoints="1"/>
              </p:cNvSpPr>
              <p:nvPr/>
            </p:nvSpPr>
            <p:spPr bwMode="auto">
              <a:xfrm>
                <a:off x="3497199" y="1237220"/>
                <a:ext cx="50323" cy="56702"/>
              </a:xfrm>
              <a:custGeom>
                <a:avLst/>
                <a:gdLst>
                  <a:gd name="T0" fmla="*/ 76 w 164"/>
                  <a:gd name="T1" fmla="*/ 51 h 185"/>
                  <a:gd name="T2" fmla="*/ 82 w 164"/>
                  <a:gd name="T3" fmla="*/ 34 h 185"/>
                  <a:gd name="T4" fmla="*/ 94 w 164"/>
                  <a:gd name="T5" fmla="*/ 31 h 185"/>
                  <a:gd name="T6" fmla="*/ 115 w 164"/>
                  <a:gd name="T7" fmla="*/ 42 h 185"/>
                  <a:gd name="T8" fmla="*/ 120 w 164"/>
                  <a:gd name="T9" fmla="*/ 64 h 185"/>
                  <a:gd name="T10" fmla="*/ 108 w 164"/>
                  <a:gd name="T11" fmla="*/ 86 h 185"/>
                  <a:gd name="T12" fmla="*/ 79 w 164"/>
                  <a:gd name="T13" fmla="*/ 90 h 185"/>
                  <a:gd name="T14" fmla="*/ 75 w 164"/>
                  <a:gd name="T15" fmla="*/ 90 h 185"/>
                  <a:gd name="T16" fmla="*/ 71 w 164"/>
                  <a:gd name="T17" fmla="*/ 89 h 185"/>
                  <a:gd name="T18" fmla="*/ 76 w 164"/>
                  <a:gd name="T19" fmla="*/ 51 h 185"/>
                  <a:gd name="T20" fmla="*/ 20 w 164"/>
                  <a:gd name="T21" fmla="*/ 22 h 185"/>
                  <a:gd name="T22" fmla="*/ 33 w 164"/>
                  <a:gd name="T23" fmla="*/ 29 h 185"/>
                  <a:gd name="T24" fmla="*/ 33 w 164"/>
                  <a:gd name="T25" fmla="*/ 57 h 185"/>
                  <a:gd name="T26" fmla="*/ 25 w 164"/>
                  <a:gd name="T27" fmla="*/ 124 h 185"/>
                  <a:gd name="T28" fmla="*/ 18 w 164"/>
                  <a:gd name="T29" fmla="*/ 150 h 185"/>
                  <a:gd name="T30" fmla="*/ 3 w 164"/>
                  <a:gd name="T31" fmla="*/ 154 h 185"/>
                  <a:gd name="T32" fmla="*/ 0 w 164"/>
                  <a:gd name="T33" fmla="*/ 175 h 185"/>
                  <a:gd name="T34" fmla="*/ 78 w 164"/>
                  <a:gd name="T35" fmla="*/ 185 h 185"/>
                  <a:gd name="T36" fmla="*/ 80 w 164"/>
                  <a:gd name="T37" fmla="*/ 164 h 185"/>
                  <a:gd name="T38" fmla="*/ 67 w 164"/>
                  <a:gd name="T39" fmla="*/ 156 h 185"/>
                  <a:gd name="T40" fmla="*/ 66 w 164"/>
                  <a:gd name="T41" fmla="*/ 129 h 185"/>
                  <a:gd name="T42" fmla="*/ 69 w 164"/>
                  <a:gd name="T43" fmla="*/ 111 h 185"/>
                  <a:gd name="T44" fmla="*/ 96 w 164"/>
                  <a:gd name="T45" fmla="*/ 114 h 185"/>
                  <a:gd name="T46" fmla="*/ 142 w 164"/>
                  <a:gd name="T47" fmla="*/ 107 h 185"/>
                  <a:gd name="T48" fmla="*/ 162 w 164"/>
                  <a:gd name="T49" fmla="*/ 71 h 185"/>
                  <a:gd name="T50" fmla="*/ 151 w 164"/>
                  <a:gd name="T51" fmla="*/ 30 h 185"/>
                  <a:gd name="T52" fmla="*/ 107 w 164"/>
                  <a:gd name="T53" fmla="*/ 11 h 185"/>
                  <a:gd name="T54" fmla="*/ 22 w 164"/>
                  <a:gd name="T55" fmla="*/ 0 h 185"/>
                  <a:gd name="T56" fmla="*/ 20 w 164"/>
                  <a:gd name="T57" fmla="*/ 2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4" h="185">
                    <a:moveTo>
                      <a:pt x="76" y="51"/>
                    </a:moveTo>
                    <a:cubicBezTo>
                      <a:pt x="77" y="42"/>
                      <a:pt x="79" y="36"/>
                      <a:pt x="82" y="34"/>
                    </a:cubicBezTo>
                    <a:cubicBezTo>
                      <a:pt x="84" y="31"/>
                      <a:pt x="88" y="30"/>
                      <a:pt x="94" y="31"/>
                    </a:cubicBezTo>
                    <a:cubicBezTo>
                      <a:pt x="103" y="32"/>
                      <a:pt x="110" y="36"/>
                      <a:pt x="115" y="42"/>
                    </a:cubicBezTo>
                    <a:cubicBezTo>
                      <a:pt x="119" y="47"/>
                      <a:pt x="121" y="55"/>
                      <a:pt x="120" y="64"/>
                    </a:cubicBezTo>
                    <a:cubicBezTo>
                      <a:pt x="119" y="74"/>
                      <a:pt x="114" y="82"/>
                      <a:pt x="108" y="86"/>
                    </a:cubicBezTo>
                    <a:cubicBezTo>
                      <a:pt x="101" y="91"/>
                      <a:pt x="91" y="92"/>
                      <a:pt x="79" y="90"/>
                    </a:cubicBezTo>
                    <a:cubicBezTo>
                      <a:pt x="77" y="90"/>
                      <a:pt x="76" y="90"/>
                      <a:pt x="75" y="90"/>
                    </a:cubicBezTo>
                    <a:cubicBezTo>
                      <a:pt x="73" y="90"/>
                      <a:pt x="72" y="89"/>
                      <a:pt x="71" y="89"/>
                    </a:cubicBezTo>
                    <a:lnTo>
                      <a:pt x="76" y="51"/>
                    </a:lnTo>
                    <a:close/>
                    <a:moveTo>
                      <a:pt x="20" y="22"/>
                    </a:moveTo>
                    <a:cubicBezTo>
                      <a:pt x="26" y="23"/>
                      <a:pt x="31" y="25"/>
                      <a:pt x="33" y="29"/>
                    </a:cubicBezTo>
                    <a:cubicBezTo>
                      <a:pt x="35" y="33"/>
                      <a:pt x="35" y="42"/>
                      <a:pt x="33" y="57"/>
                    </a:cubicBezTo>
                    <a:cubicBezTo>
                      <a:pt x="25" y="124"/>
                      <a:pt x="25" y="124"/>
                      <a:pt x="25" y="124"/>
                    </a:cubicBezTo>
                    <a:cubicBezTo>
                      <a:pt x="23" y="138"/>
                      <a:pt x="21" y="147"/>
                      <a:pt x="18" y="150"/>
                    </a:cubicBezTo>
                    <a:cubicBezTo>
                      <a:pt x="15" y="153"/>
                      <a:pt x="10" y="155"/>
                      <a:pt x="3" y="154"/>
                    </a:cubicBezTo>
                    <a:cubicBezTo>
                      <a:pt x="0" y="175"/>
                      <a:pt x="0" y="175"/>
                      <a:pt x="0" y="175"/>
                    </a:cubicBezTo>
                    <a:cubicBezTo>
                      <a:pt x="78" y="185"/>
                      <a:pt x="78" y="185"/>
                      <a:pt x="78" y="185"/>
                    </a:cubicBezTo>
                    <a:cubicBezTo>
                      <a:pt x="80" y="164"/>
                      <a:pt x="80" y="164"/>
                      <a:pt x="80" y="164"/>
                    </a:cubicBezTo>
                    <a:cubicBezTo>
                      <a:pt x="73" y="162"/>
                      <a:pt x="69" y="160"/>
                      <a:pt x="67" y="156"/>
                    </a:cubicBezTo>
                    <a:cubicBezTo>
                      <a:pt x="65" y="152"/>
                      <a:pt x="64" y="143"/>
                      <a:pt x="66" y="129"/>
                    </a:cubicBezTo>
                    <a:cubicBezTo>
                      <a:pt x="69" y="111"/>
                      <a:pt x="69" y="111"/>
                      <a:pt x="69" y="111"/>
                    </a:cubicBezTo>
                    <a:cubicBezTo>
                      <a:pt x="96" y="114"/>
                      <a:pt x="96" y="114"/>
                      <a:pt x="96" y="114"/>
                    </a:cubicBezTo>
                    <a:cubicBezTo>
                      <a:pt x="116" y="117"/>
                      <a:pt x="131" y="115"/>
                      <a:pt x="142" y="107"/>
                    </a:cubicBezTo>
                    <a:cubicBezTo>
                      <a:pt x="153" y="100"/>
                      <a:pt x="159" y="88"/>
                      <a:pt x="162" y="71"/>
                    </a:cubicBezTo>
                    <a:cubicBezTo>
                      <a:pt x="164" y="54"/>
                      <a:pt x="160" y="40"/>
                      <a:pt x="151" y="30"/>
                    </a:cubicBezTo>
                    <a:cubicBezTo>
                      <a:pt x="142" y="19"/>
                      <a:pt x="127" y="13"/>
                      <a:pt x="107" y="11"/>
                    </a:cubicBezTo>
                    <a:cubicBezTo>
                      <a:pt x="22" y="0"/>
                      <a:pt x="22" y="0"/>
                      <a:pt x="22" y="0"/>
                    </a:cubicBez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4"/>
              <p:cNvSpPr>
                <a:spLocks noEditPoints="1"/>
              </p:cNvSpPr>
              <p:nvPr/>
            </p:nvSpPr>
            <p:spPr bwMode="auto">
              <a:xfrm>
                <a:off x="3548231" y="1241473"/>
                <a:ext cx="53867" cy="56702"/>
              </a:xfrm>
              <a:custGeom>
                <a:avLst/>
                <a:gdLst>
                  <a:gd name="T0" fmla="*/ 117 w 176"/>
                  <a:gd name="T1" fmla="*/ 40 h 186"/>
                  <a:gd name="T2" fmla="*/ 130 w 176"/>
                  <a:gd name="T3" fmla="*/ 92 h 186"/>
                  <a:gd name="T4" fmla="*/ 121 w 176"/>
                  <a:gd name="T5" fmla="*/ 143 h 186"/>
                  <a:gd name="T6" fmla="*/ 91 w 176"/>
                  <a:gd name="T7" fmla="*/ 163 h 186"/>
                  <a:gd name="T8" fmla="*/ 59 w 176"/>
                  <a:gd name="T9" fmla="*/ 146 h 186"/>
                  <a:gd name="T10" fmla="*/ 46 w 176"/>
                  <a:gd name="T11" fmla="*/ 95 h 186"/>
                  <a:gd name="T12" fmla="*/ 55 w 176"/>
                  <a:gd name="T13" fmla="*/ 43 h 186"/>
                  <a:gd name="T14" fmla="*/ 85 w 176"/>
                  <a:gd name="T15" fmla="*/ 23 h 186"/>
                  <a:gd name="T16" fmla="*/ 117 w 176"/>
                  <a:gd name="T17" fmla="*/ 40 h 186"/>
                  <a:gd name="T18" fmla="*/ 23 w 176"/>
                  <a:gd name="T19" fmla="*/ 29 h 186"/>
                  <a:gd name="T20" fmla="*/ 1 w 176"/>
                  <a:gd name="T21" fmla="*/ 96 h 186"/>
                  <a:gd name="T22" fmla="*/ 28 w 176"/>
                  <a:gd name="T23" fmla="*/ 162 h 186"/>
                  <a:gd name="T24" fmla="*/ 92 w 176"/>
                  <a:gd name="T25" fmla="*/ 185 h 186"/>
                  <a:gd name="T26" fmla="*/ 153 w 176"/>
                  <a:gd name="T27" fmla="*/ 158 h 186"/>
                  <a:gd name="T28" fmla="*/ 175 w 176"/>
                  <a:gd name="T29" fmla="*/ 90 h 186"/>
                  <a:gd name="T30" fmla="*/ 148 w 176"/>
                  <a:gd name="T31" fmla="*/ 24 h 186"/>
                  <a:gd name="T32" fmla="*/ 84 w 176"/>
                  <a:gd name="T33" fmla="*/ 1 h 186"/>
                  <a:gd name="T34" fmla="*/ 23 w 176"/>
                  <a:gd name="T35" fmla="*/ 2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 h="186">
                    <a:moveTo>
                      <a:pt x="117" y="40"/>
                    </a:moveTo>
                    <a:cubicBezTo>
                      <a:pt x="125" y="52"/>
                      <a:pt x="129" y="69"/>
                      <a:pt x="130" y="92"/>
                    </a:cubicBezTo>
                    <a:cubicBezTo>
                      <a:pt x="131" y="114"/>
                      <a:pt x="128" y="131"/>
                      <a:pt x="121" y="143"/>
                    </a:cubicBezTo>
                    <a:cubicBezTo>
                      <a:pt x="114" y="156"/>
                      <a:pt x="104" y="162"/>
                      <a:pt x="91" y="163"/>
                    </a:cubicBezTo>
                    <a:cubicBezTo>
                      <a:pt x="77" y="163"/>
                      <a:pt x="67" y="158"/>
                      <a:pt x="59" y="146"/>
                    </a:cubicBezTo>
                    <a:cubicBezTo>
                      <a:pt x="51" y="134"/>
                      <a:pt x="47" y="117"/>
                      <a:pt x="46" y="95"/>
                    </a:cubicBezTo>
                    <a:cubicBezTo>
                      <a:pt x="45" y="73"/>
                      <a:pt x="48" y="55"/>
                      <a:pt x="55" y="43"/>
                    </a:cubicBezTo>
                    <a:cubicBezTo>
                      <a:pt x="62" y="30"/>
                      <a:pt x="72" y="24"/>
                      <a:pt x="85" y="23"/>
                    </a:cubicBezTo>
                    <a:cubicBezTo>
                      <a:pt x="99" y="23"/>
                      <a:pt x="109" y="28"/>
                      <a:pt x="117" y="40"/>
                    </a:cubicBezTo>
                    <a:close/>
                    <a:moveTo>
                      <a:pt x="23" y="29"/>
                    </a:moveTo>
                    <a:cubicBezTo>
                      <a:pt x="7" y="46"/>
                      <a:pt x="0" y="69"/>
                      <a:pt x="1" y="96"/>
                    </a:cubicBezTo>
                    <a:cubicBezTo>
                      <a:pt x="2" y="124"/>
                      <a:pt x="11" y="146"/>
                      <a:pt x="28" y="162"/>
                    </a:cubicBezTo>
                    <a:cubicBezTo>
                      <a:pt x="44" y="179"/>
                      <a:pt x="65" y="186"/>
                      <a:pt x="92" y="185"/>
                    </a:cubicBezTo>
                    <a:cubicBezTo>
                      <a:pt x="117" y="185"/>
                      <a:pt x="138" y="175"/>
                      <a:pt x="153" y="158"/>
                    </a:cubicBezTo>
                    <a:cubicBezTo>
                      <a:pt x="169" y="140"/>
                      <a:pt x="176" y="118"/>
                      <a:pt x="175" y="90"/>
                    </a:cubicBezTo>
                    <a:cubicBezTo>
                      <a:pt x="174" y="62"/>
                      <a:pt x="165" y="40"/>
                      <a:pt x="148" y="24"/>
                    </a:cubicBezTo>
                    <a:cubicBezTo>
                      <a:pt x="132" y="8"/>
                      <a:pt x="110" y="0"/>
                      <a:pt x="84" y="1"/>
                    </a:cubicBezTo>
                    <a:cubicBezTo>
                      <a:pt x="59" y="2"/>
                      <a:pt x="38" y="11"/>
                      <a:pt x="23"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5"/>
              <p:cNvSpPr>
                <a:spLocks noEditPoints="1"/>
              </p:cNvSpPr>
              <p:nvPr/>
            </p:nvSpPr>
            <p:spPr bwMode="auto">
              <a:xfrm>
                <a:off x="3599972" y="1235803"/>
                <a:ext cx="62372" cy="58829"/>
              </a:xfrm>
              <a:custGeom>
                <a:avLst/>
                <a:gdLst>
                  <a:gd name="T0" fmla="*/ 68 w 207"/>
                  <a:gd name="T1" fmla="*/ 52 h 193"/>
                  <a:gd name="T2" fmla="*/ 69 w 207"/>
                  <a:gd name="T3" fmla="*/ 34 h 193"/>
                  <a:gd name="T4" fmla="*/ 83 w 207"/>
                  <a:gd name="T5" fmla="*/ 27 h 193"/>
                  <a:gd name="T6" fmla="*/ 110 w 207"/>
                  <a:gd name="T7" fmla="*/ 30 h 193"/>
                  <a:gd name="T8" fmla="*/ 122 w 207"/>
                  <a:gd name="T9" fmla="*/ 48 h 193"/>
                  <a:gd name="T10" fmla="*/ 115 w 207"/>
                  <a:gd name="T11" fmla="*/ 71 h 193"/>
                  <a:gd name="T12" fmla="*/ 82 w 207"/>
                  <a:gd name="T13" fmla="*/ 83 h 193"/>
                  <a:gd name="T14" fmla="*/ 77 w 207"/>
                  <a:gd name="T15" fmla="*/ 84 h 193"/>
                  <a:gd name="T16" fmla="*/ 73 w 207"/>
                  <a:gd name="T17" fmla="*/ 84 h 193"/>
                  <a:gd name="T18" fmla="*/ 68 w 207"/>
                  <a:gd name="T19" fmla="*/ 52 h 193"/>
                  <a:gd name="T20" fmla="*/ 4 w 207"/>
                  <a:gd name="T21" fmla="*/ 40 h 193"/>
                  <a:gd name="T22" fmla="*/ 20 w 207"/>
                  <a:gd name="T23" fmla="*/ 44 h 193"/>
                  <a:gd name="T24" fmla="*/ 28 w 207"/>
                  <a:gd name="T25" fmla="*/ 69 h 193"/>
                  <a:gd name="T26" fmla="*/ 40 w 207"/>
                  <a:gd name="T27" fmla="*/ 136 h 193"/>
                  <a:gd name="T28" fmla="*/ 40 w 207"/>
                  <a:gd name="T29" fmla="*/ 163 h 193"/>
                  <a:gd name="T30" fmla="*/ 26 w 207"/>
                  <a:gd name="T31" fmla="*/ 171 h 193"/>
                  <a:gd name="T32" fmla="*/ 29 w 207"/>
                  <a:gd name="T33" fmla="*/ 193 h 193"/>
                  <a:gd name="T34" fmla="*/ 109 w 207"/>
                  <a:gd name="T35" fmla="*/ 180 h 193"/>
                  <a:gd name="T36" fmla="*/ 105 w 207"/>
                  <a:gd name="T37" fmla="*/ 159 h 193"/>
                  <a:gd name="T38" fmla="*/ 89 w 207"/>
                  <a:gd name="T39" fmla="*/ 155 h 193"/>
                  <a:gd name="T40" fmla="*/ 81 w 207"/>
                  <a:gd name="T41" fmla="*/ 129 h 193"/>
                  <a:gd name="T42" fmla="*/ 77 w 207"/>
                  <a:gd name="T43" fmla="*/ 108 h 193"/>
                  <a:gd name="T44" fmla="*/ 93 w 207"/>
                  <a:gd name="T45" fmla="*/ 105 h 193"/>
                  <a:gd name="T46" fmla="*/ 156 w 207"/>
                  <a:gd name="T47" fmla="*/ 173 h 193"/>
                  <a:gd name="T48" fmla="*/ 207 w 207"/>
                  <a:gd name="T49" fmla="*/ 164 h 193"/>
                  <a:gd name="T50" fmla="*/ 204 w 207"/>
                  <a:gd name="T51" fmla="*/ 143 h 193"/>
                  <a:gd name="T52" fmla="*/ 188 w 207"/>
                  <a:gd name="T53" fmla="*/ 141 h 193"/>
                  <a:gd name="T54" fmla="*/ 175 w 207"/>
                  <a:gd name="T55" fmla="*/ 131 h 193"/>
                  <a:gd name="T56" fmla="*/ 135 w 207"/>
                  <a:gd name="T57" fmla="*/ 93 h 193"/>
                  <a:gd name="T58" fmla="*/ 160 w 207"/>
                  <a:gd name="T59" fmla="*/ 71 h 193"/>
                  <a:gd name="T60" fmla="*/ 164 w 207"/>
                  <a:gd name="T61" fmla="*/ 41 h 193"/>
                  <a:gd name="T62" fmla="*/ 142 w 207"/>
                  <a:gd name="T63" fmla="*/ 8 h 193"/>
                  <a:gd name="T64" fmla="*/ 91 w 207"/>
                  <a:gd name="T65" fmla="*/ 4 h 193"/>
                  <a:gd name="T66" fmla="*/ 0 w 207"/>
                  <a:gd name="T67" fmla="*/ 19 h 193"/>
                  <a:gd name="T68" fmla="*/ 4 w 207"/>
                  <a:gd name="T69" fmla="*/ 4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 h="193">
                    <a:moveTo>
                      <a:pt x="68" y="52"/>
                    </a:moveTo>
                    <a:cubicBezTo>
                      <a:pt x="66" y="43"/>
                      <a:pt x="67" y="37"/>
                      <a:pt x="69" y="34"/>
                    </a:cubicBezTo>
                    <a:cubicBezTo>
                      <a:pt x="71" y="31"/>
                      <a:pt x="76" y="28"/>
                      <a:pt x="83" y="27"/>
                    </a:cubicBezTo>
                    <a:cubicBezTo>
                      <a:pt x="94" y="26"/>
                      <a:pt x="103" y="26"/>
                      <a:pt x="110" y="30"/>
                    </a:cubicBezTo>
                    <a:cubicBezTo>
                      <a:pt x="117" y="34"/>
                      <a:pt x="121" y="40"/>
                      <a:pt x="122" y="48"/>
                    </a:cubicBezTo>
                    <a:cubicBezTo>
                      <a:pt x="124" y="57"/>
                      <a:pt x="121" y="65"/>
                      <a:pt x="115" y="71"/>
                    </a:cubicBezTo>
                    <a:cubicBezTo>
                      <a:pt x="108" y="76"/>
                      <a:pt x="97" y="81"/>
                      <a:pt x="82" y="83"/>
                    </a:cubicBezTo>
                    <a:cubicBezTo>
                      <a:pt x="80" y="83"/>
                      <a:pt x="78" y="84"/>
                      <a:pt x="77" y="84"/>
                    </a:cubicBezTo>
                    <a:cubicBezTo>
                      <a:pt x="76" y="84"/>
                      <a:pt x="74" y="84"/>
                      <a:pt x="73" y="84"/>
                    </a:cubicBezTo>
                    <a:lnTo>
                      <a:pt x="68" y="52"/>
                    </a:lnTo>
                    <a:close/>
                    <a:moveTo>
                      <a:pt x="4" y="40"/>
                    </a:moveTo>
                    <a:cubicBezTo>
                      <a:pt x="11" y="39"/>
                      <a:pt x="17" y="40"/>
                      <a:pt x="20" y="44"/>
                    </a:cubicBezTo>
                    <a:cubicBezTo>
                      <a:pt x="23" y="47"/>
                      <a:pt x="26" y="55"/>
                      <a:pt x="28" y="69"/>
                    </a:cubicBezTo>
                    <a:cubicBezTo>
                      <a:pt x="40" y="136"/>
                      <a:pt x="40" y="136"/>
                      <a:pt x="40" y="136"/>
                    </a:cubicBezTo>
                    <a:cubicBezTo>
                      <a:pt x="42" y="150"/>
                      <a:pt x="42" y="159"/>
                      <a:pt x="40" y="163"/>
                    </a:cubicBezTo>
                    <a:cubicBezTo>
                      <a:pt x="38" y="167"/>
                      <a:pt x="33" y="170"/>
                      <a:pt x="26" y="171"/>
                    </a:cubicBezTo>
                    <a:cubicBezTo>
                      <a:pt x="29" y="193"/>
                      <a:pt x="29" y="193"/>
                      <a:pt x="29" y="193"/>
                    </a:cubicBezTo>
                    <a:cubicBezTo>
                      <a:pt x="109" y="180"/>
                      <a:pt x="109" y="180"/>
                      <a:pt x="109" y="180"/>
                    </a:cubicBezTo>
                    <a:cubicBezTo>
                      <a:pt x="105" y="159"/>
                      <a:pt x="105" y="159"/>
                      <a:pt x="105" y="159"/>
                    </a:cubicBezTo>
                    <a:cubicBezTo>
                      <a:pt x="98" y="160"/>
                      <a:pt x="92" y="158"/>
                      <a:pt x="89" y="155"/>
                    </a:cubicBezTo>
                    <a:cubicBezTo>
                      <a:pt x="86" y="152"/>
                      <a:pt x="83" y="143"/>
                      <a:pt x="81" y="129"/>
                    </a:cubicBezTo>
                    <a:cubicBezTo>
                      <a:pt x="77" y="108"/>
                      <a:pt x="77" y="108"/>
                      <a:pt x="77" y="108"/>
                    </a:cubicBezTo>
                    <a:cubicBezTo>
                      <a:pt x="93" y="105"/>
                      <a:pt x="93" y="105"/>
                      <a:pt x="93" y="105"/>
                    </a:cubicBezTo>
                    <a:cubicBezTo>
                      <a:pt x="156" y="173"/>
                      <a:pt x="156" y="173"/>
                      <a:pt x="156" y="173"/>
                    </a:cubicBezTo>
                    <a:cubicBezTo>
                      <a:pt x="207" y="164"/>
                      <a:pt x="207" y="164"/>
                      <a:pt x="207" y="164"/>
                    </a:cubicBezTo>
                    <a:cubicBezTo>
                      <a:pt x="204" y="143"/>
                      <a:pt x="204" y="143"/>
                      <a:pt x="204" y="143"/>
                    </a:cubicBezTo>
                    <a:cubicBezTo>
                      <a:pt x="198" y="143"/>
                      <a:pt x="193" y="143"/>
                      <a:pt x="188" y="141"/>
                    </a:cubicBezTo>
                    <a:cubicBezTo>
                      <a:pt x="184" y="139"/>
                      <a:pt x="179" y="136"/>
                      <a:pt x="175" y="131"/>
                    </a:cubicBezTo>
                    <a:cubicBezTo>
                      <a:pt x="135" y="93"/>
                      <a:pt x="135" y="93"/>
                      <a:pt x="135" y="93"/>
                    </a:cubicBezTo>
                    <a:cubicBezTo>
                      <a:pt x="147" y="87"/>
                      <a:pt x="155" y="80"/>
                      <a:pt x="160" y="71"/>
                    </a:cubicBezTo>
                    <a:cubicBezTo>
                      <a:pt x="165" y="63"/>
                      <a:pt x="166" y="53"/>
                      <a:pt x="164" y="41"/>
                    </a:cubicBezTo>
                    <a:cubicBezTo>
                      <a:pt x="162" y="25"/>
                      <a:pt x="154" y="14"/>
                      <a:pt x="142" y="8"/>
                    </a:cubicBezTo>
                    <a:cubicBezTo>
                      <a:pt x="130" y="2"/>
                      <a:pt x="113" y="0"/>
                      <a:pt x="91" y="4"/>
                    </a:cubicBezTo>
                    <a:cubicBezTo>
                      <a:pt x="0" y="19"/>
                      <a:pt x="0" y="19"/>
                      <a:pt x="0" y="19"/>
                    </a:cubicBezTo>
                    <a:lnTo>
                      <a:pt x="4"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6"/>
              <p:cNvSpPr>
                <a:spLocks noEditPoints="1"/>
              </p:cNvSpPr>
              <p:nvPr/>
            </p:nvSpPr>
            <p:spPr bwMode="auto">
              <a:xfrm>
                <a:off x="3665179" y="1221627"/>
                <a:ext cx="52450" cy="62372"/>
              </a:xfrm>
              <a:custGeom>
                <a:avLst/>
                <a:gdLst>
                  <a:gd name="T0" fmla="*/ 68 w 172"/>
                  <a:gd name="T1" fmla="*/ 90 h 204"/>
                  <a:gd name="T2" fmla="*/ 38 w 172"/>
                  <a:gd name="T3" fmla="*/ 101 h 204"/>
                  <a:gd name="T4" fmla="*/ 35 w 172"/>
                  <a:gd name="T5" fmla="*/ 48 h 204"/>
                  <a:gd name="T6" fmla="*/ 68 w 172"/>
                  <a:gd name="T7" fmla="*/ 90 h 204"/>
                  <a:gd name="T8" fmla="*/ 14 w 172"/>
                  <a:gd name="T9" fmla="*/ 146 h 204"/>
                  <a:gd name="T10" fmla="*/ 14 w 172"/>
                  <a:gd name="T11" fmla="*/ 149 h 204"/>
                  <a:gd name="T12" fmla="*/ 0 w 172"/>
                  <a:gd name="T13" fmla="*/ 184 h 204"/>
                  <a:gd name="T14" fmla="*/ 8 w 172"/>
                  <a:gd name="T15" fmla="*/ 204 h 204"/>
                  <a:gd name="T16" fmla="*/ 70 w 172"/>
                  <a:gd name="T17" fmla="*/ 180 h 204"/>
                  <a:gd name="T18" fmla="*/ 63 w 172"/>
                  <a:gd name="T19" fmla="*/ 160 h 204"/>
                  <a:gd name="T20" fmla="*/ 48 w 172"/>
                  <a:gd name="T21" fmla="*/ 163 h 204"/>
                  <a:gd name="T22" fmla="*/ 41 w 172"/>
                  <a:gd name="T23" fmla="*/ 155 h 204"/>
                  <a:gd name="T24" fmla="*/ 41 w 172"/>
                  <a:gd name="T25" fmla="*/ 153 h 204"/>
                  <a:gd name="T26" fmla="*/ 40 w 172"/>
                  <a:gd name="T27" fmla="*/ 150 h 204"/>
                  <a:gd name="T28" fmla="*/ 38 w 172"/>
                  <a:gd name="T29" fmla="*/ 125 h 204"/>
                  <a:gd name="T30" fmla="*/ 84 w 172"/>
                  <a:gd name="T31" fmla="*/ 107 h 204"/>
                  <a:gd name="T32" fmla="*/ 100 w 172"/>
                  <a:gd name="T33" fmla="*/ 127 h 204"/>
                  <a:gd name="T34" fmla="*/ 102 w 172"/>
                  <a:gd name="T35" fmla="*/ 130 h 204"/>
                  <a:gd name="T36" fmla="*/ 104 w 172"/>
                  <a:gd name="T37" fmla="*/ 134 h 204"/>
                  <a:gd name="T38" fmla="*/ 104 w 172"/>
                  <a:gd name="T39" fmla="*/ 142 h 204"/>
                  <a:gd name="T40" fmla="*/ 94 w 172"/>
                  <a:gd name="T41" fmla="*/ 149 h 204"/>
                  <a:gd name="T42" fmla="*/ 92 w 172"/>
                  <a:gd name="T43" fmla="*/ 149 h 204"/>
                  <a:gd name="T44" fmla="*/ 99 w 172"/>
                  <a:gd name="T45" fmla="*/ 169 h 204"/>
                  <a:gd name="T46" fmla="*/ 172 w 172"/>
                  <a:gd name="T47" fmla="*/ 141 h 204"/>
                  <a:gd name="T48" fmla="*/ 164 w 172"/>
                  <a:gd name="T49" fmla="*/ 121 h 204"/>
                  <a:gd name="T50" fmla="*/ 136 w 172"/>
                  <a:gd name="T51" fmla="*/ 107 h 204"/>
                  <a:gd name="T52" fmla="*/ 135 w 172"/>
                  <a:gd name="T53" fmla="*/ 106 h 204"/>
                  <a:gd name="T54" fmla="*/ 46 w 172"/>
                  <a:gd name="T55" fmla="*/ 0 h 204"/>
                  <a:gd name="T56" fmla="*/ 11 w 172"/>
                  <a:gd name="T57" fmla="*/ 13 h 204"/>
                  <a:gd name="T58" fmla="*/ 14 w 172"/>
                  <a:gd name="T59" fmla="*/ 14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2" h="204">
                    <a:moveTo>
                      <a:pt x="68" y="90"/>
                    </a:moveTo>
                    <a:cubicBezTo>
                      <a:pt x="38" y="101"/>
                      <a:pt x="38" y="101"/>
                      <a:pt x="38" y="101"/>
                    </a:cubicBezTo>
                    <a:cubicBezTo>
                      <a:pt x="35" y="48"/>
                      <a:pt x="35" y="48"/>
                      <a:pt x="35" y="48"/>
                    </a:cubicBezTo>
                    <a:lnTo>
                      <a:pt x="68" y="90"/>
                    </a:lnTo>
                    <a:close/>
                    <a:moveTo>
                      <a:pt x="14" y="146"/>
                    </a:moveTo>
                    <a:cubicBezTo>
                      <a:pt x="14" y="147"/>
                      <a:pt x="14" y="148"/>
                      <a:pt x="14" y="149"/>
                    </a:cubicBezTo>
                    <a:cubicBezTo>
                      <a:pt x="14" y="167"/>
                      <a:pt x="10" y="178"/>
                      <a:pt x="0" y="184"/>
                    </a:cubicBezTo>
                    <a:cubicBezTo>
                      <a:pt x="8" y="204"/>
                      <a:pt x="8" y="204"/>
                      <a:pt x="8" y="204"/>
                    </a:cubicBezTo>
                    <a:cubicBezTo>
                      <a:pt x="70" y="180"/>
                      <a:pt x="70" y="180"/>
                      <a:pt x="70" y="180"/>
                    </a:cubicBezTo>
                    <a:cubicBezTo>
                      <a:pt x="63" y="160"/>
                      <a:pt x="63" y="160"/>
                      <a:pt x="63" y="160"/>
                    </a:cubicBezTo>
                    <a:cubicBezTo>
                      <a:pt x="56" y="162"/>
                      <a:pt x="52" y="163"/>
                      <a:pt x="48" y="163"/>
                    </a:cubicBezTo>
                    <a:cubicBezTo>
                      <a:pt x="45" y="162"/>
                      <a:pt x="43" y="159"/>
                      <a:pt x="41" y="155"/>
                    </a:cubicBezTo>
                    <a:cubicBezTo>
                      <a:pt x="41" y="154"/>
                      <a:pt x="41" y="153"/>
                      <a:pt x="41" y="153"/>
                    </a:cubicBezTo>
                    <a:cubicBezTo>
                      <a:pt x="40" y="152"/>
                      <a:pt x="40" y="151"/>
                      <a:pt x="40" y="150"/>
                    </a:cubicBezTo>
                    <a:cubicBezTo>
                      <a:pt x="38" y="125"/>
                      <a:pt x="38" y="125"/>
                      <a:pt x="38" y="125"/>
                    </a:cubicBezTo>
                    <a:cubicBezTo>
                      <a:pt x="84" y="107"/>
                      <a:pt x="84" y="107"/>
                      <a:pt x="84" y="107"/>
                    </a:cubicBezTo>
                    <a:cubicBezTo>
                      <a:pt x="100" y="127"/>
                      <a:pt x="100" y="127"/>
                      <a:pt x="100" y="127"/>
                    </a:cubicBezTo>
                    <a:cubicBezTo>
                      <a:pt x="101" y="128"/>
                      <a:pt x="102" y="129"/>
                      <a:pt x="102" y="130"/>
                    </a:cubicBezTo>
                    <a:cubicBezTo>
                      <a:pt x="103" y="131"/>
                      <a:pt x="104" y="132"/>
                      <a:pt x="104" y="134"/>
                    </a:cubicBezTo>
                    <a:cubicBezTo>
                      <a:pt x="105" y="137"/>
                      <a:pt x="105" y="140"/>
                      <a:pt x="104" y="142"/>
                    </a:cubicBezTo>
                    <a:cubicBezTo>
                      <a:pt x="102" y="144"/>
                      <a:pt x="99" y="147"/>
                      <a:pt x="94" y="149"/>
                    </a:cubicBezTo>
                    <a:cubicBezTo>
                      <a:pt x="92" y="149"/>
                      <a:pt x="92" y="149"/>
                      <a:pt x="92" y="149"/>
                    </a:cubicBezTo>
                    <a:cubicBezTo>
                      <a:pt x="99" y="169"/>
                      <a:pt x="99" y="169"/>
                      <a:pt x="99" y="169"/>
                    </a:cubicBezTo>
                    <a:cubicBezTo>
                      <a:pt x="172" y="141"/>
                      <a:pt x="172" y="141"/>
                      <a:pt x="172" y="141"/>
                    </a:cubicBezTo>
                    <a:cubicBezTo>
                      <a:pt x="164" y="121"/>
                      <a:pt x="164" y="121"/>
                      <a:pt x="164" y="121"/>
                    </a:cubicBezTo>
                    <a:cubicBezTo>
                      <a:pt x="155" y="123"/>
                      <a:pt x="146" y="119"/>
                      <a:pt x="136" y="107"/>
                    </a:cubicBezTo>
                    <a:cubicBezTo>
                      <a:pt x="135" y="106"/>
                      <a:pt x="135" y="106"/>
                      <a:pt x="135" y="106"/>
                    </a:cubicBezTo>
                    <a:cubicBezTo>
                      <a:pt x="46" y="0"/>
                      <a:pt x="46" y="0"/>
                      <a:pt x="46" y="0"/>
                    </a:cubicBezTo>
                    <a:cubicBezTo>
                      <a:pt x="11" y="13"/>
                      <a:pt x="11" y="13"/>
                      <a:pt x="11" y="13"/>
                    </a:cubicBezTo>
                    <a:lnTo>
                      <a:pt x="1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7"/>
              <p:cNvSpPr>
                <a:spLocks/>
              </p:cNvSpPr>
              <p:nvPr/>
            </p:nvSpPr>
            <p:spPr bwMode="auto">
              <a:xfrm>
                <a:off x="3694948" y="1198237"/>
                <a:ext cx="54576" cy="62372"/>
              </a:xfrm>
              <a:custGeom>
                <a:avLst/>
                <a:gdLst>
                  <a:gd name="T0" fmla="*/ 0 w 178"/>
                  <a:gd name="T1" fmla="*/ 61 h 205"/>
                  <a:gd name="T2" fmla="*/ 118 w 178"/>
                  <a:gd name="T3" fmla="*/ 0 h 205"/>
                  <a:gd name="T4" fmla="*/ 160 w 178"/>
                  <a:gd name="T5" fmla="*/ 39 h 205"/>
                  <a:gd name="T6" fmla="*/ 149 w 178"/>
                  <a:gd name="T7" fmla="*/ 52 h 205"/>
                  <a:gd name="T8" fmla="*/ 118 w 178"/>
                  <a:gd name="T9" fmla="*/ 36 h 205"/>
                  <a:gd name="T10" fmla="*/ 91 w 178"/>
                  <a:gd name="T11" fmla="*/ 41 h 205"/>
                  <a:gd name="T12" fmla="*/ 89 w 178"/>
                  <a:gd name="T13" fmla="*/ 42 h 205"/>
                  <a:gd name="T14" fmla="*/ 135 w 178"/>
                  <a:gd name="T15" fmla="*/ 129 h 205"/>
                  <a:gd name="T16" fmla="*/ 151 w 178"/>
                  <a:gd name="T17" fmla="*/ 151 h 205"/>
                  <a:gd name="T18" fmla="*/ 168 w 178"/>
                  <a:gd name="T19" fmla="*/ 149 h 205"/>
                  <a:gd name="T20" fmla="*/ 178 w 178"/>
                  <a:gd name="T21" fmla="*/ 168 h 205"/>
                  <a:gd name="T22" fmla="*/ 107 w 178"/>
                  <a:gd name="T23" fmla="*/ 205 h 205"/>
                  <a:gd name="T24" fmla="*/ 97 w 178"/>
                  <a:gd name="T25" fmla="*/ 186 h 205"/>
                  <a:gd name="T26" fmla="*/ 107 w 178"/>
                  <a:gd name="T27" fmla="*/ 174 h 205"/>
                  <a:gd name="T28" fmla="*/ 98 w 178"/>
                  <a:gd name="T29" fmla="*/ 149 h 205"/>
                  <a:gd name="T30" fmla="*/ 52 w 178"/>
                  <a:gd name="T31" fmla="*/ 61 h 205"/>
                  <a:gd name="T32" fmla="*/ 50 w 178"/>
                  <a:gd name="T33" fmla="*/ 62 h 205"/>
                  <a:gd name="T34" fmla="*/ 30 w 178"/>
                  <a:gd name="T35" fmla="*/ 82 h 205"/>
                  <a:gd name="T36" fmla="*/ 26 w 178"/>
                  <a:gd name="T37" fmla="*/ 116 h 205"/>
                  <a:gd name="T38" fmla="*/ 10 w 178"/>
                  <a:gd name="T39" fmla="*/ 117 h 205"/>
                  <a:gd name="T40" fmla="*/ 0 w 178"/>
                  <a:gd name="T41" fmla="*/ 61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8" h="205">
                    <a:moveTo>
                      <a:pt x="0" y="61"/>
                    </a:moveTo>
                    <a:cubicBezTo>
                      <a:pt x="118" y="0"/>
                      <a:pt x="118" y="0"/>
                      <a:pt x="118" y="0"/>
                    </a:cubicBezTo>
                    <a:cubicBezTo>
                      <a:pt x="160" y="39"/>
                      <a:pt x="160" y="39"/>
                      <a:pt x="160" y="39"/>
                    </a:cubicBezTo>
                    <a:cubicBezTo>
                      <a:pt x="149" y="52"/>
                      <a:pt x="149" y="52"/>
                      <a:pt x="149" y="52"/>
                    </a:cubicBezTo>
                    <a:cubicBezTo>
                      <a:pt x="137" y="43"/>
                      <a:pt x="127" y="38"/>
                      <a:pt x="118" y="36"/>
                    </a:cubicBezTo>
                    <a:cubicBezTo>
                      <a:pt x="109" y="34"/>
                      <a:pt x="100" y="36"/>
                      <a:pt x="91" y="41"/>
                    </a:cubicBezTo>
                    <a:cubicBezTo>
                      <a:pt x="89" y="42"/>
                      <a:pt x="89" y="42"/>
                      <a:pt x="89" y="42"/>
                    </a:cubicBezTo>
                    <a:cubicBezTo>
                      <a:pt x="135" y="129"/>
                      <a:pt x="135" y="129"/>
                      <a:pt x="135" y="129"/>
                    </a:cubicBezTo>
                    <a:cubicBezTo>
                      <a:pt x="142" y="141"/>
                      <a:pt x="147" y="149"/>
                      <a:pt x="151" y="151"/>
                    </a:cubicBezTo>
                    <a:cubicBezTo>
                      <a:pt x="155" y="153"/>
                      <a:pt x="161" y="152"/>
                      <a:pt x="168" y="149"/>
                    </a:cubicBezTo>
                    <a:cubicBezTo>
                      <a:pt x="178" y="168"/>
                      <a:pt x="178" y="168"/>
                      <a:pt x="178" y="168"/>
                    </a:cubicBezTo>
                    <a:cubicBezTo>
                      <a:pt x="107" y="205"/>
                      <a:pt x="107" y="205"/>
                      <a:pt x="107" y="205"/>
                    </a:cubicBezTo>
                    <a:cubicBezTo>
                      <a:pt x="97" y="186"/>
                      <a:pt x="97" y="186"/>
                      <a:pt x="97" y="186"/>
                    </a:cubicBezTo>
                    <a:cubicBezTo>
                      <a:pt x="103" y="182"/>
                      <a:pt x="107" y="178"/>
                      <a:pt x="107" y="174"/>
                    </a:cubicBezTo>
                    <a:cubicBezTo>
                      <a:pt x="108" y="169"/>
                      <a:pt x="105" y="161"/>
                      <a:pt x="98" y="149"/>
                    </a:cubicBezTo>
                    <a:cubicBezTo>
                      <a:pt x="52" y="61"/>
                      <a:pt x="52" y="61"/>
                      <a:pt x="52" y="61"/>
                    </a:cubicBezTo>
                    <a:cubicBezTo>
                      <a:pt x="50" y="62"/>
                      <a:pt x="50" y="62"/>
                      <a:pt x="50" y="62"/>
                    </a:cubicBezTo>
                    <a:cubicBezTo>
                      <a:pt x="40" y="67"/>
                      <a:pt x="34" y="74"/>
                      <a:pt x="30" y="82"/>
                    </a:cubicBezTo>
                    <a:cubicBezTo>
                      <a:pt x="27" y="90"/>
                      <a:pt x="25" y="101"/>
                      <a:pt x="26" y="116"/>
                    </a:cubicBezTo>
                    <a:cubicBezTo>
                      <a:pt x="10" y="117"/>
                      <a:pt x="10" y="117"/>
                      <a:pt x="10" y="117"/>
                    </a:cubicBezTo>
                    <a:lnTo>
                      <a:pt x="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8"/>
              <p:cNvSpPr>
                <a:spLocks/>
              </p:cNvSpPr>
              <p:nvPr/>
            </p:nvSpPr>
            <p:spPr bwMode="auto">
              <a:xfrm>
                <a:off x="3736766" y="1180518"/>
                <a:ext cx="51741" cy="58120"/>
              </a:xfrm>
              <a:custGeom>
                <a:avLst/>
                <a:gdLst>
                  <a:gd name="T0" fmla="*/ 0 w 169"/>
                  <a:gd name="T1" fmla="*/ 46 h 192"/>
                  <a:gd name="T2" fmla="*/ 68 w 169"/>
                  <a:gd name="T3" fmla="*/ 0 h 192"/>
                  <a:gd name="T4" fmla="*/ 80 w 169"/>
                  <a:gd name="T5" fmla="*/ 18 h 192"/>
                  <a:gd name="T6" fmla="*/ 71 w 169"/>
                  <a:gd name="T7" fmla="*/ 32 h 192"/>
                  <a:gd name="T8" fmla="*/ 82 w 169"/>
                  <a:gd name="T9" fmla="*/ 56 h 192"/>
                  <a:gd name="T10" fmla="*/ 121 w 169"/>
                  <a:gd name="T11" fmla="*/ 112 h 192"/>
                  <a:gd name="T12" fmla="*/ 140 w 169"/>
                  <a:gd name="T13" fmla="*/ 132 h 192"/>
                  <a:gd name="T14" fmla="*/ 156 w 169"/>
                  <a:gd name="T15" fmla="*/ 128 h 192"/>
                  <a:gd name="T16" fmla="*/ 169 w 169"/>
                  <a:gd name="T17" fmla="*/ 146 h 192"/>
                  <a:gd name="T18" fmla="*/ 101 w 169"/>
                  <a:gd name="T19" fmla="*/ 192 h 192"/>
                  <a:gd name="T20" fmla="*/ 89 w 169"/>
                  <a:gd name="T21" fmla="*/ 174 h 192"/>
                  <a:gd name="T22" fmla="*/ 99 w 169"/>
                  <a:gd name="T23" fmla="*/ 160 h 192"/>
                  <a:gd name="T24" fmla="*/ 87 w 169"/>
                  <a:gd name="T25" fmla="*/ 136 h 192"/>
                  <a:gd name="T26" fmla="*/ 48 w 169"/>
                  <a:gd name="T27" fmla="*/ 80 h 192"/>
                  <a:gd name="T28" fmla="*/ 29 w 169"/>
                  <a:gd name="T29" fmla="*/ 60 h 192"/>
                  <a:gd name="T30" fmla="*/ 13 w 169"/>
                  <a:gd name="T31" fmla="*/ 64 h 192"/>
                  <a:gd name="T32" fmla="*/ 0 w 169"/>
                  <a:gd name="T33" fmla="*/ 4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9" h="192">
                    <a:moveTo>
                      <a:pt x="0" y="46"/>
                    </a:moveTo>
                    <a:cubicBezTo>
                      <a:pt x="68" y="0"/>
                      <a:pt x="68" y="0"/>
                      <a:pt x="68" y="0"/>
                    </a:cubicBezTo>
                    <a:cubicBezTo>
                      <a:pt x="80" y="18"/>
                      <a:pt x="80" y="18"/>
                      <a:pt x="80" y="18"/>
                    </a:cubicBezTo>
                    <a:cubicBezTo>
                      <a:pt x="74" y="23"/>
                      <a:pt x="71" y="28"/>
                      <a:pt x="71" y="32"/>
                    </a:cubicBezTo>
                    <a:cubicBezTo>
                      <a:pt x="71" y="37"/>
                      <a:pt x="75" y="45"/>
                      <a:pt x="82" y="56"/>
                    </a:cubicBezTo>
                    <a:cubicBezTo>
                      <a:pt x="121" y="112"/>
                      <a:pt x="121" y="112"/>
                      <a:pt x="121" y="112"/>
                    </a:cubicBezTo>
                    <a:cubicBezTo>
                      <a:pt x="129" y="124"/>
                      <a:pt x="135" y="130"/>
                      <a:pt x="140" y="132"/>
                    </a:cubicBezTo>
                    <a:cubicBezTo>
                      <a:pt x="144" y="133"/>
                      <a:pt x="150" y="132"/>
                      <a:pt x="156" y="128"/>
                    </a:cubicBezTo>
                    <a:cubicBezTo>
                      <a:pt x="169" y="146"/>
                      <a:pt x="169" y="146"/>
                      <a:pt x="169" y="146"/>
                    </a:cubicBezTo>
                    <a:cubicBezTo>
                      <a:pt x="101" y="192"/>
                      <a:pt x="101" y="192"/>
                      <a:pt x="101" y="192"/>
                    </a:cubicBezTo>
                    <a:cubicBezTo>
                      <a:pt x="89" y="174"/>
                      <a:pt x="89" y="174"/>
                      <a:pt x="89" y="174"/>
                    </a:cubicBezTo>
                    <a:cubicBezTo>
                      <a:pt x="95" y="169"/>
                      <a:pt x="98" y="165"/>
                      <a:pt x="99" y="160"/>
                    </a:cubicBezTo>
                    <a:cubicBezTo>
                      <a:pt x="99" y="155"/>
                      <a:pt x="95" y="147"/>
                      <a:pt x="87" y="136"/>
                    </a:cubicBezTo>
                    <a:cubicBezTo>
                      <a:pt x="48" y="80"/>
                      <a:pt x="48" y="80"/>
                      <a:pt x="48" y="80"/>
                    </a:cubicBezTo>
                    <a:cubicBezTo>
                      <a:pt x="40" y="68"/>
                      <a:pt x="34" y="62"/>
                      <a:pt x="29" y="60"/>
                    </a:cubicBezTo>
                    <a:cubicBezTo>
                      <a:pt x="25" y="59"/>
                      <a:pt x="19" y="60"/>
                      <a:pt x="13" y="64"/>
                    </a:cubicBezTo>
                    <a:lnTo>
                      <a:pt x="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
              <p:cNvSpPr>
                <a:spLocks noEditPoints="1"/>
              </p:cNvSpPr>
              <p:nvPr/>
            </p:nvSpPr>
            <p:spPr bwMode="auto">
              <a:xfrm>
                <a:off x="3767243" y="1156419"/>
                <a:ext cx="56702" cy="58120"/>
              </a:xfrm>
              <a:custGeom>
                <a:avLst/>
                <a:gdLst>
                  <a:gd name="T0" fmla="*/ 87 w 186"/>
                  <a:gd name="T1" fmla="*/ 35 h 190"/>
                  <a:gd name="T2" fmla="*/ 127 w 186"/>
                  <a:gd name="T3" fmla="*/ 70 h 190"/>
                  <a:gd name="T4" fmla="*/ 149 w 186"/>
                  <a:gd name="T5" fmla="*/ 118 h 190"/>
                  <a:gd name="T6" fmla="*/ 135 w 186"/>
                  <a:gd name="T7" fmla="*/ 151 h 190"/>
                  <a:gd name="T8" fmla="*/ 99 w 186"/>
                  <a:gd name="T9" fmla="*/ 154 h 190"/>
                  <a:gd name="T10" fmla="*/ 59 w 186"/>
                  <a:gd name="T11" fmla="*/ 120 h 190"/>
                  <a:gd name="T12" fmla="*/ 37 w 186"/>
                  <a:gd name="T13" fmla="*/ 72 h 190"/>
                  <a:gd name="T14" fmla="*/ 51 w 186"/>
                  <a:gd name="T15" fmla="*/ 39 h 190"/>
                  <a:gd name="T16" fmla="*/ 87 w 186"/>
                  <a:gd name="T17" fmla="*/ 35 h 190"/>
                  <a:gd name="T18" fmla="*/ 2 w 186"/>
                  <a:gd name="T19" fmla="*/ 79 h 190"/>
                  <a:gd name="T20" fmla="*/ 23 w 186"/>
                  <a:gd name="T21" fmla="*/ 146 h 190"/>
                  <a:gd name="T22" fmla="*/ 83 w 186"/>
                  <a:gd name="T23" fmla="*/ 186 h 190"/>
                  <a:gd name="T24" fmla="*/ 149 w 186"/>
                  <a:gd name="T25" fmla="*/ 169 h 190"/>
                  <a:gd name="T26" fmla="*/ 184 w 186"/>
                  <a:gd name="T27" fmla="*/ 111 h 190"/>
                  <a:gd name="T28" fmla="*/ 163 w 186"/>
                  <a:gd name="T29" fmla="*/ 44 h 190"/>
                  <a:gd name="T30" fmla="*/ 103 w 186"/>
                  <a:gd name="T31" fmla="*/ 4 h 190"/>
                  <a:gd name="T32" fmla="*/ 37 w 186"/>
                  <a:gd name="T33" fmla="*/ 21 h 190"/>
                  <a:gd name="T34" fmla="*/ 2 w 186"/>
                  <a:gd name="T35" fmla="*/ 7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6" h="190">
                    <a:moveTo>
                      <a:pt x="87" y="35"/>
                    </a:moveTo>
                    <a:cubicBezTo>
                      <a:pt x="100" y="41"/>
                      <a:pt x="113" y="52"/>
                      <a:pt x="127" y="70"/>
                    </a:cubicBezTo>
                    <a:cubicBezTo>
                      <a:pt x="140" y="88"/>
                      <a:pt x="147" y="104"/>
                      <a:pt x="149" y="118"/>
                    </a:cubicBezTo>
                    <a:cubicBezTo>
                      <a:pt x="150" y="132"/>
                      <a:pt x="146" y="143"/>
                      <a:pt x="135" y="151"/>
                    </a:cubicBezTo>
                    <a:cubicBezTo>
                      <a:pt x="125" y="159"/>
                      <a:pt x="112" y="160"/>
                      <a:pt x="99" y="154"/>
                    </a:cubicBezTo>
                    <a:cubicBezTo>
                      <a:pt x="86" y="149"/>
                      <a:pt x="73" y="138"/>
                      <a:pt x="59" y="120"/>
                    </a:cubicBezTo>
                    <a:cubicBezTo>
                      <a:pt x="46" y="102"/>
                      <a:pt x="38" y="86"/>
                      <a:pt x="37" y="72"/>
                    </a:cubicBezTo>
                    <a:cubicBezTo>
                      <a:pt x="35" y="58"/>
                      <a:pt x="40" y="47"/>
                      <a:pt x="51" y="39"/>
                    </a:cubicBezTo>
                    <a:cubicBezTo>
                      <a:pt x="61" y="31"/>
                      <a:pt x="73" y="30"/>
                      <a:pt x="87" y="35"/>
                    </a:cubicBezTo>
                    <a:close/>
                    <a:moveTo>
                      <a:pt x="2" y="79"/>
                    </a:moveTo>
                    <a:cubicBezTo>
                      <a:pt x="0" y="102"/>
                      <a:pt x="7" y="124"/>
                      <a:pt x="23" y="146"/>
                    </a:cubicBezTo>
                    <a:cubicBezTo>
                      <a:pt x="40" y="169"/>
                      <a:pt x="60" y="182"/>
                      <a:pt x="83" y="186"/>
                    </a:cubicBezTo>
                    <a:cubicBezTo>
                      <a:pt x="106" y="190"/>
                      <a:pt x="128" y="184"/>
                      <a:pt x="149" y="169"/>
                    </a:cubicBezTo>
                    <a:cubicBezTo>
                      <a:pt x="170" y="154"/>
                      <a:pt x="181" y="135"/>
                      <a:pt x="184" y="111"/>
                    </a:cubicBezTo>
                    <a:cubicBezTo>
                      <a:pt x="186" y="89"/>
                      <a:pt x="179" y="66"/>
                      <a:pt x="163" y="44"/>
                    </a:cubicBezTo>
                    <a:cubicBezTo>
                      <a:pt x="146" y="22"/>
                      <a:pt x="126" y="8"/>
                      <a:pt x="103" y="4"/>
                    </a:cubicBezTo>
                    <a:cubicBezTo>
                      <a:pt x="80" y="0"/>
                      <a:pt x="58" y="6"/>
                      <a:pt x="37" y="21"/>
                    </a:cubicBezTo>
                    <a:cubicBezTo>
                      <a:pt x="16" y="36"/>
                      <a:pt x="5" y="56"/>
                      <a:pt x="2"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30"/>
              <p:cNvSpPr>
                <a:spLocks noEditPoints="1"/>
              </p:cNvSpPr>
              <p:nvPr/>
            </p:nvSpPr>
            <p:spPr bwMode="auto">
              <a:xfrm>
                <a:off x="3848044" y="1055773"/>
                <a:ext cx="58120" cy="55285"/>
              </a:xfrm>
              <a:custGeom>
                <a:avLst/>
                <a:gdLst>
                  <a:gd name="T0" fmla="*/ 62 w 193"/>
                  <a:gd name="T1" fmla="*/ 42 h 184"/>
                  <a:gd name="T2" fmla="*/ 114 w 193"/>
                  <a:gd name="T3" fmla="*/ 54 h 184"/>
                  <a:gd name="T4" fmla="*/ 156 w 193"/>
                  <a:gd name="T5" fmla="*/ 86 h 184"/>
                  <a:gd name="T6" fmla="*/ 160 w 193"/>
                  <a:gd name="T7" fmla="*/ 122 h 184"/>
                  <a:gd name="T8" fmla="*/ 130 w 193"/>
                  <a:gd name="T9" fmla="*/ 142 h 184"/>
                  <a:gd name="T10" fmla="*/ 78 w 193"/>
                  <a:gd name="T11" fmla="*/ 130 h 184"/>
                  <a:gd name="T12" fmla="*/ 36 w 193"/>
                  <a:gd name="T13" fmla="*/ 98 h 184"/>
                  <a:gd name="T14" fmla="*/ 32 w 193"/>
                  <a:gd name="T15" fmla="*/ 62 h 184"/>
                  <a:gd name="T16" fmla="*/ 62 w 193"/>
                  <a:gd name="T17" fmla="*/ 42 h 184"/>
                  <a:gd name="T18" fmla="*/ 8 w 193"/>
                  <a:gd name="T19" fmla="*/ 120 h 184"/>
                  <a:gd name="T20" fmla="*/ 59 w 193"/>
                  <a:gd name="T21" fmla="*/ 170 h 184"/>
                  <a:gd name="T22" fmla="*/ 130 w 193"/>
                  <a:gd name="T23" fmla="*/ 177 h 184"/>
                  <a:gd name="T24" fmla="*/ 180 w 193"/>
                  <a:gd name="T25" fmla="*/ 132 h 184"/>
                  <a:gd name="T26" fmla="*/ 184 w 193"/>
                  <a:gd name="T27" fmla="*/ 65 h 184"/>
                  <a:gd name="T28" fmla="*/ 133 w 193"/>
                  <a:gd name="T29" fmla="*/ 14 h 184"/>
                  <a:gd name="T30" fmla="*/ 62 w 193"/>
                  <a:gd name="T31" fmla="*/ 7 h 184"/>
                  <a:gd name="T32" fmla="*/ 12 w 193"/>
                  <a:gd name="T33" fmla="*/ 53 h 184"/>
                  <a:gd name="T34" fmla="*/ 8 w 193"/>
                  <a:gd name="T35" fmla="*/ 12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84">
                    <a:moveTo>
                      <a:pt x="62" y="42"/>
                    </a:moveTo>
                    <a:cubicBezTo>
                      <a:pt x="77" y="41"/>
                      <a:pt x="94" y="45"/>
                      <a:pt x="114" y="54"/>
                    </a:cubicBezTo>
                    <a:cubicBezTo>
                      <a:pt x="134" y="64"/>
                      <a:pt x="148" y="74"/>
                      <a:pt x="156" y="86"/>
                    </a:cubicBezTo>
                    <a:cubicBezTo>
                      <a:pt x="164" y="98"/>
                      <a:pt x="166" y="110"/>
                      <a:pt x="160" y="122"/>
                    </a:cubicBezTo>
                    <a:cubicBezTo>
                      <a:pt x="154" y="134"/>
                      <a:pt x="144" y="140"/>
                      <a:pt x="130" y="142"/>
                    </a:cubicBezTo>
                    <a:cubicBezTo>
                      <a:pt x="115" y="143"/>
                      <a:pt x="98" y="139"/>
                      <a:pt x="78" y="130"/>
                    </a:cubicBezTo>
                    <a:cubicBezTo>
                      <a:pt x="58" y="120"/>
                      <a:pt x="43" y="110"/>
                      <a:pt x="36" y="98"/>
                    </a:cubicBezTo>
                    <a:cubicBezTo>
                      <a:pt x="27" y="86"/>
                      <a:pt x="26" y="74"/>
                      <a:pt x="32" y="62"/>
                    </a:cubicBezTo>
                    <a:cubicBezTo>
                      <a:pt x="38" y="50"/>
                      <a:pt x="48" y="44"/>
                      <a:pt x="62" y="42"/>
                    </a:cubicBezTo>
                    <a:close/>
                    <a:moveTo>
                      <a:pt x="8" y="120"/>
                    </a:moveTo>
                    <a:cubicBezTo>
                      <a:pt x="17" y="141"/>
                      <a:pt x="34" y="158"/>
                      <a:pt x="59" y="170"/>
                    </a:cubicBezTo>
                    <a:cubicBezTo>
                      <a:pt x="84" y="182"/>
                      <a:pt x="108" y="184"/>
                      <a:pt x="130" y="177"/>
                    </a:cubicBezTo>
                    <a:cubicBezTo>
                      <a:pt x="153" y="170"/>
                      <a:pt x="170" y="155"/>
                      <a:pt x="180" y="132"/>
                    </a:cubicBezTo>
                    <a:cubicBezTo>
                      <a:pt x="191" y="108"/>
                      <a:pt x="193" y="86"/>
                      <a:pt x="184" y="65"/>
                    </a:cubicBezTo>
                    <a:cubicBezTo>
                      <a:pt x="175" y="43"/>
                      <a:pt x="158" y="26"/>
                      <a:pt x="133" y="14"/>
                    </a:cubicBezTo>
                    <a:cubicBezTo>
                      <a:pt x="108" y="2"/>
                      <a:pt x="84" y="0"/>
                      <a:pt x="62" y="7"/>
                    </a:cubicBezTo>
                    <a:cubicBezTo>
                      <a:pt x="39" y="14"/>
                      <a:pt x="23" y="30"/>
                      <a:pt x="12" y="53"/>
                    </a:cubicBezTo>
                    <a:cubicBezTo>
                      <a:pt x="1" y="76"/>
                      <a:pt x="0" y="98"/>
                      <a:pt x="8"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31"/>
              <p:cNvSpPr>
                <a:spLocks/>
              </p:cNvSpPr>
              <p:nvPr/>
            </p:nvSpPr>
            <p:spPr bwMode="auto">
              <a:xfrm>
                <a:off x="3863637" y="1006867"/>
                <a:ext cx="59537" cy="57411"/>
              </a:xfrm>
              <a:custGeom>
                <a:avLst/>
                <a:gdLst>
                  <a:gd name="T0" fmla="*/ 0 w 195"/>
                  <a:gd name="T1" fmla="*/ 132 h 189"/>
                  <a:gd name="T2" fmla="*/ 44 w 195"/>
                  <a:gd name="T3" fmla="*/ 6 h 189"/>
                  <a:gd name="T4" fmla="*/ 100 w 195"/>
                  <a:gd name="T5" fmla="*/ 0 h 189"/>
                  <a:gd name="T6" fmla="*/ 103 w 195"/>
                  <a:gd name="T7" fmla="*/ 16 h 189"/>
                  <a:gd name="T8" fmla="*/ 67 w 195"/>
                  <a:gd name="T9" fmla="*/ 33 h 189"/>
                  <a:gd name="T10" fmla="*/ 47 w 195"/>
                  <a:gd name="T11" fmla="*/ 61 h 189"/>
                  <a:gd name="T12" fmla="*/ 46 w 195"/>
                  <a:gd name="T13" fmla="*/ 78 h 189"/>
                  <a:gd name="T14" fmla="*/ 62 w 195"/>
                  <a:gd name="T15" fmla="*/ 88 h 189"/>
                  <a:gd name="T16" fmla="*/ 85 w 195"/>
                  <a:gd name="T17" fmla="*/ 96 h 189"/>
                  <a:gd name="T18" fmla="*/ 88 w 195"/>
                  <a:gd name="T19" fmla="*/ 89 h 189"/>
                  <a:gd name="T20" fmla="*/ 89 w 195"/>
                  <a:gd name="T21" fmla="*/ 69 h 189"/>
                  <a:gd name="T22" fmla="*/ 69 w 195"/>
                  <a:gd name="T23" fmla="*/ 57 h 189"/>
                  <a:gd name="T24" fmla="*/ 74 w 195"/>
                  <a:gd name="T25" fmla="*/ 43 h 189"/>
                  <a:gd name="T26" fmla="*/ 153 w 195"/>
                  <a:gd name="T27" fmla="*/ 69 h 189"/>
                  <a:gd name="T28" fmla="*/ 148 w 195"/>
                  <a:gd name="T29" fmla="*/ 84 h 189"/>
                  <a:gd name="T30" fmla="*/ 124 w 195"/>
                  <a:gd name="T31" fmla="*/ 83 h 189"/>
                  <a:gd name="T32" fmla="*/ 111 w 195"/>
                  <a:gd name="T33" fmla="*/ 97 h 189"/>
                  <a:gd name="T34" fmla="*/ 109 w 195"/>
                  <a:gd name="T35" fmla="*/ 104 h 189"/>
                  <a:gd name="T36" fmla="*/ 137 w 195"/>
                  <a:gd name="T37" fmla="*/ 114 h 189"/>
                  <a:gd name="T38" fmla="*/ 164 w 195"/>
                  <a:gd name="T39" fmla="*/ 118 h 189"/>
                  <a:gd name="T40" fmla="*/ 174 w 195"/>
                  <a:gd name="T41" fmla="*/ 105 h 189"/>
                  <a:gd name="T42" fmla="*/ 195 w 195"/>
                  <a:gd name="T43" fmla="*/ 113 h 189"/>
                  <a:gd name="T44" fmla="*/ 169 w 195"/>
                  <a:gd name="T45" fmla="*/ 189 h 189"/>
                  <a:gd name="T46" fmla="*/ 148 w 195"/>
                  <a:gd name="T47" fmla="*/ 182 h 189"/>
                  <a:gd name="T48" fmla="*/ 147 w 195"/>
                  <a:gd name="T49" fmla="*/ 166 h 189"/>
                  <a:gd name="T50" fmla="*/ 123 w 195"/>
                  <a:gd name="T51" fmla="*/ 153 h 189"/>
                  <a:gd name="T52" fmla="*/ 58 w 195"/>
                  <a:gd name="T53" fmla="*/ 131 h 189"/>
                  <a:gd name="T54" fmla="*/ 32 w 195"/>
                  <a:gd name="T55" fmla="*/ 126 h 189"/>
                  <a:gd name="T56" fmla="*/ 21 w 195"/>
                  <a:gd name="T57" fmla="*/ 139 h 189"/>
                  <a:gd name="T58" fmla="*/ 0 w 195"/>
                  <a:gd name="T59" fmla="*/ 13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5" h="189">
                    <a:moveTo>
                      <a:pt x="0" y="132"/>
                    </a:moveTo>
                    <a:cubicBezTo>
                      <a:pt x="44" y="6"/>
                      <a:pt x="44" y="6"/>
                      <a:pt x="44" y="6"/>
                    </a:cubicBezTo>
                    <a:cubicBezTo>
                      <a:pt x="100" y="0"/>
                      <a:pt x="100" y="0"/>
                      <a:pt x="100" y="0"/>
                    </a:cubicBezTo>
                    <a:cubicBezTo>
                      <a:pt x="103" y="16"/>
                      <a:pt x="103" y="16"/>
                      <a:pt x="103" y="16"/>
                    </a:cubicBezTo>
                    <a:cubicBezTo>
                      <a:pt x="88" y="20"/>
                      <a:pt x="76" y="25"/>
                      <a:pt x="67" y="33"/>
                    </a:cubicBezTo>
                    <a:cubicBezTo>
                      <a:pt x="58" y="40"/>
                      <a:pt x="51" y="50"/>
                      <a:pt x="47" y="61"/>
                    </a:cubicBezTo>
                    <a:cubicBezTo>
                      <a:pt x="45" y="69"/>
                      <a:pt x="44" y="75"/>
                      <a:pt x="46" y="78"/>
                    </a:cubicBezTo>
                    <a:cubicBezTo>
                      <a:pt x="48" y="82"/>
                      <a:pt x="53" y="85"/>
                      <a:pt x="62" y="88"/>
                    </a:cubicBezTo>
                    <a:cubicBezTo>
                      <a:pt x="85" y="96"/>
                      <a:pt x="85" y="96"/>
                      <a:pt x="85" y="96"/>
                    </a:cubicBezTo>
                    <a:cubicBezTo>
                      <a:pt x="88" y="89"/>
                      <a:pt x="88" y="89"/>
                      <a:pt x="88" y="89"/>
                    </a:cubicBezTo>
                    <a:cubicBezTo>
                      <a:pt x="91" y="80"/>
                      <a:pt x="91" y="74"/>
                      <a:pt x="89" y="69"/>
                    </a:cubicBezTo>
                    <a:cubicBezTo>
                      <a:pt x="86" y="65"/>
                      <a:pt x="80" y="61"/>
                      <a:pt x="69" y="57"/>
                    </a:cubicBezTo>
                    <a:cubicBezTo>
                      <a:pt x="74" y="43"/>
                      <a:pt x="74" y="43"/>
                      <a:pt x="74" y="43"/>
                    </a:cubicBezTo>
                    <a:cubicBezTo>
                      <a:pt x="153" y="69"/>
                      <a:pt x="153" y="69"/>
                      <a:pt x="153" y="69"/>
                    </a:cubicBezTo>
                    <a:cubicBezTo>
                      <a:pt x="148" y="84"/>
                      <a:pt x="148" y="84"/>
                      <a:pt x="148" y="84"/>
                    </a:cubicBezTo>
                    <a:cubicBezTo>
                      <a:pt x="138" y="81"/>
                      <a:pt x="130" y="81"/>
                      <a:pt x="124" y="83"/>
                    </a:cubicBezTo>
                    <a:cubicBezTo>
                      <a:pt x="118" y="85"/>
                      <a:pt x="114" y="90"/>
                      <a:pt x="111" y="97"/>
                    </a:cubicBezTo>
                    <a:cubicBezTo>
                      <a:pt x="109" y="104"/>
                      <a:pt x="109" y="104"/>
                      <a:pt x="109" y="104"/>
                    </a:cubicBezTo>
                    <a:cubicBezTo>
                      <a:pt x="137" y="114"/>
                      <a:pt x="137" y="114"/>
                      <a:pt x="137" y="114"/>
                    </a:cubicBezTo>
                    <a:cubicBezTo>
                      <a:pt x="150" y="118"/>
                      <a:pt x="159" y="120"/>
                      <a:pt x="164" y="118"/>
                    </a:cubicBezTo>
                    <a:cubicBezTo>
                      <a:pt x="168" y="117"/>
                      <a:pt x="172" y="113"/>
                      <a:pt x="174" y="105"/>
                    </a:cubicBezTo>
                    <a:cubicBezTo>
                      <a:pt x="195" y="113"/>
                      <a:pt x="195" y="113"/>
                      <a:pt x="195" y="113"/>
                    </a:cubicBezTo>
                    <a:cubicBezTo>
                      <a:pt x="169" y="189"/>
                      <a:pt x="169" y="189"/>
                      <a:pt x="169" y="189"/>
                    </a:cubicBezTo>
                    <a:cubicBezTo>
                      <a:pt x="148" y="182"/>
                      <a:pt x="148" y="182"/>
                      <a:pt x="148" y="182"/>
                    </a:cubicBezTo>
                    <a:cubicBezTo>
                      <a:pt x="150" y="175"/>
                      <a:pt x="150" y="169"/>
                      <a:pt x="147" y="166"/>
                    </a:cubicBezTo>
                    <a:cubicBezTo>
                      <a:pt x="145" y="162"/>
                      <a:pt x="137" y="158"/>
                      <a:pt x="123" y="153"/>
                    </a:cubicBezTo>
                    <a:cubicBezTo>
                      <a:pt x="58" y="131"/>
                      <a:pt x="58" y="131"/>
                      <a:pt x="58" y="131"/>
                    </a:cubicBezTo>
                    <a:cubicBezTo>
                      <a:pt x="45" y="126"/>
                      <a:pt x="36" y="125"/>
                      <a:pt x="32" y="126"/>
                    </a:cubicBezTo>
                    <a:cubicBezTo>
                      <a:pt x="28" y="128"/>
                      <a:pt x="24" y="132"/>
                      <a:pt x="21" y="139"/>
                    </a:cubicBezTo>
                    <a:lnTo>
                      <a:pt x="0"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32"/>
              <p:cNvSpPr>
                <a:spLocks/>
              </p:cNvSpPr>
              <p:nvPr/>
            </p:nvSpPr>
            <p:spPr bwMode="auto">
              <a:xfrm>
                <a:off x="3884900" y="940951"/>
                <a:ext cx="57411" cy="49614"/>
              </a:xfrm>
              <a:custGeom>
                <a:avLst/>
                <a:gdLst>
                  <a:gd name="T0" fmla="*/ 20 w 191"/>
                  <a:gd name="T1" fmla="*/ 29 h 163"/>
                  <a:gd name="T2" fmla="*/ 9 w 191"/>
                  <a:gd name="T3" fmla="*/ 25 h 163"/>
                  <a:gd name="T4" fmla="*/ 11 w 191"/>
                  <a:gd name="T5" fmla="*/ 12 h 163"/>
                  <a:gd name="T6" fmla="*/ 79 w 191"/>
                  <a:gd name="T7" fmla="*/ 0 h 163"/>
                  <a:gd name="T8" fmla="*/ 82 w 191"/>
                  <a:gd name="T9" fmla="*/ 18 h 163"/>
                  <a:gd name="T10" fmla="*/ 44 w 191"/>
                  <a:gd name="T11" fmla="*/ 36 h 163"/>
                  <a:gd name="T12" fmla="*/ 27 w 191"/>
                  <a:gd name="T13" fmla="*/ 63 h 163"/>
                  <a:gd name="T14" fmla="*/ 41 w 191"/>
                  <a:gd name="T15" fmla="*/ 97 h 163"/>
                  <a:gd name="T16" fmla="*/ 89 w 191"/>
                  <a:gd name="T17" fmla="*/ 116 h 163"/>
                  <a:gd name="T18" fmla="*/ 141 w 191"/>
                  <a:gd name="T19" fmla="*/ 110 h 163"/>
                  <a:gd name="T20" fmla="*/ 163 w 191"/>
                  <a:gd name="T21" fmla="*/ 79 h 163"/>
                  <a:gd name="T22" fmla="*/ 157 w 191"/>
                  <a:gd name="T23" fmla="*/ 48 h 163"/>
                  <a:gd name="T24" fmla="*/ 131 w 191"/>
                  <a:gd name="T25" fmla="*/ 21 h 163"/>
                  <a:gd name="T26" fmla="*/ 143 w 191"/>
                  <a:gd name="T27" fmla="*/ 3 h 163"/>
                  <a:gd name="T28" fmla="*/ 181 w 191"/>
                  <a:gd name="T29" fmla="*/ 40 h 163"/>
                  <a:gd name="T30" fmla="*/ 188 w 191"/>
                  <a:gd name="T31" fmla="*/ 88 h 163"/>
                  <a:gd name="T32" fmla="*/ 154 w 191"/>
                  <a:gd name="T33" fmla="*/ 145 h 163"/>
                  <a:gd name="T34" fmla="*/ 83 w 191"/>
                  <a:gd name="T35" fmla="*/ 159 h 163"/>
                  <a:gd name="T36" fmla="*/ 21 w 191"/>
                  <a:gd name="T37" fmla="*/ 127 h 163"/>
                  <a:gd name="T38" fmla="*/ 3 w 191"/>
                  <a:gd name="T39" fmla="*/ 65 h 163"/>
                  <a:gd name="T40" fmla="*/ 8 w 191"/>
                  <a:gd name="T41" fmla="*/ 47 h 163"/>
                  <a:gd name="T42" fmla="*/ 20 w 191"/>
                  <a:gd name="T43" fmla="*/ 2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1" h="163">
                    <a:moveTo>
                      <a:pt x="20" y="29"/>
                    </a:moveTo>
                    <a:cubicBezTo>
                      <a:pt x="9" y="25"/>
                      <a:pt x="9" y="25"/>
                      <a:pt x="9" y="25"/>
                    </a:cubicBezTo>
                    <a:cubicBezTo>
                      <a:pt x="11" y="12"/>
                      <a:pt x="11" y="12"/>
                      <a:pt x="11" y="12"/>
                    </a:cubicBezTo>
                    <a:cubicBezTo>
                      <a:pt x="79" y="0"/>
                      <a:pt x="79" y="0"/>
                      <a:pt x="79" y="0"/>
                    </a:cubicBezTo>
                    <a:cubicBezTo>
                      <a:pt x="82" y="18"/>
                      <a:pt x="82" y="18"/>
                      <a:pt x="82" y="18"/>
                    </a:cubicBezTo>
                    <a:cubicBezTo>
                      <a:pt x="66" y="22"/>
                      <a:pt x="54" y="28"/>
                      <a:pt x="44" y="36"/>
                    </a:cubicBezTo>
                    <a:cubicBezTo>
                      <a:pt x="34" y="44"/>
                      <a:pt x="28" y="53"/>
                      <a:pt x="27" y="63"/>
                    </a:cubicBezTo>
                    <a:cubicBezTo>
                      <a:pt x="25" y="77"/>
                      <a:pt x="30" y="88"/>
                      <a:pt x="41" y="97"/>
                    </a:cubicBezTo>
                    <a:cubicBezTo>
                      <a:pt x="52" y="107"/>
                      <a:pt x="69" y="113"/>
                      <a:pt x="89" y="116"/>
                    </a:cubicBezTo>
                    <a:cubicBezTo>
                      <a:pt x="111" y="118"/>
                      <a:pt x="128" y="116"/>
                      <a:pt x="141" y="110"/>
                    </a:cubicBezTo>
                    <a:cubicBezTo>
                      <a:pt x="154" y="103"/>
                      <a:pt x="162" y="93"/>
                      <a:pt x="163" y="79"/>
                    </a:cubicBezTo>
                    <a:cubicBezTo>
                      <a:pt x="165" y="69"/>
                      <a:pt x="163" y="59"/>
                      <a:pt x="157" y="48"/>
                    </a:cubicBezTo>
                    <a:cubicBezTo>
                      <a:pt x="151" y="38"/>
                      <a:pt x="142" y="28"/>
                      <a:pt x="131" y="21"/>
                    </a:cubicBezTo>
                    <a:cubicBezTo>
                      <a:pt x="143" y="3"/>
                      <a:pt x="143" y="3"/>
                      <a:pt x="143" y="3"/>
                    </a:cubicBezTo>
                    <a:cubicBezTo>
                      <a:pt x="161" y="14"/>
                      <a:pt x="173" y="26"/>
                      <a:pt x="181" y="40"/>
                    </a:cubicBezTo>
                    <a:cubicBezTo>
                      <a:pt x="188" y="55"/>
                      <a:pt x="191" y="71"/>
                      <a:pt x="188" y="88"/>
                    </a:cubicBezTo>
                    <a:cubicBezTo>
                      <a:pt x="185" y="113"/>
                      <a:pt x="174" y="132"/>
                      <a:pt x="154" y="145"/>
                    </a:cubicBezTo>
                    <a:cubicBezTo>
                      <a:pt x="135" y="158"/>
                      <a:pt x="112" y="163"/>
                      <a:pt x="83" y="159"/>
                    </a:cubicBezTo>
                    <a:cubicBezTo>
                      <a:pt x="57" y="156"/>
                      <a:pt x="36" y="145"/>
                      <a:pt x="21" y="127"/>
                    </a:cubicBezTo>
                    <a:cubicBezTo>
                      <a:pt x="6" y="110"/>
                      <a:pt x="0" y="89"/>
                      <a:pt x="3" y="65"/>
                    </a:cubicBezTo>
                    <a:cubicBezTo>
                      <a:pt x="3" y="59"/>
                      <a:pt x="5" y="53"/>
                      <a:pt x="8" y="47"/>
                    </a:cubicBezTo>
                    <a:cubicBezTo>
                      <a:pt x="11" y="41"/>
                      <a:pt x="15" y="35"/>
                      <a:pt x="2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3"/>
              <p:cNvSpPr>
                <a:spLocks/>
              </p:cNvSpPr>
              <p:nvPr/>
            </p:nvSpPr>
            <p:spPr bwMode="auto">
              <a:xfrm>
                <a:off x="3885609" y="882831"/>
                <a:ext cx="55993" cy="56702"/>
              </a:xfrm>
              <a:custGeom>
                <a:avLst/>
                <a:gdLst>
                  <a:gd name="T0" fmla="*/ 7 w 185"/>
                  <a:gd name="T1" fmla="*/ 188 h 188"/>
                  <a:gd name="T2" fmla="*/ 4 w 185"/>
                  <a:gd name="T3" fmla="*/ 109 h 188"/>
                  <a:gd name="T4" fmla="*/ 25 w 185"/>
                  <a:gd name="T5" fmla="*/ 108 h 188"/>
                  <a:gd name="T6" fmla="*/ 32 w 185"/>
                  <a:gd name="T7" fmla="*/ 123 h 188"/>
                  <a:gd name="T8" fmla="*/ 59 w 185"/>
                  <a:gd name="T9" fmla="*/ 126 h 188"/>
                  <a:gd name="T10" fmla="*/ 77 w 185"/>
                  <a:gd name="T11" fmla="*/ 125 h 188"/>
                  <a:gd name="T12" fmla="*/ 74 w 185"/>
                  <a:gd name="T13" fmla="*/ 65 h 188"/>
                  <a:gd name="T14" fmla="*/ 56 w 185"/>
                  <a:gd name="T15" fmla="*/ 66 h 188"/>
                  <a:gd name="T16" fmla="*/ 29 w 185"/>
                  <a:gd name="T17" fmla="*/ 71 h 188"/>
                  <a:gd name="T18" fmla="*/ 24 w 185"/>
                  <a:gd name="T19" fmla="*/ 86 h 188"/>
                  <a:gd name="T20" fmla="*/ 3 w 185"/>
                  <a:gd name="T21" fmla="*/ 87 h 188"/>
                  <a:gd name="T22" fmla="*/ 0 w 185"/>
                  <a:gd name="T23" fmla="*/ 8 h 188"/>
                  <a:gd name="T24" fmla="*/ 22 w 185"/>
                  <a:gd name="T25" fmla="*/ 7 h 188"/>
                  <a:gd name="T26" fmla="*/ 28 w 185"/>
                  <a:gd name="T27" fmla="*/ 21 h 188"/>
                  <a:gd name="T28" fmla="*/ 55 w 185"/>
                  <a:gd name="T29" fmla="*/ 24 h 188"/>
                  <a:gd name="T30" fmla="*/ 124 w 185"/>
                  <a:gd name="T31" fmla="*/ 21 h 188"/>
                  <a:gd name="T32" fmla="*/ 151 w 185"/>
                  <a:gd name="T33" fmla="*/ 16 h 188"/>
                  <a:gd name="T34" fmla="*/ 156 w 185"/>
                  <a:gd name="T35" fmla="*/ 1 h 188"/>
                  <a:gd name="T36" fmla="*/ 178 w 185"/>
                  <a:gd name="T37" fmla="*/ 0 h 188"/>
                  <a:gd name="T38" fmla="*/ 181 w 185"/>
                  <a:gd name="T39" fmla="*/ 79 h 188"/>
                  <a:gd name="T40" fmla="*/ 160 w 185"/>
                  <a:gd name="T41" fmla="*/ 80 h 188"/>
                  <a:gd name="T42" fmla="*/ 153 w 185"/>
                  <a:gd name="T43" fmla="*/ 66 h 188"/>
                  <a:gd name="T44" fmla="*/ 126 w 185"/>
                  <a:gd name="T45" fmla="*/ 63 h 188"/>
                  <a:gd name="T46" fmla="*/ 96 w 185"/>
                  <a:gd name="T47" fmla="*/ 64 h 188"/>
                  <a:gd name="T48" fmla="*/ 99 w 185"/>
                  <a:gd name="T49" fmla="*/ 124 h 188"/>
                  <a:gd name="T50" fmla="*/ 129 w 185"/>
                  <a:gd name="T51" fmla="*/ 123 h 188"/>
                  <a:gd name="T52" fmla="*/ 156 w 185"/>
                  <a:gd name="T53" fmla="*/ 118 h 188"/>
                  <a:gd name="T54" fmla="*/ 161 w 185"/>
                  <a:gd name="T55" fmla="*/ 103 h 188"/>
                  <a:gd name="T56" fmla="*/ 182 w 185"/>
                  <a:gd name="T57" fmla="*/ 102 h 188"/>
                  <a:gd name="T58" fmla="*/ 185 w 185"/>
                  <a:gd name="T59" fmla="*/ 181 h 188"/>
                  <a:gd name="T60" fmla="*/ 163 w 185"/>
                  <a:gd name="T61" fmla="*/ 182 h 188"/>
                  <a:gd name="T62" fmla="*/ 157 w 185"/>
                  <a:gd name="T63" fmla="*/ 167 h 188"/>
                  <a:gd name="T64" fmla="*/ 130 w 185"/>
                  <a:gd name="T65" fmla="*/ 164 h 188"/>
                  <a:gd name="T66" fmla="*/ 61 w 185"/>
                  <a:gd name="T67" fmla="*/ 167 h 188"/>
                  <a:gd name="T68" fmla="*/ 34 w 185"/>
                  <a:gd name="T69" fmla="*/ 172 h 188"/>
                  <a:gd name="T70" fmla="*/ 29 w 185"/>
                  <a:gd name="T71" fmla="*/ 187 h 188"/>
                  <a:gd name="T72" fmla="*/ 7 w 185"/>
                  <a:gd name="T73"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5" h="188">
                    <a:moveTo>
                      <a:pt x="7" y="188"/>
                    </a:moveTo>
                    <a:cubicBezTo>
                      <a:pt x="4" y="109"/>
                      <a:pt x="4" y="109"/>
                      <a:pt x="4" y="109"/>
                    </a:cubicBezTo>
                    <a:cubicBezTo>
                      <a:pt x="25" y="108"/>
                      <a:pt x="25" y="108"/>
                      <a:pt x="25" y="108"/>
                    </a:cubicBezTo>
                    <a:cubicBezTo>
                      <a:pt x="25" y="116"/>
                      <a:pt x="28" y="121"/>
                      <a:pt x="32" y="123"/>
                    </a:cubicBezTo>
                    <a:cubicBezTo>
                      <a:pt x="36" y="125"/>
                      <a:pt x="45" y="126"/>
                      <a:pt x="59" y="126"/>
                    </a:cubicBezTo>
                    <a:cubicBezTo>
                      <a:pt x="77" y="125"/>
                      <a:pt x="77" y="125"/>
                      <a:pt x="77" y="125"/>
                    </a:cubicBezTo>
                    <a:cubicBezTo>
                      <a:pt x="74" y="65"/>
                      <a:pt x="74" y="65"/>
                      <a:pt x="74" y="65"/>
                    </a:cubicBezTo>
                    <a:cubicBezTo>
                      <a:pt x="56" y="66"/>
                      <a:pt x="56" y="66"/>
                      <a:pt x="56" y="66"/>
                    </a:cubicBezTo>
                    <a:cubicBezTo>
                      <a:pt x="42" y="66"/>
                      <a:pt x="33" y="68"/>
                      <a:pt x="29" y="71"/>
                    </a:cubicBezTo>
                    <a:cubicBezTo>
                      <a:pt x="26" y="73"/>
                      <a:pt x="24" y="78"/>
                      <a:pt x="24" y="86"/>
                    </a:cubicBezTo>
                    <a:cubicBezTo>
                      <a:pt x="3" y="87"/>
                      <a:pt x="3" y="87"/>
                      <a:pt x="3" y="87"/>
                    </a:cubicBezTo>
                    <a:cubicBezTo>
                      <a:pt x="0" y="8"/>
                      <a:pt x="0" y="8"/>
                      <a:pt x="0" y="8"/>
                    </a:cubicBezTo>
                    <a:cubicBezTo>
                      <a:pt x="22" y="7"/>
                      <a:pt x="22" y="7"/>
                      <a:pt x="22" y="7"/>
                    </a:cubicBezTo>
                    <a:cubicBezTo>
                      <a:pt x="22" y="14"/>
                      <a:pt x="24" y="19"/>
                      <a:pt x="28" y="21"/>
                    </a:cubicBezTo>
                    <a:cubicBezTo>
                      <a:pt x="32" y="24"/>
                      <a:pt x="41" y="25"/>
                      <a:pt x="55" y="24"/>
                    </a:cubicBezTo>
                    <a:cubicBezTo>
                      <a:pt x="124" y="21"/>
                      <a:pt x="124" y="21"/>
                      <a:pt x="124" y="21"/>
                    </a:cubicBezTo>
                    <a:cubicBezTo>
                      <a:pt x="138" y="21"/>
                      <a:pt x="147" y="19"/>
                      <a:pt x="151" y="16"/>
                    </a:cubicBezTo>
                    <a:cubicBezTo>
                      <a:pt x="154" y="14"/>
                      <a:pt x="156" y="9"/>
                      <a:pt x="156" y="1"/>
                    </a:cubicBezTo>
                    <a:cubicBezTo>
                      <a:pt x="178" y="0"/>
                      <a:pt x="178" y="0"/>
                      <a:pt x="178" y="0"/>
                    </a:cubicBezTo>
                    <a:cubicBezTo>
                      <a:pt x="181" y="79"/>
                      <a:pt x="181" y="79"/>
                      <a:pt x="181" y="79"/>
                    </a:cubicBezTo>
                    <a:cubicBezTo>
                      <a:pt x="160" y="80"/>
                      <a:pt x="160" y="80"/>
                      <a:pt x="160" y="80"/>
                    </a:cubicBezTo>
                    <a:cubicBezTo>
                      <a:pt x="160" y="73"/>
                      <a:pt x="157" y="68"/>
                      <a:pt x="153" y="66"/>
                    </a:cubicBezTo>
                    <a:cubicBezTo>
                      <a:pt x="149" y="63"/>
                      <a:pt x="140" y="62"/>
                      <a:pt x="126" y="63"/>
                    </a:cubicBezTo>
                    <a:cubicBezTo>
                      <a:pt x="96" y="64"/>
                      <a:pt x="96" y="64"/>
                      <a:pt x="96" y="64"/>
                    </a:cubicBezTo>
                    <a:cubicBezTo>
                      <a:pt x="99" y="124"/>
                      <a:pt x="99" y="124"/>
                      <a:pt x="99" y="124"/>
                    </a:cubicBezTo>
                    <a:cubicBezTo>
                      <a:pt x="129" y="123"/>
                      <a:pt x="129" y="123"/>
                      <a:pt x="129" y="123"/>
                    </a:cubicBezTo>
                    <a:cubicBezTo>
                      <a:pt x="143" y="122"/>
                      <a:pt x="152" y="121"/>
                      <a:pt x="156" y="118"/>
                    </a:cubicBezTo>
                    <a:cubicBezTo>
                      <a:pt x="159" y="115"/>
                      <a:pt x="161" y="110"/>
                      <a:pt x="161" y="103"/>
                    </a:cubicBezTo>
                    <a:cubicBezTo>
                      <a:pt x="182" y="102"/>
                      <a:pt x="182" y="102"/>
                      <a:pt x="182" y="102"/>
                    </a:cubicBezTo>
                    <a:cubicBezTo>
                      <a:pt x="185" y="181"/>
                      <a:pt x="185" y="181"/>
                      <a:pt x="185" y="181"/>
                    </a:cubicBezTo>
                    <a:cubicBezTo>
                      <a:pt x="163" y="182"/>
                      <a:pt x="163" y="182"/>
                      <a:pt x="163" y="182"/>
                    </a:cubicBezTo>
                    <a:cubicBezTo>
                      <a:pt x="163" y="175"/>
                      <a:pt x="161" y="170"/>
                      <a:pt x="157" y="167"/>
                    </a:cubicBezTo>
                    <a:cubicBezTo>
                      <a:pt x="153" y="165"/>
                      <a:pt x="144" y="164"/>
                      <a:pt x="130" y="164"/>
                    </a:cubicBezTo>
                    <a:cubicBezTo>
                      <a:pt x="61" y="167"/>
                      <a:pt x="61" y="167"/>
                      <a:pt x="61" y="167"/>
                    </a:cubicBezTo>
                    <a:cubicBezTo>
                      <a:pt x="47" y="168"/>
                      <a:pt x="38" y="169"/>
                      <a:pt x="34" y="172"/>
                    </a:cubicBezTo>
                    <a:cubicBezTo>
                      <a:pt x="31" y="175"/>
                      <a:pt x="29" y="180"/>
                      <a:pt x="29" y="187"/>
                    </a:cubicBezTo>
                    <a:lnTo>
                      <a:pt x="7"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4"/>
              <p:cNvSpPr>
                <a:spLocks/>
              </p:cNvSpPr>
              <p:nvPr/>
            </p:nvSpPr>
            <p:spPr bwMode="auto">
              <a:xfrm>
                <a:off x="3880648" y="848810"/>
                <a:ext cx="58120" cy="33313"/>
              </a:xfrm>
              <a:custGeom>
                <a:avLst/>
                <a:gdLst>
                  <a:gd name="T0" fmla="*/ 15 w 191"/>
                  <a:gd name="T1" fmla="*/ 111 h 111"/>
                  <a:gd name="T2" fmla="*/ 7 w 191"/>
                  <a:gd name="T3" fmla="*/ 67 h 111"/>
                  <a:gd name="T4" fmla="*/ 0 w 191"/>
                  <a:gd name="T5" fmla="*/ 31 h 111"/>
                  <a:gd name="T6" fmla="*/ 22 w 191"/>
                  <a:gd name="T7" fmla="*/ 27 h 111"/>
                  <a:gd name="T8" fmla="*/ 31 w 191"/>
                  <a:gd name="T9" fmla="*/ 42 h 111"/>
                  <a:gd name="T10" fmla="*/ 58 w 191"/>
                  <a:gd name="T11" fmla="*/ 41 h 111"/>
                  <a:gd name="T12" fmla="*/ 126 w 191"/>
                  <a:gd name="T13" fmla="*/ 29 h 111"/>
                  <a:gd name="T14" fmla="*/ 151 w 191"/>
                  <a:gd name="T15" fmla="*/ 20 h 111"/>
                  <a:gd name="T16" fmla="*/ 155 w 191"/>
                  <a:gd name="T17" fmla="*/ 4 h 111"/>
                  <a:gd name="T18" fmla="*/ 176 w 191"/>
                  <a:gd name="T19" fmla="*/ 0 h 111"/>
                  <a:gd name="T20" fmla="*/ 191 w 191"/>
                  <a:gd name="T21" fmla="*/ 79 h 111"/>
                  <a:gd name="T22" fmla="*/ 169 w 191"/>
                  <a:gd name="T23" fmla="*/ 83 h 111"/>
                  <a:gd name="T24" fmla="*/ 160 w 191"/>
                  <a:gd name="T25" fmla="*/ 69 h 111"/>
                  <a:gd name="T26" fmla="*/ 133 w 191"/>
                  <a:gd name="T27" fmla="*/ 70 h 111"/>
                  <a:gd name="T28" fmla="*/ 65 w 191"/>
                  <a:gd name="T29" fmla="*/ 82 h 111"/>
                  <a:gd name="T30" fmla="*/ 40 w 191"/>
                  <a:gd name="T31" fmla="*/ 90 h 111"/>
                  <a:gd name="T32" fmla="*/ 37 w 191"/>
                  <a:gd name="T33" fmla="*/ 107 h 111"/>
                  <a:gd name="T34" fmla="*/ 15 w 191"/>
                  <a:gd name="T3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1" h="111">
                    <a:moveTo>
                      <a:pt x="15" y="111"/>
                    </a:moveTo>
                    <a:cubicBezTo>
                      <a:pt x="15" y="111"/>
                      <a:pt x="11" y="94"/>
                      <a:pt x="7" y="67"/>
                    </a:cubicBezTo>
                    <a:cubicBezTo>
                      <a:pt x="3" y="40"/>
                      <a:pt x="0" y="31"/>
                      <a:pt x="0" y="31"/>
                    </a:cubicBezTo>
                    <a:cubicBezTo>
                      <a:pt x="22" y="27"/>
                      <a:pt x="22" y="27"/>
                      <a:pt x="22" y="27"/>
                    </a:cubicBezTo>
                    <a:cubicBezTo>
                      <a:pt x="24" y="35"/>
                      <a:pt x="27" y="40"/>
                      <a:pt x="31" y="42"/>
                    </a:cubicBezTo>
                    <a:cubicBezTo>
                      <a:pt x="35" y="44"/>
                      <a:pt x="44" y="43"/>
                      <a:pt x="58" y="41"/>
                    </a:cubicBezTo>
                    <a:cubicBezTo>
                      <a:pt x="126" y="29"/>
                      <a:pt x="126" y="29"/>
                      <a:pt x="126" y="29"/>
                    </a:cubicBezTo>
                    <a:cubicBezTo>
                      <a:pt x="139" y="26"/>
                      <a:pt x="148" y="24"/>
                      <a:pt x="151" y="20"/>
                    </a:cubicBezTo>
                    <a:cubicBezTo>
                      <a:pt x="154" y="17"/>
                      <a:pt x="156" y="11"/>
                      <a:pt x="155" y="4"/>
                    </a:cubicBezTo>
                    <a:cubicBezTo>
                      <a:pt x="176" y="0"/>
                      <a:pt x="176" y="0"/>
                      <a:pt x="176" y="0"/>
                    </a:cubicBezTo>
                    <a:cubicBezTo>
                      <a:pt x="191" y="79"/>
                      <a:pt x="191" y="79"/>
                      <a:pt x="191" y="79"/>
                    </a:cubicBezTo>
                    <a:cubicBezTo>
                      <a:pt x="169" y="83"/>
                      <a:pt x="169" y="83"/>
                      <a:pt x="169" y="83"/>
                    </a:cubicBezTo>
                    <a:cubicBezTo>
                      <a:pt x="167" y="76"/>
                      <a:pt x="164" y="71"/>
                      <a:pt x="160" y="69"/>
                    </a:cubicBezTo>
                    <a:cubicBezTo>
                      <a:pt x="156" y="67"/>
                      <a:pt x="147" y="67"/>
                      <a:pt x="133" y="70"/>
                    </a:cubicBezTo>
                    <a:cubicBezTo>
                      <a:pt x="65" y="82"/>
                      <a:pt x="65" y="82"/>
                      <a:pt x="65" y="82"/>
                    </a:cubicBezTo>
                    <a:cubicBezTo>
                      <a:pt x="51" y="84"/>
                      <a:pt x="43" y="87"/>
                      <a:pt x="40" y="90"/>
                    </a:cubicBezTo>
                    <a:cubicBezTo>
                      <a:pt x="37" y="94"/>
                      <a:pt x="36" y="99"/>
                      <a:pt x="37" y="107"/>
                    </a:cubicBezTo>
                    <a:lnTo>
                      <a:pt x="15"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5"/>
              <p:cNvSpPr>
                <a:spLocks/>
              </p:cNvSpPr>
              <p:nvPr/>
            </p:nvSpPr>
            <p:spPr bwMode="auto">
              <a:xfrm>
                <a:off x="3867181" y="798487"/>
                <a:ext cx="65916" cy="56702"/>
              </a:xfrm>
              <a:custGeom>
                <a:avLst/>
                <a:gdLst>
                  <a:gd name="T0" fmla="*/ 45 w 217"/>
                  <a:gd name="T1" fmla="*/ 187 h 187"/>
                  <a:gd name="T2" fmla="*/ 26 w 217"/>
                  <a:gd name="T3" fmla="*/ 122 h 187"/>
                  <a:gd name="T4" fmla="*/ 109 w 217"/>
                  <a:gd name="T5" fmla="*/ 41 h 187"/>
                  <a:gd name="T6" fmla="*/ 63 w 217"/>
                  <a:gd name="T7" fmla="*/ 54 h 187"/>
                  <a:gd name="T8" fmla="*/ 39 w 217"/>
                  <a:gd name="T9" fmla="*/ 65 h 187"/>
                  <a:gd name="T10" fmla="*/ 37 w 217"/>
                  <a:gd name="T11" fmla="*/ 81 h 187"/>
                  <a:gd name="T12" fmla="*/ 16 w 217"/>
                  <a:gd name="T13" fmla="*/ 87 h 187"/>
                  <a:gd name="T14" fmla="*/ 0 w 217"/>
                  <a:gd name="T15" fmla="*/ 30 h 187"/>
                  <a:gd name="T16" fmla="*/ 21 w 217"/>
                  <a:gd name="T17" fmla="*/ 24 h 187"/>
                  <a:gd name="T18" fmla="*/ 31 w 217"/>
                  <a:gd name="T19" fmla="*/ 37 h 187"/>
                  <a:gd name="T20" fmla="*/ 58 w 217"/>
                  <a:gd name="T21" fmla="*/ 33 h 187"/>
                  <a:gd name="T22" fmla="*/ 177 w 217"/>
                  <a:gd name="T23" fmla="*/ 0 h 187"/>
                  <a:gd name="T24" fmla="*/ 185 w 217"/>
                  <a:gd name="T25" fmla="*/ 28 h 187"/>
                  <a:gd name="T26" fmla="*/ 73 w 217"/>
                  <a:gd name="T27" fmla="*/ 137 h 187"/>
                  <a:gd name="T28" fmla="*/ 153 w 217"/>
                  <a:gd name="T29" fmla="*/ 114 h 187"/>
                  <a:gd name="T30" fmla="*/ 178 w 217"/>
                  <a:gd name="T31" fmla="*/ 104 h 187"/>
                  <a:gd name="T32" fmla="*/ 180 w 217"/>
                  <a:gd name="T33" fmla="*/ 88 h 187"/>
                  <a:gd name="T34" fmla="*/ 200 w 217"/>
                  <a:gd name="T35" fmla="*/ 82 h 187"/>
                  <a:gd name="T36" fmla="*/ 217 w 217"/>
                  <a:gd name="T37" fmla="*/ 139 h 187"/>
                  <a:gd name="T38" fmla="*/ 195 w 217"/>
                  <a:gd name="T39" fmla="*/ 145 h 187"/>
                  <a:gd name="T40" fmla="*/ 185 w 217"/>
                  <a:gd name="T41" fmla="*/ 132 h 187"/>
                  <a:gd name="T42" fmla="*/ 158 w 217"/>
                  <a:gd name="T43" fmla="*/ 136 h 187"/>
                  <a:gd name="T44" fmla="*/ 93 w 217"/>
                  <a:gd name="T45" fmla="*/ 154 h 187"/>
                  <a:gd name="T46" fmla="*/ 68 w 217"/>
                  <a:gd name="T47" fmla="*/ 165 h 187"/>
                  <a:gd name="T48" fmla="*/ 66 w 217"/>
                  <a:gd name="T49" fmla="*/ 181 h 187"/>
                  <a:gd name="T50" fmla="*/ 45 w 217"/>
                  <a:gd name="T51"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7" h="187">
                    <a:moveTo>
                      <a:pt x="45" y="187"/>
                    </a:moveTo>
                    <a:cubicBezTo>
                      <a:pt x="26" y="122"/>
                      <a:pt x="26" y="122"/>
                      <a:pt x="26" y="122"/>
                    </a:cubicBezTo>
                    <a:cubicBezTo>
                      <a:pt x="109" y="41"/>
                      <a:pt x="109" y="41"/>
                      <a:pt x="109" y="41"/>
                    </a:cubicBezTo>
                    <a:cubicBezTo>
                      <a:pt x="63" y="54"/>
                      <a:pt x="63" y="54"/>
                      <a:pt x="63" y="54"/>
                    </a:cubicBezTo>
                    <a:cubicBezTo>
                      <a:pt x="50" y="58"/>
                      <a:pt x="41" y="62"/>
                      <a:pt x="39" y="65"/>
                    </a:cubicBezTo>
                    <a:cubicBezTo>
                      <a:pt x="36" y="68"/>
                      <a:pt x="35" y="73"/>
                      <a:pt x="37" y="81"/>
                    </a:cubicBezTo>
                    <a:cubicBezTo>
                      <a:pt x="16" y="87"/>
                      <a:pt x="16" y="87"/>
                      <a:pt x="16" y="87"/>
                    </a:cubicBezTo>
                    <a:cubicBezTo>
                      <a:pt x="0" y="30"/>
                      <a:pt x="0" y="30"/>
                      <a:pt x="0" y="30"/>
                    </a:cubicBezTo>
                    <a:cubicBezTo>
                      <a:pt x="21" y="24"/>
                      <a:pt x="21" y="24"/>
                      <a:pt x="21" y="24"/>
                    </a:cubicBezTo>
                    <a:cubicBezTo>
                      <a:pt x="23" y="31"/>
                      <a:pt x="26" y="35"/>
                      <a:pt x="31" y="37"/>
                    </a:cubicBezTo>
                    <a:cubicBezTo>
                      <a:pt x="35" y="38"/>
                      <a:pt x="44" y="37"/>
                      <a:pt x="58" y="33"/>
                    </a:cubicBezTo>
                    <a:cubicBezTo>
                      <a:pt x="177" y="0"/>
                      <a:pt x="177" y="0"/>
                      <a:pt x="177" y="0"/>
                    </a:cubicBezTo>
                    <a:cubicBezTo>
                      <a:pt x="185" y="28"/>
                      <a:pt x="185" y="28"/>
                      <a:pt x="185" y="28"/>
                    </a:cubicBezTo>
                    <a:cubicBezTo>
                      <a:pt x="73" y="137"/>
                      <a:pt x="73" y="137"/>
                      <a:pt x="73" y="137"/>
                    </a:cubicBezTo>
                    <a:cubicBezTo>
                      <a:pt x="153" y="114"/>
                      <a:pt x="153" y="114"/>
                      <a:pt x="153" y="114"/>
                    </a:cubicBezTo>
                    <a:cubicBezTo>
                      <a:pt x="167" y="111"/>
                      <a:pt x="175" y="107"/>
                      <a:pt x="178" y="104"/>
                    </a:cubicBezTo>
                    <a:cubicBezTo>
                      <a:pt x="181" y="100"/>
                      <a:pt x="181" y="95"/>
                      <a:pt x="180" y="88"/>
                    </a:cubicBezTo>
                    <a:cubicBezTo>
                      <a:pt x="200" y="82"/>
                      <a:pt x="200" y="82"/>
                      <a:pt x="200" y="82"/>
                    </a:cubicBezTo>
                    <a:cubicBezTo>
                      <a:pt x="217" y="139"/>
                      <a:pt x="217" y="139"/>
                      <a:pt x="217" y="139"/>
                    </a:cubicBezTo>
                    <a:cubicBezTo>
                      <a:pt x="195" y="145"/>
                      <a:pt x="195" y="145"/>
                      <a:pt x="195" y="145"/>
                    </a:cubicBezTo>
                    <a:cubicBezTo>
                      <a:pt x="193" y="138"/>
                      <a:pt x="190" y="134"/>
                      <a:pt x="185" y="132"/>
                    </a:cubicBezTo>
                    <a:cubicBezTo>
                      <a:pt x="181" y="131"/>
                      <a:pt x="172" y="132"/>
                      <a:pt x="158" y="136"/>
                    </a:cubicBezTo>
                    <a:cubicBezTo>
                      <a:pt x="93" y="154"/>
                      <a:pt x="93" y="154"/>
                      <a:pt x="93" y="154"/>
                    </a:cubicBezTo>
                    <a:cubicBezTo>
                      <a:pt x="79" y="158"/>
                      <a:pt x="71" y="162"/>
                      <a:pt x="68" y="165"/>
                    </a:cubicBezTo>
                    <a:cubicBezTo>
                      <a:pt x="65" y="169"/>
                      <a:pt x="64" y="174"/>
                      <a:pt x="66" y="181"/>
                    </a:cubicBezTo>
                    <a:lnTo>
                      <a:pt x="45" y="1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6"/>
              <p:cNvSpPr>
                <a:spLocks noEditPoints="1"/>
              </p:cNvSpPr>
              <p:nvPr/>
            </p:nvSpPr>
            <p:spPr bwMode="auto">
              <a:xfrm>
                <a:off x="3856549" y="744620"/>
                <a:ext cx="62372" cy="51032"/>
              </a:xfrm>
              <a:custGeom>
                <a:avLst/>
                <a:gdLst>
                  <a:gd name="T0" fmla="*/ 88 w 207"/>
                  <a:gd name="T1" fmla="*/ 106 h 168"/>
                  <a:gd name="T2" fmla="*/ 102 w 207"/>
                  <a:gd name="T3" fmla="*/ 136 h 168"/>
                  <a:gd name="T4" fmla="*/ 48 w 207"/>
                  <a:gd name="T5" fmla="*/ 141 h 168"/>
                  <a:gd name="T6" fmla="*/ 88 w 207"/>
                  <a:gd name="T7" fmla="*/ 106 h 168"/>
                  <a:gd name="T8" fmla="*/ 148 w 207"/>
                  <a:gd name="T9" fmla="*/ 157 h 168"/>
                  <a:gd name="T10" fmla="*/ 152 w 207"/>
                  <a:gd name="T11" fmla="*/ 156 h 168"/>
                  <a:gd name="T12" fmla="*/ 187 w 207"/>
                  <a:gd name="T13" fmla="*/ 168 h 168"/>
                  <a:gd name="T14" fmla="*/ 207 w 207"/>
                  <a:gd name="T15" fmla="*/ 159 h 168"/>
                  <a:gd name="T16" fmla="*/ 180 w 207"/>
                  <a:gd name="T17" fmla="*/ 99 h 168"/>
                  <a:gd name="T18" fmla="*/ 160 w 207"/>
                  <a:gd name="T19" fmla="*/ 108 h 168"/>
                  <a:gd name="T20" fmla="*/ 163 w 207"/>
                  <a:gd name="T21" fmla="*/ 122 h 168"/>
                  <a:gd name="T22" fmla="*/ 156 w 207"/>
                  <a:gd name="T23" fmla="*/ 129 h 168"/>
                  <a:gd name="T24" fmla="*/ 153 w 207"/>
                  <a:gd name="T25" fmla="*/ 130 h 168"/>
                  <a:gd name="T26" fmla="*/ 151 w 207"/>
                  <a:gd name="T27" fmla="*/ 131 h 168"/>
                  <a:gd name="T28" fmla="*/ 125 w 207"/>
                  <a:gd name="T29" fmla="*/ 135 h 168"/>
                  <a:gd name="T30" fmla="*/ 105 w 207"/>
                  <a:gd name="T31" fmla="*/ 90 h 168"/>
                  <a:gd name="T32" fmla="*/ 124 w 207"/>
                  <a:gd name="T33" fmla="*/ 72 h 168"/>
                  <a:gd name="T34" fmla="*/ 127 w 207"/>
                  <a:gd name="T35" fmla="*/ 70 h 168"/>
                  <a:gd name="T36" fmla="*/ 131 w 207"/>
                  <a:gd name="T37" fmla="*/ 68 h 168"/>
                  <a:gd name="T38" fmla="*/ 140 w 207"/>
                  <a:gd name="T39" fmla="*/ 68 h 168"/>
                  <a:gd name="T40" fmla="*/ 147 w 207"/>
                  <a:gd name="T41" fmla="*/ 78 h 168"/>
                  <a:gd name="T42" fmla="*/ 147 w 207"/>
                  <a:gd name="T43" fmla="*/ 80 h 168"/>
                  <a:gd name="T44" fmla="*/ 167 w 207"/>
                  <a:gd name="T45" fmla="*/ 71 h 168"/>
                  <a:gd name="T46" fmla="*/ 135 w 207"/>
                  <a:gd name="T47" fmla="*/ 0 h 168"/>
                  <a:gd name="T48" fmla="*/ 115 w 207"/>
                  <a:gd name="T49" fmla="*/ 9 h 168"/>
                  <a:gd name="T50" fmla="*/ 103 w 207"/>
                  <a:gd name="T51" fmla="*/ 38 h 168"/>
                  <a:gd name="T52" fmla="*/ 102 w 207"/>
                  <a:gd name="T53" fmla="*/ 39 h 168"/>
                  <a:gd name="T54" fmla="*/ 0 w 207"/>
                  <a:gd name="T55" fmla="*/ 133 h 168"/>
                  <a:gd name="T56" fmla="*/ 15 w 207"/>
                  <a:gd name="T57" fmla="*/ 166 h 168"/>
                  <a:gd name="T58" fmla="*/ 148 w 207"/>
                  <a:gd name="T59" fmla="*/ 15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7" h="168">
                    <a:moveTo>
                      <a:pt x="88" y="106"/>
                    </a:moveTo>
                    <a:cubicBezTo>
                      <a:pt x="102" y="136"/>
                      <a:pt x="102" y="136"/>
                      <a:pt x="102" y="136"/>
                    </a:cubicBezTo>
                    <a:cubicBezTo>
                      <a:pt x="48" y="141"/>
                      <a:pt x="48" y="141"/>
                      <a:pt x="48" y="141"/>
                    </a:cubicBezTo>
                    <a:lnTo>
                      <a:pt x="88" y="106"/>
                    </a:lnTo>
                    <a:close/>
                    <a:moveTo>
                      <a:pt x="148" y="157"/>
                    </a:moveTo>
                    <a:cubicBezTo>
                      <a:pt x="149" y="156"/>
                      <a:pt x="150" y="156"/>
                      <a:pt x="152" y="156"/>
                    </a:cubicBezTo>
                    <a:cubicBezTo>
                      <a:pt x="169" y="155"/>
                      <a:pt x="181" y="159"/>
                      <a:pt x="187" y="168"/>
                    </a:cubicBezTo>
                    <a:cubicBezTo>
                      <a:pt x="207" y="159"/>
                      <a:pt x="207" y="159"/>
                      <a:pt x="207" y="159"/>
                    </a:cubicBezTo>
                    <a:cubicBezTo>
                      <a:pt x="180" y="99"/>
                      <a:pt x="180" y="99"/>
                      <a:pt x="180" y="99"/>
                    </a:cubicBezTo>
                    <a:cubicBezTo>
                      <a:pt x="160" y="108"/>
                      <a:pt x="160" y="108"/>
                      <a:pt x="160" y="108"/>
                    </a:cubicBezTo>
                    <a:cubicBezTo>
                      <a:pt x="163" y="114"/>
                      <a:pt x="164" y="119"/>
                      <a:pt x="163" y="122"/>
                    </a:cubicBezTo>
                    <a:cubicBezTo>
                      <a:pt x="162" y="125"/>
                      <a:pt x="160" y="127"/>
                      <a:pt x="156" y="129"/>
                    </a:cubicBezTo>
                    <a:cubicBezTo>
                      <a:pt x="155" y="129"/>
                      <a:pt x="154" y="130"/>
                      <a:pt x="153" y="130"/>
                    </a:cubicBezTo>
                    <a:cubicBezTo>
                      <a:pt x="153" y="130"/>
                      <a:pt x="152" y="130"/>
                      <a:pt x="151" y="131"/>
                    </a:cubicBezTo>
                    <a:cubicBezTo>
                      <a:pt x="125" y="135"/>
                      <a:pt x="125" y="135"/>
                      <a:pt x="125" y="135"/>
                    </a:cubicBezTo>
                    <a:cubicBezTo>
                      <a:pt x="105" y="90"/>
                      <a:pt x="105" y="90"/>
                      <a:pt x="105" y="90"/>
                    </a:cubicBezTo>
                    <a:cubicBezTo>
                      <a:pt x="124" y="72"/>
                      <a:pt x="124" y="72"/>
                      <a:pt x="124" y="72"/>
                    </a:cubicBezTo>
                    <a:cubicBezTo>
                      <a:pt x="125" y="72"/>
                      <a:pt x="126" y="71"/>
                      <a:pt x="127" y="70"/>
                    </a:cubicBezTo>
                    <a:cubicBezTo>
                      <a:pt x="128" y="70"/>
                      <a:pt x="129" y="69"/>
                      <a:pt x="131" y="68"/>
                    </a:cubicBezTo>
                    <a:cubicBezTo>
                      <a:pt x="134" y="67"/>
                      <a:pt x="137" y="67"/>
                      <a:pt x="140" y="68"/>
                    </a:cubicBezTo>
                    <a:cubicBezTo>
                      <a:pt x="142" y="70"/>
                      <a:pt x="144" y="73"/>
                      <a:pt x="147" y="78"/>
                    </a:cubicBezTo>
                    <a:cubicBezTo>
                      <a:pt x="147" y="80"/>
                      <a:pt x="147" y="80"/>
                      <a:pt x="147" y="80"/>
                    </a:cubicBezTo>
                    <a:cubicBezTo>
                      <a:pt x="167" y="71"/>
                      <a:pt x="167" y="71"/>
                      <a:pt x="167" y="71"/>
                    </a:cubicBezTo>
                    <a:cubicBezTo>
                      <a:pt x="135" y="0"/>
                      <a:pt x="135" y="0"/>
                      <a:pt x="135" y="0"/>
                    </a:cubicBezTo>
                    <a:cubicBezTo>
                      <a:pt x="115" y="9"/>
                      <a:pt x="115" y="9"/>
                      <a:pt x="115" y="9"/>
                    </a:cubicBezTo>
                    <a:cubicBezTo>
                      <a:pt x="118" y="18"/>
                      <a:pt x="114" y="28"/>
                      <a:pt x="103" y="38"/>
                    </a:cubicBezTo>
                    <a:cubicBezTo>
                      <a:pt x="102" y="39"/>
                      <a:pt x="102" y="39"/>
                      <a:pt x="102" y="39"/>
                    </a:cubicBezTo>
                    <a:cubicBezTo>
                      <a:pt x="0" y="133"/>
                      <a:pt x="0" y="133"/>
                      <a:pt x="0" y="133"/>
                    </a:cubicBezTo>
                    <a:cubicBezTo>
                      <a:pt x="15" y="166"/>
                      <a:pt x="15" y="166"/>
                      <a:pt x="15" y="166"/>
                    </a:cubicBezTo>
                    <a:lnTo>
                      <a:pt x="148"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7"/>
              <p:cNvSpPr>
                <a:spLocks/>
              </p:cNvSpPr>
              <p:nvPr/>
            </p:nvSpPr>
            <p:spPr bwMode="auto">
              <a:xfrm>
                <a:off x="3797012" y="1110349"/>
                <a:ext cx="70169" cy="73004"/>
              </a:xfrm>
              <a:custGeom>
                <a:avLst/>
                <a:gdLst>
                  <a:gd name="T0" fmla="*/ 0 w 231"/>
                  <a:gd name="T1" fmla="*/ 125 h 239"/>
                  <a:gd name="T2" fmla="*/ 44 w 231"/>
                  <a:gd name="T3" fmla="*/ 73 h 239"/>
                  <a:gd name="T4" fmla="*/ 158 w 231"/>
                  <a:gd name="T5" fmla="*/ 96 h 239"/>
                  <a:gd name="T6" fmla="*/ 122 w 231"/>
                  <a:gd name="T7" fmla="*/ 65 h 239"/>
                  <a:gd name="T8" fmla="*/ 99 w 231"/>
                  <a:gd name="T9" fmla="*/ 51 h 239"/>
                  <a:gd name="T10" fmla="*/ 85 w 231"/>
                  <a:gd name="T11" fmla="*/ 58 h 239"/>
                  <a:gd name="T12" fmla="*/ 68 w 231"/>
                  <a:gd name="T13" fmla="*/ 45 h 239"/>
                  <a:gd name="T14" fmla="*/ 106 w 231"/>
                  <a:gd name="T15" fmla="*/ 0 h 239"/>
                  <a:gd name="T16" fmla="*/ 123 w 231"/>
                  <a:gd name="T17" fmla="*/ 14 h 239"/>
                  <a:gd name="T18" fmla="*/ 118 w 231"/>
                  <a:gd name="T19" fmla="*/ 29 h 239"/>
                  <a:gd name="T20" fmla="*/ 136 w 231"/>
                  <a:gd name="T21" fmla="*/ 49 h 239"/>
                  <a:gd name="T22" fmla="*/ 231 w 231"/>
                  <a:gd name="T23" fmla="*/ 128 h 239"/>
                  <a:gd name="T24" fmla="*/ 212 w 231"/>
                  <a:gd name="T25" fmla="*/ 150 h 239"/>
                  <a:gd name="T26" fmla="*/ 58 w 231"/>
                  <a:gd name="T27" fmla="*/ 120 h 239"/>
                  <a:gd name="T28" fmla="*/ 122 w 231"/>
                  <a:gd name="T29" fmla="*/ 173 h 239"/>
                  <a:gd name="T30" fmla="*/ 145 w 231"/>
                  <a:gd name="T31" fmla="*/ 187 h 239"/>
                  <a:gd name="T32" fmla="*/ 159 w 231"/>
                  <a:gd name="T33" fmla="*/ 180 h 239"/>
                  <a:gd name="T34" fmla="*/ 176 w 231"/>
                  <a:gd name="T35" fmla="*/ 193 h 239"/>
                  <a:gd name="T36" fmla="*/ 137 w 231"/>
                  <a:gd name="T37" fmla="*/ 239 h 239"/>
                  <a:gd name="T38" fmla="*/ 120 w 231"/>
                  <a:gd name="T39" fmla="*/ 225 h 239"/>
                  <a:gd name="T40" fmla="*/ 125 w 231"/>
                  <a:gd name="T41" fmla="*/ 209 h 239"/>
                  <a:gd name="T42" fmla="*/ 107 w 231"/>
                  <a:gd name="T43" fmla="*/ 189 h 239"/>
                  <a:gd name="T44" fmla="*/ 54 w 231"/>
                  <a:gd name="T45" fmla="*/ 146 h 239"/>
                  <a:gd name="T46" fmla="*/ 31 w 231"/>
                  <a:gd name="T47" fmla="*/ 132 h 239"/>
                  <a:gd name="T48" fmla="*/ 17 w 231"/>
                  <a:gd name="T49" fmla="*/ 139 h 239"/>
                  <a:gd name="T50" fmla="*/ 0 w 231"/>
                  <a:gd name="T51" fmla="*/ 12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1" h="239">
                    <a:moveTo>
                      <a:pt x="0" y="125"/>
                    </a:moveTo>
                    <a:cubicBezTo>
                      <a:pt x="44" y="73"/>
                      <a:pt x="44" y="73"/>
                      <a:pt x="44" y="73"/>
                    </a:cubicBezTo>
                    <a:cubicBezTo>
                      <a:pt x="158" y="96"/>
                      <a:pt x="158" y="96"/>
                      <a:pt x="158" y="96"/>
                    </a:cubicBezTo>
                    <a:cubicBezTo>
                      <a:pt x="122" y="65"/>
                      <a:pt x="122" y="65"/>
                      <a:pt x="122" y="65"/>
                    </a:cubicBezTo>
                    <a:cubicBezTo>
                      <a:pt x="111" y="57"/>
                      <a:pt x="103" y="52"/>
                      <a:pt x="99" y="51"/>
                    </a:cubicBezTo>
                    <a:cubicBezTo>
                      <a:pt x="94" y="51"/>
                      <a:pt x="89" y="53"/>
                      <a:pt x="85" y="58"/>
                    </a:cubicBezTo>
                    <a:cubicBezTo>
                      <a:pt x="68" y="45"/>
                      <a:pt x="68" y="45"/>
                      <a:pt x="68" y="45"/>
                    </a:cubicBezTo>
                    <a:cubicBezTo>
                      <a:pt x="106" y="0"/>
                      <a:pt x="106" y="0"/>
                      <a:pt x="106" y="0"/>
                    </a:cubicBezTo>
                    <a:cubicBezTo>
                      <a:pt x="123" y="14"/>
                      <a:pt x="123" y="14"/>
                      <a:pt x="123" y="14"/>
                    </a:cubicBezTo>
                    <a:cubicBezTo>
                      <a:pt x="119" y="19"/>
                      <a:pt x="117" y="25"/>
                      <a:pt x="118" y="29"/>
                    </a:cubicBezTo>
                    <a:cubicBezTo>
                      <a:pt x="119" y="33"/>
                      <a:pt x="126" y="40"/>
                      <a:pt x="136" y="49"/>
                    </a:cubicBezTo>
                    <a:cubicBezTo>
                      <a:pt x="231" y="128"/>
                      <a:pt x="231" y="128"/>
                      <a:pt x="231" y="128"/>
                    </a:cubicBezTo>
                    <a:cubicBezTo>
                      <a:pt x="212" y="150"/>
                      <a:pt x="212" y="150"/>
                      <a:pt x="212" y="150"/>
                    </a:cubicBezTo>
                    <a:cubicBezTo>
                      <a:pt x="58" y="120"/>
                      <a:pt x="58" y="120"/>
                      <a:pt x="58" y="120"/>
                    </a:cubicBezTo>
                    <a:cubicBezTo>
                      <a:pt x="122" y="173"/>
                      <a:pt x="122" y="173"/>
                      <a:pt x="122" y="173"/>
                    </a:cubicBezTo>
                    <a:cubicBezTo>
                      <a:pt x="132" y="182"/>
                      <a:pt x="140" y="187"/>
                      <a:pt x="145" y="187"/>
                    </a:cubicBezTo>
                    <a:cubicBezTo>
                      <a:pt x="149" y="187"/>
                      <a:pt x="154" y="185"/>
                      <a:pt x="159" y="180"/>
                    </a:cubicBezTo>
                    <a:cubicBezTo>
                      <a:pt x="176" y="193"/>
                      <a:pt x="176" y="193"/>
                      <a:pt x="176" y="193"/>
                    </a:cubicBezTo>
                    <a:cubicBezTo>
                      <a:pt x="137" y="239"/>
                      <a:pt x="137" y="239"/>
                      <a:pt x="137" y="239"/>
                    </a:cubicBezTo>
                    <a:cubicBezTo>
                      <a:pt x="120" y="225"/>
                      <a:pt x="120" y="225"/>
                      <a:pt x="120" y="225"/>
                    </a:cubicBezTo>
                    <a:cubicBezTo>
                      <a:pt x="125" y="219"/>
                      <a:pt x="126" y="214"/>
                      <a:pt x="125" y="209"/>
                    </a:cubicBezTo>
                    <a:cubicBezTo>
                      <a:pt x="124" y="205"/>
                      <a:pt x="118" y="198"/>
                      <a:pt x="107" y="189"/>
                    </a:cubicBezTo>
                    <a:cubicBezTo>
                      <a:pt x="54" y="146"/>
                      <a:pt x="54" y="146"/>
                      <a:pt x="54" y="146"/>
                    </a:cubicBezTo>
                    <a:cubicBezTo>
                      <a:pt x="44" y="137"/>
                      <a:pt x="36" y="132"/>
                      <a:pt x="31" y="132"/>
                    </a:cubicBezTo>
                    <a:cubicBezTo>
                      <a:pt x="27" y="131"/>
                      <a:pt x="22" y="134"/>
                      <a:pt x="17" y="139"/>
                    </a:cubicBezTo>
                    <a:lnTo>
                      <a:pt x="0"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8"/>
              <p:cNvSpPr>
                <a:spLocks noEditPoints="1"/>
              </p:cNvSpPr>
              <p:nvPr/>
            </p:nvSpPr>
            <p:spPr bwMode="auto">
              <a:xfrm>
                <a:off x="3270390" y="626254"/>
                <a:ext cx="592538" cy="592538"/>
              </a:xfrm>
              <a:custGeom>
                <a:avLst/>
                <a:gdLst>
                  <a:gd name="T0" fmla="*/ 975 w 1950"/>
                  <a:gd name="T1" fmla="*/ 0 h 1950"/>
                  <a:gd name="T2" fmla="*/ 0 w 1950"/>
                  <a:gd name="T3" fmla="*/ 975 h 1950"/>
                  <a:gd name="T4" fmla="*/ 975 w 1950"/>
                  <a:gd name="T5" fmla="*/ 1950 h 1950"/>
                  <a:gd name="T6" fmla="*/ 1950 w 1950"/>
                  <a:gd name="T7" fmla="*/ 975 h 1950"/>
                  <a:gd name="T8" fmla="*/ 975 w 1950"/>
                  <a:gd name="T9" fmla="*/ 0 h 1950"/>
                  <a:gd name="T10" fmla="*/ 975 w 1950"/>
                  <a:gd name="T11" fmla="*/ 1929 h 1950"/>
                  <a:gd name="T12" fmla="*/ 21 w 1950"/>
                  <a:gd name="T13" fmla="*/ 975 h 1950"/>
                  <a:gd name="T14" fmla="*/ 975 w 1950"/>
                  <a:gd name="T15" fmla="*/ 21 h 1950"/>
                  <a:gd name="T16" fmla="*/ 1929 w 1950"/>
                  <a:gd name="T17" fmla="*/ 975 h 1950"/>
                  <a:gd name="T18" fmla="*/ 975 w 1950"/>
                  <a:gd name="T19" fmla="*/ 1929 h 1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50" h="1950">
                    <a:moveTo>
                      <a:pt x="975" y="0"/>
                    </a:moveTo>
                    <a:cubicBezTo>
                      <a:pt x="436" y="0"/>
                      <a:pt x="0" y="436"/>
                      <a:pt x="0" y="975"/>
                    </a:cubicBezTo>
                    <a:cubicBezTo>
                      <a:pt x="0" y="1514"/>
                      <a:pt x="436" y="1950"/>
                      <a:pt x="975" y="1950"/>
                    </a:cubicBezTo>
                    <a:cubicBezTo>
                      <a:pt x="1513" y="1950"/>
                      <a:pt x="1950" y="1514"/>
                      <a:pt x="1950" y="975"/>
                    </a:cubicBezTo>
                    <a:cubicBezTo>
                      <a:pt x="1950" y="436"/>
                      <a:pt x="1513" y="0"/>
                      <a:pt x="975" y="0"/>
                    </a:cubicBezTo>
                    <a:close/>
                    <a:moveTo>
                      <a:pt x="975" y="1929"/>
                    </a:moveTo>
                    <a:cubicBezTo>
                      <a:pt x="448" y="1929"/>
                      <a:pt x="21" y="1502"/>
                      <a:pt x="21" y="975"/>
                    </a:cubicBezTo>
                    <a:cubicBezTo>
                      <a:pt x="21" y="448"/>
                      <a:pt x="448" y="21"/>
                      <a:pt x="975" y="21"/>
                    </a:cubicBezTo>
                    <a:cubicBezTo>
                      <a:pt x="1501" y="21"/>
                      <a:pt x="1929" y="448"/>
                      <a:pt x="1929" y="975"/>
                    </a:cubicBezTo>
                    <a:cubicBezTo>
                      <a:pt x="1929" y="1502"/>
                      <a:pt x="1501" y="1929"/>
                      <a:pt x="975"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39"/>
              <p:cNvSpPr>
                <a:spLocks/>
              </p:cNvSpPr>
              <p:nvPr/>
            </p:nvSpPr>
            <p:spPr bwMode="auto">
              <a:xfrm>
                <a:off x="3404349" y="646100"/>
                <a:ext cx="434481" cy="362185"/>
              </a:xfrm>
              <a:custGeom>
                <a:avLst/>
                <a:gdLst>
                  <a:gd name="T0" fmla="*/ 534 w 1430"/>
                  <a:gd name="T1" fmla="*/ 0 h 1191"/>
                  <a:gd name="T2" fmla="*/ 0 w 1430"/>
                  <a:gd name="T3" fmla="*/ 948 h 1191"/>
                  <a:gd name="T4" fmla="*/ 11 w 1430"/>
                  <a:gd name="T5" fmla="*/ 1122 h 1191"/>
                  <a:gd name="T6" fmla="*/ 175 w 1430"/>
                  <a:gd name="T7" fmla="*/ 1164 h 1191"/>
                  <a:gd name="T8" fmla="*/ 156 w 1430"/>
                  <a:gd name="T9" fmla="*/ 926 h 1191"/>
                  <a:gd name="T10" fmla="*/ 506 w 1430"/>
                  <a:gd name="T11" fmla="*/ 76 h 1191"/>
                  <a:gd name="T12" fmla="*/ 241 w 1430"/>
                  <a:gd name="T13" fmla="*/ 851 h 1191"/>
                  <a:gd name="T14" fmla="*/ 280 w 1430"/>
                  <a:gd name="T15" fmla="*/ 1179 h 1191"/>
                  <a:gd name="T16" fmla="*/ 518 w 1430"/>
                  <a:gd name="T17" fmla="*/ 1188 h 1191"/>
                  <a:gd name="T18" fmla="*/ 1430 w 1430"/>
                  <a:gd name="T19" fmla="*/ 748 h 1191"/>
                  <a:gd name="T20" fmla="*/ 535 w 1430"/>
                  <a:gd name="T21" fmla="*/ 0 h 1191"/>
                  <a:gd name="T22" fmla="*/ 534 w 1430"/>
                  <a:gd name="T23" fmla="*/ 0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30" h="1191">
                    <a:moveTo>
                      <a:pt x="534" y="0"/>
                    </a:moveTo>
                    <a:cubicBezTo>
                      <a:pt x="230" y="84"/>
                      <a:pt x="0" y="476"/>
                      <a:pt x="0" y="948"/>
                    </a:cubicBezTo>
                    <a:cubicBezTo>
                      <a:pt x="0" y="1008"/>
                      <a:pt x="4" y="1066"/>
                      <a:pt x="11" y="1122"/>
                    </a:cubicBezTo>
                    <a:cubicBezTo>
                      <a:pt x="63" y="1139"/>
                      <a:pt x="118" y="1153"/>
                      <a:pt x="175" y="1164"/>
                    </a:cubicBezTo>
                    <a:cubicBezTo>
                      <a:pt x="163" y="1088"/>
                      <a:pt x="156" y="1008"/>
                      <a:pt x="156" y="926"/>
                    </a:cubicBezTo>
                    <a:cubicBezTo>
                      <a:pt x="156" y="535"/>
                      <a:pt x="302" y="202"/>
                      <a:pt x="506" y="76"/>
                    </a:cubicBezTo>
                    <a:cubicBezTo>
                      <a:pt x="345" y="252"/>
                      <a:pt x="241" y="534"/>
                      <a:pt x="241" y="851"/>
                    </a:cubicBezTo>
                    <a:cubicBezTo>
                      <a:pt x="241" y="967"/>
                      <a:pt x="255" y="1077"/>
                      <a:pt x="280" y="1179"/>
                    </a:cubicBezTo>
                    <a:cubicBezTo>
                      <a:pt x="356" y="1188"/>
                      <a:pt x="436" y="1191"/>
                      <a:pt x="518" y="1188"/>
                    </a:cubicBezTo>
                    <a:cubicBezTo>
                      <a:pt x="946" y="1171"/>
                      <a:pt x="1304" y="988"/>
                      <a:pt x="1430" y="748"/>
                    </a:cubicBezTo>
                    <a:cubicBezTo>
                      <a:pt x="1353" y="323"/>
                      <a:pt x="982" y="0"/>
                      <a:pt x="535" y="0"/>
                    </a:cubicBezTo>
                    <a:cubicBezTo>
                      <a:pt x="535" y="0"/>
                      <a:pt x="534" y="0"/>
                      <a:pt x="5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40"/>
              <p:cNvSpPr>
                <a:spLocks/>
              </p:cNvSpPr>
              <p:nvPr/>
            </p:nvSpPr>
            <p:spPr bwMode="auto">
              <a:xfrm>
                <a:off x="3410019" y="1004741"/>
                <a:ext cx="62372" cy="56702"/>
              </a:xfrm>
              <a:custGeom>
                <a:avLst/>
                <a:gdLst>
                  <a:gd name="T0" fmla="*/ 205 w 205"/>
                  <a:gd name="T1" fmla="*/ 187 h 187"/>
                  <a:gd name="T2" fmla="*/ 168 w 205"/>
                  <a:gd name="T3" fmla="*/ 50 h 187"/>
                  <a:gd name="T4" fmla="*/ 0 w 205"/>
                  <a:gd name="T5" fmla="*/ 0 h 187"/>
                  <a:gd name="T6" fmla="*/ 30 w 205"/>
                  <a:gd name="T7" fmla="*/ 137 h 187"/>
                  <a:gd name="T8" fmla="*/ 205 w 205"/>
                  <a:gd name="T9" fmla="*/ 187 h 187"/>
                </a:gdLst>
                <a:ahLst/>
                <a:cxnLst>
                  <a:cxn ang="0">
                    <a:pos x="T0" y="T1"/>
                  </a:cxn>
                  <a:cxn ang="0">
                    <a:pos x="T2" y="T3"/>
                  </a:cxn>
                  <a:cxn ang="0">
                    <a:pos x="T4" y="T5"/>
                  </a:cxn>
                  <a:cxn ang="0">
                    <a:pos x="T6" y="T7"/>
                  </a:cxn>
                  <a:cxn ang="0">
                    <a:pos x="T8" y="T9"/>
                  </a:cxn>
                </a:cxnLst>
                <a:rect l="0" t="0" r="r" b="b"/>
                <a:pathLst>
                  <a:path w="205" h="187">
                    <a:moveTo>
                      <a:pt x="205" y="187"/>
                    </a:moveTo>
                    <a:cubicBezTo>
                      <a:pt x="190" y="143"/>
                      <a:pt x="178" y="97"/>
                      <a:pt x="168" y="50"/>
                    </a:cubicBezTo>
                    <a:cubicBezTo>
                      <a:pt x="108" y="36"/>
                      <a:pt x="52" y="20"/>
                      <a:pt x="0" y="0"/>
                    </a:cubicBezTo>
                    <a:cubicBezTo>
                      <a:pt x="8" y="47"/>
                      <a:pt x="18" y="93"/>
                      <a:pt x="30" y="137"/>
                    </a:cubicBezTo>
                    <a:cubicBezTo>
                      <a:pt x="85" y="157"/>
                      <a:pt x="144" y="173"/>
                      <a:pt x="205" y="1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41"/>
              <p:cNvSpPr>
                <a:spLocks/>
              </p:cNvSpPr>
              <p:nvPr/>
            </p:nvSpPr>
            <p:spPr bwMode="auto">
              <a:xfrm>
                <a:off x="3310790" y="1025296"/>
                <a:ext cx="275006" cy="172942"/>
              </a:xfrm>
              <a:custGeom>
                <a:avLst/>
                <a:gdLst>
                  <a:gd name="T0" fmla="*/ 571 w 907"/>
                  <a:gd name="T1" fmla="*/ 219 h 571"/>
                  <a:gd name="T2" fmla="*/ 398 w 907"/>
                  <a:gd name="T3" fmla="*/ 187 h 571"/>
                  <a:gd name="T4" fmla="*/ 574 w 907"/>
                  <a:gd name="T5" fmla="*/ 477 h 571"/>
                  <a:gd name="T6" fmla="*/ 330 w 907"/>
                  <a:gd name="T7" fmla="*/ 168 h 571"/>
                  <a:gd name="T8" fmla="*/ 0 w 907"/>
                  <a:gd name="T9" fmla="*/ 0 h 571"/>
                  <a:gd name="T10" fmla="*/ 844 w 907"/>
                  <a:gd name="T11" fmla="*/ 571 h 571"/>
                  <a:gd name="T12" fmla="*/ 907 w 907"/>
                  <a:gd name="T13" fmla="*/ 569 h 571"/>
                  <a:gd name="T14" fmla="*/ 571 w 907"/>
                  <a:gd name="T15" fmla="*/ 219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7" h="571">
                    <a:moveTo>
                      <a:pt x="571" y="219"/>
                    </a:moveTo>
                    <a:cubicBezTo>
                      <a:pt x="511" y="211"/>
                      <a:pt x="453" y="200"/>
                      <a:pt x="398" y="187"/>
                    </a:cubicBezTo>
                    <a:cubicBezTo>
                      <a:pt x="443" y="300"/>
                      <a:pt x="503" y="399"/>
                      <a:pt x="574" y="477"/>
                    </a:cubicBezTo>
                    <a:cubicBezTo>
                      <a:pt x="476" y="416"/>
                      <a:pt x="392" y="308"/>
                      <a:pt x="330" y="168"/>
                    </a:cubicBezTo>
                    <a:cubicBezTo>
                      <a:pt x="195" y="128"/>
                      <a:pt x="81" y="70"/>
                      <a:pt x="0" y="0"/>
                    </a:cubicBezTo>
                    <a:cubicBezTo>
                      <a:pt x="134" y="335"/>
                      <a:pt x="461" y="571"/>
                      <a:pt x="844" y="571"/>
                    </a:cubicBezTo>
                    <a:cubicBezTo>
                      <a:pt x="865" y="571"/>
                      <a:pt x="886" y="570"/>
                      <a:pt x="907" y="569"/>
                    </a:cubicBezTo>
                    <a:cubicBezTo>
                      <a:pt x="770" y="530"/>
                      <a:pt x="650" y="401"/>
                      <a:pt x="571" y="2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42"/>
              <p:cNvSpPr>
                <a:spLocks/>
              </p:cNvSpPr>
              <p:nvPr/>
            </p:nvSpPr>
            <p:spPr bwMode="auto">
              <a:xfrm>
                <a:off x="3495073" y="923940"/>
                <a:ext cx="348010" cy="266500"/>
              </a:xfrm>
              <a:custGeom>
                <a:avLst/>
                <a:gdLst>
                  <a:gd name="T0" fmla="*/ 297 w 1145"/>
                  <a:gd name="T1" fmla="*/ 348 h 877"/>
                  <a:gd name="T2" fmla="*/ 0 w 1145"/>
                  <a:gd name="T3" fmla="*/ 334 h 877"/>
                  <a:gd name="T4" fmla="*/ 53 w 1145"/>
                  <a:gd name="T5" fmla="*/ 473 h 877"/>
                  <a:gd name="T6" fmla="*/ 261 w 1145"/>
                  <a:gd name="T7" fmla="*/ 486 h 877"/>
                  <a:gd name="T8" fmla="*/ 1061 w 1145"/>
                  <a:gd name="T9" fmla="*/ 242 h 877"/>
                  <a:gd name="T10" fmla="*/ 185 w 1145"/>
                  <a:gd name="T11" fmla="*/ 565 h 877"/>
                  <a:gd name="T12" fmla="*/ 99 w 1145"/>
                  <a:gd name="T13" fmla="*/ 563 h 877"/>
                  <a:gd name="T14" fmla="*/ 452 w 1145"/>
                  <a:gd name="T15" fmla="*/ 877 h 877"/>
                  <a:gd name="T16" fmla="*/ 1145 w 1145"/>
                  <a:gd name="T17" fmla="*/ 0 h 877"/>
                  <a:gd name="T18" fmla="*/ 297 w 1145"/>
                  <a:gd name="T19" fmla="*/ 348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5" h="877">
                    <a:moveTo>
                      <a:pt x="297" y="348"/>
                    </a:moveTo>
                    <a:cubicBezTo>
                      <a:pt x="194" y="352"/>
                      <a:pt x="94" y="347"/>
                      <a:pt x="0" y="334"/>
                    </a:cubicBezTo>
                    <a:cubicBezTo>
                      <a:pt x="15" y="382"/>
                      <a:pt x="33" y="429"/>
                      <a:pt x="53" y="473"/>
                    </a:cubicBezTo>
                    <a:cubicBezTo>
                      <a:pt x="120" y="482"/>
                      <a:pt x="190" y="486"/>
                      <a:pt x="261" y="486"/>
                    </a:cubicBezTo>
                    <a:cubicBezTo>
                      <a:pt x="589" y="486"/>
                      <a:pt x="880" y="390"/>
                      <a:pt x="1061" y="242"/>
                    </a:cubicBezTo>
                    <a:cubicBezTo>
                      <a:pt x="931" y="430"/>
                      <a:pt x="588" y="565"/>
                      <a:pt x="185" y="565"/>
                    </a:cubicBezTo>
                    <a:cubicBezTo>
                      <a:pt x="156" y="565"/>
                      <a:pt x="127" y="564"/>
                      <a:pt x="99" y="563"/>
                    </a:cubicBezTo>
                    <a:cubicBezTo>
                      <a:pt x="189" y="718"/>
                      <a:pt x="312" y="831"/>
                      <a:pt x="452" y="877"/>
                    </a:cubicBezTo>
                    <a:cubicBezTo>
                      <a:pt x="848" y="781"/>
                      <a:pt x="1142" y="425"/>
                      <a:pt x="1145" y="0"/>
                    </a:cubicBezTo>
                    <a:cubicBezTo>
                      <a:pt x="1020" y="189"/>
                      <a:pt x="690" y="332"/>
                      <a:pt x="297" y="3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43"/>
              <p:cNvSpPr>
                <a:spLocks/>
              </p:cNvSpPr>
              <p:nvPr/>
            </p:nvSpPr>
            <p:spPr bwMode="auto">
              <a:xfrm>
                <a:off x="3290945" y="663110"/>
                <a:ext cx="180738" cy="373526"/>
              </a:xfrm>
              <a:custGeom>
                <a:avLst/>
                <a:gdLst>
                  <a:gd name="T0" fmla="*/ 347 w 596"/>
                  <a:gd name="T1" fmla="*/ 1230 h 1230"/>
                  <a:gd name="T2" fmla="*/ 314 w 596"/>
                  <a:gd name="T3" fmla="*/ 1090 h 1230"/>
                  <a:gd name="T4" fmla="*/ 92 w 596"/>
                  <a:gd name="T5" fmla="*/ 919 h 1230"/>
                  <a:gd name="T6" fmla="*/ 305 w 596"/>
                  <a:gd name="T7" fmla="*/ 1039 h 1230"/>
                  <a:gd name="T8" fmla="*/ 290 w 596"/>
                  <a:gd name="T9" fmla="*/ 819 h 1230"/>
                  <a:gd name="T10" fmla="*/ 596 w 596"/>
                  <a:gd name="T11" fmla="*/ 0 h 1230"/>
                  <a:gd name="T12" fmla="*/ 0 w 596"/>
                  <a:gd name="T13" fmla="*/ 854 h 1230"/>
                  <a:gd name="T14" fmla="*/ 6 w 596"/>
                  <a:gd name="T15" fmla="*/ 960 h 1230"/>
                  <a:gd name="T16" fmla="*/ 347 w 596"/>
                  <a:gd name="T17" fmla="*/ 1230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1230">
                    <a:moveTo>
                      <a:pt x="347" y="1230"/>
                    </a:moveTo>
                    <a:cubicBezTo>
                      <a:pt x="334" y="1186"/>
                      <a:pt x="323" y="1139"/>
                      <a:pt x="314" y="1090"/>
                    </a:cubicBezTo>
                    <a:cubicBezTo>
                      <a:pt x="217" y="1044"/>
                      <a:pt x="141" y="986"/>
                      <a:pt x="92" y="919"/>
                    </a:cubicBezTo>
                    <a:cubicBezTo>
                      <a:pt x="152" y="966"/>
                      <a:pt x="224" y="1006"/>
                      <a:pt x="305" y="1039"/>
                    </a:cubicBezTo>
                    <a:cubicBezTo>
                      <a:pt x="295" y="968"/>
                      <a:pt x="290" y="895"/>
                      <a:pt x="290" y="819"/>
                    </a:cubicBezTo>
                    <a:cubicBezTo>
                      <a:pt x="290" y="457"/>
                      <a:pt x="415" y="144"/>
                      <a:pt x="596" y="0"/>
                    </a:cubicBezTo>
                    <a:cubicBezTo>
                      <a:pt x="248" y="128"/>
                      <a:pt x="0" y="462"/>
                      <a:pt x="0" y="854"/>
                    </a:cubicBezTo>
                    <a:cubicBezTo>
                      <a:pt x="0" y="890"/>
                      <a:pt x="2" y="925"/>
                      <a:pt x="6" y="960"/>
                    </a:cubicBezTo>
                    <a:cubicBezTo>
                      <a:pt x="75" y="1069"/>
                      <a:pt x="195" y="1162"/>
                      <a:pt x="347" y="1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4" name="Freeform 44"/>
            <p:cNvSpPr>
              <a:spLocks/>
            </p:cNvSpPr>
            <p:nvPr/>
          </p:nvSpPr>
          <p:spPr bwMode="auto">
            <a:xfrm>
              <a:off x="4253465" y="1018917"/>
              <a:ext cx="179321" cy="222556"/>
            </a:xfrm>
            <a:custGeom>
              <a:avLst/>
              <a:gdLst>
                <a:gd name="T0" fmla="*/ 414 w 589"/>
                <a:gd name="T1" fmla="*/ 48 h 732"/>
                <a:gd name="T2" fmla="*/ 428 w 589"/>
                <a:gd name="T3" fmla="*/ 12 h 732"/>
                <a:gd name="T4" fmla="*/ 490 w 589"/>
                <a:gd name="T5" fmla="*/ 12 h 732"/>
                <a:gd name="T6" fmla="*/ 547 w 589"/>
                <a:gd name="T7" fmla="*/ 220 h 732"/>
                <a:gd name="T8" fmla="*/ 478 w 589"/>
                <a:gd name="T9" fmla="*/ 246 h 732"/>
                <a:gd name="T10" fmla="*/ 387 w 589"/>
                <a:gd name="T11" fmla="*/ 137 h 732"/>
                <a:gd name="T12" fmla="*/ 272 w 589"/>
                <a:gd name="T13" fmla="*/ 99 h 732"/>
                <a:gd name="T14" fmla="*/ 199 w 589"/>
                <a:gd name="T15" fmla="*/ 118 h 732"/>
                <a:gd name="T16" fmla="*/ 171 w 589"/>
                <a:gd name="T17" fmla="*/ 171 h 732"/>
                <a:gd name="T18" fmla="*/ 340 w 589"/>
                <a:gd name="T19" fmla="*/ 265 h 732"/>
                <a:gd name="T20" fmla="*/ 376 w 589"/>
                <a:gd name="T21" fmla="*/ 275 h 732"/>
                <a:gd name="T22" fmla="*/ 543 w 589"/>
                <a:gd name="T23" fmla="*/ 352 h 732"/>
                <a:gd name="T24" fmla="*/ 589 w 589"/>
                <a:gd name="T25" fmla="*/ 484 h 732"/>
                <a:gd name="T26" fmla="*/ 519 w 589"/>
                <a:gd name="T27" fmla="*/ 664 h 732"/>
                <a:gd name="T28" fmla="*/ 336 w 589"/>
                <a:gd name="T29" fmla="*/ 732 h 732"/>
                <a:gd name="T30" fmla="*/ 239 w 589"/>
                <a:gd name="T31" fmla="*/ 719 h 732"/>
                <a:gd name="T32" fmla="*/ 151 w 589"/>
                <a:gd name="T33" fmla="*/ 681 h 732"/>
                <a:gd name="T34" fmla="*/ 139 w 589"/>
                <a:gd name="T35" fmla="*/ 725 h 732"/>
                <a:gd name="T36" fmla="*/ 78 w 589"/>
                <a:gd name="T37" fmla="*/ 725 h 732"/>
                <a:gd name="T38" fmla="*/ 0 w 589"/>
                <a:gd name="T39" fmla="*/ 464 h 732"/>
                <a:gd name="T40" fmla="*/ 77 w 589"/>
                <a:gd name="T41" fmla="*/ 436 h 732"/>
                <a:gd name="T42" fmla="*/ 186 w 589"/>
                <a:gd name="T43" fmla="*/ 581 h 732"/>
                <a:gd name="T44" fmla="*/ 323 w 589"/>
                <a:gd name="T45" fmla="*/ 632 h 732"/>
                <a:gd name="T46" fmla="*/ 408 w 589"/>
                <a:gd name="T47" fmla="*/ 605 h 732"/>
                <a:gd name="T48" fmla="*/ 443 w 589"/>
                <a:gd name="T49" fmla="*/ 541 h 732"/>
                <a:gd name="T50" fmla="*/ 297 w 589"/>
                <a:gd name="T51" fmla="*/ 447 h 732"/>
                <a:gd name="T52" fmla="*/ 267 w 589"/>
                <a:gd name="T53" fmla="*/ 439 h 732"/>
                <a:gd name="T54" fmla="*/ 154 w 589"/>
                <a:gd name="T55" fmla="*/ 405 h 732"/>
                <a:gd name="T56" fmla="*/ 95 w 589"/>
                <a:gd name="T57" fmla="*/ 378 h 732"/>
                <a:gd name="T58" fmla="*/ 39 w 589"/>
                <a:gd name="T59" fmla="*/ 311 h 732"/>
                <a:gd name="T60" fmla="*/ 20 w 589"/>
                <a:gd name="T61" fmla="*/ 222 h 732"/>
                <a:gd name="T62" fmla="*/ 87 w 589"/>
                <a:gd name="T63" fmla="*/ 63 h 732"/>
                <a:gd name="T64" fmla="*/ 258 w 589"/>
                <a:gd name="T65" fmla="*/ 0 h 732"/>
                <a:gd name="T66" fmla="*/ 339 w 589"/>
                <a:gd name="T67" fmla="*/ 12 h 732"/>
                <a:gd name="T68" fmla="*/ 414 w 589"/>
                <a:gd name="T69" fmla="*/ 48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9" h="732">
                  <a:moveTo>
                    <a:pt x="414" y="48"/>
                  </a:moveTo>
                  <a:cubicBezTo>
                    <a:pt x="428" y="12"/>
                    <a:pt x="428" y="12"/>
                    <a:pt x="428" y="12"/>
                  </a:cubicBezTo>
                  <a:cubicBezTo>
                    <a:pt x="490" y="12"/>
                    <a:pt x="490" y="12"/>
                    <a:pt x="490" y="12"/>
                  </a:cubicBezTo>
                  <a:cubicBezTo>
                    <a:pt x="547" y="220"/>
                    <a:pt x="547" y="220"/>
                    <a:pt x="547" y="220"/>
                  </a:cubicBezTo>
                  <a:cubicBezTo>
                    <a:pt x="478" y="246"/>
                    <a:pt x="478" y="246"/>
                    <a:pt x="478" y="246"/>
                  </a:cubicBezTo>
                  <a:cubicBezTo>
                    <a:pt x="454" y="199"/>
                    <a:pt x="424" y="163"/>
                    <a:pt x="387" y="137"/>
                  </a:cubicBezTo>
                  <a:cubicBezTo>
                    <a:pt x="351" y="111"/>
                    <a:pt x="312" y="99"/>
                    <a:pt x="272" y="99"/>
                  </a:cubicBezTo>
                  <a:cubicBezTo>
                    <a:pt x="241" y="99"/>
                    <a:pt x="217" y="105"/>
                    <a:pt x="199" y="118"/>
                  </a:cubicBezTo>
                  <a:cubicBezTo>
                    <a:pt x="180" y="132"/>
                    <a:pt x="171" y="149"/>
                    <a:pt x="171" y="171"/>
                  </a:cubicBezTo>
                  <a:cubicBezTo>
                    <a:pt x="171" y="207"/>
                    <a:pt x="227" y="238"/>
                    <a:pt x="340" y="265"/>
                  </a:cubicBezTo>
                  <a:cubicBezTo>
                    <a:pt x="356" y="269"/>
                    <a:pt x="368" y="272"/>
                    <a:pt x="376" y="275"/>
                  </a:cubicBezTo>
                  <a:cubicBezTo>
                    <a:pt x="457" y="295"/>
                    <a:pt x="512" y="321"/>
                    <a:pt x="543" y="352"/>
                  </a:cubicBezTo>
                  <a:cubicBezTo>
                    <a:pt x="574" y="384"/>
                    <a:pt x="589" y="428"/>
                    <a:pt x="589" y="484"/>
                  </a:cubicBezTo>
                  <a:cubicBezTo>
                    <a:pt x="589" y="558"/>
                    <a:pt x="566" y="618"/>
                    <a:pt x="519" y="664"/>
                  </a:cubicBezTo>
                  <a:cubicBezTo>
                    <a:pt x="473" y="709"/>
                    <a:pt x="412" y="732"/>
                    <a:pt x="336" y="732"/>
                  </a:cubicBezTo>
                  <a:cubicBezTo>
                    <a:pt x="303" y="732"/>
                    <a:pt x="270" y="727"/>
                    <a:pt x="239" y="719"/>
                  </a:cubicBezTo>
                  <a:cubicBezTo>
                    <a:pt x="209" y="710"/>
                    <a:pt x="179" y="697"/>
                    <a:pt x="151" y="681"/>
                  </a:cubicBezTo>
                  <a:cubicBezTo>
                    <a:pt x="139" y="725"/>
                    <a:pt x="139" y="725"/>
                    <a:pt x="139" y="725"/>
                  </a:cubicBezTo>
                  <a:cubicBezTo>
                    <a:pt x="78" y="725"/>
                    <a:pt x="78" y="725"/>
                    <a:pt x="78" y="725"/>
                  </a:cubicBezTo>
                  <a:cubicBezTo>
                    <a:pt x="0" y="464"/>
                    <a:pt x="0" y="464"/>
                    <a:pt x="0" y="464"/>
                  </a:cubicBezTo>
                  <a:cubicBezTo>
                    <a:pt x="77" y="436"/>
                    <a:pt x="77" y="436"/>
                    <a:pt x="77" y="436"/>
                  </a:cubicBezTo>
                  <a:cubicBezTo>
                    <a:pt x="106" y="499"/>
                    <a:pt x="143" y="547"/>
                    <a:pt x="186" y="581"/>
                  </a:cubicBezTo>
                  <a:cubicBezTo>
                    <a:pt x="229" y="615"/>
                    <a:pt x="274" y="632"/>
                    <a:pt x="323" y="632"/>
                  </a:cubicBezTo>
                  <a:cubicBezTo>
                    <a:pt x="357" y="632"/>
                    <a:pt x="385" y="623"/>
                    <a:pt x="408" y="605"/>
                  </a:cubicBezTo>
                  <a:cubicBezTo>
                    <a:pt x="431" y="587"/>
                    <a:pt x="443" y="566"/>
                    <a:pt x="443" y="541"/>
                  </a:cubicBezTo>
                  <a:cubicBezTo>
                    <a:pt x="443" y="504"/>
                    <a:pt x="394" y="472"/>
                    <a:pt x="297" y="447"/>
                  </a:cubicBezTo>
                  <a:cubicBezTo>
                    <a:pt x="284" y="444"/>
                    <a:pt x="274" y="441"/>
                    <a:pt x="267" y="439"/>
                  </a:cubicBezTo>
                  <a:cubicBezTo>
                    <a:pt x="220" y="426"/>
                    <a:pt x="182" y="415"/>
                    <a:pt x="154" y="405"/>
                  </a:cubicBezTo>
                  <a:cubicBezTo>
                    <a:pt x="126" y="395"/>
                    <a:pt x="107" y="386"/>
                    <a:pt x="95" y="378"/>
                  </a:cubicBezTo>
                  <a:cubicBezTo>
                    <a:pt x="71" y="360"/>
                    <a:pt x="52" y="338"/>
                    <a:pt x="39" y="311"/>
                  </a:cubicBezTo>
                  <a:cubicBezTo>
                    <a:pt x="26" y="285"/>
                    <a:pt x="20" y="255"/>
                    <a:pt x="20" y="222"/>
                  </a:cubicBezTo>
                  <a:cubicBezTo>
                    <a:pt x="20" y="158"/>
                    <a:pt x="42" y="105"/>
                    <a:pt x="87" y="63"/>
                  </a:cubicBezTo>
                  <a:cubicBezTo>
                    <a:pt x="131" y="21"/>
                    <a:pt x="188" y="0"/>
                    <a:pt x="258" y="0"/>
                  </a:cubicBezTo>
                  <a:cubicBezTo>
                    <a:pt x="286" y="0"/>
                    <a:pt x="313" y="4"/>
                    <a:pt x="339" y="12"/>
                  </a:cubicBezTo>
                  <a:cubicBezTo>
                    <a:pt x="365" y="20"/>
                    <a:pt x="390" y="32"/>
                    <a:pt x="414"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5"/>
            <p:cNvSpPr>
              <a:spLocks/>
            </p:cNvSpPr>
            <p:nvPr/>
          </p:nvSpPr>
          <p:spPr bwMode="auto">
            <a:xfrm>
              <a:off x="4426406" y="1063570"/>
              <a:ext cx="172942" cy="172942"/>
            </a:xfrm>
            <a:custGeom>
              <a:avLst/>
              <a:gdLst>
                <a:gd name="T0" fmla="*/ 61 w 570"/>
                <a:gd name="T1" fmla="*/ 0 h 569"/>
                <a:gd name="T2" fmla="*/ 508 w 570"/>
                <a:gd name="T3" fmla="*/ 0 h 569"/>
                <a:gd name="T4" fmla="*/ 570 w 570"/>
                <a:gd name="T5" fmla="*/ 175 h 569"/>
                <a:gd name="T6" fmla="*/ 518 w 570"/>
                <a:gd name="T7" fmla="*/ 196 h 569"/>
                <a:gd name="T8" fmla="*/ 451 w 570"/>
                <a:gd name="T9" fmla="*/ 104 h 569"/>
                <a:gd name="T10" fmla="*/ 363 w 570"/>
                <a:gd name="T11" fmla="*/ 78 h 569"/>
                <a:gd name="T12" fmla="*/ 355 w 570"/>
                <a:gd name="T13" fmla="*/ 78 h 569"/>
                <a:gd name="T14" fmla="*/ 355 w 570"/>
                <a:gd name="T15" fmla="*/ 394 h 569"/>
                <a:gd name="T16" fmla="*/ 368 w 570"/>
                <a:gd name="T17" fmla="*/ 479 h 569"/>
                <a:gd name="T18" fmla="*/ 419 w 570"/>
                <a:gd name="T19" fmla="*/ 498 h 569"/>
                <a:gd name="T20" fmla="*/ 419 w 570"/>
                <a:gd name="T21" fmla="*/ 569 h 569"/>
                <a:gd name="T22" fmla="*/ 151 w 570"/>
                <a:gd name="T23" fmla="*/ 569 h 569"/>
                <a:gd name="T24" fmla="*/ 151 w 570"/>
                <a:gd name="T25" fmla="*/ 498 h 569"/>
                <a:gd name="T26" fmla="*/ 201 w 570"/>
                <a:gd name="T27" fmla="*/ 479 h 569"/>
                <a:gd name="T28" fmla="*/ 214 w 570"/>
                <a:gd name="T29" fmla="*/ 394 h 569"/>
                <a:gd name="T30" fmla="*/ 214 w 570"/>
                <a:gd name="T31" fmla="*/ 78 h 569"/>
                <a:gd name="T32" fmla="*/ 206 w 570"/>
                <a:gd name="T33" fmla="*/ 78 h 569"/>
                <a:gd name="T34" fmla="*/ 118 w 570"/>
                <a:gd name="T35" fmla="*/ 104 h 569"/>
                <a:gd name="T36" fmla="*/ 52 w 570"/>
                <a:gd name="T37" fmla="*/ 196 h 569"/>
                <a:gd name="T38" fmla="*/ 0 w 570"/>
                <a:gd name="T39" fmla="*/ 175 h 569"/>
                <a:gd name="T40" fmla="*/ 61 w 570"/>
                <a:gd name="T41"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0" h="569">
                  <a:moveTo>
                    <a:pt x="61" y="0"/>
                  </a:moveTo>
                  <a:cubicBezTo>
                    <a:pt x="508" y="0"/>
                    <a:pt x="508" y="0"/>
                    <a:pt x="508" y="0"/>
                  </a:cubicBezTo>
                  <a:cubicBezTo>
                    <a:pt x="570" y="175"/>
                    <a:pt x="570" y="175"/>
                    <a:pt x="570" y="175"/>
                  </a:cubicBezTo>
                  <a:cubicBezTo>
                    <a:pt x="518" y="196"/>
                    <a:pt x="518" y="196"/>
                    <a:pt x="518" y="196"/>
                  </a:cubicBezTo>
                  <a:cubicBezTo>
                    <a:pt x="496" y="153"/>
                    <a:pt x="474" y="122"/>
                    <a:pt x="451" y="104"/>
                  </a:cubicBezTo>
                  <a:cubicBezTo>
                    <a:pt x="427" y="87"/>
                    <a:pt x="398" y="78"/>
                    <a:pt x="363" y="78"/>
                  </a:cubicBezTo>
                  <a:cubicBezTo>
                    <a:pt x="355" y="78"/>
                    <a:pt x="355" y="78"/>
                    <a:pt x="355" y="78"/>
                  </a:cubicBezTo>
                  <a:cubicBezTo>
                    <a:pt x="355" y="394"/>
                    <a:pt x="355" y="394"/>
                    <a:pt x="355" y="394"/>
                  </a:cubicBezTo>
                  <a:cubicBezTo>
                    <a:pt x="355" y="438"/>
                    <a:pt x="359" y="467"/>
                    <a:pt x="368" y="479"/>
                  </a:cubicBezTo>
                  <a:cubicBezTo>
                    <a:pt x="377" y="490"/>
                    <a:pt x="394" y="497"/>
                    <a:pt x="419" y="498"/>
                  </a:cubicBezTo>
                  <a:cubicBezTo>
                    <a:pt x="419" y="569"/>
                    <a:pt x="419" y="569"/>
                    <a:pt x="419" y="569"/>
                  </a:cubicBezTo>
                  <a:cubicBezTo>
                    <a:pt x="151" y="569"/>
                    <a:pt x="151" y="569"/>
                    <a:pt x="151" y="569"/>
                  </a:cubicBezTo>
                  <a:cubicBezTo>
                    <a:pt x="151" y="498"/>
                    <a:pt x="151" y="498"/>
                    <a:pt x="151" y="498"/>
                  </a:cubicBezTo>
                  <a:cubicBezTo>
                    <a:pt x="176" y="497"/>
                    <a:pt x="192" y="490"/>
                    <a:pt x="201" y="479"/>
                  </a:cubicBezTo>
                  <a:cubicBezTo>
                    <a:pt x="210" y="467"/>
                    <a:pt x="214" y="439"/>
                    <a:pt x="214" y="394"/>
                  </a:cubicBezTo>
                  <a:cubicBezTo>
                    <a:pt x="214" y="78"/>
                    <a:pt x="214" y="78"/>
                    <a:pt x="214" y="78"/>
                  </a:cubicBezTo>
                  <a:cubicBezTo>
                    <a:pt x="206" y="78"/>
                    <a:pt x="206" y="78"/>
                    <a:pt x="206" y="78"/>
                  </a:cubicBezTo>
                  <a:cubicBezTo>
                    <a:pt x="171" y="78"/>
                    <a:pt x="141" y="87"/>
                    <a:pt x="118" y="104"/>
                  </a:cubicBezTo>
                  <a:cubicBezTo>
                    <a:pt x="95" y="122"/>
                    <a:pt x="73" y="153"/>
                    <a:pt x="52" y="196"/>
                  </a:cubicBezTo>
                  <a:cubicBezTo>
                    <a:pt x="0" y="175"/>
                    <a:pt x="0" y="175"/>
                    <a:pt x="0" y="175"/>
                  </a:cubicBezTo>
                  <a:lnTo>
                    <a:pt x="6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6"/>
            <p:cNvSpPr>
              <a:spLocks noEditPoints="1"/>
            </p:cNvSpPr>
            <p:nvPr/>
          </p:nvSpPr>
          <p:spPr bwMode="auto">
            <a:xfrm>
              <a:off x="4571706" y="1063570"/>
              <a:ext cx="180030" cy="172942"/>
            </a:xfrm>
            <a:custGeom>
              <a:avLst/>
              <a:gdLst>
                <a:gd name="T0" fmla="*/ 330 w 594"/>
                <a:gd name="T1" fmla="*/ 294 h 569"/>
                <a:gd name="T2" fmla="*/ 221 w 594"/>
                <a:gd name="T3" fmla="*/ 294 h 569"/>
                <a:gd name="T4" fmla="*/ 279 w 594"/>
                <a:gd name="T5" fmla="*/ 130 h 569"/>
                <a:gd name="T6" fmla="*/ 330 w 594"/>
                <a:gd name="T7" fmla="*/ 294 h 569"/>
                <a:gd name="T8" fmla="*/ 92 w 594"/>
                <a:gd name="T9" fmla="*/ 401 h 569"/>
                <a:gd name="T10" fmla="*/ 88 w 594"/>
                <a:gd name="T11" fmla="*/ 411 h 569"/>
                <a:gd name="T12" fmla="*/ 0 w 594"/>
                <a:gd name="T13" fmla="*/ 499 h 569"/>
                <a:gd name="T14" fmla="*/ 0 w 594"/>
                <a:gd name="T15" fmla="*/ 569 h 569"/>
                <a:gd name="T16" fmla="*/ 226 w 594"/>
                <a:gd name="T17" fmla="*/ 569 h 569"/>
                <a:gd name="T18" fmla="*/ 226 w 594"/>
                <a:gd name="T19" fmla="*/ 501 h 569"/>
                <a:gd name="T20" fmla="*/ 179 w 594"/>
                <a:gd name="T21" fmla="*/ 491 h 569"/>
                <a:gd name="T22" fmla="*/ 166 w 594"/>
                <a:gd name="T23" fmla="*/ 460 h 569"/>
                <a:gd name="T24" fmla="*/ 167 w 594"/>
                <a:gd name="T25" fmla="*/ 452 h 569"/>
                <a:gd name="T26" fmla="*/ 169 w 594"/>
                <a:gd name="T27" fmla="*/ 443 h 569"/>
                <a:gd name="T28" fmla="*/ 192 w 594"/>
                <a:gd name="T29" fmla="*/ 364 h 569"/>
                <a:gd name="T30" fmla="*/ 357 w 594"/>
                <a:gd name="T31" fmla="*/ 364 h 569"/>
                <a:gd name="T32" fmla="*/ 385 w 594"/>
                <a:gd name="T33" fmla="*/ 443 h 569"/>
                <a:gd name="T34" fmla="*/ 388 w 594"/>
                <a:gd name="T35" fmla="*/ 454 h 569"/>
                <a:gd name="T36" fmla="*/ 390 w 594"/>
                <a:gd name="T37" fmla="*/ 468 h 569"/>
                <a:gd name="T38" fmla="*/ 378 w 594"/>
                <a:gd name="T39" fmla="*/ 493 h 569"/>
                <a:gd name="T40" fmla="*/ 337 w 594"/>
                <a:gd name="T41" fmla="*/ 501 h 569"/>
                <a:gd name="T42" fmla="*/ 331 w 594"/>
                <a:gd name="T43" fmla="*/ 501 h 569"/>
                <a:gd name="T44" fmla="*/ 331 w 594"/>
                <a:gd name="T45" fmla="*/ 569 h 569"/>
                <a:gd name="T46" fmla="*/ 594 w 594"/>
                <a:gd name="T47" fmla="*/ 569 h 569"/>
                <a:gd name="T48" fmla="*/ 594 w 594"/>
                <a:gd name="T49" fmla="*/ 499 h 569"/>
                <a:gd name="T50" fmla="*/ 522 w 594"/>
                <a:gd name="T51" fmla="*/ 425 h 569"/>
                <a:gd name="T52" fmla="*/ 521 w 594"/>
                <a:gd name="T53" fmla="*/ 422 h 569"/>
                <a:gd name="T54" fmla="*/ 370 w 594"/>
                <a:gd name="T55" fmla="*/ 0 h 569"/>
                <a:gd name="T56" fmla="*/ 246 w 594"/>
                <a:gd name="T57" fmla="*/ 0 h 569"/>
                <a:gd name="T58" fmla="*/ 92 w 594"/>
                <a:gd name="T59" fmla="*/ 40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4" h="569">
                  <a:moveTo>
                    <a:pt x="330" y="294"/>
                  </a:moveTo>
                  <a:cubicBezTo>
                    <a:pt x="221" y="294"/>
                    <a:pt x="221" y="294"/>
                    <a:pt x="221" y="294"/>
                  </a:cubicBezTo>
                  <a:cubicBezTo>
                    <a:pt x="279" y="130"/>
                    <a:pt x="279" y="130"/>
                    <a:pt x="279" y="130"/>
                  </a:cubicBezTo>
                  <a:lnTo>
                    <a:pt x="330" y="294"/>
                  </a:lnTo>
                  <a:close/>
                  <a:moveTo>
                    <a:pt x="92" y="401"/>
                  </a:moveTo>
                  <a:cubicBezTo>
                    <a:pt x="91" y="403"/>
                    <a:pt x="89" y="407"/>
                    <a:pt x="88" y="411"/>
                  </a:cubicBezTo>
                  <a:cubicBezTo>
                    <a:pt x="67" y="464"/>
                    <a:pt x="38" y="493"/>
                    <a:pt x="0" y="499"/>
                  </a:cubicBezTo>
                  <a:cubicBezTo>
                    <a:pt x="0" y="569"/>
                    <a:pt x="0" y="569"/>
                    <a:pt x="0" y="569"/>
                  </a:cubicBezTo>
                  <a:cubicBezTo>
                    <a:pt x="226" y="569"/>
                    <a:pt x="226" y="569"/>
                    <a:pt x="226" y="569"/>
                  </a:cubicBezTo>
                  <a:cubicBezTo>
                    <a:pt x="226" y="501"/>
                    <a:pt x="226" y="501"/>
                    <a:pt x="226" y="501"/>
                  </a:cubicBezTo>
                  <a:cubicBezTo>
                    <a:pt x="204" y="500"/>
                    <a:pt x="188" y="497"/>
                    <a:pt x="179" y="491"/>
                  </a:cubicBezTo>
                  <a:cubicBezTo>
                    <a:pt x="171" y="485"/>
                    <a:pt x="166" y="474"/>
                    <a:pt x="166" y="460"/>
                  </a:cubicBezTo>
                  <a:cubicBezTo>
                    <a:pt x="166" y="458"/>
                    <a:pt x="166" y="455"/>
                    <a:pt x="167" y="452"/>
                  </a:cubicBezTo>
                  <a:cubicBezTo>
                    <a:pt x="167" y="449"/>
                    <a:pt x="168" y="446"/>
                    <a:pt x="169" y="443"/>
                  </a:cubicBezTo>
                  <a:cubicBezTo>
                    <a:pt x="192" y="364"/>
                    <a:pt x="192" y="364"/>
                    <a:pt x="192" y="364"/>
                  </a:cubicBezTo>
                  <a:cubicBezTo>
                    <a:pt x="357" y="364"/>
                    <a:pt x="357" y="364"/>
                    <a:pt x="357" y="364"/>
                  </a:cubicBezTo>
                  <a:cubicBezTo>
                    <a:pt x="385" y="443"/>
                    <a:pt x="385" y="443"/>
                    <a:pt x="385" y="443"/>
                  </a:cubicBezTo>
                  <a:cubicBezTo>
                    <a:pt x="387" y="446"/>
                    <a:pt x="388" y="450"/>
                    <a:pt x="388" y="454"/>
                  </a:cubicBezTo>
                  <a:cubicBezTo>
                    <a:pt x="389" y="458"/>
                    <a:pt x="390" y="463"/>
                    <a:pt x="390" y="468"/>
                  </a:cubicBezTo>
                  <a:cubicBezTo>
                    <a:pt x="390" y="480"/>
                    <a:pt x="386" y="488"/>
                    <a:pt x="378" y="493"/>
                  </a:cubicBezTo>
                  <a:cubicBezTo>
                    <a:pt x="370" y="498"/>
                    <a:pt x="356" y="501"/>
                    <a:pt x="337" y="501"/>
                  </a:cubicBezTo>
                  <a:cubicBezTo>
                    <a:pt x="331" y="501"/>
                    <a:pt x="331" y="501"/>
                    <a:pt x="331" y="501"/>
                  </a:cubicBezTo>
                  <a:cubicBezTo>
                    <a:pt x="331" y="569"/>
                    <a:pt x="331" y="569"/>
                    <a:pt x="331" y="569"/>
                  </a:cubicBezTo>
                  <a:cubicBezTo>
                    <a:pt x="594" y="569"/>
                    <a:pt x="594" y="569"/>
                    <a:pt x="594" y="569"/>
                  </a:cubicBezTo>
                  <a:cubicBezTo>
                    <a:pt x="594" y="499"/>
                    <a:pt x="594" y="499"/>
                    <a:pt x="594" y="499"/>
                  </a:cubicBezTo>
                  <a:cubicBezTo>
                    <a:pt x="562" y="495"/>
                    <a:pt x="538" y="471"/>
                    <a:pt x="522" y="425"/>
                  </a:cubicBezTo>
                  <a:cubicBezTo>
                    <a:pt x="521" y="422"/>
                    <a:pt x="521" y="422"/>
                    <a:pt x="521" y="422"/>
                  </a:cubicBezTo>
                  <a:cubicBezTo>
                    <a:pt x="370" y="0"/>
                    <a:pt x="370" y="0"/>
                    <a:pt x="370" y="0"/>
                  </a:cubicBezTo>
                  <a:cubicBezTo>
                    <a:pt x="246" y="0"/>
                    <a:pt x="246" y="0"/>
                    <a:pt x="246" y="0"/>
                  </a:cubicBezTo>
                  <a:lnTo>
                    <a:pt x="92" y="4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
            <p:cNvSpPr>
              <a:spLocks/>
            </p:cNvSpPr>
            <p:nvPr/>
          </p:nvSpPr>
          <p:spPr bwMode="auto">
            <a:xfrm>
              <a:off x="4724093" y="1063570"/>
              <a:ext cx="173651" cy="172942"/>
            </a:xfrm>
            <a:custGeom>
              <a:avLst/>
              <a:gdLst>
                <a:gd name="T0" fmla="*/ 61 w 570"/>
                <a:gd name="T1" fmla="*/ 0 h 569"/>
                <a:gd name="T2" fmla="*/ 508 w 570"/>
                <a:gd name="T3" fmla="*/ 0 h 569"/>
                <a:gd name="T4" fmla="*/ 570 w 570"/>
                <a:gd name="T5" fmla="*/ 175 h 569"/>
                <a:gd name="T6" fmla="*/ 517 w 570"/>
                <a:gd name="T7" fmla="*/ 196 h 569"/>
                <a:gd name="T8" fmla="*/ 451 w 570"/>
                <a:gd name="T9" fmla="*/ 104 h 569"/>
                <a:gd name="T10" fmla="*/ 363 w 570"/>
                <a:gd name="T11" fmla="*/ 78 h 569"/>
                <a:gd name="T12" fmla="*/ 355 w 570"/>
                <a:gd name="T13" fmla="*/ 78 h 569"/>
                <a:gd name="T14" fmla="*/ 355 w 570"/>
                <a:gd name="T15" fmla="*/ 394 h 569"/>
                <a:gd name="T16" fmla="*/ 368 w 570"/>
                <a:gd name="T17" fmla="*/ 479 h 569"/>
                <a:gd name="T18" fmla="*/ 419 w 570"/>
                <a:gd name="T19" fmla="*/ 498 h 569"/>
                <a:gd name="T20" fmla="*/ 419 w 570"/>
                <a:gd name="T21" fmla="*/ 569 h 569"/>
                <a:gd name="T22" fmla="*/ 151 w 570"/>
                <a:gd name="T23" fmla="*/ 569 h 569"/>
                <a:gd name="T24" fmla="*/ 151 w 570"/>
                <a:gd name="T25" fmla="*/ 498 h 569"/>
                <a:gd name="T26" fmla="*/ 201 w 570"/>
                <a:gd name="T27" fmla="*/ 479 h 569"/>
                <a:gd name="T28" fmla="*/ 215 w 570"/>
                <a:gd name="T29" fmla="*/ 394 h 569"/>
                <a:gd name="T30" fmla="*/ 215 w 570"/>
                <a:gd name="T31" fmla="*/ 78 h 569"/>
                <a:gd name="T32" fmla="*/ 206 w 570"/>
                <a:gd name="T33" fmla="*/ 78 h 569"/>
                <a:gd name="T34" fmla="*/ 118 w 570"/>
                <a:gd name="T35" fmla="*/ 104 h 569"/>
                <a:gd name="T36" fmla="*/ 52 w 570"/>
                <a:gd name="T37" fmla="*/ 196 h 569"/>
                <a:gd name="T38" fmla="*/ 0 w 570"/>
                <a:gd name="T39" fmla="*/ 175 h 569"/>
                <a:gd name="T40" fmla="*/ 61 w 570"/>
                <a:gd name="T41"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0" h="569">
                  <a:moveTo>
                    <a:pt x="61" y="0"/>
                  </a:moveTo>
                  <a:cubicBezTo>
                    <a:pt x="508" y="0"/>
                    <a:pt x="508" y="0"/>
                    <a:pt x="508" y="0"/>
                  </a:cubicBezTo>
                  <a:cubicBezTo>
                    <a:pt x="570" y="175"/>
                    <a:pt x="570" y="175"/>
                    <a:pt x="570" y="175"/>
                  </a:cubicBezTo>
                  <a:cubicBezTo>
                    <a:pt x="517" y="196"/>
                    <a:pt x="517" y="196"/>
                    <a:pt x="517" y="196"/>
                  </a:cubicBezTo>
                  <a:cubicBezTo>
                    <a:pt x="496" y="153"/>
                    <a:pt x="474" y="122"/>
                    <a:pt x="451" y="104"/>
                  </a:cubicBezTo>
                  <a:cubicBezTo>
                    <a:pt x="427" y="87"/>
                    <a:pt x="398" y="78"/>
                    <a:pt x="363" y="78"/>
                  </a:cubicBezTo>
                  <a:cubicBezTo>
                    <a:pt x="355" y="78"/>
                    <a:pt x="355" y="78"/>
                    <a:pt x="355" y="78"/>
                  </a:cubicBezTo>
                  <a:cubicBezTo>
                    <a:pt x="355" y="394"/>
                    <a:pt x="355" y="394"/>
                    <a:pt x="355" y="394"/>
                  </a:cubicBezTo>
                  <a:cubicBezTo>
                    <a:pt x="355" y="438"/>
                    <a:pt x="359" y="467"/>
                    <a:pt x="368" y="479"/>
                  </a:cubicBezTo>
                  <a:cubicBezTo>
                    <a:pt x="377" y="490"/>
                    <a:pt x="394" y="497"/>
                    <a:pt x="419" y="498"/>
                  </a:cubicBezTo>
                  <a:cubicBezTo>
                    <a:pt x="419" y="569"/>
                    <a:pt x="419" y="569"/>
                    <a:pt x="419" y="569"/>
                  </a:cubicBezTo>
                  <a:cubicBezTo>
                    <a:pt x="151" y="569"/>
                    <a:pt x="151" y="569"/>
                    <a:pt x="151" y="569"/>
                  </a:cubicBezTo>
                  <a:cubicBezTo>
                    <a:pt x="151" y="498"/>
                    <a:pt x="151" y="498"/>
                    <a:pt x="151" y="498"/>
                  </a:cubicBezTo>
                  <a:cubicBezTo>
                    <a:pt x="175" y="497"/>
                    <a:pt x="193" y="490"/>
                    <a:pt x="201" y="479"/>
                  </a:cubicBezTo>
                  <a:cubicBezTo>
                    <a:pt x="210" y="467"/>
                    <a:pt x="215" y="439"/>
                    <a:pt x="215" y="394"/>
                  </a:cubicBezTo>
                  <a:cubicBezTo>
                    <a:pt x="215" y="78"/>
                    <a:pt x="215" y="78"/>
                    <a:pt x="215" y="78"/>
                  </a:cubicBezTo>
                  <a:cubicBezTo>
                    <a:pt x="206" y="78"/>
                    <a:pt x="206" y="78"/>
                    <a:pt x="206" y="78"/>
                  </a:cubicBezTo>
                  <a:cubicBezTo>
                    <a:pt x="171" y="78"/>
                    <a:pt x="142" y="87"/>
                    <a:pt x="118" y="104"/>
                  </a:cubicBezTo>
                  <a:cubicBezTo>
                    <a:pt x="95" y="122"/>
                    <a:pt x="73" y="153"/>
                    <a:pt x="52" y="196"/>
                  </a:cubicBezTo>
                  <a:cubicBezTo>
                    <a:pt x="0" y="175"/>
                    <a:pt x="0" y="175"/>
                    <a:pt x="0" y="175"/>
                  </a:cubicBezTo>
                  <a:lnTo>
                    <a:pt x="6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8"/>
            <p:cNvSpPr>
              <a:spLocks/>
            </p:cNvSpPr>
            <p:nvPr/>
          </p:nvSpPr>
          <p:spPr bwMode="auto">
            <a:xfrm>
              <a:off x="4892782" y="1063570"/>
              <a:ext cx="164436" cy="172942"/>
            </a:xfrm>
            <a:custGeom>
              <a:avLst/>
              <a:gdLst>
                <a:gd name="T0" fmla="*/ 0 w 540"/>
                <a:gd name="T1" fmla="*/ 0 h 569"/>
                <a:gd name="T2" fmla="*/ 447 w 540"/>
                <a:gd name="T3" fmla="*/ 0 h 569"/>
                <a:gd name="T4" fmla="*/ 519 w 540"/>
                <a:gd name="T5" fmla="*/ 172 h 569"/>
                <a:gd name="T6" fmla="*/ 470 w 540"/>
                <a:gd name="T7" fmla="*/ 199 h 569"/>
                <a:gd name="T8" fmla="*/ 376 w 540"/>
                <a:gd name="T9" fmla="*/ 102 h 569"/>
                <a:gd name="T10" fmla="*/ 263 w 540"/>
                <a:gd name="T11" fmla="*/ 70 h 569"/>
                <a:gd name="T12" fmla="*/ 215 w 540"/>
                <a:gd name="T13" fmla="*/ 83 h 569"/>
                <a:gd name="T14" fmla="*/ 203 w 540"/>
                <a:gd name="T15" fmla="*/ 142 h 569"/>
                <a:gd name="T16" fmla="*/ 203 w 540"/>
                <a:gd name="T17" fmla="*/ 224 h 569"/>
                <a:gd name="T18" fmla="*/ 229 w 540"/>
                <a:gd name="T19" fmla="*/ 224 h 569"/>
                <a:gd name="T20" fmla="*/ 285 w 540"/>
                <a:gd name="T21" fmla="*/ 206 h 569"/>
                <a:gd name="T22" fmla="*/ 302 w 540"/>
                <a:gd name="T23" fmla="*/ 135 h 569"/>
                <a:gd name="T24" fmla="*/ 360 w 540"/>
                <a:gd name="T25" fmla="*/ 135 h 569"/>
                <a:gd name="T26" fmla="*/ 360 w 540"/>
                <a:gd name="T27" fmla="*/ 392 h 569"/>
                <a:gd name="T28" fmla="*/ 302 w 540"/>
                <a:gd name="T29" fmla="*/ 392 h 569"/>
                <a:gd name="T30" fmla="*/ 280 w 540"/>
                <a:gd name="T31" fmla="*/ 318 h 569"/>
                <a:gd name="T32" fmla="*/ 229 w 540"/>
                <a:gd name="T33" fmla="*/ 296 h 569"/>
                <a:gd name="T34" fmla="*/ 203 w 540"/>
                <a:gd name="T35" fmla="*/ 296 h 569"/>
                <a:gd name="T36" fmla="*/ 203 w 540"/>
                <a:gd name="T37" fmla="*/ 429 h 569"/>
                <a:gd name="T38" fmla="*/ 216 w 540"/>
                <a:gd name="T39" fmla="*/ 488 h 569"/>
                <a:gd name="T40" fmla="*/ 265 w 540"/>
                <a:gd name="T41" fmla="*/ 501 h 569"/>
                <a:gd name="T42" fmla="*/ 386 w 540"/>
                <a:gd name="T43" fmla="*/ 459 h 569"/>
                <a:gd name="T44" fmla="*/ 488 w 540"/>
                <a:gd name="T45" fmla="*/ 344 h 569"/>
                <a:gd name="T46" fmla="*/ 540 w 540"/>
                <a:gd name="T47" fmla="*/ 373 h 569"/>
                <a:gd name="T48" fmla="*/ 458 w 540"/>
                <a:gd name="T49" fmla="*/ 569 h 569"/>
                <a:gd name="T50" fmla="*/ 0 w 540"/>
                <a:gd name="T51" fmla="*/ 569 h 569"/>
                <a:gd name="T52" fmla="*/ 0 w 540"/>
                <a:gd name="T53" fmla="*/ 499 h 569"/>
                <a:gd name="T54" fmla="*/ 49 w 540"/>
                <a:gd name="T55" fmla="*/ 480 h 569"/>
                <a:gd name="T56" fmla="*/ 63 w 540"/>
                <a:gd name="T57" fmla="*/ 394 h 569"/>
                <a:gd name="T58" fmla="*/ 63 w 540"/>
                <a:gd name="T59" fmla="*/ 176 h 569"/>
                <a:gd name="T60" fmla="*/ 49 w 540"/>
                <a:gd name="T61" fmla="*/ 89 h 569"/>
                <a:gd name="T62" fmla="*/ 0 w 540"/>
                <a:gd name="T63" fmla="*/ 71 h 569"/>
                <a:gd name="T64" fmla="*/ 0 w 540"/>
                <a:gd name="T65"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0" h="569">
                  <a:moveTo>
                    <a:pt x="0" y="0"/>
                  </a:moveTo>
                  <a:cubicBezTo>
                    <a:pt x="447" y="0"/>
                    <a:pt x="447" y="0"/>
                    <a:pt x="447" y="0"/>
                  </a:cubicBezTo>
                  <a:cubicBezTo>
                    <a:pt x="519" y="172"/>
                    <a:pt x="519" y="172"/>
                    <a:pt x="519" y="172"/>
                  </a:cubicBezTo>
                  <a:cubicBezTo>
                    <a:pt x="470" y="199"/>
                    <a:pt x="470" y="199"/>
                    <a:pt x="470" y="199"/>
                  </a:cubicBezTo>
                  <a:cubicBezTo>
                    <a:pt x="441" y="156"/>
                    <a:pt x="410" y="123"/>
                    <a:pt x="376" y="102"/>
                  </a:cubicBezTo>
                  <a:cubicBezTo>
                    <a:pt x="341" y="80"/>
                    <a:pt x="304" y="70"/>
                    <a:pt x="263" y="70"/>
                  </a:cubicBezTo>
                  <a:cubicBezTo>
                    <a:pt x="240" y="70"/>
                    <a:pt x="224" y="74"/>
                    <a:pt x="215" y="83"/>
                  </a:cubicBezTo>
                  <a:cubicBezTo>
                    <a:pt x="207" y="91"/>
                    <a:pt x="203" y="111"/>
                    <a:pt x="203" y="142"/>
                  </a:cubicBezTo>
                  <a:cubicBezTo>
                    <a:pt x="203" y="224"/>
                    <a:pt x="203" y="224"/>
                    <a:pt x="203" y="224"/>
                  </a:cubicBezTo>
                  <a:cubicBezTo>
                    <a:pt x="229" y="224"/>
                    <a:pt x="229" y="224"/>
                    <a:pt x="229" y="224"/>
                  </a:cubicBezTo>
                  <a:cubicBezTo>
                    <a:pt x="257" y="224"/>
                    <a:pt x="275" y="218"/>
                    <a:pt x="285" y="206"/>
                  </a:cubicBezTo>
                  <a:cubicBezTo>
                    <a:pt x="295" y="195"/>
                    <a:pt x="301" y="172"/>
                    <a:pt x="302" y="135"/>
                  </a:cubicBezTo>
                  <a:cubicBezTo>
                    <a:pt x="360" y="135"/>
                    <a:pt x="360" y="135"/>
                    <a:pt x="360" y="135"/>
                  </a:cubicBezTo>
                  <a:cubicBezTo>
                    <a:pt x="360" y="392"/>
                    <a:pt x="360" y="392"/>
                    <a:pt x="360" y="392"/>
                  </a:cubicBezTo>
                  <a:cubicBezTo>
                    <a:pt x="302" y="392"/>
                    <a:pt x="302" y="392"/>
                    <a:pt x="302" y="392"/>
                  </a:cubicBezTo>
                  <a:cubicBezTo>
                    <a:pt x="299" y="358"/>
                    <a:pt x="291" y="334"/>
                    <a:pt x="280" y="318"/>
                  </a:cubicBezTo>
                  <a:cubicBezTo>
                    <a:pt x="268" y="303"/>
                    <a:pt x="251" y="296"/>
                    <a:pt x="229" y="296"/>
                  </a:cubicBezTo>
                  <a:cubicBezTo>
                    <a:pt x="203" y="296"/>
                    <a:pt x="203" y="296"/>
                    <a:pt x="203" y="296"/>
                  </a:cubicBezTo>
                  <a:cubicBezTo>
                    <a:pt x="203" y="429"/>
                    <a:pt x="203" y="429"/>
                    <a:pt x="203" y="429"/>
                  </a:cubicBezTo>
                  <a:cubicBezTo>
                    <a:pt x="203" y="459"/>
                    <a:pt x="207" y="479"/>
                    <a:pt x="216" y="488"/>
                  </a:cubicBezTo>
                  <a:cubicBezTo>
                    <a:pt x="224" y="496"/>
                    <a:pt x="241" y="501"/>
                    <a:pt x="265" y="501"/>
                  </a:cubicBezTo>
                  <a:cubicBezTo>
                    <a:pt x="305" y="501"/>
                    <a:pt x="346" y="487"/>
                    <a:pt x="386" y="459"/>
                  </a:cubicBezTo>
                  <a:cubicBezTo>
                    <a:pt x="425" y="432"/>
                    <a:pt x="460" y="393"/>
                    <a:pt x="488" y="344"/>
                  </a:cubicBezTo>
                  <a:cubicBezTo>
                    <a:pt x="540" y="373"/>
                    <a:pt x="540" y="373"/>
                    <a:pt x="540" y="373"/>
                  </a:cubicBezTo>
                  <a:cubicBezTo>
                    <a:pt x="458" y="569"/>
                    <a:pt x="458" y="569"/>
                    <a:pt x="458" y="569"/>
                  </a:cubicBezTo>
                  <a:cubicBezTo>
                    <a:pt x="0" y="569"/>
                    <a:pt x="0" y="569"/>
                    <a:pt x="0" y="569"/>
                  </a:cubicBezTo>
                  <a:cubicBezTo>
                    <a:pt x="0" y="499"/>
                    <a:pt x="0" y="499"/>
                    <a:pt x="0" y="499"/>
                  </a:cubicBezTo>
                  <a:cubicBezTo>
                    <a:pt x="24" y="498"/>
                    <a:pt x="41" y="492"/>
                    <a:pt x="49" y="480"/>
                  </a:cubicBezTo>
                  <a:cubicBezTo>
                    <a:pt x="59" y="469"/>
                    <a:pt x="63" y="440"/>
                    <a:pt x="63" y="394"/>
                  </a:cubicBezTo>
                  <a:cubicBezTo>
                    <a:pt x="63" y="176"/>
                    <a:pt x="63" y="176"/>
                    <a:pt x="63" y="176"/>
                  </a:cubicBezTo>
                  <a:cubicBezTo>
                    <a:pt x="63" y="130"/>
                    <a:pt x="59" y="101"/>
                    <a:pt x="49" y="89"/>
                  </a:cubicBezTo>
                  <a:cubicBezTo>
                    <a:pt x="41" y="77"/>
                    <a:pt x="24" y="71"/>
                    <a:pt x="0" y="71"/>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9"/>
            <p:cNvSpPr>
              <a:spLocks/>
            </p:cNvSpPr>
            <p:nvPr/>
          </p:nvSpPr>
          <p:spPr bwMode="auto">
            <a:xfrm>
              <a:off x="5146525" y="1018917"/>
              <a:ext cx="212633" cy="222556"/>
            </a:xfrm>
            <a:custGeom>
              <a:avLst/>
              <a:gdLst>
                <a:gd name="T0" fmla="*/ 485 w 700"/>
                <a:gd name="T1" fmla="*/ 38 h 734"/>
                <a:gd name="T2" fmla="*/ 500 w 700"/>
                <a:gd name="T3" fmla="*/ 8 h 734"/>
                <a:gd name="T4" fmla="*/ 563 w 700"/>
                <a:gd name="T5" fmla="*/ 8 h 734"/>
                <a:gd name="T6" fmla="*/ 624 w 700"/>
                <a:gd name="T7" fmla="*/ 247 h 734"/>
                <a:gd name="T8" fmla="*/ 547 w 700"/>
                <a:gd name="T9" fmla="*/ 277 h 734"/>
                <a:gd name="T10" fmla="*/ 451 w 700"/>
                <a:gd name="T11" fmla="*/ 139 h 734"/>
                <a:gd name="T12" fmla="*/ 341 w 700"/>
                <a:gd name="T13" fmla="*/ 96 h 734"/>
                <a:gd name="T14" fmla="*/ 222 w 700"/>
                <a:gd name="T15" fmla="*/ 165 h 734"/>
                <a:gd name="T16" fmla="*/ 180 w 700"/>
                <a:gd name="T17" fmla="*/ 365 h 734"/>
                <a:gd name="T18" fmla="*/ 221 w 700"/>
                <a:gd name="T19" fmla="*/ 560 h 734"/>
                <a:gd name="T20" fmla="*/ 338 w 700"/>
                <a:gd name="T21" fmla="*/ 627 h 734"/>
                <a:gd name="T22" fmla="*/ 436 w 700"/>
                <a:gd name="T23" fmla="*/ 594 h 734"/>
                <a:gd name="T24" fmla="*/ 473 w 700"/>
                <a:gd name="T25" fmla="*/ 508 h 734"/>
                <a:gd name="T26" fmla="*/ 454 w 700"/>
                <a:gd name="T27" fmla="*/ 453 h 734"/>
                <a:gd name="T28" fmla="*/ 391 w 700"/>
                <a:gd name="T29" fmla="*/ 434 h 734"/>
                <a:gd name="T30" fmla="*/ 391 w 700"/>
                <a:gd name="T31" fmla="*/ 353 h 734"/>
                <a:gd name="T32" fmla="*/ 700 w 700"/>
                <a:gd name="T33" fmla="*/ 353 h 734"/>
                <a:gd name="T34" fmla="*/ 700 w 700"/>
                <a:gd name="T35" fmla="*/ 434 h 734"/>
                <a:gd name="T36" fmla="*/ 640 w 700"/>
                <a:gd name="T37" fmla="*/ 464 h 734"/>
                <a:gd name="T38" fmla="*/ 625 w 700"/>
                <a:gd name="T39" fmla="*/ 540 h 734"/>
                <a:gd name="T40" fmla="*/ 625 w 700"/>
                <a:gd name="T41" fmla="*/ 726 h 734"/>
                <a:gd name="T42" fmla="*/ 525 w 700"/>
                <a:gd name="T43" fmla="*/ 726 h 734"/>
                <a:gd name="T44" fmla="*/ 499 w 700"/>
                <a:gd name="T45" fmla="*/ 668 h 734"/>
                <a:gd name="T46" fmla="*/ 407 w 700"/>
                <a:gd name="T47" fmla="*/ 718 h 734"/>
                <a:gd name="T48" fmla="*/ 303 w 700"/>
                <a:gd name="T49" fmla="*/ 734 h 734"/>
                <a:gd name="T50" fmla="*/ 83 w 700"/>
                <a:gd name="T51" fmla="*/ 631 h 734"/>
                <a:gd name="T52" fmla="*/ 0 w 700"/>
                <a:gd name="T53" fmla="*/ 359 h 734"/>
                <a:gd name="T54" fmla="*/ 95 w 700"/>
                <a:gd name="T55" fmla="*/ 100 h 734"/>
                <a:gd name="T56" fmla="*/ 338 w 700"/>
                <a:gd name="T57" fmla="*/ 0 h 734"/>
                <a:gd name="T58" fmla="*/ 411 w 700"/>
                <a:gd name="T59" fmla="*/ 9 h 734"/>
                <a:gd name="T60" fmla="*/ 485 w 700"/>
                <a:gd name="T61" fmla="*/ 38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0" h="734">
                  <a:moveTo>
                    <a:pt x="485" y="38"/>
                  </a:moveTo>
                  <a:cubicBezTo>
                    <a:pt x="500" y="8"/>
                    <a:pt x="500" y="8"/>
                    <a:pt x="500" y="8"/>
                  </a:cubicBezTo>
                  <a:cubicBezTo>
                    <a:pt x="563" y="8"/>
                    <a:pt x="563" y="8"/>
                    <a:pt x="563" y="8"/>
                  </a:cubicBezTo>
                  <a:cubicBezTo>
                    <a:pt x="624" y="247"/>
                    <a:pt x="624" y="247"/>
                    <a:pt x="624" y="247"/>
                  </a:cubicBezTo>
                  <a:cubicBezTo>
                    <a:pt x="547" y="277"/>
                    <a:pt x="547" y="277"/>
                    <a:pt x="547" y="277"/>
                  </a:cubicBezTo>
                  <a:cubicBezTo>
                    <a:pt x="515" y="214"/>
                    <a:pt x="484" y="168"/>
                    <a:pt x="451" y="139"/>
                  </a:cubicBezTo>
                  <a:cubicBezTo>
                    <a:pt x="418" y="110"/>
                    <a:pt x="382" y="96"/>
                    <a:pt x="341" y="96"/>
                  </a:cubicBezTo>
                  <a:cubicBezTo>
                    <a:pt x="290" y="96"/>
                    <a:pt x="250" y="119"/>
                    <a:pt x="222" y="165"/>
                  </a:cubicBezTo>
                  <a:cubicBezTo>
                    <a:pt x="194" y="212"/>
                    <a:pt x="180" y="278"/>
                    <a:pt x="180" y="365"/>
                  </a:cubicBezTo>
                  <a:cubicBezTo>
                    <a:pt x="180" y="450"/>
                    <a:pt x="194" y="515"/>
                    <a:pt x="221" y="560"/>
                  </a:cubicBezTo>
                  <a:cubicBezTo>
                    <a:pt x="247" y="605"/>
                    <a:pt x="287" y="627"/>
                    <a:pt x="338" y="627"/>
                  </a:cubicBezTo>
                  <a:cubicBezTo>
                    <a:pt x="380" y="627"/>
                    <a:pt x="412" y="616"/>
                    <a:pt x="436" y="594"/>
                  </a:cubicBezTo>
                  <a:cubicBezTo>
                    <a:pt x="461" y="573"/>
                    <a:pt x="473" y="544"/>
                    <a:pt x="473" y="508"/>
                  </a:cubicBezTo>
                  <a:cubicBezTo>
                    <a:pt x="473" y="482"/>
                    <a:pt x="467" y="464"/>
                    <a:pt x="454" y="453"/>
                  </a:cubicBezTo>
                  <a:cubicBezTo>
                    <a:pt x="442" y="442"/>
                    <a:pt x="420" y="435"/>
                    <a:pt x="391" y="434"/>
                  </a:cubicBezTo>
                  <a:cubicBezTo>
                    <a:pt x="391" y="353"/>
                    <a:pt x="391" y="353"/>
                    <a:pt x="391" y="353"/>
                  </a:cubicBezTo>
                  <a:cubicBezTo>
                    <a:pt x="700" y="353"/>
                    <a:pt x="700" y="353"/>
                    <a:pt x="700" y="353"/>
                  </a:cubicBezTo>
                  <a:cubicBezTo>
                    <a:pt x="700" y="434"/>
                    <a:pt x="700" y="434"/>
                    <a:pt x="700" y="434"/>
                  </a:cubicBezTo>
                  <a:cubicBezTo>
                    <a:pt x="670" y="441"/>
                    <a:pt x="650" y="451"/>
                    <a:pt x="640" y="464"/>
                  </a:cubicBezTo>
                  <a:cubicBezTo>
                    <a:pt x="630" y="477"/>
                    <a:pt x="625" y="503"/>
                    <a:pt x="625" y="540"/>
                  </a:cubicBezTo>
                  <a:cubicBezTo>
                    <a:pt x="625" y="726"/>
                    <a:pt x="625" y="726"/>
                    <a:pt x="625" y="726"/>
                  </a:cubicBezTo>
                  <a:cubicBezTo>
                    <a:pt x="525" y="726"/>
                    <a:pt x="525" y="726"/>
                    <a:pt x="525" y="726"/>
                  </a:cubicBezTo>
                  <a:cubicBezTo>
                    <a:pt x="499" y="668"/>
                    <a:pt x="499" y="668"/>
                    <a:pt x="499" y="668"/>
                  </a:cubicBezTo>
                  <a:cubicBezTo>
                    <a:pt x="469" y="691"/>
                    <a:pt x="438" y="708"/>
                    <a:pt x="407" y="718"/>
                  </a:cubicBezTo>
                  <a:cubicBezTo>
                    <a:pt x="376" y="728"/>
                    <a:pt x="341" y="734"/>
                    <a:pt x="303" y="734"/>
                  </a:cubicBezTo>
                  <a:cubicBezTo>
                    <a:pt x="211" y="734"/>
                    <a:pt x="138" y="699"/>
                    <a:pt x="83" y="631"/>
                  </a:cubicBezTo>
                  <a:cubicBezTo>
                    <a:pt x="27" y="563"/>
                    <a:pt x="0" y="472"/>
                    <a:pt x="0" y="359"/>
                  </a:cubicBezTo>
                  <a:cubicBezTo>
                    <a:pt x="0" y="254"/>
                    <a:pt x="32" y="167"/>
                    <a:pt x="95" y="100"/>
                  </a:cubicBezTo>
                  <a:cubicBezTo>
                    <a:pt x="159" y="33"/>
                    <a:pt x="240" y="0"/>
                    <a:pt x="338" y="0"/>
                  </a:cubicBezTo>
                  <a:cubicBezTo>
                    <a:pt x="363" y="0"/>
                    <a:pt x="387" y="3"/>
                    <a:pt x="411" y="9"/>
                  </a:cubicBezTo>
                  <a:cubicBezTo>
                    <a:pt x="434" y="14"/>
                    <a:pt x="459" y="24"/>
                    <a:pt x="485"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50"/>
            <p:cNvSpPr>
              <a:spLocks noEditPoints="1"/>
            </p:cNvSpPr>
            <p:nvPr/>
          </p:nvSpPr>
          <p:spPr bwMode="auto">
            <a:xfrm>
              <a:off x="5354905" y="1063570"/>
              <a:ext cx="260830" cy="172942"/>
            </a:xfrm>
            <a:custGeom>
              <a:avLst/>
              <a:gdLst>
                <a:gd name="T0" fmla="*/ 805 w 857"/>
                <a:gd name="T1" fmla="*/ 91 h 569"/>
                <a:gd name="T2" fmla="*/ 857 w 857"/>
                <a:gd name="T3" fmla="*/ 72 h 569"/>
                <a:gd name="T4" fmla="*/ 857 w 857"/>
                <a:gd name="T5" fmla="*/ 0 h 569"/>
                <a:gd name="T6" fmla="*/ 584 w 857"/>
                <a:gd name="T7" fmla="*/ 0 h 569"/>
                <a:gd name="T8" fmla="*/ 584 w 857"/>
                <a:gd name="T9" fmla="*/ 72 h 569"/>
                <a:gd name="T10" fmla="*/ 637 w 857"/>
                <a:gd name="T11" fmla="*/ 91 h 569"/>
                <a:gd name="T12" fmla="*/ 650 w 857"/>
                <a:gd name="T13" fmla="*/ 176 h 569"/>
                <a:gd name="T14" fmla="*/ 650 w 857"/>
                <a:gd name="T15" fmla="*/ 394 h 569"/>
                <a:gd name="T16" fmla="*/ 637 w 857"/>
                <a:gd name="T17" fmla="*/ 478 h 569"/>
                <a:gd name="T18" fmla="*/ 591 w 857"/>
                <a:gd name="T19" fmla="*/ 497 h 569"/>
                <a:gd name="T20" fmla="*/ 556 w 857"/>
                <a:gd name="T21" fmla="*/ 485 h 569"/>
                <a:gd name="T22" fmla="*/ 516 w 857"/>
                <a:gd name="T23" fmla="*/ 447 h 569"/>
                <a:gd name="T24" fmla="*/ 407 w 857"/>
                <a:gd name="T25" fmla="*/ 306 h 569"/>
                <a:gd name="T26" fmla="*/ 501 w 857"/>
                <a:gd name="T27" fmla="*/ 251 h 569"/>
                <a:gd name="T28" fmla="*/ 532 w 857"/>
                <a:gd name="T29" fmla="*/ 155 h 569"/>
                <a:gd name="T30" fmla="*/ 477 w 857"/>
                <a:gd name="T31" fmla="*/ 39 h 569"/>
                <a:gd name="T32" fmla="*/ 310 w 857"/>
                <a:gd name="T33" fmla="*/ 0 h 569"/>
                <a:gd name="T34" fmla="*/ 0 w 857"/>
                <a:gd name="T35" fmla="*/ 0 h 569"/>
                <a:gd name="T36" fmla="*/ 0 w 857"/>
                <a:gd name="T37" fmla="*/ 72 h 569"/>
                <a:gd name="T38" fmla="*/ 52 w 857"/>
                <a:gd name="T39" fmla="*/ 91 h 569"/>
                <a:gd name="T40" fmla="*/ 65 w 857"/>
                <a:gd name="T41" fmla="*/ 176 h 569"/>
                <a:gd name="T42" fmla="*/ 65 w 857"/>
                <a:gd name="T43" fmla="*/ 394 h 569"/>
                <a:gd name="T44" fmla="*/ 52 w 857"/>
                <a:gd name="T45" fmla="*/ 479 h 569"/>
                <a:gd name="T46" fmla="*/ 0 w 857"/>
                <a:gd name="T47" fmla="*/ 498 h 569"/>
                <a:gd name="T48" fmla="*/ 0 w 857"/>
                <a:gd name="T49" fmla="*/ 569 h 569"/>
                <a:gd name="T50" fmla="*/ 273 w 857"/>
                <a:gd name="T51" fmla="*/ 569 h 569"/>
                <a:gd name="T52" fmla="*/ 273 w 857"/>
                <a:gd name="T53" fmla="*/ 498 h 569"/>
                <a:gd name="T54" fmla="*/ 220 w 857"/>
                <a:gd name="T55" fmla="*/ 479 h 569"/>
                <a:gd name="T56" fmla="*/ 206 w 857"/>
                <a:gd name="T57" fmla="*/ 394 h 569"/>
                <a:gd name="T58" fmla="*/ 206 w 857"/>
                <a:gd name="T59" fmla="*/ 323 h 569"/>
                <a:gd name="T60" fmla="*/ 261 w 857"/>
                <a:gd name="T61" fmla="*/ 323 h 569"/>
                <a:gd name="T62" fmla="*/ 433 w 857"/>
                <a:gd name="T63" fmla="*/ 569 h 569"/>
                <a:gd name="T64" fmla="*/ 584 w 857"/>
                <a:gd name="T65" fmla="*/ 569 h 569"/>
                <a:gd name="T66" fmla="*/ 605 w 857"/>
                <a:gd name="T67" fmla="*/ 569 h 569"/>
                <a:gd name="T68" fmla="*/ 857 w 857"/>
                <a:gd name="T69" fmla="*/ 569 h 569"/>
                <a:gd name="T70" fmla="*/ 857 w 857"/>
                <a:gd name="T71" fmla="*/ 498 h 569"/>
                <a:gd name="T72" fmla="*/ 805 w 857"/>
                <a:gd name="T73" fmla="*/ 478 h 569"/>
                <a:gd name="T74" fmla="*/ 791 w 857"/>
                <a:gd name="T75" fmla="*/ 394 h 569"/>
                <a:gd name="T76" fmla="*/ 791 w 857"/>
                <a:gd name="T77" fmla="*/ 176 h 569"/>
                <a:gd name="T78" fmla="*/ 805 w 857"/>
                <a:gd name="T79" fmla="*/ 91 h 569"/>
                <a:gd name="T80" fmla="*/ 351 w 857"/>
                <a:gd name="T81" fmla="*/ 225 h 569"/>
                <a:gd name="T82" fmla="*/ 237 w 857"/>
                <a:gd name="T83" fmla="*/ 248 h 569"/>
                <a:gd name="T84" fmla="*/ 218 w 857"/>
                <a:gd name="T85" fmla="*/ 247 h 569"/>
                <a:gd name="T86" fmla="*/ 206 w 857"/>
                <a:gd name="T87" fmla="*/ 247 h 569"/>
                <a:gd name="T88" fmla="*/ 206 w 857"/>
                <a:gd name="T89" fmla="*/ 142 h 569"/>
                <a:gd name="T90" fmla="*/ 220 w 857"/>
                <a:gd name="T91" fmla="*/ 85 h 569"/>
                <a:gd name="T92" fmla="*/ 271 w 857"/>
                <a:gd name="T93" fmla="*/ 72 h 569"/>
                <a:gd name="T94" fmla="*/ 357 w 857"/>
                <a:gd name="T95" fmla="*/ 95 h 569"/>
                <a:gd name="T96" fmla="*/ 389 w 857"/>
                <a:gd name="T97" fmla="*/ 158 h 569"/>
                <a:gd name="T98" fmla="*/ 351 w 857"/>
                <a:gd name="T99" fmla="*/ 225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7" h="569">
                  <a:moveTo>
                    <a:pt x="805" y="91"/>
                  </a:moveTo>
                  <a:cubicBezTo>
                    <a:pt x="814" y="79"/>
                    <a:pt x="832" y="72"/>
                    <a:pt x="857" y="72"/>
                  </a:cubicBezTo>
                  <a:cubicBezTo>
                    <a:pt x="857" y="0"/>
                    <a:pt x="857" y="0"/>
                    <a:pt x="857" y="0"/>
                  </a:cubicBezTo>
                  <a:cubicBezTo>
                    <a:pt x="584" y="0"/>
                    <a:pt x="584" y="0"/>
                    <a:pt x="584" y="0"/>
                  </a:cubicBezTo>
                  <a:cubicBezTo>
                    <a:pt x="584" y="72"/>
                    <a:pt x="584" y="72"/>
                    <a:pt x="584" y="72"/>
                  </a:cubicBezTo>
                  <a:cubicBezTo>
                    <a:pt x="610" y="73"/>
                    <a:pt x="627" y="79"/>
                    <a:pt x="637" y="91"/>
                  </a:cubicBezTo>
                  <a:cubicBezTo>
                    <a:pt x="645" y="103"/>
                    <a:pt x="650" y="131"/>
                    <a:pt x="650" y="176"/>
                  </a:cubicBezTo>
                  <a:cubicBezTo>
                    <a:pt x="650" y="394"/>
                    <a:pt x="650" y="394"/>
                    <a:pt x="650" y="394"/>
                  </a:cubicBezTo>
                  <a:cubicBezTo>
                    <a:pt x="650" y="438"/>
                    <a:pt x="645" y="466"/>
                    <a:pt x="637" y="478"/>
                  </a:cubicBezTo>
                  <a:cubicBezTo>
                    <a:pt x="628" y="489"/>
                    <a:pt x="613" y="495"/>
                    <a:pt x="591" y="497"/>
                  </a:cubicBezTo>
                  <a:cubicBezTo>
                    <a:pt x="578" y="495"/>
                    <a:pt x="566" y="491"/>
                    <a:pt x="556" y="485"/>
                  </a:cubicBezTo>
                  <a:cubicBezTo>
                    <a:pt x="543" y="478"/>
                    <a:pt x="529" y="465"/>
                    <a:pt x="516" y="447"/>
                  </a:cubicBezTo>
                  <a:cubicBezTo>
                    <a:pt x="407" y="306"/>
                    <a:pt x="407" y="306"/>
                    <a:pt x="407" y="306"/>
                  </a:cubicBezTo>
                  <a:cubicBezTo>
                    <a:pt x="449" y="294"/>
                    <a:pt x="481" y="275"/>
                    <a:pt x="501" y="251"/>
                  </a:cubicBezTo>
                  <a:cubicBezTo>
                    <a:pt x="522" y="226"/>
                    <a:pt x="532" y="194"/>
                    <a:pt x="532" y="155"/>
                  </a:cubicBezTo>
                  <a:cubicBezTo>
                    <a:pt x="532" y="103"/>
                    <a:pt x="514" y="65"/>
                    <a:pt x="477" y="39"/>
                  </a:cubicBezTo>
                  <a:cubicBezTo>
                    <a:pt x="440" y="13"/>
                    <a:pt x="384" y="0"/>
                    <a:pt x="310" y="0"/>
                  </a:cubicBezTo>
                  <a:cubicBezTo>
                    <a:pt x="0" y="0"/>
                    <a:pt x="0" y="0"/>
                    <a:pt x="0" y="0"/>
                  </a:cubicBezTo>
                  <a:cubicBezTo>
                    <a:pt x="0" y="72"/>
                    <a:pt x="0" y="72"/>
                    <a:pt x="0" y="72"/>
                  </a:cubicBezTo>
                  <a:cubicBezTo>
                    <a:pt x="26" y="72"/>
                    <a:pt x="43" y="79"/>
                    <a:pt x="52" y="91"/>
                  </a:cubicBezTo>
                  <a:cubicBezTo>
                    <a:pt x="61" y="102"/>
                    <a:pt x="65" y="131"/>
                    <a:pt x="65" y="176"/>
                  </a:cubicBezTo>
                  <a:cubicBezTo>
                    <a:pt x="65" y="394"/>
                    <a:pt x="65" y="394"/>
                    <a:pt x="65" y="394"/>
                  </a:cubicBezTo>
                  <a:cubicBezTo>
                    <a:pt x="65" y="439"/>
                    <a:pt x="61" y="467"/>
                    <a:pt x="52" y="479"/>
                  </a:cubicBezTo>
                  <a:cubicBezTo>
                    <a:pt x="43" y="490"/>
                    <a:pt x="26" y="497"/>
                    <a:pt x="0" y="498"/>
                  </a:cubicBezTo>
                  <a:cubicBezTo>
                    <a:pt x="0" y="569"/>
                    <a:pt x="0" y="569"/>
                    <a:pt x="0" y="569"/>
                  </a:cubicBezTo>
                  <a:cubicBezTo>
                    <a:pt x="273" y="569"/>
                    <a:pt x="273" y="569"/>
                    <a:pt x="273" y="569"/>
                  </a:cubicBezTo>
                  <a:cubicBezTo>
                    <a:pt x="273" y="498"/>
                    <a:pt x="273" y="498"/>
                    <a:pt x="273" y="498"/>
                  </a:cubicBezTo>
                  <a:cubicBezTo>
                    <a:pt x="246" y="497"/>
                    <a:pt x="229" y="490"/>
                    <a:pt x="220" y="479"/>
                  </a:cubicBezTo>
                  <a:cubicBezTo>
                    <a:pt x="211" y="467"/>
                    <a:pt x="206" y="439"/>
                    <a:pt x="206" y="394"/>
                  </a:cubicBezTo>
                  <a:cubicBezTo>
                    <a:pt x="206" y="323"/>
                    <a:pt x="206" y="323"/>
                    <a:pt x="206" y="323"/>
                  </a:cubicBezTo>
                  <a:cubicBezTo>
                    <a:pt x="261" y="323"/>
                    <a:pt x="261" y="323"/>
                    <a:pt x="261" y="323"/>
                  </a:cubicBezTo>
                  <a:cubicBezTo>
                    <a:pt x="433" y="569"/>
                    <a:pt x="433" y="569"/>
                    <a:pt x="433" y="569"/>
                  </a:cubicBezTo>
                  <a:cubicBezTo>
                    <a:pt x="584" y="569"/>
                    <a:pt x="584" y="569"/>
                    <a:pt x="584" y="569"/>
                  </a:cubicBezTo>
                  <a:cubicBezTo>
                    <a:pt x="605" y="569"/>
                    <a:pt x="605" y="569"/>
                    <a:pt x="605" y="569"/>
                  </a:cubicBezTo>
                  <a:cubicBezTo>
                    <a:pt x="857" y="569"/>
                    <a:pt x="857" y="569"/>
                    <a:pt x="857" y="569"/>
                  </a:cubicBezTo>
                  <a:cubicBezTo>
                    <a:pt x="857" y="498"/>
                    <a:pt x="857" y="498"/>
                    <a:pt x="857" y="498"/>
                  </a:cubicBezTo>
                  <a:cubicBezTo>
                    <a:pt x="832" y="497"/>
                    <a:pt x="814" y="490"/>
                    <a:pt x="805" y="478"/>
                  </a:cubicBezTo>
                  <a:cubicBezTo>
                    <a:pt x="796" y="466"/>
                    <a:pt x="791" y="438"/>
                    <a:pt x="791" y="394"/>
                  </a:cubicBezTo>
                  <a:cubicBezTo>
                    <a:pt x="791" y="176"/>
                    <a:pt x="791" y="176"/>
                    <a:pt x="791" y="176"/>
                  </a:cubicBezTo>
                  <a:cubicBezTo>
                    <a:pt x="791" y="131"/>
                    <a:pt x="796" y="103"/>
                    <a:pt x="805" y="91"/>
                  </a:cubicBezTo>
                  <a:close/>
                  <a:moveTo>
                    <a:pt x="351" y="225"/>
                  </a:moveTo>
                  <a:cubicBezTo>
                    <a:pt x="326" y="240"/>
                    <a:pt x="288" y="248"/>
                    <a:pt x="237" y="248"/>
                  </a:cubicBezTo>
                  <a:cubicBezTo>
                    <a:pt x="229" y="248"/>
                    <a:pt x="223" y="247"/>
                    <a:pt x="218" y="247"/>
                  </a:cubicBezTo>
                  <a:cubicBezTo>
                    <a:pt x="214" y="247"/>
                    <a:pt x="210" y="247"/>
                    <a:pt x="206" y="247"/>
                  </a:cubicBezTo>
                  <a:cubicBezTo>
                    <a:pt x="206" y="142"/>
                    <a:pt x="206" y="142"/>
                    <a:pt x="206" y="142"/>
                  </a:cubicBezTo>
                  <a:cubicBezTo>
                    <a:pt x="206" y="113"/>
                    <a:pt x="211" y="93"/>
                    <a:pt x="220" y="85"/>
                  </a:cubicBezTo>
                  <a:cubicBezTo>
                    <a:pt x="228" y="76"/>
                    <a:pt x="245" y="72"/>
                    <a:pt x="271" y="72"/>
                  </a:cubicBezTo>
                  <a:cubicBezTo>
                    <a:pt x="307" y="72"/>
                    <a:pt x="336" y="79"/>
                    <a:pt x="357" y="95"/>
                  </a:cubicBezTo>
                  <a:cubicBezTo>
                    <a:pt x="378" y="110"/>
                    <a:pt x="389" y="131"/>
                    <a:pt x="389" y="158"/>
                  </a:cubicBezTo>
                  <a:cubicBezTo>
                    <a:pt x="389" y="188"/>
                    <a:pt x="376" y="211"/>
                    <a:pt x="351" y="2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51"/>
            <p:cNvSpPr>
              <a:spLocks noEditPoints="1"/>
            </p:cNvSpPr>
            <p:nvPr/>
          </p:nvSpPr>
          <p:spPr bwMode="auto">
            <a:xfrm>
              <a:off x="5623532" y="1063570"/>
              <a:ext cx="175068" cy="172942"/>
            </a:xfrm>
            <a:custGeom>
              <a:avLst/>
              <a:gdLst>
                <a:gd name="T0" fmla="*/ 201 w 576"/>
                <a:gd name="T1" fmla="*/ 142 h 569"/>
                <a:gd name="T2" fmla="*/ 213 w 576"/>
                <a:gd name="T3" fmla="*/ 83 h 569"/>
                <a:gd name="T4" fmla="*/ 260 w 576"/>
                <a:gd name="T5" fmla="*/ 71 h 569"/>
                <a:gd name="T6" fmla="*/ 383 w 576"/>
                <a:gd name="T7" fmla="*/ 127 h 569"/>
                <a:gd name="T8" fmla="*/ 429 w 576"/>
                <a:gd name="T9" fmla="*/ 285 h 569"/>
                <a:gd name="T10" fmla="*/ 383 w 576"/>
                <a:gd name="T11" fmla="*/ 442 h 569"/>
                <a:gd name="T12" fmla="*/ 260 w 576"/>
                <a:gd name="T13" fmla="*/ 499 h 569"/>
                <a:gd name="T14" fmla="*/ 213 w 576"/>
                <a:gd name="T15" fmla="*/ 487 h 569"/>
                <a:gd name="T16" fmla="*/ 201 w 576"/>
                <a:gd name="T17" fmla="*/ 428 h 569"/>
                <a:gd name="T18" fmla="*/ 201 w 576"/>
                <a:gd name="T19" fmla="*/ 142 h 569"/>
                <a:gd name="T20" fmla="*/ 0 w 576"/>
                <a:gd name="T21" fmla="*/ 71 h 569"/>
                <a:gd name="T22" fmla="*/ 49 w 576"/>
                <a:gd name="T23" fmla="*/ 88 h 569"/>
                <a:gd name="T24" fmla="*/ 61 w 576"/>
                <a:gd name="T25" fmla="*/ 176 h 569"/>
                <a:gd name="T26" fmla="*/ 61 w 576"/>
                <a:gd name="T27" fmla="*/ 394 h 569"/>
                <a:gd name="T28" fmla="*/ 49 w 576"/>
                <a:gd name="T29" fmla="*/ 481 h 569"/>
                <a:gd name="T30" fmla="*/ 0 w 576"/>
                <a:gd name="T31" fmla="*/ 499 h 569"/>
                <a:gd name="T32" fmla="*/ 0 w 576"/>
                <a:gd name="T33" fmla="*/ 569 h 569"/>
                <a:gd name="T34" fmla="*/ 265 w 576"/>
                <a:gd name="T35" fmla="*/ 569 h 569"/>
                <a:gd name="T36" fmla="*/ 496 w 576"/>
                <a:gd name="T37" fmla="*/ 496 h 569"/>
                <a:gd name="T38" fmla="*/ 576 w 576"/>
                <a:gd name="T39" fmla="*/ 285 h 569"/>
                <a:gd name="T40" fmla="*/ 496 w 576"/>
                <a:gd name="T41" fmla="*/ 73 h 569"/>
                <a:gd name="T42" fmla="*/ 265 w 576"/>
                <a:gd name="T43" fmla="*/ 0 h 569"/>
                <a:gd name="T44" fmla="*/ 0 w 576"/>
                <a:gd name="T45" fmla="*/ 0 h 569"/>
                <a:gd name="T46" fmla="*/ 0 w 576"/>
                <a:gd name="T47" fmla="*/ 7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 h="569">
                  <a:moveTo>
                    <a:pt x="201" y="142"/>
                  </a:moveTo>
                  <a:cubicBezTo>
                    <a:pt x="201" y="110"/>
                    <a:pt x="206" y="90"/>
                    <a:pt x="213" y="83"/>
                  </a:cubicBezTo>
                  <a:cubicBezTo>
                    <a:pt x="221" y="74"/>
                    <a:pt x="237" y="71"/>
                    <a:pt x="260" y="71"/>
                  </a:cubicBezTo>
                  <a:cubicBezTo>
                    <a:pt x="312" y="71"/>
                    <a:pt x="354" y="90"/>
                    <a:pt x="383" y="127"/>
                  </a:cubicBezTo>
                  <a:cubicBezTo>
                    <a:pt x="414" y="165"/>
                    <a:pt x="429" y="218"/>
                    <a:pt x="429" y="285"/>
                  </a:cubicBezTo>
                  <a:cubicBezTo>
                    <a:pt x="429" y="351"/>
                    <a:pt x="414" y="404"/>
                    <a:pt x="383" y="442"/>
                  </a:cubicBezTo>
                  <a:cubicBezTo>
                    <a:pt x="354" y="480"/>
                    <a:pt x="312" y="499"/>
                    <a:pt x="260" y="499"/>
                  </a:cubicBezTo>
                  <a:cubicBezTo>
                    <a:pt x="237" y="499"/>
                    <a:pt x="221" y="495"/>
                    <a:pt x="213" y="487"/>
                  </a:cubicBezTo>
                  <a:cubicBezTo>
                    <a:pt x="206" y="479"/>
                    <a:pt x="201" y="460"/>
                    <a:pt x="201" y="428"/>
                  </a:cubicBezTo>
                  <a:lnTo>
                    <a:pt x="201" y="142"/>
                  </a:lnTo>
                  <a:close/>
                  <a:moveTo>
                    <a:pt x="0" y="71"/>
                  </a:moveTo>
                  <a:cubicBezTo>
                    <a:pt x="24" y="71"/>
                    <a:pt x="40" y="77"/>
                    <a:pt x="49" y="88"/>
                  </a:cubicBezTo>
                  <a:cubicBezTo>
                    <a:pt x="57" y="100"/>
                    <a:pt x="61" y="129"/>
                    <a:pt x="61" y="176"/>
                  </a:cubicBezTo>
                  <a:cubicBezTo>
                    <a:pt x="61" y="394"/>
                    <a:pt x="61" y="394"/>
                    <a:pt x="61" y="394"/>
                  </a:cubicBezTo>
                  <a:cubicBezTo>
                    <a:pt x="61" y="440"/>
                    <a:pt x="57" y="469"/>
                    <a:pt x="49" y="481"/>
                  </a:cubicBezTo>
                  <a:cubicBezTo>
                    <a:pt x="40" y="492"/>
                    <a:pt x="24" y="498"/>
                    <a:pt x="0" y="499"/>
                  </a:cubicBezTo>
                  <a:cubicBezTo>
                    <a:pt x="0" y="569"/>
                    <a:pt x="0" y="569"/>
                    <a:pt x="0" y="569"/>
                  </a:cubicBezTo>
                  <a:cubicBezTo>
                    <a:pt x="265" y="569"/>
                    <a:pt x="265" y="569"/>
                    <a:pt x="265" y="569"/>
                  </a:cubicBezTo>
                  <a:cubicBezTo>
                    <a:pt x="366" y="569"/>
                    <a:pt x="443" y="545"/>
                    <a:pt x="496" y="496"/>
                  </a:cubicBezTo>
                  <a:cubicBezTo>
                    <a:pt x="550" y="447"/>
                    <a:pt x="576" y="377"/>
                    <a:pt x="576" y="285"/>
                  </a:cubicBezTo>
                  <a:cubicBezTo>
                    <a:pt x="576" y="193"/>
                    <a:pt x="550" y="122"/>
                    <a:pt x="496" y="73"/>
                  </a:cubicBezTo>
                  <a:cubicBezTo>
                    <a:pt x="443" y="25"/>
                    <a:pt x="366" y="0"/>
                    <a:pt x="265" y="0"/>
                  </a:cubicBezTo>
                  <a:cubicBezTo>
                    <a:pt x="0" y="0"/>
                    <a:pt x="0" y="0"/>
                    <a:pt x="0" y="0"/>
                  </a:cubicBez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52"/>
            <p:cNvSpPr>
              <a:spLocks noEditPoints="1"/>
            </p:cNvSpPr>
            <p:nvPr/>
          </p:nvSpPr>
          <p:spPr bwMode="auto">
            <a:xfrm>
              <a:off x="4274019" y="619875"/>
              <a:ext cx="330290" cy="365729"/>
            </a:xfrm>
            <a:custGeom>
              <a:avLst/>
              <a:gdLst>
                <a:gd name="T0" fmla="*/ 620 w 1088"/>
                <a:gd name="T1" fmla="*/ 816 h 1205"/>
                <a:gd name="T2" fmla="*/ 620 w 1088"/>
                <a:gd name="T3" fmla="*/ 637 h 1205"/>
                <a:gd name="T4" fmla="*/ 708 w 1088"/>
                <a:gd name="T5" fmla="*/ 637 h 1205"/>
                <a:gd name="T6" fmla="*/ 636 w 1088"/>
                <a:gd name="T7" fmla="*/ 698 h 1205"/>
                <a:gd name="T8" fmla="*/ 718 w 1088"/>
                <a:gd name="T9" fmla="*/ 778 h 1205"/>
                <a:gd name="T10" fmla="*/ 745 w 1088"/>
                <a:gd name="T11" fmla="*/ 816 h 1205"/>
                <a:gd name="T12" fmla="*/ 620 w 1088"/>
                <a:gd name="T13" fmla="*/ 816 h 1205"/>
                <a:gd name="T14" fmla="*/ 176 w 1088"/>
                <a:gd name="T15" fmla="*/ 956 h 1205"/>
                <a:gd name="T16" fmla="*/ 288 w 1088"/>
                <a:gd name="T17" fmla="*/ 952 h 1205"/>
                <a:gd name="T18" fmla="*/ 790 w 1088"/>
                <a:gd name="T19" fmla="*/ 952 h 1205"/>
                <a:gd name="T20" fmla="*/ 909 w 1088"/>
                <a:gd name="T21" fmla="*/ 956 h 1205"/>
                <a:gd name="T22" fmla="*/ 909 w 1088"/>
                <a:gd name="T23" fmla="*/ 813 h 1205"/>
                <a:gd name="T24" fmla="*/ 812 w 1088"/>
                <a:gd name="T25" fmla="*/ 816 h 1205"/>
                <a:gd name="T26" fmla="*/ 873 w 1088"/>
                <a:gd name="T27" fmla="*/ 750 h 1205"/>
                <a:gd name="T28" fmla="*/ 841 w 1088"/>
                <a:gd name="T29" fmla="*/ 717 h 1205"/>
                <a:gd name="T30" fmla="*/ 796 w 1088"/>
                <a:gd name="T31" fmla="*/ 672 h 1205"/>
                <a:gd name="T32" fmla="*/ 766 w 1088"/>
                <a:gd name="T33" fmla="*/ 637 h 1205"/>
                <a:gd name="T34" fmla="*/ 862 w 1088"/>
                <a:gd name="T35" fmla="*/ 642 h 1205"/>
                <a:gd name="T36" fmla="*/ 862 w 1088"/>
                <a:gd name="T37" fmla="*/ 495 h 1205"/>
                <a:gd name="T38" fmla="*/ 780 w 1088"/>
                <a:gd name="T39" fmla="*/ 498 h 1205"/>
                <a:gd name="T40" fmla="*/ 620 w 1088"/>
                <a:gd name="T41" fmla="*/ 498 h 1205"/>
                <a:gd name="T42" fmla="*/ 620 w 1088"/>
                <a:gd name="T43" fmla="*/ 366 h 1205"/>
                <a:gd name="T44" fmla="*/ 788 w 1088"/>
                <a:gd name="T45" fmla="*/ 366 h 1205"/>
                <a:gd name="T46" fmla="*/ 900 w 1088"/>
                <a:gd name="T47" fmla="*/ 373 h 1205"/>
                <a:gd name="T48" fmla="*/ 900 w 1088"/>
                <a:gd name="T49" fmla="*/ 224 h 1205"/>
                <a:gd name="T50" fmla="*/ 780 w 1088"/>
                <a:gd name="T51" fmla="*/ 227 h 1205"/>
                <a:gd name="T52" fmla="*/ 303 w 1088"/>
                <a:gd name="T53" fmla="*/ 227 h 1205"/>
                <a:gd name="T54" fmla="*/ 193 w 1088"/>
                <a:gd name="T55" fmla="*/ 224 h 1205"/>
                <a:gd name="T56" fmla="*/ 193 w 1088"/>
                <a:gd name="T57" fmla="*/ 371 h 1205"/>
                <a:gd name="T58" fmla="*/ 303 w 1088"/>
                <a:gd name="T59" fmla="*/ 366 h 1205"/>
                <a:gd name="T60" fmla="*/ 468 w 1088"/>
                <a:gd name="T61" fmla="*/ 366 h 1205"/>
                <a:gd name="T62" fmla="*/ 468 w 1088"/>
                <a:gd name="T63" fmla="*/ 498 h 1205"/>
                <a:gd name="T64" fmla="*/ 336 w 1088"/>
                <a:gd name="T65" fmla="*/ 498 h 1205"/>
                <a:gd name="T66" fmla="*/ 226 w 1088"/>
                <a:gd name="T67" fmla="*/ 495 h 1205"/>
                <a:gd name="T68" fmla="*/ 226 w 1088"/>
                <a:gd name="T69" fmla="*/ 640 h 1205"/>
                <a:gd name="T70" fmla="*/ 336 w 1088"/>
                <a:gd name="T71" fmla="*/ 637 h 1205"/>
                <a:gd name="T72" fmla="*/ 468 w 1088"/>
                <a:gd name="T73" fmla="*/ 637 h 1205"/>
                <a:gd name="T74" fmla="*/ 468 w 1088"/>
                <a:gd name="T75" fmla="*/ 816 h 1205"/>
                <a:gd name="T76" fmla="*/ 290 w 1088"/>
                <a:gd name="T77" fmla="*/ 816 h 1205"/>
                <a:gd name="T78" fmla="*/ 176 w 1088"/>
                <a:gd name="T79" fmla="*/ 813 h 1205"/>
                <a:gd name="T80" fmla="*/ 176 w 1088"/>
                <a:gd name="T81" fmla="*/ 956 h 1205"/>
                <a:gd name="T82" fmla="*/ 4 w 1088"/>
                <a:gd name="T83" fmla="*/ 144 h 1205"/>
                <a:gd name="T84" fmla="*/ 4 w 1088"/>
                <a:gd name="T85" fmla="*/ 1040 h 1205"/>
                <a:gd name="T86" fmla="*/ 0 w 1088"/>
                <a:gd name="T87" fmla="*/ 1196 h 1205"/>
                <a:gd name="T88" fmla="*/ 154 w 1088"/>
                <a:gd name="T89" fmla="*/ 1196 h 1205"/>
                <a:gd name="T90" fmla="*/ 154 w 1088"/>
                <a:gd name="T91" fmla="*/ 1177 h 1205"/>
                <a:gd name="T92" fmla="*/ 930 w 1088"/>
                <a:gd name="T93" fmla="*/ 1177 h 1205"/>
                <a:gd name="T94" fmla="*/ 930 w 1088"/>
                <a:gd name="T95" fmla="*/ 1205 h 1205"/>
                <a:gd name="T96" fmla="*/ 1088 w 1088"/>
                <a:gd name="T97" fmla="*/ 1205 h 1205"/>
                <a:gd name="T98" fmla="*/ 1084 w 1088"/>
                <a:gd name="T99" fmla="*/ 1050 h 1205"/>
                <a:gd name="T100" fmla="*/ 1084 w 1088"/>
                <a:gd name="T101" fmla="*/ 144 h 1205"/>
                <a:gd name="T102" fmla="*/ 1088 w 1088"/>
                <a:gd name="T103" fmla="*/ 0 h 1205"/>
                <a:gd name="T104" fmla="*/ 962 w 1088"/>
                <a:gd name="T105" fmla="*/ 5 h 1205"/>
                <a:gd name="T106" fmla="*/ 128 w 1088"/>
                <a:gd name="T107" fmla="*/ 5 h 1205"/>
                <a:gd name="T108" fmla="*/ 0 w 1088"/>
                <a:gd name="T109" fmla="*/ 0 h 1205"/>
                <a:gd name="T110" fmla="*/ 4 w 1088"/>
                <a:gd name="T111" fmla="*/ 144 h 1205"/>
                <a:gd name="T112" fmla="*/ 154 w 1088"/>
                <a:gd name="T113" fmla="*/ 150 h 1205"/>
                <a:gd name="T114" fmla="*/ 930 w 1088"/>
                <a:gd name="T115" fmla="*/ 150 h 1205"/>
                <a:gd name="T116" fmla="*/ 930 w 1088"/>
                <a:gd name="T117" fmla="*/ 1034 h 1205"/>
                <a:gd name="T118" fmla="*/ 154 w 1088"/>
                <a:gd name="T119" fmla="*/ 1034 h 1205"/>
                <a:gd name="T120" fmla="*/ 154 w 1088"/>
                <a:gd name="T121" fmla="*/ 150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8" h="1205">
                  <a:moveTo>
                    <a:pt x="620" y="816"/>
                  </a:moveTo>
                  <a:cubicBezTo>
                    <a:pt x="620" y="637"/>
                    <a:pt x="620" y="637"/>
                    <a:pt x="620" y="637"/>
                  </a:cubicBezTo>
                  <a:cubicBezTo>
                    <a:pt x="708" y="637"/>
                    <a:pt x="708" y="637"/>
                    <a:pt x="708" y="637"/>
                  </a:cubicBezTo>
                  <a:cubicBezTo>
                    <a:pt x="684" y="662"/>
                    <a:pt x="660" y="683"/>
                    <a:pt x="636" y="698"/>
                  </a:cubicBezTo>
                  <a:cubicBezTo>
                    <a:pt x="681" y="737"/>
                    <a:pt x="708" y="764"/>
                    <a:pt x="718" y="778"/>
                  </a:cubicBezTo>
                  <a:cubicBezTo>
                    <a:pt x="729" y="792"/>
                    <a:pt x="737" y="805"/>
                    <a:pt x="745" y="816"/>
                  </a:cubicBezTo>
                  <a:lnTo>
                    <a:pt x="620" y="816"/>
                  </a:lnTo>
                  <a:close/>
                  <a:moveTo>
                    <a:pt x="176" y="956"/>
                  </a:moveTo>
                  <a:cubicBezTo>
                    <a:pt x="288" y="952"/>
                    <a:pt x="288" y="952"/>
                    <a:pt x="288" y="952"/>
                  </a:cubicBezTo>
                  <a:cubicBezTo>
                    <a:pt x="790" y="952"/>
                    <a:pt x="790" y="952"/>
                    <a:pt x="790" y="952"/>
                  </a:cubicBezTo>
                  <a:cubicBezTo>
                    <a:pt x="909" y="956"/>
                    <a:pt x="909" y="956"/>
                    <a:pt x="909" y="956"/>
                  </a:cubicBezTo>
                  <a:cubicBezTo>
                    <a:pt x="909" y="813"/>
                    <a:pt x="909" y="813"/>
                    <a:pt x="909" y="813"/>
                  </a:cubicBezTo>
                  <a:cubicBezTo>
                    <a:pt x="812" y="816"/>
                    <a:pt x="812" y="816"/>
                    <a:pt x="812" y="816"/>
                  </a:cubicBezTo>
                  <a:cubicBezTo>
                    <a:pt x="834" y="792"/>
                    <a:pt x="854" y="770"/>
                    <a:pt x="873" y="750"/>
                  </a:cubicBezTo>
                  <a:cubicBezTo>
                    <a:pt x="841" y="717"/>
                    <a:pt x="841" y="717"/>
                    <a:pt x="841" y="717"/>
                  </a:cubicBezTo>
                  <a:cubicBezTo>
                    <a:pt x="796" y="672"/>
                    <a:pt x="796" y="672"/>
                    <a:pt x="796" y="672"/>
                  </a:cubicBezTo>
                  <a:cubicBezTo>
                    <a:pt x="789" y="665"/>
                    <a:pt x="779" y="653"/>
                    <a:pt x="766" y="637"/>
                  </a:cubicBezTo>
                  <a:cubicBezTo>
                    <a:pt x="862" y="642"/>
                    <a:pt x="862" y="642"/>
                    <a:pt x="862" y="642"/>
                  </a:cubicBezTo>
                  <a:cubicBezTo>
                    <a:pt x="862" y="495"/>
                    <a:pt x="862" y="495"/>
                    <a:pt x="862" y="495"/>
                  </a:cubicBezTo>
                  <a:cubicBezTo>
                    <a:pt x="780" y="498"/>
                    <a:pt x="780" y="498"/>
                    <a:pt x="780" y="498"/>
                  </a:cubicBezTo>
                  <a:cubicBezTo>
                    <a:pt x="620" y="498"/>
                    <a:pt x="620" y="498"/>
                    <a:pt x="620" y="498"/>
                  </a:cubicBezTo>
                  <a:cubicBezTo>
                    <a:pt x="620" y="366"/>
                    <a:pt x="620" y="366"/>
                    <a:pt x="620" y="366"/>
                  </a:cubicBezTo>
                  <a:cubicBezTo>
                    <a:pt x="788" y="366"/>
                    <a:pt x="788" y="366"/>
                    <a:pt x="788" y="366"/>
                  </a:cubicBezTo>
                  <a:cubicBezTo>
                    <a:pt x="900" y="373"/>
                    <a:pt x="900" y="373"/>
                    <a:pt x="900" y="373"/>
                  </a:cubicBezTo>
                  <a:cubicBezTo>
                    <a:pt x="900" y="224"/>
                    <a:pt x="900" y="224"/>
                    <a:pt x="900" y="224"/>
                  </a:cubicBezTo>
                  <a:cubicBezTo>
                    <a:pt x="780" y="227"/>
                    <a:pt x="780" y="227"/>
                    <a:pt x="780" y="227"/>
                  </a:cubicBezTo>
                  <a:cubicBezTo>
                    <a:pt x="303" y="227"/>
                    <a:pt x="303" y="227"/>
                    <a:pt x="303" y="227"/>
                  </a:cubicBezTo>
                  <a:cubicBezTo>
                    <a:pt x="193" y="224"/>
                    <a:pt x="193" y="224"/>
                    <a:pt x="193" y="224"/>
                  </a:cubicBezTo>
                  <a:cubicBezTo>
                    <a:pt x="193" y="371"/>
                    <a:pt x="193" y="371"/>
                    <a:pt x="193" y="371"/>
                  </a:cubicBezTo>
                  <a:cubicBezTo>
                    <a:pt x="303" y="366"/>
                    <a:pt x="303" y="366"/>
                    <a:pt x="303" y="366"/>
                  </a:cubicBezTo>
                  <a:cubicBezTo>
                    <a:pt x="468" y="366"/>
                    <a:pt x="468" y="366"/>
                    <a:pt x="468" y="366"/>
                  </a:cubicBezTo>
                  <a:cubicBezTo>
                    <a:pt x="468" y="498"/>
                    <a:pt x="468" y="498"/>
                    <a:pt x="468" y="498"/>
                  </a:cubicBezTo>
                  <a:cubicBezTo>
                    <a:pt x="336" y="498"/>
                    <a:pt x="336" y="498"/>
                    <a:pt x="336" y="498"/>
                  </a:cubicBezTo>
                  <a:cubicBezTo>
                    <a:pt x="226" y="495"/>
                    <a:pt x="226" y="495"/>
                    <a:pt x="226" y="495"/>
                  </a:cubicBezTo>
                  <a:cubicBezTo>
                    <a:pt x="226" y="640"/>
                    <a:pt x="226" y="640"/>
                    <a:pt x="226" y="640"/>
                  </a:cubicBezTo>
                  <a:cubicBezTo>
                    <a:pt x="336" y="637"/>
                    <a:pt x="336" y="637"/>
                    <a:pt x="336" y="637"/>
                  </a:cubicBezTo>
                  <a:cubicBezTo>
                    <a:pt x="468" y="637"/>
                    <a:pt x="468" y="637"/>
                    <a:pt x="468" y="637"/>
                  </a:cubicBezTo>
                  <a:cubicBezTo>
                    <a:pt x="468" y="816"/>
                    <a:pt x="468" y="816"/>
                    <a:pt x="468" y="816"/>
                  </a:cubicBezTo>
                  <a:cubicBezTo>
                    <a:pt x="290" y="816"/>
                    <a:pt x="290" y="816"/>
                    <a:pt x="290" y="816"/>
                  </a:cubicBezTo>
                  <a:cubicBezTo>
                    <a:pt x="176" y="813"/>
                    <a:pt x="176" y="813"/>
                    <a:pt x="176" y="813"/>
                  </a:cubicBezTo>
                  <a:lnTo>
                    <a:pt x="176" y="956"/>
                  </a:lnTo>
                  <a:close/>
                  <a:moveTo>
                    <a:pt x="4" y="144"/>
                  </a:moveTo>
                  <a:cubicBezTo>
                    <a:pt x="4" y="1040"/>
                    <a:pt x="4" y="1040"/>
                    <a:pt x="4" y="1040"/>
                  </a:cubicBezTo>
                  <a:cubicBezTo>
                    <a:pt x="0" y="1196"/>
                    <a:pt x="0" y="1196"/>
                    <a:pt x="0" y="1196"/>
                  </a:cubicBezTo>
                  <a:cubicBezTo>
                    <a:pt x="154" y="1196"/>
                    <a:pt x="154" y="1196"/>
                    <a:pt x="154" y="1196"/>
                  </a:cubicBezTo>
                  <a:cubicBezTo>
                    <a:pt x="154" y="1177"/>
                    <a:pt x="154" y="1177"/>
                    <a:pt x="154" y="1177"/>
                  </a:cubicBezTo>
                  <a:cubicBezTo>
                    <a:pt x="930" y="1177"/>
                    <a:pt x="930" y="1177"/>
                    <a:pt x="930" y="1177"/>
                  </a:cubicBezTo>
                  <a:cubicBezTo>
                    <a:pt x="930" y="1205"/>
                    <a:pt x="930" y="1205"/>
                    <a:pt x="930" y="1205"/>
                  </a:cubicBezTo>
                  <a:cubicBezTo>
                    <a:pt x="1088" y="1205"/>
                    <a:pt x="1088" y="1205"/>
                    <a:pt x="1088" y="1205"/>
                  </a:cubicBezTo>
                  <a:cubicBezTo>
                    <a:pt x="1084" y="1050"/>
                    <a:pt x="1084" y="1050"/>
                    <a:pt x="1084" y="1050"/>
                  </a:cubicBezTo>
                  <a:cubicBezTo>
                    <a:pt x="1084" y="144"/>
                    <a:pt x="1084" y="144"/>
                    <a:pt x="1084" y="144"/>
                  </a:cubicBezTo>
                  <a:cubicBezTo>
                    <a:pt x="1088" y="0"/>
                    <a:pt x="1088" y="0"/>
                    <a:pt x="1088" y="0"/>
                  </a:cubicBezTo>
                  <a:cubicBezTo>
                    <a:pt x="962" y="5"/>
                    <a:pt x="962" y="5"/>
                    <a:pt x="962" y="5"/>
                  </a:cubicBezTo>
                  <a:cubicBezTo>
                    <a:pt x="128" y="5"/>
                    <a:pt x="128" y="5"/>
                    <a:pt x="128" y="5"/>
                  </a:cubicBezTo>
                  <a:cubicBezTo>
                    <a:pt x="0" y="0"/>
                    <a:pt x="0" y="0"/>
                    <a:pt x="0" y="0"/>
                  </a:cubicBezTo>
                  <a:lnTo>
                    <a:pt x="4" y="144"/>
                  </a:lnTo>
                  <a:close/>
                  <a:moveTo>
                    <a:pt x="154" y="150"/>
                  </a:moveTo>
                  <a:cubicBezTo>
                    <a:pt x="930" y="150"/>
                    <a:pt x="930" y="150"/>
                    <a:pt x="930" y="150"/>
                  </a:cubicBezTo>
                  <a:cubicBezTo>
                    <a:pt x="930" y="1034"/>
                    <a:pt x="930" y="1034"/>
                    <a:pt x="930" y="1034"/>
                  </a:cubicBezTo>
                  <a:cubicBezTo>
                    <a:pt x="154" y="1034"/>
                    <a:pt x="154" y="1034"/>
                    <a:pt x="154" y="1034"/>
                  </a:cubicBezTo>
                  <a:lnTo>
                    <a:pt x="15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53"/>
            <p:cNvSpPr>
              <a:spLocks noEditPoints="1"/>
            </p:cNvSpPr>
            <p:nvPr/>
          </p:nvSpPr>
          <p:spPr bwMode="auto">
            <a:xfrm>
              <a:off x="4651798" y="598611"/>
              <a:ext cx="374943" cy="396207"/>
            </a:xfrm>
            <a:custGeom>
              <a:avLst/>
              <a:gdLst>
                <a:gd name="T0" fmla="*/ 578 w 1233"/>
                <a:gd name="T1" fmla="*/ 836 h 1304"/>
                <a:gd name="T2" fmla="*/ 376 w 1233"/>
                <a:gd name="T3" fmla="*/ 920 h 1304"/>
                <a:gd name="T4" fmla="*/ 104 w 1233"/>
                <a:gd name="T5" fmla="*/ 966 h 1304"/>
                <a:gd name="T6" fmla="*/ 185 w 1233"/>
                <a:gd name="T7" fmla="*/ 847 h 1304"/>
                <a:gd name="T8" fmla="*/ 482 w 1233"/>
                <a:gd name="T9" fmla="*/ 700 h 1304"/>
                <a:gd name="T10" fmla="*/ 323 w 1233"/>
                <a:gd name="T11" fmla="*/ 740 h 1304"/>
                <a:gd name="T12" fmla="*/ 140 w 1233"/>
                <a:gd name="T13" fmla="*/ 735 h 1304"/>
                <a:gd name="T14" fmla="*/ 251 w 1233"/>
                <a:gd name="T15" fmla="*/ 616 h 1304"/>
                <a:gd name="T16" fmla="*/ 333 w 1233"/>
                <a:gd name="T17" fmla="*/ 513 h 1304"/>
                <a:gd name="T18" fmla="*/ 223 w 1233"/>
                <a:gd name="T19" fmla="*/ 372 h 1304"/>
                <a:gd name="T20" fmla="*/ 866 w 1233"/>
                <a:gd name="T21" fmla="*/ 375 h 1304"/>
                <a:gd name="T22" fmla="*/ 989 w 1233"/>
                <a:gd name="T23" fmla="*/ 516 h 1304"/>
                <a:gd name="T24" fmla="*/ 678 w 1233"/>
                <a:gd name="T25" fmla="*/ 513 h 1304"/>
                <a:gd name="T26" fmla="*/ 597 w 1233"/>
                <a:gd name="T27" fmla="*/ 632 h 1304"/>
                <a:gd name="T28" fmla="*/ 693 w 1233"/>
                <a:gd name="T29" fmla="*/ 731 h 1304"/>
                <a:gd name="T30" fmla="*/ 930 w 1233"/>
                <a:gd name="T31" fmla="*/ 537 h 1304"/>
                <a:gd name="T32" fmla="*/ 1061 w 1233"/>
                <a:gd name="T33" fmla="*/ 653 h 1304"/>
                <a:gd name="T34" fmla="*/ 946 w 1233"/>
                <a:gd name="T35" fmla="*/ 880 h 1304"/>
                <a:gd name="T36" fmla="*/ 1233 w 1233"/>
                <a:gd name="T37" fmla="*/ 1144 h 1304"/>
                <a:gd name="T38" fmla="*/ 1126 w 1233"/>
                <a:gd name="T39" fmla="*/ 1292 h 1304"/>
                <a:gd name="T40" fmla="*/ 851 w 1233"/>
                <a:gd name="T41" fmla="*/ 1013 h 1304"/>
                <a:gd name="T42" fmla="*/ 737 w 1233"/>
                <a:gd name="T43" fmla="*/ 864 h 1304"/>
                <a:gd name="T44" fmla="*/ 747 w 1233"/>
                <a:gd name="T45" fmla="*/ 1038 h 1304"/>
                <a:gd name="T46" fmla="*/ 687 w 1233"/>
                <a:gd name="T47" fmla="*/ 1261 h 1304"/>
                <a:gd name="T48" fmla="*/ 467 w 1233"/>
                <a:gd name="T49" fmla="*/ 1195 h 1304"/>
                <a:gd name="T50" fmla="*/ 566 w 1233"/>
                <a:gd name="T51" fmla="*/ 1135 h 1304"/>
                <a:gd name="T52" fmla="*/ 600 w 1233"/>
                <a:gd name="T53" fmla="*/ 1012 h 1304"/>
                <a:gd name="T54" fmla="*/ 429 w 1233"/>
                <a:gd name="T55" fmla="*/ 1103 h 1304"/>
                <a:gd name="T56" fmla="*/ 84 w 1233"/>
                <a:gd name="T57" fmla="*/ 1253 h 1304"/>
                <a:gd name="T58" fmla="*/ 0 w 1233"/>
                <a:gd name="T59" fmla="*/ 1106 h 1304"/>
                <a:gd name="T60" fmla="*/ 31 w 1233"/>
                <a:gd name="T61" fmla="*/ 454 h 1304"/>
                <a:gd name="T62" fmla="*/ 33 w 1233"/>
                <a:gd name="T63" fmla="*/ 235 h 1304"/>
                <a:gd name="T64" fmla="*/ 174 w 1233"/>
                <a:gd name="T65" fmla="*/ 143 h 1304"/>
                <a:gd name="T66" fmla="*/ 448 w 1233"/>
                <a:gd name="T67" fmla="*/ 76 h 1304"/>
                <a:gd name="T68" fmla="*/ 586 w 1233"/>
                <a:gd name="T69" fmla="*/ 0 h 1304"/>
                <a:gd name="T70" fmla="*/ 677 w 1233"/>
                <a:gd name="T71" fmla="*/ 143 h 1304"/>
                <a:gd name="T72" fmla="*/ 1177 w 1233"/>
                <a:gd name="T73" fmla="*/ 138 h 1304"/>
                <a:gd name="T74" fmla="*/ 1174 w 1233"/>
                <a:gd name="T75" fmla="*/ 383 h 1304"/>
                <a:gd name="T76" fmla="*/ 1015 w 1233"/>
                <a:gd name="T77" fmla="*/ 459 h 1304"/>
                <a:gd name="T78" fmla="*/ 1018 w 1233"/>
                <a:gd name="T79" fmla="*/ 287 h 1304"/>
                <a:gd name="T80" fmla="*/ 190 w 1233"/>
                <a:gd name="T81" fmla="*/ 382 h 1304"/>
                <a:gd name="T82" fmla="*/ 31 w 1233"/>
                <a:gd name="T83" fmla="*/ 454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33" h="1304">
                  <a:moveTo>
                    <a:pt x="357" y="980"/>
                  </a:moveTo>
                  <a:cubicBezTo>
                    <a:pt x="453" y="926"/>
                    <a:pt x="526" y="878"/>
                    <a:pt x="578" y="836"/>
                  </a:cubicBezTo>
                  <a:cubicBezTo>
                    <a:pt x="575" y="826"/>
                    <a:pt x="571" y="816"/>
                    <a:pt x="566" y="807"/>
                  </a:cubicBezTo>
                  <a:cubicBezTo>
                    <a:pt x="496" y="851"/>
                    <a:pt x="432" y="889"/>
                    <a:pt x="376" y="920"/>
                  </a:cubicBezTo>
                  <a:cubicBezTo>
                    <a:pt x="320" y="951"/>
                    <a:pt x="238" y="984"/>
                    <a:pt x="129" y="1020"/>
                  </a:cubicBezTo>
                  <a:cubicBezTo>
                    <a:pt x="121" y="999"/>
                    <a:pt x="112" y="981"/>
                    <a:pt x="104" y="966"/>
                  </a:cubicBezTo>
                  <a:cubicBezTo>
                    <a:pt x="96" y="949"/>
                    <a:pt x="79" y="920"/>
                    <a:pt x="52" y="878"/>
                  </a:cubicBezTo>
                  <a:cubicBezTo>
                    <a:pt x="103" y="869"/>
                    <a:pt x="148" y="859"/>
                    <a:pt x="185" y="847"/>
                  </a:cubicBezTo>
                  <a:cubicBezTo>
                    <a:pt x="223" y="836"/>
                    <a:pt x="269" y="817"/>
                    <a:pt x="324" y="791"/>
                  </a:cubicBezTo>
                  <a:cubicBezTo>
                    <a:pt x="379" y="765"/>
                    <a:pt x="432" y="735"/>
                    <a:pt x="482" y="700"/>
                  </a:cubicBezTo>
                  <a:cubicBezTo>
                    <a:pt x="468" y="687"/>
                    <a:pt x="468" y="687"/>
                    <a:pt x="468" y="687"/>
                  </a:cubicBezTo>
                  <a:cubicBezTo>
                    <a:pt x="405" y="712"/>
                    <a:pt x="357" y="730"/>
                    <a:pt x="323" y="740"/>
                  </a:cubicBezTo>
                  <a:cubicBezTo>
                    <a:pt x="290" y="750"/>
                    <a:pt x="236" y="765"/>
                    <a:pt x="162" y="786"/>
                  </a:cubicBezTo>
                  <a:cubicBezTo>
                    <a:pt x="154" y="768"/>
                    <a:pt x="147" y="751"/>
                    <a:pt x="140" y="735"/>
                  </a:cubicBezTo>
                  <a:cubicBezTo>
                    <a:pt x="134" y="721"/>
                    <a:pt x="115" y="689"/>
                    <a:pt x="84" y="640"/>
                  </a:cubicBezTo>
                  <a:cubicBezTo>
                    <a:pt x="124" y="636"/>
                    <a:pt x="181" y="628"/>
                    <a:pt x="251" y="616"/>
                  </a:cubicBezTo>
                  <a:cubicBezTo>
                    <a:pt x="322" y="605"/>
                    <a:pt x="412" y="570"/>
                    <a:pt x="521" y="513"/>
                  </a:cubicBezTo>
                  <a:cubicBezTo>
                    <a:pt x="333" y="513"/>
                    <a:pt x="333" y="513"/>
                    <a:pt x="333" y="513"/>
                  </a:cubicBezTo>
                  <a:cubicBezTo>
                    <a:pt x="223" y="516"/>
                    <a:pt x="223" y="516"/>
                    <a:pt x="223" y="516"/>
                  </a:cubicBezTo>
                  <a:cubicBezTo>
                    <a:pt x="223" y="372"/>
                    <a:pt x="223" y="372"/>
                    <a:pt x="223" y="372"/>
                  </a:cubicBezTo>
                  <a:cubicBezTo>
                    <a:pt x="333" y="375"/>
                    <a:pt x="333" y="375"/>
                    <a:pt x="333" y="375"/>
                  </a:cubicBezTo>
                  <a:cubicBezTo>
                    <a:pt x="866" y="375"/>
                    <a:pt x="866" y="375"/>
                    <a:pt x="866" y="375"/>
                  </a:cubicBezTo>
                  <a:cubicBezTo>
                    <a:pt x="989" y="372"/>
                    <a:pt x="989" y="372"/>
                    <a:pt x="989" y="372"/>
                  </a:cubicBezTo>
                  <a:cubicBezTo>
                    <a:pt x="989" y="516"/>
                    <a:pt x="989" y="516"/>
                    <a:pt x="989" y="516"/>
                  </a:cubicBezTo>
                  <a:cubicBezTo>
                    <a:pt x="866" y="513"/>
                    <a:pt x="866" y="513"/>
                    <a:pt x="866" y="513"/>
                  </a:cubicBezTo>
                  <a:cubicBezTo>
                    <a:pt x="678" y="513"/>
                    <a:pt x="678" y="513"/>
                    <a:pt x="678" y="513"/>
                  </a:cubicBezTo>
                  <a:cubicBezTo>
                    <a:pt x="694" y="526"/>
                    <a:pt x="711" y="540"/>
                    <a:pt x="730" y="553"/>
                  </a:cubicBezTo>
                  <a:cubicBezTo>
                    <a:pt x="684" y="581"/>
                    <a:pt x="640" y="607"/>
                    <a:pt x="597" y="632"/>
                  </a:cubicBezTo>
                  <a:cubicBezTo>
                    <a:pt x="637" y="662"/>
                    <a:pt x="660" y="683"/>
                    <a:pt x="668" y="695"/>
                  </a:cubicBezTo>
                  <a:cubicBezTo>
                    <a:pt x="693" y="731"/>
                    <a:pt x="693" y="731"/>
                    <a:pt x="693" y="731"/>
                  </a:cubicBezTo>
                  <a:cubicBezTo>
                    <a:pt x="792" y="660"/>
                    <a:pt x="850" y="616"/>
                    <a:pt x="867" y="599"/>
                  </a:cubicBezTo>
                  <a:cubicBezTo>
                    <a:pt x="930" y="537"/>
                    <a:pt x="930" y="537"/>
                    <a:pt x="930" y="537"/>
                  </a:cubicBezTo>
                  <a:cubicBezTo>
                    <a:pt x="943" y="553"/>
                    <a:pt x="955" y="566"/>
                    <a:pt x="966" y="578"/>
                  </a:cubicBezTo>
                  <a:cubicBezTo>
                    <a:pt x="977" y="589"/>
                    <a:pt x="1009" y="614"/>
                    <a:pt x="1061" y="653"/>
                  </a:cubicBezTo>
                  <a:cubicBezTo>
                    <a:pt x="1002" y="693"/>
                    <a:pt x="950" y="730"/>
                    <a:pt x="906" y="760"/>
                  </a:cubicBezTo>
                  <a:cubicBezTo>
                    <a:pt x="913" y="787"/>
                    <a:pt x="927" y="827"/>
                    <a:pt x="946" y="880"/>
                  </a:cubicBezTo>
                  <a:cubicBezTo>
                    <a:pt x="966" y="932"/>
                    <a:pt x="1002" y="983"/>
                    <a:pt x="1057" y="1031"/>
                  </a:cubicBezTo>
                  <a:cubicBezTo>
                    <a:pt x="1111" y="1079"/>
                    <a:pt x="1170" y="1117"/>
                    <a:pt x="1233" y="1144"/>
                  </a:cubicBezTo>
                  <a:cubicBezTo>
                    <a:pt x="1212" y="1169"/>
                    <a:pt x="1195" y="1189"/>
                    <a:pt x="1182" y="1205"/>
                  </a:cubicBezTo>
                  <a:cubicBezTo>
                    <a:pt x="1169" y="1222"/>
                    <a:pt x="1151" y="1251"/>
                    <a:pt x="1126" y="1292"/>
                  </a:cubicBezTo>
                  <a:cubicBezTo>
                    <a:pt x="1043" y="1239"/>
                    <a:pt x="982" y="1191"/>
                    <a:pt x="944" y="1147"/>
                  </a:cubicBezTo>
                  <a:cubicBezTo>
                    <a:pt x="905" y="1104"/>
                    <a:pt x="874" y="1059"/>
                    <a:pt x="851" y="1013"/>
                  </a:cubicBezTo>
                  <a:cubicBezTo>
                    <a:pt x="827" y="966"/>
                    <a:pt x="804" y="908"/>
                    <a:pt x="784" y="837"/>
                  </a:cubicBezTo>
                  <a:cubicBezTo>
                    <a:pt x="737" y="864"/>
                    <a:pt x="737" y="864"/>
                    <a:pt x="737" y="864"/>
                  </a:cubicBezTo>
                  <a:cubicBezTo>
                    <a:pt x="740" y="887"/>
                    <a:pt x="742" y="909"/>
                    <a:pt x="744" y="928"/>
                  </a:cubicBezTo>
                  <a:cubicBezTo>
                    <a:pt x="746" y="947"/>
                    <a:pt x="747" y="984"/>
                    <a:pt x="747" y="1038"/>
                  </a:cubicBezTo>
                  <a:cubicBezTo>
                    <a:pt x="747" y="1091"/>
                    <a:pt x="744" y="1135"/>
                    <a:pt x="737" y="1169"/>
                  </a:cubicBezTo>
                  <a:cubicBezTo>
                    <a:pt x="731" y="1203"/>
                    <a:pt x="714" y="1234"/>
                    <a:pt x="687" y="1261"/>
                  </a:cubicBezTo>
                  <a:cubicBezTo>
                    <a:pt x="660" y="1289"/>
                    <a:pt x="596" y="1303"/>
                    <a:pt x="495" y="1304"/>
                  </a:cubicBezTo>
                  <a:cubicBezTo>
                    <a:pt x="482" y="1246"/>
                    <a:pt x="473" y="1209"/>
                    <a:pt x="467" y="1195"/>
                  </a:cubicBezTo>
                  <a:cubicBezTo>
                    <a:pt x="442" y="1136"/>
                    <a:pt x="442" y="1136"/>
                    <a:pt x="442" y="1136"/>
                  </a:cubicBezTo>
                  <a:cubicBezTo>
                    <a:pt x="509" y="1147"/>
                    <a:pt x="550" y="1147"/>
                    <a:pt x="566" y="1135"/>
                  </a:cubicBezTo>
                  <a:cubicBezTo>
                    <a:pt x="583" y="1122"/>
                    <a:pt x="593" y="1103"/>
                    <a:pt x="596" y="1076"/>
                  </a:cubicBezTo>
                  <a:cubicBezTo>
                    <a:pt x="599" y="1049"/>
                    <a:pt x="600" y="1028"/>
                    <a:pt x="600" y="1012"/>
                  </a:cubicBezTo>
                  <a:cubicBezTo>
                    <a:pt x="600" y="996"/>
                    <a:pt x="600" y="996"/>
                    <a:pt x="600" y="996"/>
                  </a:cubicBezTo>
                  <a:cubicBezTo>
                    <a:pt x="555" y="1029"/>
                    <a:pt x="498" y="1064"/>
                    <a:pt x="429" y="1103"/>
                  </a:cubicBezTo>
                  <a:cubicBezTo>
                    <a:pt x="359" y="1142"/>
                    <a:pt x="301" y="1170"/>
                    <a:pt x="253" y="1188"/>
                  </a:cubicBezTo>
                  <a:cubicBezTo>
                    <a:pt x="84" y="1253"/>
                    <a:pt x="84" y="1253"/>
                    <a:pt x="84" y="1253"/>
                  </a:cubicBezTo>
                  <a:cubicBezTo>
                    <a:pt x="66" y="1212"/>
                    <a:pt x="51" y="1182"/>
                    <a:pt x="39" y="1165"/>
                  </a:cubicBezTo>
                  <a:cubicBezTo>
                    <a:pt x="0" y="1106"/>
                    <a:pt x="0" y="1106"/>
                    <a:pt x="0" y="1106"/>
                  </a:cubicBezTo>
                  <a:cubicBezTo>
                    <a:pt x="143" y="1076"/>
                    <a:pt x="262" y="1034"/>
                    <a:pt x="357" y="980"/>
                  </a:cubicBezTo>
                  <a:close/>
                  <a:moveTo>
                    <a:pt x="31" y="454"/>
                  </a:moveTo>
                  <a:cubicBezTo>
                    <a:pt x="33" y="382"/>
                    <a:pt x="33" y="382"/>
                    <a:pt x="33" y="382"/>
                  </a:cubicBezTo>
                  <a:cubicBezTo>
                    <a:pt x="33" y="235"/>
                    <a:pt x="33" y="235"/>
                    <a:pt x="33" y="235"/>
                  </a:cubicBezTo>
                  <a:cubicBezTo>
                    <a:pt x="31" y="138"/>
                    <a:pt x="31" y="138"/>
                    <a:pt x="31" y="138"/>
                  </a:cubicBezTo>
                  <a:cubicBezTo>
                    <a:pt x="174" y="143"/>
                    <a:pt x="174" y="143"/>
                    <a:pt x="174" y="143"/>
                  </a:cubicBezTo>
                  <a:cubicBezTo>
                    <a:pt x="516" y="143"/>
                    <a:pt x="516" y="143"/>
                    <a:pt x="516" y="143"/>
                  </a:cubicBezTo>
                  <a:cubicBezTo>
                    <a:pt x="500" y="124"/>
                    <a:pt x="477" y="102"/>
                    <a:pt x="448" y="76"/>
                  </a:cubicBezTo>
                  <a:cubicBezTo>
                    <a:pt x="466" y="68"/>
                    <a:pt x="483" y="61"/>
                    <a:pt x="497" y="54"/>
                  </a:cubicBezTo>
                  <a:cubicBezTo>
                    <a:pt x="511" y="47"/>
                    <a:pt x="541" y="28"/>
                    <a:pt x="586" y="0"/>
                  </a:cubicBezTo>
                  <a:cubicBezTo>
                    <a:pt x="642" y="51"/>
                    <a:pt x="684" y="89"/>
                    <a:pt x="710" y="115"/>
                  </a:cubicBezTo>
                  <a:cubicBezTo>
                    <a:pt x="697" y="124"/>
                    <a:pt x="686" y="133"/>
                    <a:pt x="677" y="143"/>
                  </a:cubicBezTo>
                  <a:cubicBezTo>
                    <a:pt x="1043" y="143"/>
                    <a:pt x="1043" y="143"/>
                    <a:pt x="1043" y="143"/>
                  </a:cubicBezTo>
                  <a:cubicBezTo>
                    <a:pt x="1177" y="138"/>
                    <a:pt x="1177" y="138"/>
                    <a:pt x="1177" y="138"/>
                  </a:cubicBezTo>
                  <a:cubicBezTo>
                    <a:pt x="1174" y="235"/>
                    <a:pt x="1174" y="235"/>
                    <a:pt x="1174" y="235"/>
                  </a:cubicBezTo>
                  <a:cubicBezTo>
                    <a:pt x="1174" y="383"/>
                    <a:pt x="1174" y="383"/>
                    <a:pt x="1174" y="383"/>
                  </a:cubicBezTo>
                  <a:cubicBezTo>
                    <a:pt x="1177" y="459"/>
                    <a:pt x="1177" y="459"/>
                    <a:pt x="1177" y="459"/>
                  </a:cubicBezTo>
                  <a:cubicBezTo>
                    <a:pt x="1015" y="459"/>
                    <a:pt x="1015" y="459"/>
                    <a:pt x="1015" y="459"/>
                  </a:cubicBezTo>
                  <a:cubicBezTo>
                    <a:pt x="1018" y="383"/>
                    <a:pt x="1018" y="383"/>
                    <a:pt x="1018" y="383"/>
                  </a:cubicBezTo>
                  <a:cubicBezTo>
                    <a:pt x="1018" y="287"/>
                    <a:pt x="1018" y="287"/>
                    <a:pt x="1018" y="287"/>
                  </a:cubicBezTo>
                  <a:cubicBezTo>
                    <a:pt x="190" y="288"/>
                    <a:pt x="190" y="288"/>
                    <a:pt x="190" y="288"/>
                  </a:cubicBezTo>
                  <a:cubicBezTo>
                    <a:pt x="190" y="382"/>
                    <a:pt x="190" y="382"/>
                    <a:pt x="190" y="382"/>
                  </a:cubicBezTo>
                  <a:cubicBezTo>
                    <a:pt x="193" y="454"/>
                    <a:pt x="193" y="454"/>
                    <a:pt x="193" y="454"/>
                  </a:cubicBezTo>
                  <a:lnTo>
                    <a:pt x="31" y="4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54"/>
            <p:cNvSpPr>
              <a:spLocks noEditPoints="1"/>
            </p:cNvSpPr>
            <p:nvPr/>
          </p:nvSpPr>
          <p:spPr bwMode="auto">
            <a:xfrm>
              <a:off x="5072103" y="600738"/>
              <a:ext cx="350136" cy="392663"/>
            </a:xfrm>
            <a:custGeom>
              <a:avLst/>
              <a:gdLst>
                <a:gd name="T0" fmla="*/ 160 w 1151"/>
                <a:gd name="T1" fmla="*/ 336 h 1291"/>
                <a:gd name="T2" fmla="*/ 404 w 1151"/>
                <a:gd name="T3" fmla="*/ 336 h 1291"/>
                <a:gd name="T4" fmla="*/ 404 w 1151"/>
                <a:gd name="T5" fmla="*/ 492 h 1291"/>
                <a:gd name="T6" fmla="*/ 160 w 1151"/>
                <a:gd name="T7" fmla="*/ 492 h 1291"/>
                <a:gd name="T8" fmla="*/ 160 w 1151"/>
                <a:gd name="T9" fmla="*/ 336 h 1291"/>
                <a:gd name="T10" fmla="*/ 3 w 1151"/>
                <a:gd name="T11" fmla="*/ 298 h 1291"/>
                <a:gd name="T12" fmla="*/ 3 w 1151"/>
                <a:gd name="T13" fmla="*/ 821 h 1291"/>
                <a:gd name="T14" fmla="*/ 0 w 1151"/>
                <a:gd name="T15" fmla="*/ 960 h 1291"/>
                <a:gd name="T16" fmla="*/ 160 w 1151"/>
                <a:gd name="T17" fmla="*/ 960 h 1291"/>
                <a:gd name="T18" fmla="*/ 160 w 1151"/>
                <a:gd name="T19" fmla="*/ 940 h 1291"/>
                <a:gd name="T20" fmla="*/ 404 w 1151"/>
                <a:gd name="T21" fmla="*/ 940 h 1291"/>
                <a:gd name="T22" fmla="*/ 404 w 1151"/>
                <a:gd name="T23" fmla="*/ 1137 h 1291"/>
                <a:gd name="T24" fmla="*/ 413 w 1151"/>
                <a:gd name="T25" fmla="*/ 1211 h 1291"/>
                <a:gd name="T26" fmla="*/ 458 w 1151"/>
                <a:gd name="T27" fmla="*/ 1262 h 1291"/>
                <a:gd name="T28" fmla="*/ 569 w 1151"/>
                <a:gd name="T29" fmla="*/ 1285 h 1291"/>
                <a:gd name="T30" fmla="*/ 761 w 1151"/>
                <a:gd name="T31" fmla="*/ 1288 h 1291"/>
                <a:gd name="T32" fmla="*/ 943 w 1151"/>
                <a:gd name="T33" fmla="*/ 1289 h 1291"/>
                <a:gd name="T34" fmla="*/ 1032 w 1151"/>
                <a:gd name="T35" fmla="*/ 1273 h 1291"/>
                <a:gd name="T36" fmla="*/ 1087 w 1151"/>
                <a:gd name="T37" fmla="*/ 1231 h 1291"/>
                <a:gd name="T38" fmla="*/ 1151 w 1151"/>
                <a:gd name="T39" fmla="*/ 1062 h 1291"/>
                <a:gd name="T40" fmla="*/ 997 w 1151"/>
                <a:gd name="T41" fmla="*/ 983 h 1291"/>
                <a:gd name="T42" fmla="*/ 989 w 1151"/>
                <a:gd name="T43" fmla="*/ 1036 h 1291"/>
                <a:gd name="T44" fmla="*/ 958 w 1151"/>
                <a:gd name="T45" fmla="*/ 1109 h 1291"/>
                <a:gd name="T46" fmla="*/ 894 w 1151"/>
                <a:gd name="T47" fmla="*/ 1134 h 1291"/>
                <a:gd name="T48" fmla="*/ 766 w 1151"/>
                <a:gd name="T49" fmla="*/ 1136 h 1291"/>
                <a:gd name="T50" fmla="*/ 626 w 1151"/>
                <a:gd name="T51" fmla="*/ 1132 h 1291"/>
                <a:gd name="T52" fmla="*/ 570 w 1151"/>
                <a:gd name="T53" fmla="*/ 1116 h 1291"/>
                <a:gd name="T54" fmla="*/ 559 w 1151"/>
                <a:gd name="T55" fmla="*/ 1084 h 1291"/>
                <a:gd name="T56" fmla="*/ 559 w 1151"/>
                <a:gd name="T57" fmla="*/ 940 h 1291"/>
                <a:gd name="T58" fmla="*/ 837 w 1151"/>
                <a:gd name="T59" fmla="*/ 940 h 1291"/>
                <a:gd name="T60" fmla="*/ 837 w 1151"/>
                <a:gd name="T61" fmla="*/ 965 h 1291"/>
                <a:gd name="T62" fmla="*/ 998 w 1151"/>
                <a:gd name="T63" fmla="*/ 965 h 1291"/>
                <a:gd name="T64" fmla="*/ 994 w 1151"/>
                <a:gd name="T65" fmla="*/ 831 h 1291"/>
                <a:gd name="T66" fmla="*/ 994 w 1151"/>
                <a:gd name="T67" fmla="*/ 298 h 1291"/>
                <a:gd name="T68" fmla="*/ 998 w 1151"/>
                <a:gd name="T69" fmla="*/ 179 h 1291"/>
                <a:gd name="T70" fmla="*/ 894 w 1151"/>
                <a:gd name="T71" fmla="*/ 184 h 1291"/>
                <a:gd name="T72" fmla="*/ 559 w 1151"/>
                <a:gd name="T73" fmla="*/ 184 h 1291"/>
                <a:gd name="T74" fmla="*/ 559 w 1151"/>
                <a:gd name="T75" fmla="*/ 107 h 1291"/>
                <a:gd name="T76" fmla="*/ 562 w 1151"/>
                <a:gd name="T77" fmla="*/ 0 h 1291"/>
                <a:gd name="T78" fmla="*/ 401 w 1151"/>
                <a:gd name="T79" fmla="*/ 0 h 1291"/>
                <a:gd name="T80" fmla="*/ 404 w 1151"/>
                <a:gd name="T81" fmla="*/ 107 h 1291"/>
                <a:gd name="T82" fmla="*/ 404 w 1151"/>
                <a:gd name="T83" fmla="*/ 184 h 1291"/>
                <a:gd name="T84" fmla="*/ 120 w 1151"/>
                <a:gd name="T85" fmla="*/ 184 h 1291"/>
                <a:gd name="T86" fmla="*/ 0 w 1151"/>
                <a:gd name="T87" fmla="*/ 179 h 1291"/>
                <a:gd name="T88" fmla="*/ 3 w 1151"/>
                <a:gd name="T89" fmla="*/ 298 h 1291"/>
                <a:gd name="T90" fmla="*/ 160 w 1151"/>
                <a:gd name="T91" fmla="*/ 637 h 1291"/>
                <a:gd name="T92" fmla="*/ 404 w 1151"/>
                <a:gd name="T93" fmla="*/ 637 h 1291"/>
                <a:gd name="T94" fmla="*/ 404 w 1151"/>
                <a:gd name="T95" fmla="*/ 791 h 1291"/>
                <a:gd name="T96" fmla="*/ 160 w 1151"/>
                <a:gd name="T97" fmla="*/ 791 h 1291"/>
                <a:gd name="T98" fmla="*/ 160 w 1151"/>
                <a:gd name="T99" fmla="*/ 637 h 1291"/>
                <a:gd name="T100" fmla="*/ 559 w 1151"/>
                <a:gd name="T101" fmla="*/ 336 h 1291"/>
                <a:gd name="T102" fmla="*/ 837 w 1151"/>
                <a:gd name="T103" fmla="*/ 336 h 1291"/>
                <a:gd name="T104" fmla="*/ 837 w 1151"/>
                <a:gd name="T105" fmla="*/ 492 h 1291"/>
                <a:gd name="T106" fmla="*/ 559 w 1151"/>
                <a:gd name="T107" fmla="*/ 492 h 1291"/>
                <a:gd name="T108" fmla="*/ 559 w 1151"/>
                <a:gd name="T109" fmla="*/ 336 h 1291"/>
                <a:gd name="T110" fmla="*/ 559 w 1151"/>
                <a:gd name="T111" fmla="*/ 637 h 1291"/>
                <a:gd name="T112" fmla="*/ 837 w 1151"/>
                <a:gd name="T113" fmla="*/ 637 h 1291"/>
                <a:gd name="T114" fmla="*/ 837 w 1151"/>
                <a:gd name="T115" fmla="*/ 791 h 1291"/>
                <a:gd name="T116" fmla="*/ 559 w 1151"/>
                <a:gd name="T117" fmla="*/ 791 h 1291"/>
                <a:gd name="T118" fmla="*/ 559 w 1151"/>
                <a:gd name="T119" fmla="*/ 63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51" h="1291">
                  <a:moveTo>
                    <a:pt x="160" y="336"/>
                  </a:moveTo>
                  <a:cubicBezTo>
                    <a:pt x="404" y="336"/>
                    <a:pt x="404" y="336"/>
                    <a:pt x="404" y="336"/>
                  </a:cubicBezTo>
                  <a:cubicBezTo>
                    <a:pt x="404" y="492"/>
                    <a:pt x="404" y="492"/>
                    <a:pt x="404" y="492"/>
                  </a:cubicBezTo>
                  <a:cubicBezTo>
                    <a:pt x="160" y="492"/>
                    <a:pt x="160" y="492"/>
                    <a:pt x="160" y="492"/>
                  </a:cubicBezTo>
                  <a:lnTo>
                    <a:pt x="160" y="336"/>
                  </a:lnTo>
                  <a:close/>
                  <a:moveTo>
                    <a:pt x="3" y="298"/>
                  </a:moveTo>
                  <a:cubicBezTo>
                    <a:pt x="3" y="821"/>
                    <a:pt x="3" y="821"/>
                    <a:pt x="3" y="821"/>
                  </a:cubicBezTo>
                  <a:cubicBezTo>
                    <a:pt x="0" y="960"/>
                    <a:pt x="0" y="960"/>
                    <a:pt x="0" y="960"/>
                  </a:cubicBezTo>
                  <a:cubicBezTo>
                    <a:pt x="160" y="960"/>
                    <a:pt x="160" y="960"/>
                    <a:pt x="160" y="960"/>
                  </a:cubicBezTo>
                  <a:cubicBezTo>
                    <a:pt x="160" y="940"/>
                    <a:pt x="160" y="940"/>
                    <a:pt x="160" y="940"/>
                  </a:cubicBezTo>
                  <a:cubicBezTo>
                    <a:pt x="404" y="940"/>
                    <a:pt x="404" y="940"/>
                    <a:pt x="404" y="940"/>
                  </a:cubicBezTo>
                  <a:cubicBezTo>
                    <a:pt x="404" y="1137"/>
                    <a:pt x="404" y="1137"/>
                    <a:pt x="404" y="1137"/>
                  </a:cubicBezTo>
                  <a:cubicBezTo>
                    <a:pt x="404" y="1168"/>
                    <a:pt x="407" y="1193"/>
                    <a:pt x="413" y="1211"/>
                  </a:cubicBezTo>
                  <a:cubicBezTo>
                    <a:pt x="419" y="1230"/>
                    <a:pt x="434" y="1247"/>
                    <a:pt x="458" y="1262"/>
                  </a:cubicBezTo>
                  <a:cubicBezTo>
                    <a:pt x="483" y="1277"/>
                    <a:pt x="519" y="1285"/>
                    <a:pt x="569" y="1285"/>
                  </a:cubicBezTo>
                  <a:cubicBezTo>
                    <a:pt x="619" y="1285"/>
                    <a:pt x="683" y="1286"/>
                    <a:pt x="761" y="1288"/>
                  </a:cubicBezTo>
                  <a:cubicBezTo>
                    <a:pt x="843" y="1290"/>
                    <a:pt x="903" y="1291"/>
                    <a:pt x="943" y="1289"/>
                  </a:cubicBezTo>
                  <a:cubicBezTo>
                    <a:pt x="982" y="1286"/>
                    <a:pt x="1012" y="1281"/>
                    <a:pt x="1032" y="1273"/>
                  </a:cubicBezTo>
                  <a:cubicBezTo>
                    <a:pt x="1052" y="1265"/>
                    <a:pt x="1070" y="1251"/>
                    <a:pt x="1087" y="1231"/>
                  </a:cubicBezTo>
                  <a:cubicBezTo>
                    <a:pt x="1104" y="1211"/>
                    <a:pt x="1125" y="1155"/>
                    <a:pt x="1151" y="1062"/>
                  </a:cubicBezTo>
                  <a:cubicBezTo>
                    <a:pt x="1106" y="1046"/>
                    <a:pt x="1055" y="1019"/>
                    <a:pt x="997" y="983"/>
                  </a:cubicBezTo>
                  <a:cubicBezTo>
                    <a:pt x="989" y="1036"/>
                    <a:pt x="989" y="1036"/>
                    <a:pt x="989" y="1036"/>
                  </a:cubicBezTo>
                  <a:cubicBezTo>
                    <a:pt x="985" y="1071"/>
                    <a:pt x="974" y="1095"/>
                    <a:pt x="958" y="1109"/>
                  </a:cubicBezTo>
                  <a:cubicBezTo>
                    <a:pt x="942" y="1123"/>
                    <a:pt x="920" y="1131"/>
                    <a:pt x="894" y="1134"/>
                  </a:cubicBezTo>
                  <a:cubicBezTo>
                    <a:pt x="869" y="1137"/>
                    <a:pt x="826" y="1137"/>
                    <a:pt x="766" y="1136"/>
                  </a:cubicBezTo>
                  <a:cubicBezTo>
                    <a:pt x="626" y="1132"/>
                    <a:pt x="626" y="1132"/>
                    <a:pt x="626" y="1132"/>
                  </a:cubicBezTo>
                  <a:cubicBezTo>
                    <a:pt x="595" y="1131"/>
                    <a:pt x="577" y="1125"/>
                    <a:pt x="570" y="1116"/>
                  </a:cubicBezTo>
                  <a:cubicBezTo>
                    <a:pt x="562" y="1106"/>
                    <a:pt x="559" y="1096"/>
                    <a:pt x="559" y="1084"/>
                  </a:cubicBezTo>
                  <a:cubicBezTo>
                    <a:pt x="559" y="940"/>
                    <a:pt x="559" y="940"/>
                    <a:pt x="559" y="940"/>
                  </a:cubicBezTo>
                  <a:cubicBezTo>
                    <a:pt x="837" y="940"/>
                    <a:pt x="837" y="940"/>
                    <a:pt x="837" y="940"/>
                  </a:cubicBezTo>
                  <a:cubicBezTo>
                    <a:pt x="837" y="965"/>
                    <a:pt x="837" y="965"/>
                    <a:pt x="837" y="965"/>
                  </a:cubicBezTo>
                  <a:cubicBezTo>
                    <a:pt x="998" y="965"/>
                    <a:pt x="998" y="965"/>
                    <a:pt x="998" y="965"/>
                  </a:cubicBezTo>
                  <a:cubicBezTo>
                    <a:pt x="994" y="831"/>
                    <a:pt x="994" y="831"/>
                    <a:pt x="994" y="831"/>
                  </a:cubicBezTo>
                  <a:cubicBezTo>
                    <a:pt x="994" y="298"/>
                    <a:pt x="994" y="298"/>
                    <a:pt x="994" y="298"/>
                  </a:cubicBezTo>
                  <a:cubicBezTo>
                    <a:pt x="998" y="179"/>
                    <a:pt x="998" y="179"/>
                    <a:pt x="998" y="179"/>
                  </a:cubicBezTo>
                  <a:cubicBezTo>
                    <a:pt x="894" y="184"/>
                    <a:pt x="894" y="184"/>
                    <a:pt x="894" y="184"/>
                  </a:cubicBezTo>
                  <a:cubicBezTo>
                    <a:pt x="559" y="184"/>
                    <a:pt x="559" y="184"/>
                    <a:pt x="559" y="184"/>
                  </a:cubicBezTo>
                  <a:cubicBezTo>
                    <a:pt x="559" y="107"/>
                    <a:pt x="559" y="107"/>
                    <a:pt x="559" y="107"/>
                  </a:cubicBezTo>
                  <a:cubicBezTo>
                    <a:pt x="562" y="0"/>
                    <a:pt x="562" y="0"/>
                    <a:pt x="562" y="0"/>
                  </a:cubicBezTo>
                  <a:cubicBezTo>
                    <a:pt x="401" y="0"/>
                    <a:pt x="401" y="0"/>
                    <a:pt x="401" y="0"/>
                  </a:cubicBezTo>
                  <a:cubicBezTo>
                    <a:pt x="404" y="107"/>
                    <a:pt x="404" y="107"/>
                    <a:pt x="404" y="107"/>
                  </a:cubicBezTo>
                  <a:cubicBezTo>
                    <a:pt x="404" y="184"/>
                    <a:pt x="404" y="184"/>
                    <a:pt x="404" y="184"/>
                  </a:cubicBezTo>
                  <a:cubicBezTo>
                    <a:pt x="120" y="184"/>
                    <a:pt x="120" y="184"/>
                    <a:pt x="120" y="184"/>
                  </a:cubicBezTo>
                  <a:cubicBezTo>
                    <a:pt x="0" y="179"/>
                    <a:pt x="0" y="179"/>
                    <a:pt x="0" y="179"/>
                  </a:cubicBezTo>
                  <a:lnTo>
                    <a:pt x="3" y="298"/>
                  </a:lnTo>
                  <a:close/>
                  <a:moveTo>
                    <a:pt x="160" y="637"/>
                  </a:moveTo>
                  <a:cubicBezTo>
                    <a:pt x="404" y="637"/>
                    <a:pt x="404" y="637"/>
                    <a:pt x="404" y="637"/>
                  </a:cubicBezTo>
                  <a:cubicBezTo>
                    <a:pt x="404" y="791"/>
                    <a:pt x="404" y="791"/>
                    <a:pt x="404" y="791"/>
                  </a:cubicBezTo>
                  <a:cubicBezTo>
                    <a:pt x="160" y="791"/>
                    <a:pt x="160" y="791"/>
                    <a:pt x="160" y="791"/>
                  </a:cubicBezTo>
                  <a:lnTo>
                    <a:pt x="160" y="637"/>
                  </a:lnTo>
                  <a:close/>
                  <a:moveTo>
                    <a:pt x="559" y="336"/>
                  </a:moveTo>
                  <a:cubicBezTo>
                    <a:pt x="837" y="336"/>
                    <a:pt x="837" y="336"/>
                    <a:pt x="837" y="336"/>
                  </a:cubicBezTo>
                  <a:cubicBezTo>
                    <a:pt x="837" y="492"/>
                    <a:pt x="837" y="492"/>
                    <a:pt x="837" y="492"/>
                  </a:cubicBezTo>
                  <a:cubicBezTo>
                    <a:pt x="559" y="492"/>
                    <a:pt x="559" y="492"/>
                    <a:pt x="559" y="492"/>
                  </a:cubicBezTo>
                  <a:lnTo>
                    <a:pt x="559" y="336"/>
                  </a:lnTo>
                  <a:close/>
                  <a:moveTo>
                    <a:pt x="559" y="637"/>
                  </a:moveTo>
                  <a:cubicBezTo>
                    <a:pt x="837" y="637"/>
                    <a:pt x="837" y="637"/>
                    <a:pt x="837" y="637"/>
                  </a:cubicBezTo>
                  <a:cubicBezTo>
                    <a:pt x="837" y="791"/>
                    <a:pt x="837" y="791"/>
                    <a:pt x="837" y="791"/>
                  </a:cubicBezTo>
                  <a:cubicBezTo>
                    <a:pt x="559" y="791"/>
                    <a:pt x="559" y="791"/>
                    <a:pt x="559" y="791"/>
                  </a:cubicBezTo>
                  <a:lnTo>
                    <a:pt x="559" y="6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55"/>
            <p:cNvSpPr>
              <a:spLocks noEditPoints="1"/>
            </p:cNvSpPr>
            <p:nvPr/>
          </p:nvSpPr>
          <p:spPr bwMode="auto">
            <a:xfrm>
              <a:off x="5471145" y="626254"/>
              <a:ext cx="319659" cy="361477"/>
            </a:xfrm>
            <a:custGeom>
              <a:avLst/>
              <a:gdLst>
                <a:gd name="T0" fmla="*/ 198 w 1052"/>
                <a:gd name="T1" fmla="*/ 421 h 1191"/>
                <a:gd name="T2" fmla="*/ 235 w 1052"/>
                <a:gd name="T3" fmla="*/ 693 h 1191"/>
                <a:gd name="T4" fmla="*/ 166 w 1052"/>
                <a:gd name="T5" fmla="*/ 374 h 1191"/>
                <a:gd name="T6" fmla="*/ 166 w 1052"/>
                <a:gd name="T7" fmla="*/ 977 h 1191"/>
                <a:gd name="T8" fmla="*/ 232 w 1052"/>
                <a:gd name="T9" fmla="*/ 885 h 1191"/>
                <a:gd name="T10" fmla="*/ 350 w 1052"/>
                <a:gd name="T11" fmla="*/ 796 h 1191"/>
                <a:gd name="T12" fmla="*/ 396 w 1052"/>
                <a:gd name="T13" fmla="*/ 774 h 1191"/>
                <a:gd name="T14" fmla="*/ 442 w 1052"/>
                <a:gd name="T15" fmla="*/ 800 h 1191"/>
                <a:gd name="T16" fmla="*/ 445 w 1052"/>
                <a:gd name="T17" fmla="*/ 546 h 1191"/>
                <a:gd name="T18" fmla="*/ 483 w 1052"/>
                <a:gd name="T19" fmla="*/ 391 h 1191"/>
                <a:gd name="T20" fmla="*/ 612 w 1052"/>
                <a:gd name="T21" fmla="*/ 592 h 1191"/>
                <a:gd name="T22" fmla="*/ 536 w 1052"/>
                <a:gd name="T23" fmla="*/ 770 h 1191"/>
                <a:gd name="T24" fmla="*/ 520 w 1052"/>
                <a:gd name="T25" fmla="*/ 950 h 1191"/>
                <a:gd name="T26" fmla="*/ 622 w 1052"/>
                <a:gd name="T27" fmla="*/ 915 h 1191"/>
                <a:gd name="T28" fmla="*/ 745 w 1052"/>
                <a:gd name="T29" fmla="*/ 835 h 1191"/>
                <a:gd name="T30" fmla="*/ 890 w 1052"/>
                <a:gd name="T31" fmla="*/ 787 h 1191"/>
                <a:gd name="T32" fmla="*/ 773 w 1052"/>
                <a:gd name="T33" fmla="*/ 571 h 1191"/>
                <a:gd name="T34" fmla="*/ 813 w 1052"/>
                <a:gd name="T35" fmla="*/ 359 h 1191"/>
                <a:gd name="T36" fmla="*/ 831 w 1052"/>
                <a:gd name="T37" fmla="*/ 236 h 1191"/>
                <a:gd name="T38" fmla="*/ 672 w 1052"/>
                <a:gd name="T39" fmla="*/ 257 h 1191"/>
                <a:gd name="T40" fmla="*/ 597 w 1052"/>
                <a:gd name="T41" fmla="*/ 303 h 1191"/>
                <a:gd name="T42" fmla="*/ 486 w 1052"/>
                <a:gd name="T43" fmla="*/ 381 h 1191"/>
                <a:gd name="T44" fmla="*/ 504 w 1052"/>
                <a:gd name="T45" fmla="*/ 275 h 1191"/>
                <a:gd name="T46" fmla="*/ 357 w 1052"/>
                <a:gd name="T47" fmla="*/ 191 h 1191"/>
                <a:gd name="T48" fmla="*/ 349 w 1052"/>
                <a:gd name="T49" fmla="*/ 312 h 1191"/>
                <a:gd name="T50" fmla="*/ 271 w 1052"/>
                <a:gd name="T51" fmla="*/ 274 h 1191"/>
                <a:gd name="T52" fmla="*/ 166 w 1052"/>
                <a:gd name="T53" fmla="*/ 346 h 1191"/>
                <a:gd name="T54" fmla="*/ 893 w 1052"/>
                <a:gd name="T55" fmla="*/ 160 h 1191"/>
                <a:gd name="T56" fmla="*/ 884 w 1052"/>
                <a:gd name="T57" fmla="*/ 997 h 1191"/>
                <a:gd name="T58" fmla="*/ 741 w 1052"/>
                <a:gd name="T59" fmla="*/ 1001 h 1191"/>
                <a:gd name="T60" fmla="*/ 791 w 1052"/>
                <a:gd name="T61" fmla="*/ 1140 h 1191"/>
                <a:gd name="T62" fmla="*/ 975 w 1052"/>
                <a:gd name="T63" fmla="*/ 1162 h 1191"/>
                <a:gd name="T64" fmla="*/ 1048 w 1052"/>
                <a:gd name="T65" fmla="*/ 1027 h 1191"/>
                <a:gd name="T66" fmla="*/ 1052 w 1052"/>
                <a:gd name="T67" fmla="*/ 0 h 1191"/>
                <a:gd name="T68" fmla="*/ 157 w 1052"/>
                <a:gd name="T69" fmla="*/ 5 h 1191"/>
                <a:gd name="T70" fmla="*/ 4 w 1052"/>
                <a:gd name="T71" fmla="*/ 165 h 1191"/>
                <a:gd name="T72" fmla="*/ 0 w 1052"/>
                <a:gd name="T73" fmla="*/ 1156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2" h="1191">
                  <a:moveTo>
                    <a:pt x="166" y="374"/>
                  </a:moveTo>
                  <a:cubicBezTo>
                    <a:pt x="198" y="421"/>
                    <a:pt x="198" y="421"/>
                    <a:pt x="198" y="421"/>
                  </a:cubicBezTo>
                  <a:cubicBezTo>
                    <a:pt x="208" y="434"/>
                    <a:pt x="237" y="482"/>
                    <a:pt x="287" y="563"/>
                  </a:cubicBezTo>
                  <a:cubicBezTo>
                    <a:pt x="270" y="620"/>
                    <a:pt x="253" y="663"/>
                    <a:pt x="235" y="693"/>
                  </a:cubicBezTo>
                  <a:cubicBezTo>
                    <a:pt x="216" y="724"/>
                    <a:pt x="193" y="756"/>
                    <a:pt x="166" y="790"/>
                  </a:cubicBezTo>
                  <a:lnTo>
                    <a:pt x="166" y="374"/>
                  </a:lnTo>
                  <a:close/>
                  <a:moveTo>
                    <a:pt x="169" y="1156"/>
                  </a:moveTo>
                  <a:cubicBezTo>
                    <a:pt x="166" y="977"/>
                    <a:pt x="166" y="977"/>
                    <a:pt x="166" y="977"/>
                  </a:cubicBezTo>
                  <a:cubicBezTo>
                    <a:pt x="166" y="812"/>
                    <a:pt x="166" y="812"/>
                    <a:pt x="166" y="812"/>
                  </a:cubicBezTo>
                  <a:cubicBezTo>
                    <a:pt x="199" y="846"/>
                    <a:pt x="221" y="870"/>
                    <a:pt x="232" y="885"/>
                  </a:cubicBezTo>
                  <a:cubicBezTo>
                    <a:pt x="243" y="899"/>
                    <a:pt x="253" y="914"/>
                    <a:pt x="263" y="929"/>
                  </a:cubicBezTo>
                  <a:cubicBezTo>
                    <a:pt x="310" y="862"/>
                    <a:pt x="339" y="818"/>
                    <a:pt x="350" y="796"/>
                  </a:cubicBezTo>
                  <a:cubicBezTo>
                    <a:pt x="361" y="774"/>
                    <a:pt x="371" y="754"/>
                    <a:pt x="379" y="737"/>
                  </a:cubicBezTo>
                  <a:cubicBezTo>
                    <a:pt x="396" y="774"/>
                    <a:pt x="396" y="774"/>
                    <a:pt x="396" y="774"/>
                  </a:cubicBezTo>
                  <a:cubicBezTo>
                    <a:pt x="399" y="781"/>
                    <a:pt x="405" y="799"/>
                    <a:pt x="413" y="829"/>
                  </a:cubicBezTo>
                  <a:cubicBezTo>
                    <a:pt x="442" y="800"/>
                    <a:pt x="442" y="800"/>
                    <a:pt x="442" y="800"/>
                  </a:cubicBezTo>
                  <a:cubicBezTo>
                    <a:pt x="460" y="782"/>
                    <a:pt x="493" y="759"/>
                    <a:pt x="541" y="732"/>
                  </a:cubicBezTo>
                  <a:cubicBezTo>
                    <a:pt x="508" y="667"/>
                    <a:pt x="476" y="605"/>
                    <a:pt x="445" y="546"/>
                  </a:cubicBezTo>
                  <a:cubicBezTo>
                    <a:pt x="458" y="500"/>
                    <a:pt x="458" y="500"/>
                    <a:pt x="458" y="500"/>
                  </a:cubicBezTo>
                  <a:cubicBezTo>
                    <a:pt x="463" y="484"/>
                    <a:pt x="470" y="448"/>
                    <a:pt x="483" y="391"/>
                  </a:cubicBezTo>
                  <a:cubicBezTo>
                    <a:pt x="524" y="445"/>
                    <a:pt x="549" y="479"/>
                    <a:pt x="559" y="493"/>
                  </a:cubicBezTo>
                  <a:cubicBezTo>
                    <a:pt x="569" y="507"/>
                    <a:pt x="587" y="540"/>
                    <a:pt x="612" y="592"/>
                  </a:cubicBezTo>
                  <a:cubicBezTo>
                    <a:pt x="592" y="650"/>
                    <a:pt x="592" y="650"/>
                    <a:pt x="592" y="650"/>
                  </a:cubicBezTo>
                  <a:cubicBezTo>
                    <a:pt x="578" y="690"/>
                    <a:pt x="559" y="730"/>
                    <a:pt x="536" y="770"/>
                  </a:cubicBezTo>
                  <a:cubicBezTo>
                    <a:pt x="512" y="810"/>
                    <a:pt x="478" y="851"/>
                    <a:pt x="435" y="895"/>
                  </a:cubicBezTo>
                  <a:cubicBezTo>
                    <a:pt x="478" y="920"/>
                    <a:pt x="506" y="939"/>
                    <a:pt x="520" y="950"/>
                  </a:cubicBezTo>
                  <a:cubicBezTo>
                    <a:pt x="533" y="961"/>
                    <a:pt x="548" y="975"/>
                    <a:pt x="565" y="990"/>
                  </a:cubicBezTo>
                  <a:cubicBezTo>
                    <a:pt x="588" y="963"/>
                    <a:pt x="608" y="938"/>
                    <a:pt x="622" y="915"/>
                  </a:cubicBezTo>
                  <a:cubicBezTo>
                    <a:pt x="637" y="893"/>
                    <a:pt x="666" y="841"/>
                    <a:pt x="710" y="760"/>
                  </a:cubicBezTo>
                  <a:cubicBezTo>
                    <a:pt x="745" y="835"/>
                    <a:pt x="745" y="835"/>
                    <a:pt x="745" y="835"/>
                  </a:cubicBezTo>
                  <a:cubicBezTo>
                    <a:pt x="748" y="841"/>
                    <a:pt x="756" y="864"/>
                    <a:pt x="769" y="903"/>
                  </a:cubicBezTo>
                  <a:cubicBezTo>
                    <a:pt x="813" y="856"/>
                    <a:pt x="853" y="817"/>
                    <a:pt x="890" y="787"/>
                  </a:cubicBezTo>
                  <a:cubicBezTo>
                    <a:pt x="867" y="743"/>
                    <a:pt x="867" y="743"/>
                    <a:pt x="867" y="743"/>
                  </a:cubicBezTo>
                  <a:cubicBezTo>
                    <a:pt x="866" y="739"/>
                    <a:pt x="834" y="682"/>
                    <a:pt x="773" y="571"/>
                  </a:cubicBezTo>
                  <a:cubicBezTo>
                    <a:pt x="790" y="486"/>
                    <a:pt x="790" y="486"/>
                    <a:pt x="790" y="486"/>
                  </a:cubicBezTo>
                  <a:cubicBezTo>
                    <a:pt x="797" y="454"/>
                    <a:pt x="805" y="412"/>
                    <a:pt x="813" y="359"/>
                  </a:cubicBezTo>
                  <a:cubicBezTo>
                    <a:pt x="825" y="277"/>
                    <a:pt x="825" y="277"/>
                    <a:pt x="825" y="277"/>
                  </a:cubicBezTo>
                  <a:cubicBezTo>
                    <a:pt x="826" y="268"/>
                    <a:pt x="828" y="254"/>
                    <a:pt x="831" y="236"/>
                  </a:cubicBezTo>
                  <a:cubicBezTo>
                    <a:pt x="779" y="232"/>
                    <a:pt x="726" y="225"/>
                    <a:pt x="672" y="213"/>
                  </a:cubicBezTo>
                  <a:cubicBezTo>
                    <a:pt x="672" y="257"/>
                    <a:pt x="672" y="257"/>
                    <a:pt x="672" y="257"/>
                  </a:cubicBezTo>
                  <a:cubicBezTo>
                    <a:pt x="672" y="279"/>
                    <a:pt x="668" y="324"/>
                    <a:pt x="659" y="391"/>
                  </a:cubicBezTo>
                  <a:cubicBezTo>
                    <a:pt x="636" y="359"/>
                    <a:pt x="616" y="329"/>
                    <a:pt x="597" y="303"/>
                  </a:cubicBezTo>
                  <a:cubicBezTo>
                    <a:pt x="569" y="330"/>
                    <a:pt x="569" y="330"/>
                    <a:pt x="569" y="330"/>
                  </a:cubicBezTo>
                  <a:cubicBezTo>
                    <a:pt x="553" y="345"/>
                    <a:pt x="526" y="362"/>
                    <a:pt x="486" y="381"/>
                  </a:cubicBezTo>
                  <a:cubicBezTo>
                    <a:pt x="500" y="310"/>
                    <a:pt x="500" y="310"/>
                    <a:pt x="500" y="310"/>
                  </a:cubicBezTo>
                  <a:cubicBezTo>
                    <a:pt x="500" y="308"/>
                    <a:pt x="501" y="297"/>
                    <a:pt x="504" y="275"/>
                  </a:cubicBezTo>
                  <a:cubicBezTo>
                    <a:pt x="508" y="254"/>
                    <a:pt x="511" y="236"/>
                    <a:pt x="514" y="221"/>
                  </a:cubicBezTo>
                  <a:cubicBezTo>
                    <a:pt x="452" y="215"/>
                    <a:pt x="399" y="205"/>
                    <a:pt x="357" y="191"/>
                  </a:cubicBezTo>
                  <a:cubicBezTo>
                    <a:pt x="355" y="246"/>
                    <a:pt x="355" y="246"/>
                    <a:pt x="355" y="246"/>
                  </a:cubicBezTo>
                  <a:cubicBezTo>
                    <a:pt x="354" y="270"/>
                    <a:pt x="352" y="292"/>
                    <a:pt x="349" y="312"/>
                  </a:cubicBezTo>
                  <a:cubicBezTo>
                    <a:pt x="347" y="333"/>
                    <a:pt x="344" y="355"/>
                    <a:pt x="338" y="378"/>
                  </a:cubicBezTo>
                  <a:cubicBezTo>
                    <a:pt x="313" y="340"/>
                    <a:pt x="290" y="306"/>
                    <a:pt x="271" y="274"/>
                  </a:cubicBezTo>
                  <a:cubicBezTo>
                    <a:pt x="238" y="303"/>
                    <a:pt x="215" y="321"/>
                    <a:pt x="203" y="328"/>
                  </a:cubicBezTo>
                  <a:cubicBezTo>
                    <a:pt x="190" y="334"/>
                    <a:pt x="178" y="340"/>
                    <a:pt x="166" y="346"/>
                  </a:cubicBezTo>
                  <a:cubicBezTo>
                    <a:pt x="166" y="160"/>
                    <a:pt x="166" y="160"/>
                    <a:pt x="166" y="160"/>
                  </a:cubicBezTo>
                  <a:cubicBezTo>
                    <a:pt x="893" y="160"/>
                    <a:pt x="893" y="160"/>
                    <a:pt x="893" y="160"/>
                  </a:cubicBezTo>
                  <a:cubicBezTo>
                    <a:pt x="893" y="959"/>
                    <a:pt x="893" y="959"/>
                    <a:pt x="893" y="959"/>
                  </a:cubicBezTo>
                  <a:cubicBezTo>
                    <a:pt x="893" y="975"/>
                    <a:pt x="890" y="987"/>
                    <a:pt x="884" y="997"/>
                  </a:cubicBezTo>
                  <a:cubicBezTo>
                    <a:pt x="878" y="1006"/>
                    <a:pt x="859" y="1010"/>
                    <a:pt x="827" y="1009"/>
                  </a:cubicBezTo>
                  <a:cubicBezTo>
                    <a:pt x="800" y="1008"/>
                    <a:pt x="772" y="1006"/>
                    <a:pt x="741" y="1001"/>
                  </a:cubicBezTo>
                  <a:cubicBezTo>
                    <a:pt x="761" y="1045"/>
                    <a:pt x="761" y="1045"/>
                    <a:pt x="761" y="1045"/>
                  </a:cubicBezTo>
                  <a:cubicBezTo>
                    <a:pt x="779" y="1086"/>
                    <a:pt x="789" y="1118"/>
                    <a:pt x="791" y="1140"/>
                  </a:cubicBezTo>
                  <a:cubicBezTo>
                    <a:pt x="794" y="1161"/>
                    <a:pt x="796" y="1179"/>
                    <a:pt x="797" y="1191"/>
                  </a:cubicBezTo>
                  <a:cubicBezTo>
                    <a:pt x="879" y="1186"/>
                    <a:pt x="938" y="1176"/>
                    <a:pt x="975" y="1162"/>
                  </a:cubicBezTo>
                  <a:cubicBezTo>
                    <a:pt x="1012" y="1149"/>
                    <a:pt x="1033" y="1130"/>
                    <a:pt x="1039" y="1105"/>
                  </a:cubicBezTo>
                  <a:cubicBezTo>
                    <a:pt x="1046" y="1081"/>
                    <a:pt x="1048" y="1055"/>
                    <a:pt x="1048" y="1027"/>
                  </a:cubicBezTo>
                  <a:cubicBezTo>
                    <a:pt x="1048" y="165"/>
                    <a:pt x="1048" y="165"/>
                    <a:pt x="1048" y="165"/>
                  </a:cubicBezTo>
                  <a:cubicBezTo>
                    <a:pt x="1052" y="0"/>
                    <a:pt x="1052" y="0"/>
                    <a:pt x="1052" y="0"/>
                  </a:cubicBezTo>
                  <a:cubicBezTo>
                    <a:pt x="898" y="5"/>
                    <a:pt x="898" y="5"/>
                    <a:pt x="898" y="5"/>
                  </a:cubicBezTo>
                  <a:cubicBezTo>
                    <a:pt x="157" y="5"/>
                    <a:pt x="157" y="5"/>
                    <a:pt x="157" y="5"/>
                  </a:cubicBezTo>
                  <a:cubicBezTo>
                    <a:pt x="0" y="0"/>
                    <a:pt x="0" y="0"/>
                    <a:pt x="0" y="0"/>
                  </a:cubicBezTo>
                  <a:cubicBezTo>
                    <a:pt x="4" y="165"/>
                    <a:pt x="4" y="165"/>
                    <a:pt x="4" y="165"/>
                  </a:cubicBezTo>
                  <a:cubicBezTo>
                    <a:pt x="4" y="977"/>
                    <a:pt x="4" y="977"/>
                    <a:pt x="4" y="977"/>
                  </a:cubicBezTo>
                  <a:cubicBezTo>
                    <a:pt x="0" y="1156"/>
                    <a:pt x="0" y="1156"/>
                    <a:pt x="0" y="1156"/>
                  </a:cubicBezTo>
                  <a:lnTo>
                    <a:pt x="169" y="1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3633038637"/>
      </p:ext>
    </p:extLst>
  </p:cSld>
  <p:clrMapOvr>
    <a:masterClrMapping/>
  </p:clrMapOvr>
  <p:transition spd="slow" advTm="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06BD32F1-85A4-4DDA-B1C3-76A527CD3074}" type="datetimeFigureOut">
              <a:rPr lang="zh-CN" altLang="en-US" smtClean="0"/>
              <a:t>2017/11/1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C2620E-6F8B-4923-9349-F900C01E4233}" type="slidenum">
              <a:rPr lang="zh-CN" altLang="en-US" smtClean="0"/>
              <a:t>‹#›</a:t>
            </a:fld>
            <a:endParaRPr lang="zh-CN" altLang="en-US"/>
          </a:p>
        </p:txBody>
      </p:sp>
    </p:spTree>
    <p:extLst>
      <p:ext uri="{BB962C8B-B14F-4D97-AF65-F5344CB8AC3E}">
        <p14:creationId xmlns:p14="http://schemas.microsoft.com/office/powerpoint/2010/main" val="1182050746"/>
      </p:ext>
    </p:extLst>
  </p:cSld>
  <p:clrMapOvr>
    <a:masterClrMapping/>
  </p:clrMapOvr>
  <p:transition spd="slow" advTm="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06BD32F1-85A4-4DDA-B1C3-76A527CD3074}" type="datetimeFigureOut">
              <a:rPr lang="zh-CN" altLang="en-US" smtClean="0"/>
              <a:t>2017/11/1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C2620E-6F8B-4923-9349-F900C01E4233}" type="slidenum">
              <a:rPr lang="zh-CN" altLang="en-US" smtClean="0"/>
              <a:t>‹#›</a:t>
            </a:fld>
            <a:endParaRPr lang="zh-CN" altLang="en-US"/>
          </a:p>
        </p:txBody>
      </p:sp>
    </p:spTree>
    <p:extLst>
      <p:ext uri="{BB962C8B-B14F-4D97-AF65-F5344CB8AC3E}">
        <p14:creationId xmlns:p14="http://schemas.microsoft.com/office/powerpoint/2010/main" val="1927854347"/>
      </p:ext>
    </p:extLst>
  </p:cSld>
  <p:clrMapOvr>
    <a:masterClrMapping/>
  </p:clrMapOvr>
  <p:transition spd="slow" advTm="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BD32F1-85A4-4DDA-B1C3-76A527CD3074}" type="datetimeFigureOut">
              <a:rPr lang="zh-CN" altLang="en-US" smtClean="0"/>
              <a:t>2017/11/1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C2620E-6F8B-4923-9349-F900C01E4233}" type="slidenum">
              <a:rPr lang="zh-CN" altLang="en-US" smtClean="0"/>
              <a:t>‹#›</a:t>
            </a:fld>
            <a:endParaRPr lang="zh-CN" altLang="en-US"/>
          </a:p>
        </p:txBody>
      </p:sp>
    </p:spTree>
    <p:extLst>
      <p:ext uri="{BB962C8B-B14F-4D97-AF65-F5344CB8AC3E}">
        <p14:creationId xmlns:p14="http://schemas.microsoft.com/office/powerpoint/2010/main" val="4503506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11.xml"/><Relationship Id="rId5" Type="http://schemas.openxmlformats.org/officeDocument/2006/relationships/chart" Target="../charts/char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13.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tags" Target="../tags/tag14.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ags" Target="../tags/tag15.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2.png"/><Relationship Id="rId2" Type="http://schemas.openxmlformats.org/officeDocument/2006/relationships/slideLayout" Target="../slideLayouts/slideLayout10.xml"/><Relationship Id="rId1" Type="http://schemas.openxmlformats.org/officeDocument/2006/relationships/tags" Target="../tags/tag16.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ags" Target="../tags/tag17.xml"/><Relationship Id="rId6" Type="http://schemas.openxmlformats.org/officeDocument/2006/relationships/image" Target="../media/image12.png"/><Relationship Id="rId5" Type="http://schemas.openxmlformats.org/officeDocument/2006/relationships/image" Target="../media/image13.jp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tags" Target="../tags/tag18.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19.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xml"/><Relationship Id="rId1" Type="http://schemas.openxmlformats.org/officeDocument/2006/relationships/tags" Target="../tags/tag20.xml"/><Relationship Id="rId5" Type="http://schemas.openxmlformats.org/officeDocument/2006/relationships/image" Target="../media/image17.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tags" Target="../tags/tag21.xml"/><Relationship Id="rId5" Type="http://schemas.openxmlformats.org/officeDocument/2006/relationships/image" Target="../media/image18.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0.xml"/><Relationship Id="rId1" Type="http://schemas.openxmlformats.org/officeDocument/2006/relationships/tags" Target="../tags/tag23.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0.xml"/><Relationship Id="rId1" Type="http://schemas.openxmlformats.org/officeDocument/2006/relationships/tags" Target="../tags/tag24.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xml"/><Relationship Id="rId1" Type="http://schemas.openxmlformats.org/officeDocument/2006/relationships/tags" Target="../tags/tag25.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0.xml"/><Relationship Id="rId1" Type="http://schemas.openxmlformats.org/officeDocument/2006/relationships/tags" Target="../tags/tag2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xml"/><Relationship Id="rId1" Type="http://schemas.openxmlformats.org/officeDocument/2006/relationships/tags" Target="../tags/tag27.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0.xml"/><Relationship Id="rId1" Type="http://schemas.openxmlformats.org/officeDocument/2006/relationships/tags" Target="../tags/tag28.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0.xml"/><Relationship Id="rId1" Type="http://schemas.openxmlformats.org/officeDocument/2006/relationships/tags" Target="../tags/tag29.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0.xml"/><Relationship Id="rId1" Type="http://schemas.openxmlformats.org/officeDocument/2006/relationships/tags" Target="../tags/tag30.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0.xml"/><Relationship Id="rId1" Type="http://schemas.openxmlformats.org/officeDocument/2006/relationships/tags" Target="../tags/tag31.xml"/><Relationship Id="rId6" Type="http://schemas.openxmlformats.org/officeDocument/2006/relationships/image" Target="../media/image23.png"/><Relationship Id="rId5" Type="http://schemas.openxmlformats.org/officeDocument/2006/relationships/chart" Target="../charts/chart7.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0.xml"/><Relationship Id="rId1" Type="http://schemas.openxmlformats.org/officeDocument/2006/relationships/tags" Target="../tags/tag3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0.xml"/><Relationship Id="rId1" Type="http://schemas.openxmlformats.org/officeDocument/2006/relationships/tags" Target="../tags/tag33.xml"/><Relationship Id="rId4" Type="http://schemas.openxmlformats.org/officeDocument/2006/relationships/image" Target="../media/image24.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xml"/><Relationship Id="rId1" Type="http://schemas.openxmlformats.org/officeDocument/2006/relationships/tags" Target="../tags/tag34.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5.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8.xml"/><Relationship Id="rId5" Type="http://schemas.openxmlformats.org/officeDocument/2006/relationships/image" Target="../media/image8.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9.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tags" Target="../tags/tag10.xml"/><Relationship Id="rId5" Type="http://schemas.openxmlformats.org/officeDocument/2006/relationships/chart" Target="../charts/char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460439" y="3627581"/>
            <a:ext cx="3376602" cy="369332"/>
          </a:xfrm>
          <a:prstGeom prst="rect">
            <a:avLst/>
          </a:prstGeom>
        </p:spPr>
        <p:txBody>
          <a:bodyPr wrap="square">
            <a:spAutoFit/>
          </a:bodyPr>
          <a:lstStyle/>
          <a:p>
            <a:r>
              <a:rPr lang="zh-CN" altLang="en-US" dirty="0">
                <a:solidFill>
                  <a:schemeClr val="tx1">
                    <a:lumMod val="65000"/>
                    <a:lumOff val="35000"/>
                  </a:schemeClr>
                </a:solidFill>
              </a:rPr>
              <a:t>汇报单位：某某电网某某单位</a:t>
            </a:r>
          </a:p>
        </p:txBody>
      </p:sp>
      <p:sp>
        <p:nvSpPr>
          <p:cNvPr id="67" name="矩形 66"/>
          <p:cNvSpPr/>
          <p:nvPr/>
        </p:nvSpPr>
        <p:spPr>
          <a:xfrm>
            <a:off x="335363" y="1864340"/>
            <a:ext cx="11521273" cy="1200329"/>
          </a:xfrm>
          <a:prstGeom prst="rect">
            <a:avLst/>
          </a:prstGeom>
        </p:spPr>
        <p:txBody>
          <a:bodyPr wrap="square">
            <a:spAutoFit/>
            <a:scene3d>
              <a:camera prst="orthographicFront"/>
              <a:lightRig rig="threePt" dir="t"/>
            </a:scene3d>
            <a:sp3d>
              <a:bevelT w="25400" h="6350"/>
              <a:contourClr>
                <a:schemeClr val="bg1"/>
              </a:contourClr>
            </a:sp3d>
          </a:bodyPr>
          <a:lstStyle/>
          <a:p>
            <a:pPr algn="ctr"/>
            <a:r>
              <a:rPr lang="zh-CN" altLang="en-US" sz="7200" b="1" dirty="0">
                <a:solidFill>
                  <a:srgbClr val="03816F"/>
                </a:solidFill>
                <a:cs typeface="+mn-ea"/>
                <a:sym typeface="+mn-lt"/>
              </a:rPr>
              <a:t>获奖国家电网</a:t>
            </a:r>
            <a:r>
              <a:rPr lang="en-US" altLang="zh-CN" sz="7200" b="1" dirty="0">
                <a:solidFill>
                  <a:srgbClr val="03816F"/>
                </a:solidFill>
                <a:cs typeface="+mn-ea"/>
                <a:sym typeface="+mn-lt"/>
              </a:rPr>
              <a:t>QC</a:t>
            </a:r>
            <a:r>
              <a:rPr lang="zh-CN" altLang="en-US" sz="7200" b="1" dirty="0">
                <a:solidFill>
                  <a:srgbClr val="03816F"/>
                </a:solidFill>
                <a:cs typeface="+mn-ea"/>
                <a:sym typeface="+mn-lt"/>
              </a:rPr>
              <a:t>模板</a:t>
            </a:r>
          </a:p>
        </p:txBody>
      </p:sp>
      <p:grpSp>
        <p:nvGrpSpPr>
          <p:cNvPr id="143" name="组合 142"/>
          <p:cNvGrpSpPr/>
          <p:nvPr/>
        </p:nvGrpSpPr>
        <p:grpSpPr>
          <a:xfrm>
            <a:off x="4793547" y="4149703"/>
            <a:ext cx="2664266" cy="400110"/>
            <a:chOff x="1179993" y="3970249"/>
            <a:chExt cx="2513264" cy="400110"/>
          </a:xfrm>
        </p:grpSpPr>
        <p:sp>
          <p:nvSpPr>
            <p:cNvPr id="136" name="矩形: 一个圆顶角，剪去另一个顶角 135"/>
            <p:cNvSpPr/>
            <p:nvPr/>
          </p:nvSpPr>
          <p:spPr>
            <a:xfrm>
              <a:off x="1179993" y="3970249"/>
              <a:ext cx="2380327" cy="400110"/>
            </a:xfrm>
            <a:prstGeom prst="snipRoundRect">
              <a:avLst>
                <a:gd name="adj1" fmla="val 0"/>
                <a:gd name="adj2" fmla="val 35712"/>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1" name="矩形 140"/>
            <p:cNvSpPr/>
            <p:nvPr/>
          </p:nvSpPr>
          <p:spPr>
            <a:xfrm>
              <a:off x="1258737" y="3970249"/>
              <a:ext cx="2434520" cy="400110"/>
            </a:xfrm>
            <a:prstGeom prst="rect">
              <a:avLst/>
            </a:prstGeom>
          </p:spPr>
          <p:txBody>
            <a:bodyPr wrap="square">
              <a:spAutoFit/>
            </a:bodyPr>
            <a:lstStyle/>
            <a:p>
              <a:pPr lvl="0"/>
              <a:r>
                <a:rPr lang="zh-CN" altLang="en-US" sz="2000" dirty="0">
                  <a:solidFill>
                    <a:schemeClr val="bg1"/>
                  </a:solidFill>
                </a:rPr>
                <a:t>国家电网</a:t>
              </a:r>
              <a:r>
                <a:rPr lang="en-US" altLang="zh-CN" sz="2000" dirty="0" err="1">
                  <a:solidFill>
                    <a:schemeClr val="bg1"/>
                  </a:solidFill>
                </a:rPr>
                <a:t>xxQC</a:t>
              </a:r>
              <a:r>
                <a:rPr lang="zh-CN" altLang="en-US" sz="2000" dirty="0">
                  <a:solidFill>
                    <a:schemeClr val="bg1"/>
                  </a:solidFill>
                </a:rPr>
                <a:t>小组</a:t>
              </a:r>
            </a:p>
          </p:txBody>
        </p:sp>
      </p:grpSp>
      <p:sp>
        <p:nvSpPr>
          <p:cNvPr id="2" name="矩形 1"/>
          <p:cNvSpPr/>
          <p:nvPr/>
        </p:nvSpPr>
        <p:spPr>
          <a:xfrm>
            <a:off x="1488141" y="2914017"/>
            <a:ext cx="9215718" cy="630942"/>
          </a:xfrm>
          <a:prstGeom prst="rect">
            <a:avLst/>
          </a:prstGeom>
        </p:spPr>
        <p:txBody>
          <a:bodyPr wrap="square">
            <a:spAutoFit/>
          </a:bodyPr>
          <a:lstStyle/>
          <a:p>
            <a:pPr lvl="0" algn="ctr"/>
            <a:r>
              <a:rPr lang="zh-CN" altLang="en-US" sz="3500" b="1" dirty="0">
                <a:solidFill>
                  <a:srgbClr val="EE6D03"/>
                </a:solidFill>
                <a:cs typeface="+mn-ea"/>
                <a:sym typeface="+mn-lt"/>
              </a:rPr>
              <a:t>框架完整</a:t>
            </a:r>
            <a:r>
              <a:rPr lang="en-US" altLang="zh-CN" sz="3500" b="1" dirty="0">
                <a:solidFill>
                  <a:srgbClr val="EE6D03"/>
                </a:solidFill>
                <a:cs typeface="+mn-ea"/>
                <a:sym typeface="+mn-lt"/>
              </a:rPr>
              <a:t>·</a:t>
            </a:r>
            <a:r>
              <a:rPr lang="zh-CN" altLang="en-US" sz="3500" b="1" dirty="0">
                <a:solidFill>
                  <a:srgbClr val="EE6D03"/>
                </a:solidFill>
                <a:cs typeface="+mn-ea"/>
                <a:sym typeface="+mn-lt"/>
              </a:rPr>
              <a:t>含专业</a:t>
            </a:r>
            <a:r>
              <a:rPr lang="en-US" altLang="zh-CN" sz="3500" b="1" dirty="0">
                <a:solidFill>
                  <a:srgbClr val="EE6D03"/>
                </a:solidFill>
                <a:cs typeface="+mn-ea"/>
                <a:sym typeface="+mn-lt"/>
              </a:rPr>
              <a:t>QC</a:t>
            </a:r>
            <a:r>
              <a:rPr lang="zh-CN" altLang="en-US" sz="3500" b="1" dirty="0">
                <a:solidFill>
                  <a:srgbClr val="EE6D03"/>
                </a:solidFill>
                <a:cs typeface="+mn-ea"/>
                <a:sym typeface="+mn-lt"/>
              </a:rPr>
              <a:t>图表</a:t>
            </a:r>
            <a:r>
              <a:rPr lang="en-US" altLang="zh-CN" sz="3500" b="1" dirty="0">
                <a:solidFill>
                  <a:srgbClr val="EE6D03"/>
                </a:solidFill>
                <a:cs typeface="+mn-ea"/>
                <a:sym typeface="+mn-lt"/>
              </a:rPr>
              <a:t>·</a:t>
            </a:r>
            <a:r>
              <a:rPr lang="zh-CN" altLang="en-US" sz="3500" b="1" dirty="0">
                <a:solidFill>
                  <a:srgbClr val="EE6D03"/>
                </a:solidFill>
                <a:cs typeface="+mn-ea"/>
                <a:sym typeface="+mn-lt"/>
              </a:rPr>
              <a:t>简约设计</a:t>
            </a:r>
            <a:r>
              <a:rPr lang="en-US" altLang="zh-CN" sz="3500" b="1" dirty="0">
                <a:solidFill>
                  <a:srgbClr val="EE6D03"/>
                </a:solidFill>
                <a:cs typeface="+mn-ea"/>
                <a:sym typeface="+mn-lt"/>
              </a:rPr>
              <a:t>·</a:t>
            </a:r>
            <a:r>
              <a:rPr lang="zh-CN" altLang="en-US" sz="3500" b="1" dirty="0">
                <a:solidFill>
                  <a:srgbClr val="EE6D03"/>
                </a:solidFill>
                <a:cs typeface="+mn-ea"/>
                <a:sym typeface="+mn-lt"/>
              </a:rPr>
              <a:t>易于驾驭</a:t>
            </a:r>
            <a:endParaRPr lang="en-US" altLang="zh-CN" sz="3500" b="1" dirty="0">
              <a:solidFill>
                <a:srgbClr val="EE6D03"/>
              </a:solidFill>
              <a:cs typeface="+mn-ea"/>
              <a:sym typeface="+mn-lt"/>
            </a:endParaRPr>
          </a:p>
        </p:txBody>
      </p:sp>
    </p:spTree>
    <p:custDataLst>
      <p:tags r:id="rId1"/>
    </p:custDataLst>
    <p:extLst>
      <p:ext uri="{BB962C8B-B14F-4D97-AF65-F5344CB8AC3E}">
        <p14:creationId xmlns:p14="http://schemas.microsoft.com/office/powerpoint/2010/main" val="3752710190"/>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750" fill="hold"/>
                                        <p:tgtEl>
                                          <p:spTgt spid="67"/>
                                        </p:tgtEl>
                                        <p:attrNameLst>
                                          <p:attrName>ppt_x</p:attrName>
                                        </p:attrNameLst>
                                      </p:cBhvr>
                                      <p:tavLst>
                                        <p:tav tm="0">
                                          <p:val>
                                            <p:strVal val="0-#ppt_w/2"/>
                                          </p:val>
                                        </p:tav>
                                        <p:tav tm="100000">
                                          <p:val>
                                            <p:strVal val="#ppt_x"/>
                                          </p:val>
                                        </p:tav>
                                      </p:tavLst>
                                    </p:anim>
                                    <p:anim calcmode="lin" valueType="num">
                                      <p:cBhvr additive="base">
                                        <p:cTn id="8" dur="750" fill="hold"/>
                                        <p:tgtEl>
                                          <p:spTgt spid="6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55"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par>
                          <p:cTn id="15" fill="hold">
                            <p:stCondLst>
                              <p:cond delay="1750"/>
                            </p:stCondLst>
                            <p:childTnLst>
                              <p:par>
                                <p:cTn id="16" presetID="52" presetClass="entr" presetSubtype="0" fill="hold" grpId="0" nodeType="after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Scale>
                                      <p:cBhvr>
                                        <p:cTn id="18"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5"/>
                                        </p:tgtEl>
                                        <p:attrNameLst>
                                          <p:attrName>ppt_x</p:attrName>
                                          <p:attrName>ppt_y</p:attrName>
                                        </p:attrNameLst>
                                      </p:cBhvr>
                                    </p:animMotion>
                                    <p:animEffect transition="in" filter="fade">
                                      <p:cBhvr>
                                        <p:cTn id="20" dur="1000"/>
                                        <p:tgtEl>
                                          <p:spTgt spid="5"/>
                                        </p:tgtEl>
                                      </p:cBhvr>
                                    </p:animEffect>
                                  </p:childTnLst>
                                </p:cTn>
                              </p:par>
                            </p:childTnLst>
                          </p:cTn>
                        </p:par>
                        <p:par>
                          <p:cTn id="21" fill="hold">
                            <p:stCondLst>
                              <p:cond delay="3950"/>
                            </p:stCondLst>
                            <p:childTnLst>
                              <p:par>
                                <p:cTn id="22" presetID="53" presetClass="entr" presetSubtype="16" fill="hold" nodeType="afterEffect">
                                  <p:stCondLst>
                                    <p:cond delay="0"/>
                                  </p:stCondLst>
                                  <p:childTnLst>
                                    <p:set>
                                      <p:cBhvr>
                                        <p:cTn id="23" dur="1" fill="hold">
                                          <p:stCondLst>
                                            <p:cond delay="0"/>
                                          </p:stCondLst>
                                        </p:cTn>
                                        <p:tgtEl>
                                          <p:spTgt spid="143"/>
                                        </p:tgtEl>
                                        <p:attrNameLst>
                                          <p:attrName>style.visibility</p:attrName>
                                        </p:attrNameLst>
                                      </p:cBhvr>
                                      <p:to>
                                        <p:strVal val="visible"/>
                                      </p:to>
                                    </p:set>
                                    <p:anim calcmode="lin" valueType="num">
                                      <p:cBhvr>
                                        <p:cTn id="24" dur="500" fill="hold"/>
                                        <p:tgtEl>
                                          <p:spTgt spid="143"/>
                                        </p:tgtEl>
                                        <p:attrNameLst>
                                          <p:attrName>ppt_w</p:attrName>
                                        </p:attrNameLst>
                                      </p:cBhvr>
                                      <p:tavLst>
                                        <p:tav tm="0">
                                          <p:val>
                                            <p:fltVal val="0"/>
                                          </p:val>
                                        </p:tav>
                                        <p:tav tm="100000">
                                          <p:val>
                                            <p:strVal val="#ppt_w"/>
                                          </p:val>
                                        </p:tav>
                                      </p:tavLst>
                                    </p:anim>
                                    <p:anim calcmode="lin" valueType="num">
                                      <p:cBhvr>
                                        <p:cTn id="25" dur="500" fill="hold"/>
                                        <p:tgtEl>
                                          <p:spTgt spid="143"/>
                                        </p:tgtEl>
                                        <p:attrNameLst>
                                          <p:attrName>ppt_h</p:attrName>
                                        </p:attrNameLst>
                                      </p:cBhvr>
                                      <p:tavLst>
                                        <p:tav tm="0">
                                          <p:val>
                                            <p:fltVal val="0"/>
                                          </p:val>
                                        </p:tav>
                                        <p:tav tm="100000">
                                          <p:val>
                                            <p:strVal val="#ppt_h"/>
                                          </p:val>
                                        </p:tav>
                                      </p:tavLst>
                                    </p:anim>
                                    <p:animEffect transition="in" filter="fade">
                                      <p:cBhvr>
                                        <p:cTn id="26"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7"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壹</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2698175"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实施背景及目标</a:t>
            </a:r>
          </a:p>
        </p:txBody>
      </p:sp>
      <p:grpSp>
        <p:nvGrpSpPr>
          <p:cNvPr id="17" name="组合 16"/>
          <p:cNvGrpSpPr/>
          <p:nvPr/>
        </p:nvGrpSpPr>
        <p:grpSpPr>
          <a:xfrm>
            <a:off x="1287726" y="1199622"/>
            <a:ext cx="1970864" cy="568597"/>
            <a:chOff x="7524499" y="2953930"/>
            <a:chExt cx="3129613" cy="902898"/>
          </a:xfrm>
        </p:grpSpPr>
        <p:grpSp>
          <p:nvGrpSpPr>
            <p:cNvPr id="18" name="组合 17"/>
            <p:cNvGrpSpPr/>
            <p:nvPr/>
          </p:nvGrpSpPr>
          <p:grpSpPr>
            <a:xfrm>
              <a:off x="7562867" y="2953930"/>
              <a:ext cx="3091245" cy="902898"/>
              <a:chOff x="7433188" y="2551594"/>
              <a:chExt cx="3091245" cy="902898"/>
            </a:xfrm>
          </p:grpSpPr>
          <p:sp>
            <p:nvSpPr>
              <p:cNvPr id="20"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圆角矩形 4"/>
              <p:cNvSpPr/>
              <p:nvPr/>
            </p:nvSpPr>
            <p:spPr>
              <a:xfrm>
                <a:off x="7444697" y="2631007"/>
                <a:ext cx="3022508" cy="566176"/>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2" name="椭圆 21"/>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椭圆 22"/>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4" name="图片 23"/>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19" name="文本框 18"/>
            <p:cNvSpPr txBox="1"/>
            <p:nvPr/>
          </p:nvSpPr>
          <p:spPr>
            <a:xfrm>
              <a:off x="7524499" y="3140037"/>
              <a:ext cx="2859074" cy="586477"/>
            </a:xfrm>
            <a:prstGeom prst="rect">
              <a:avLst/>
            </a:prstGeom>
            <a:noFill/>
          </p:spPr>
          <p:txBody>
            <a:bodyPr wrap="none" rtlCol="0">
              <a:spAutoFit/>
            </a:bodyPr>
            <a:lstStyle/>
            <a:p>
              <a:pPr lvl="0"/>
              <a:r>
                <a:rPr lang="zh-CN" altLang="en-US" b="1" kern="0" dirty="0">
                  <a:solidFill>
                    <a:schemeClr val="bg1"/>
                  </a:solidFill>
                  <a:latin typeface="微软雅黑" panose="020B0503020204020204" pitchFamily="34" charset="-122"/>
                </a:rPr>
                <a:t>（二）现状调查</a:t>
              </a:r>
            </a:p>
          </p:txBody>
        </p:sp>
      </p:grpSp>
      <p:sp>
        <p:nvSpPr>
          <p:cNvPr id="36" name="矩形 35"/>
          <p:cNvSpPr/>
          <p:nvPr/>
        </p:nvSpPr>
        <p:spPr>
          <a:xfrm>
            <a:off x="1319136" y="2259850"/>
            <a:ext cx="5142624" cy="523220"/>
          </a:xfrm>
          <a:prstGeom prst="rect">
            <a:avLst/>
          </a:prstGeom>
        </p:spPr>
        <p:txBody>
          <a:bodyPr wrap="square">
            <a:spAutoFit/>
          </a:bodyPr>
          <a:lstStyle/>
          <a:p>
            <a:r>
              <a:rPr lang="zh-CN" altLang="en-US" sz="1400" dirty="0"/>
              <a:t>小组成员针对</a:t>
            </a:r>
            <a:r>
              <a:rPr lang="en-US" altLang="zh-CN" sz="1400" dirty="0"/>
              <a:t>CT</a:t>
            </a:r>
            <a:r>
              <a:rPr lang="zh-CN" altLang="en-US" sz="1400" dirty="0"/>
              <a:t>环节可能出现的问题进行调查分析，发现</a:t>
            </a:r>
            <a:r>
              <a:rPr lang="en-US" altLang="zh-CN" sz="1400" dirty="0"/>
              <a:t>CT</a:t>
            </a:r>
            <a:r>
              <a:rPr lang="zh-CN" altLang="en-US" sz="1400" dirty="0"/>
              <a:t>环节的主要故障因素</a:t>
            </a:r>
          </a:p>
        </p:txBody>
      </p:sp>
      <p:grpSp>
        <p:nvGrpSpPr>
          <p:cNvPr id="37" name="组合 36"/>
          <p:cNvGrpSpPr/>
          <p:nvPr/>
        </p:nvGrpSpPr>
        <p:grpSpPr>
          <a:xfrm>
            <a:off x="1415747" y="1887843"/>
            <a:ext cx="1312173" cy="387801"/>
            <a:chOff x="1571830" y="2059991"/>
            <a:chExt cx="1312173" cy="387801"/>
          </a:xfrm>
        </p:grpSpPr>
        <p:sp>
          <p:nvSpPr>
            <p:cNvPr id="38" name="矩形 37"/>
            <p:cNvSpPr/>
            <p:nvPr/>
          </p:nvSpPr>
          <p:spPr>
            <a:xfrm>
              <a:off x="2006840" y="2069225"/>
              <a:ext cx="877163" cy="369332"/>
            </a:xfrm>
            <a:prstGeom prst="rect">
              <a:avLst/>
            </a:prstGeom>
          </p:spPr>
          <p:txBody>
            <a:bodyPr wrap="none">
              <a:spAutoFit/>
            </a:bodyPr>
            <a:lstStyle/>
            <a:p>
              <a:pPr lvl="0"/>
              <a:r>
                <a:rPr lang="zh-CN" altLang="en-US" dirty="0">
                  <a:solidFill>
                    <a:srgbClr val="049A86"/>
                  </a:solidFill>
                </a:rPr>
                <a:t>调查二</a:t>
              </a:r>
            </a:p>
          </p:txBody>
        </p:sp>
        <p:grpSp>
          <p:nvGrpSpPr>
            <p:cNvPr id="39" name="组合 38"/>
            <p:cNvGrpSpPr/>
            <p:nvPr/>
          </p:nvGrpSpPr>
          <p:grpSpPr>
            <a:xfrm>
              <a:off x="1571830" y="2059991"/>
              <a:ext cx="388198" cy="387801"/>
              <a:chOff x="6470054" y="2295842"/>
              <a:chExt cx="3101975" cy="3098800"/>
            </a:xfrm>
          </p:grpSpPr>
          <p:sp>
            <p:nvSpPr>
              <p:cNvPr id="41" name="Freeform 5"/>
              <p:cNvSpPr>
                <a:spLocks noEditPoints="1" noChangeArrowheads="1"/>
              </p:cNvSpPr>
              <p:nvPr/>
            </p:nvSpPr>
            <p:spPr bwMode="auto">
              <a:xfrm rot="15216988">
                <a:off x="6471642" y="2294254"/>
                <a:ext cx="3098800" cy="3101975"/>
              </a:xfrm>
              <a:custGeom>
                <a:avLst/>
                <a:gdLst>
                  <a:gd name="T0" fmla="*/ 50 w 4280"/>
                  <a:gd name="T1" fmla="*/ 3831 h 4280"/>
                  <a:gd name="T2" fmla="*/ 59 w 4280"/>
                  <a:gd name="T3" fmla="*/ 4021 h 4280"/>
                  <a:gd name="T4" fmla="*/ 259 w 4280"/>
                  <a:gd name="T5" fmla="*/ 4221 h 4280"/>
                  <a:gd name="T6" fmla="*/ 449 w 4280"/>
                  <a:gd name="T7" fmla="*/ 4230 h 4280"/>
                  <a:gd name="T8" fmla="*/ 1047 w 4280"/>
                  <a:gd name="T9" fmla="*/ 3632 h 4280"/>
                  <a:gd name="T10" fmla="*/ 1038 w 4280"/>
                  <a:gd name="T11" fmla="*/ 3443 h 4280"/>
                  <a:gd name="T12" fmla="*/ 837 w 4280"/>
                  <a:gd name="T13" fmla="*/ 3242 h 4280"/>
                  <a:gd name="T14" fmla="*/ 648 w 4280"/>
                  <a:gd name="T15" fmla="*/ 3233 h 4280"/>
                  <a:gd name="T16" fmla="*/ 50 w 4280"/>
                  <a:gd name="T17" fmla="*/ 3831 h 4280"/>
                  <a:gd name="T18" fmla="*/ 2717 w 4280"/>
                  <a:gd name="T19" fmla="*/ 3126 h 4280"/>
                  <a:gd name="T20" fmla="*/ 3822 w 4280"/>
                  <a:gd name="T21" fmla="*/ 2669 h 4280"/>
                  <a:gd name="T22" fmla="*/ 4280 w 4280"/>
                  <a:gd name="T23" fmla="*/ 1563 h 4280"/>
                  <a:gd name="T24" fmla="*/ 3822 w 4280"/>
                  <a:gd name="T25" fmla="*/ 458 h 4280"/>
                  <a:gd name="T26" fmla="*/ 2717 w 4280"/>
                  <a:gd name="T27" fmla="*/ 0 h 4280"/>
                  <a:gd name="T28" fmla="*/ 1611 w 4280"/>
                  <a:gd name="T29" fmla="*/ 458 h 4280"/>
                  <a:gd name="T30" fmla="*/ 1417 w 4280"/>
                  <a:gd name="T31" fmla="*/ 2431 h 4280"/>
                  <a:gd name="T32" fmla="*/ 1369 w 4280"/>
                  <a:gd name="T33" fmla="*/ 2462 h 4280"/>
                  <a:gd name="T34" fmla="*/ 1360 w 4280"/>
                  <a:gd name="T35" fmla="*/ 2472 h 4280"/>
                  <a:gd name="T36" fmla="*/ 1360 w 4280"/>
                  <a:gd name="T37" fmla="*/ 2670 h 4280"/>
                  <a:gd name="T38" fmla="*/ 1610 w 4280"/>
                  <a:gd name="T39" fmla="*/ 2920 h 4280"/>
                  <a:gd name="T40" fmla="*/ 1808 w 4280"/>
                  <a:gd name="T41" fmla="*/ 2920 h 4280"/>
                  <a:gd name="T42" fmla="*/ 1818 w 4280"/>
                  <a:gd name="T43" fmla="*/ 2911 h 4280"/>
                  <a:gd name="T44" fmla="*/ 1849 w 4280"/>
                  <a:gd name="T45" fmla="*/ 2864 h 4280"/>
                  <a:gd name="T46" fmla="*/ 2717 w 4280"/>
                  <a:gd name="T47" fmla="*/ 3126 h 4280"/>
                  <a:gd name="T48" fmla="*/ 2717 w 4280"/>
                  <a:gd name="T49" fmla="*/ 291 h 4280"/>
                  <a:gd name="T50" fmla="*/ 3617 w 4280"/>
                  <a:gd name="T51" fmla="*/ 663 h 4280"/>
                  <a:gd name="T52" fmla="*/ 3989 w 4280"/>
                  <a:gd name="T53" fmla="*/ 1563 h 4280"/>
                  <a:gd name="T54" fmla="*/ 3617 w 4280"/>
                  <a:gd name="T55" fmla="*/ 2463 h 4280"/>
                  <a:gd name="T56" fmla="*/ 2717 w 4280"/>
                  <a:gd name="T57" fmla="*/ 2836 h 4280"/>
                  <a:gd name="T58" fmla="*/ 1817 w 4280"/>
                  <a:gd name="T59" fmla="*/ 2463 h 4280"/>
                  <a:gd name="T60" fmla="*/ 1817 w 4280"/>
                  <a:gd name="T61" fmla="*/ 663 h 4280"/>
                  <a:gd name="T62" fmla="*/ 2717 w 4280"/>
                  <a:gd name="T63" fmla="*/ 291 h 4280"/>
                  <a:gd name="T64" fmla="*/ 1036 w 4280"/>
                  <a:gd name="T65" fmla="*/ 2894 h 4280"/>
                  <a:gd name="T66" fmla="*/ 1036 w 4280"/>
                  <a:gd name="T67" fmla="*/ 3244 h 4280"/>
                  <a:gd name="T68" fmla="*/ 1386 w 4280"/>
                  <a:gd name="T69" fmla="*/ 3244 h 4280"/>
                  <a:gd name="T70" fmla="*/ 1386 w 4280"/>
                  <a:gd name="T71" fmla="*/ 2894 h 4280"/>
                  <a:gd name="T72" fmla="*/ 1036 w 4280"/>
                  <a:gd name="T73" fmla="*/ 2894 h 4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80" h="4280">
                    <a:moveTo>
                      <a:pt x="50" y="3831"/>
                    </a:moveTo>
                    <a:cubicBezTo>
                      <a:pt x="0" y="3881"/>
                      <a:pt x="4" y="3966"/>
                      <a:pt x="59" y="4021"/>
                    </a:cubicBezTo>
                    <a:lnTo>
                      <a:pt x="259" y="4221"/>
                    </a:lnTo>
                    <a:cubicBezTo>
                      <a:pt x="314" y="4276"/>
                      <a:pt x="399" y="4280"/>
                      <a:pt x="449" y="4230"/>
                    </a:cubicBezTo>
                    <a:lnTo>
                      <a:pt x="1047" y="3632"/>
                    </a:lnTo>
                    <a:cubicBezTo>
                      <a:pt x="1096" y="3583"/>
                      <a:pt x="1092" y="3498"/>
                      <a:pt x="1038" y="3443"/>
                    </a:cubicBezTo>
                    <a:lnTo>
                      <a:pt x="837" y="3242"/>
                    </a:lnTo>
                    <a:cubicBezTo>
                      <a:pt x="782" y="3188"/>
                      <a:pt x="697" y="3184"/>
                      <a:pt x="648" y="3233"/>
                    </a:cubicBezTo>
                    <a:lnTo>
                      <a:pt x="50" y="3831"/>
                    </a:lnTo>
                    <a:close/>
                    <a:moveTo>
                      <a:pt x="2717" y="3126"/>
                    </a:moveTo>
                    <a:cubicBezTo>
                      <a:pt x="3134" y="3126"/>
                      <a:pt x="3527" y="2964"/>
                      <a:pt x="3822" y="2669"/>
                    </a:cubicBezTo>
                    <a:cubicBezTo>
                      <a:pt x="4117" y="2373"/>
                      <a:pt x="4280" y="1981"/>
                      <a:pt x="4280" y="1563"/>
                    </a:cubicBezTo>
                    <a:cubicBezTo>
                      <a:pt x="4280" y="1146"/>
                      <a:pt x="4117" y="753"/>
                      <a:pt x="3822" y="458"/>
                    </a:cubicBezTo>
                    <a:cubicBezTo>
                      <a:pt x="3527" y="163"/>
                      <a:pt x="3134" y="0"/>
                      <a:pt x="2717" y="0"/>
                    </a:cubicBezTo>
                    <a:cubicBezTo>
                      <a:pt x="2299" y="0"/>
                      <a:pt x="1907" y="163"/>
                      <a:pt x="1611" y="458"/>
                    </a:cubicBezTo>
                    <a:cubicBezTo>
                      <a:pt x="1076" y="993"/>
                      <a:pt x="1011" y="1824"/>
                      <a:pt x="1417" y="2431"/>
                    </a:cubicBezTo>
                    <a:cubicBezTo>
                      <a:pt x="1399" y="2438"/>
                      <a:pt x="1383" y="2448"/>
                      <a:pt x="1369" y="2462"/>
                    </a:cubicBezTo>
                    <a:lnTo>
                      <a:pt x="1360" y="2472"/>
                    </a:lnTo>
                    <a:cubicBezTo>
                      <a:pt x="1305" y="2526"/>
                      <a:pt x="1305" y="2615"/>
                      <a:pt x="1360" y="2670"/>
                    </a:cubicBezTo>
                    <a:lnTo>
                      <a:pt x="1610" y="2920"/>
                    </a:lnTo>
                    <a:cubicBezTo>
                      <a:pt x="1665" y="2975"/>
                      <a:pt x="1754" y="2975"/>
                      <a:pt x="1808" y="2920"/>
                    </a:cubicBezTo>
                    <a:lnTo>
                      <a:pt x="1818" y="2911"/>
                    </a:lnTo>
                    <a:cubicBezTo>
                      <a:pt x="1832" y="2897"/>
                      <a:pt x="1842" y="2881"/>
                      <a:pt x="1849" y="2864"/>
                    </a:cubicBezTo>
                    <a:cubicBezTo>
                      <a:pt x="2104" y="3035"/>
                      <a:pt x="2403" y="3126"/>
                      <a:pt x="2717" y="3126"/>
                    </a:cubicBezTo>
                    <a:close/>
                    <a:moveTo>
                      <a:pt x="2717" y="291"/>
                    </a:moveTo>
                    <a:cubicBezTo>
                      <a:pt x="3057" y="291"/>
                      <a:pt x="3376" y="423"/>
                      <a:pt x="3617" y="663"/>
                    </a:cubicBezTo>
                    <a:cubicBezTo>
                      <a:pt x="3857" y="904"/>
                      <a:pt x="3989" y="1223"/>
                      <a:pt x="3989" y="1563"/>
                    </a:cubicBezTo>
                    <a:cubicBezTo>
                      <a:pt x="3989" y="1903"/>
                      <a:pt x="3857" y="2223"/>
                      <a:pt x="3617" y="2463"/>
                    </a:cubicBezTo>
                    <a:cubicBezTo>
                      <a:pt x="3376" y="2703"/>
                      <a:pt x="3057" y="2836"/>
                      <a:pt x="2717" y="2836"/>
                    </a:cubicBezTo>
                    <a:cubicBezTo>
                      <a:pt x="2377" y="2836"/>
                      <a:pt x="2057" y="2703"/>
                      <a:pt x="1817" y="2463"/>
                    </a:cubicBezTo>
                    <a:cubicBezTo>
                      <a:pt x="1321" y="1967"/>
                      <a:pt x="1321" y="1160"/>
                      <a:pt x="1817" y="663"/>
                    </a:cubicBezTo>
                    <a:cubicBezTo>
                      <a:pt x="2057" y="423"/>
                      <a:pt x="2377" y="291"/>
                      <a:pt x="2717" y="291"/>
                    </a:cubicBezTo>
                    <a:close/>
                    <a:moveTo>
                      <a:pt x="1036" y="2894"/>
                    </a:moveTo>
                    <a:cubicBezTo>
                      <a:pt x="940" y="2991"/>
                      <a:pt x="940" y="3147"/>
                      <a:pt x="1036" y="3244"/>
                    </a:cubicBezTo>
                    <a:cubicBezTo>
                      <a:pt x="1133" y="3340"/>
                      <a:pt x="1289" y="3340"/>
                      <a:pt x="1386" y="3244"/>
                    </a:cubicBezTo>
                    <a:cubicBezTo>
                      <a:pt x="1482" y="3147"/>
                      <a:pt x="1482" y="2991"/>
                      <a:pt x="1386" y="2894"/>
                    </a:cubicBezTo>
                    <a:cubicBezTo>
                      <a:pt x="1289" y="2798"/>
                      <a:pt x="1133" y="2798"/>
                      <a:pt x="1036" y="2894"/>
                    </a:cubicBezTo>
                    <a:close/>
                  </a:path>
                </a:pathLst>
              </a:custGeom>
              <a:solidFill>
                <a:srgbClr val="049A86"/>
              </a:solidFill>
              <a:ln w="15875">
                <a:solidFill>
                  <a:schemeClr val="bg1"/>
                </a:solidFill>
              </a:ln>
              <a:ex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rgbClr val="C00000"/>
                  </a:solidFill>
                  <a:effectLst/>
                  <a:uLnTx/>
                  <a:uFillTx/>
                  <a:ea typeface="宋体" panose="02010600030101010101" pitchFamily="2" charset="-122"/>
                </a:endParaRPr>
              </a:p>
            </p:txBody>
          </p:sp>
          <p:sp>
            <p:nvSpPr>
              <p:cNvPr id="42" name="椭圆 41"/>
              <p:cNvSpPr/>
              <p:nvPr/>
            </p:nvSpPr>
            <p:spPr>
              <a:xfrm>
                <a:off x="6585284" y="2630905"/>
                <a:ext cx="1852863" cy="1852863"/>
              </a:xfrm>
              <a:prstGeom prst="ellipse">
                <a:avLst/>
              </a:prstGeom>
              <a:solidFill>
                <a:schemeClr val="bg1">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14" name="表格 13"/>
          <p:cNvGraphicFramePr>
            <a:graphicFrameLocks noGrp="1"/>
          </p:cNvGraphicFramePr>
          <p:nvPr>
            <p:extLst>
              <p:ext uri="{D42A27DB-BD31-4B8C-83A1-F6EECF244321}">
                <p14:modId xmlns:p14="http://schemas.microsoft.com/office/powerpoint/2010/main" val="2545788553"/>
              </p:ext>
            </p:extLst>
          </p:nvPr>
        </p:nvGraphicFramePr>
        <p:xfrm>
          <a:off x="1344359" y="2859206"/>
          <a:ext cx="5163670" cy="3054594"/>
        </p:xfrm>
        <a:graphic>
          <a:graphicData uri="http://schemas.openxmlformats.org/drawingml/2006/table">
            <a:tbl>
              <a:tblPr/>
              <a:tblGrid>
                <a:gridCol w="876613">
                  <a:extLst>
                    <a:ext uri="{9D8B030D-6E8A-4147-A177-3AD203B41FA5}">
                      <a16:colId xmlns:a16="http://schemas.microsoft.com/office/drawing/2014/main" val="2541684692"/>
                    </a:ext>
                  </a:extLst>
                </a:gridCol>
                <a:gridCol w="522881">
                  <a:extLst>
                    <a:ext uri="{9D8B030D-6E8A-4147-A177-3AD203B41FA5}">
                      <a16:colId xmlns:a16="http://schemas.microsoft.com/office/drawing/2014/main" val="504593543"/>
                    </a:ext>
                  </a:extLst>
                </a:gridCol>
                <a:gridCol w="522881">
                  <a:extLst>
                    <a:ext uri="{9D8B030D-6E8A-4147-A177-3AD203B41FA5}">
                      <a16:colId xmlns:a16="http://schemas.microsoft.com/office/drawing/2014/main" val="536723680"/>
                    </a:ext>
                  </a:extLst>
                </a:gridCol>
                <a:gridCol w="522881">
                  <a:extLst>
                    <a:ext uri="{9D8B030D-6E8A-4147-A177-3AD203B41FA5}">
                      <a16:colId xmlns:a16="http://schemas.microsoft.com/office/drawing/2014/main" val="2136079588"/>
                    </a:ext>
                  </a:extLst>
                </a:gridCol>
                <a:gridCol w="522881">
                  <a:extLst>
                    <a:ext uri="{9D8B030D-6E8A-4147-A177-3AD203B41FA5}">
                      <a16:colId xmlns:a16="http://schemas.microsoft.com/office/drawing/2014/main" val="1522893664"/>
                    </a:ext>
                  </a:extLst>
                </a:gridCol>
                <a:gridCol w="522881">
                  <a:extLst>
                    <a:ext uri="{9D8B030D-6E8A-4147-A177-3AD203B41FA5}">
                      <a16:colId xmlns:a16="http://schemas.microsoft.com/office/drawing/2014/main" val="2617002846"/>
                    </a:ext>
                  </a:extLst>
                </a:gridCol>
                <a:gridCol w="531454">
                  <a:extLst>
                    <a:ext uri="{9D8B030D-6E8A-4147-A177-3AD203B41FA5}">
                      <a16:colId xmlns:a16="http://schemas.microsoft.com/office/drawing/2014/main" val="3542444329"/>
                    </a:ext>
                  </a:extLst>
                </a:gridCol>
                <a:gridCol w="531454">
                  <a:extLst>
                    <a:ext uri="{9D8B030D-6E8A-4147-A177-3AD203B41FA5}">
                      <a16:colId xmlns:a16="http://schemas.microsoft.com/office/drawing/2014/main" val="2617777135"/>
                    </a:ext>
                  </a:extLst>
                </a:gridCol>
                <a:gridCol w="609744">
                  <a:extLst>
                    <a:ext uri="{9D8B030D-6E8A-4147-A177-3AD203B41FA5}">
                      <a16:colId xmlns:a16="http://schemas.microsoft.com/office/drawing/2014/main" val="1048037460"/>
                    </a:ext>
                  </a:extLst>
                </a:gridCol>
              </a:tblGrid>
              <a:tr h="194888">
                <a:tc gridSpan="9">
                  <a:txBody>
                    <a:bodyPr/>
                    <a:lstStyle/>
                    <a:p>
                      <a:pPr algn="ctr">
                        <a:spcAft>
                          <a:spcPts val="0"/>
                        </a:spcAft>
                      </a:pPr>
                      <a:r>
                        <a:rPr lang="en-US" altLang="zh-CN" sz="1200" kern="100" dirty="0">
                          <a:solidFill>
                            <a:schemeClr val="bg1"/>
                          </a:solidFill>
                          <a:effectLst/>
                          <a:latin typeface="+mn-ea"/>
                          <a:ea typeface="+mn-ea"/>
                        </a:rPr>
                        <a:t>2013.1-2016.2</a:t>
                      </a:r>
                      <a:r>
                        <a:rPr lang="zh-CN" altLang="en-US" sz="1200" kern="100" dirty="0">
                          <a:solidFill>
                            <a:schemeClr val="bg1"/>
                          </a:solidFill>
                          <a:effectLst/>
                          <a:latin typeface="+mn-ea"/>
                          <a:ea typeface="+mn-ea"/>
                        </a:rPr>
                        <a:t>各变电站</a:t>
                      </a:r>
                      <a:r>
                        <a:rPr lang="en-US" altLang="zh-CN" sz="1200" kern="100" dirty="0">
                          <a:solidFill>
                            <a:schemeClr val="bg1"/>
                          </a:solidFill>
                          <a:effectLst/>
                          <a:latin typeface="+mn-ea"/>
                          <a:ea typeface="+mn-ea"/>
                        </a:rPr>
                        <a:t>CT</a:t>
                      </a:r>
                      <a:r>
                        <a:rPr lang="zh-CN" altLang="en-US" sz="1200" kern="100" dirty="0">
                          <a:solidFill>
                            <a:schemeClr val="bg1"/>
                          </a:solidFill>
                          <a:effectLst/>
                          <a:latin typeface="+mn-ea"/>
                          <a:ea typeface="+mn-ea"/>
                        </a:rPr>
                        <a:t>环节问题因素统计表</a:t>
                      </a:r>
                      <a:endParaRPr lang="zh-CN" sz="120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hMerge="1">
                  <a:txBody>
                    <a:bodyPr/>
                    <a:lstStyle/>
                    <a:p>
                      <a:pPr algn="ctr">
                        <a:spcAft>
                          <a:spcPts val="0"/>
                        </a:spcAft>
                      </a:pPr>
                      <a:endParaRPr lang="zh-CN" sz="1050" kern="10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pPr algn="ctr">
                        <a:spcAft>
                          <a:spcPts val="0"/>
                        </a:spcAft>
                      </a:pPr>
                      <a:endParaRPr lang="zh-CN" sz="1050" kern="1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83423248"/>
                  </a:ext>
                </a:extLst>
              </a:tr>
              <a:tr h="194888">
                <a:tc rowSpan="2">
                  <a:txBody>
                    <a:bodyPr/>
                    <a:lstStyle/>
                    <a:p>
                      <a:pPr algn="ctr">
                        <a:spcAft>
                          <a:spcPts val="0"/>
                        </a:spcAft>
                      </a:pPr>
                      <a:r>
                        <a:rPr lang="zh-CN" sz="1200" kern="100">
                          <a:solidFill>
                            <a:schemeClr val="bg1"/>
                          </a:solidFill>
                          <a:effectLst/>
                          <a:latin typeface="+mn-ea"/>
                          <a:ea typeface="+mn-ea"/>
                        </a:rPr>
                        <a:t>分类</a:t>
                      </a:r>
                      <a:endParaRPr lang="zh-CN" sz="1050" kern="10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gridSpan="7">
                  <a:txBody>
                    <a:bodyPr/>
                    <a:lstStyle/>
                    <a:p>
                      <a:pPr algn="ctr">
                        <a:spcAft>
                          <a:spcPts val="0"/>
                        </a:spcAft>
                      </a:pPr>
                      <a:r>
                        <a:rPr lang="zh-CN" sz="1200" kern="100">
                          <a:solidFill>
                            <a:schemeClr val="bg1"/>
                          </a:solidFill>
                          <a:effectLst/>
                          <a:latin typeface="+mn-ea"/>
                          <a:ea typeface="+mn-ea"/>
                        </a:rPr>
                        <a:t>时间</a:t>
                      </a:r>
                      <a:endParaRPr lang="zh-CN" sz="1050" kern="10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rowSpan="2">
                  <a:txBody>
                    <a:bodyPr/>
                    <a:lstStyle/>
                    <a:p>
                      <a:pPr algn="ctr">
                        <a:spcAft>
                          <a:spcPts val="0"/>
                        </a:spcAft>
                      </a:pPr>
                      <a:r>
                        <a:rPr lang="zh-CN" sz="1200" kern="100" dirty="0">
                          <a:solidFill>
                            <a:schemeClr val="bg1"/>
                          </a:solidFill>
                          <a:effectLst/>
                          <a:latin typeface="+mn-ea"/>
                          <a:ea typeface="+mn-ea"/>
                        </a:rPr>
                        <a:t>合计</a:t>
                      </a: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extLst>
                  <a:ext uri="{0D108BD9-81ED-4DB2-BD59-A6C34878D82A}">
                    <a16:rowId xmlns:a16="http://schemas.microsoft.com/office/drawing/2014/main" val="258273260"/>
                  </a:ext>
                </a:extLst>
              </a:tr>
              <a:tr h="584663">
                <a:tc vMerge="1">
                  <a:txBody>
                    <a:bodyPr/>
                    <a:lstStyle/>
                    <a:p>
                      <a:endParaRPr lang="zh-CN" altLang="en-US"/>
                    </a:p>
                  </a:txBody>
                  <a:tcPr/>
                </a:tc>
                <a:tc>
                  <a:txBody>
                    <a:bodyPr/>
                    <a:lstStyle/>
                    <a:p>
                      <a:pPr algn="ctr">
                        <a:spcAft>
                          <a:spcPts val="0"/>
                        </a:spcAft>
                      </a:pPr>
                      <a:r>
                        <a:rPr lang="en-US" sz="1200" kern="100">
                          <a:solidFill>
                            <a:schemeClr val="bg1"/>
                          </a:solidFill>
                          <a:effectLst/>
                          <a:latin typeface="+mn-ea"/>
                          <a:ea typeface="+mn-ea"/>
                        </a:rPr>
                        <a:t>2013</a:t>
                      </a:r>
                      <a:r>
                        <a:rPr lang="zh-CN" sz="1200" kern="100">
                          <a:solidFill>
                            <a:schemeClr val="bg1"/>
                          </a:solidFill>
                          <a:effectLst/>
                          <a:latin typeface="+mn-ea"/>
                          <a:ea typeface="+mn-ea"/>
                        </a:rPr>
                        <a:t>．</a:t>
                      </a:r>
                      <a:r>
                        <a:rPr lang="en-US" sz="1200" kern="100">
                          <a:solidFill>
                            <a:schemeClr val="bg1"/>
                          </a:solidFill>
                          <a:effectLst/>
                          <a:latin typeface="+mn-ea"/>
                          <a:ea typeface="+mn-ea"/>
                        </a:rPr>
                        <a:t>1</a:t>
                      </a:r>
                      <a:r>
                        <a:rPr lang="zh-CN" sz="1200" kern="100">
                          <a:solidFill>
                            <a:schemeClr val="bg1"/>
                          </a:solidFill>
                          <a:effectLst/>
                          <a:latin typeface="+mn-ea"/>
                          <a:ea typeface="+mn-ea"/>
                        </a:rPr>
                        <a:t>～</a:t>
                      </a:r>
                      <a:r>
                        <a:rPr lang="en-US" sz="1200" kern="100">
                          <a:solidFill>
                            <a:schemeClr val="bg1"/>
                          </a:solidFill>
                          <a:effectLst/>
                          <a:latin typeface="+mn-ea"/>
                          <a:ea typeface="+mn-ea"/>
                        </a:rPr>
                        <a:t>6</a:t>
                      </a:r>
                      <a:endParaRPr lang="zh-CN" sz="1050" kern="10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a:txBody>
                    <a:bodyPr/>
                    <a:lstStyle/>
                    <a:p>
                      <a:pPr algn="ctr">
                        <a:spcAft>
                          <a:spcPts val="0"/>
                        </a:spcAft>
                      </a:pPr>
                      <a:r>
                        <a:rPr lang="en-US" sz="1200" kern="100">
                          <a:solidFill>
                            <a:schemeClr val="bg1"/>
                          </a:solidFill>
                          <a:effectLst/>
                          <a:latin typeface="+mn-ea"/>
                          <a:ea typeface="+mn-ea"/>
                        </a:rPr>
                        <a:t>2013</a:t>
                      </a:r>
                      <a:r>
                        <a:rPr lang="zh-CN" sz="1200" kern="100">
                          <a:solidFill>
                            <a:schemeClr val="bg1"/>
                          </a:solidFill>
                          <a:effectLst/>
                          <a:latin typeface="+mn-ea"/>
                          <a:ea typeface="+mn-ea"/>
                        </a:rPr>
                        <a:t>．</a:t>
                      </a:r>
                      <a:r>
                        <a:rPr lang="en-US" sz="1200" kern="100">
                          <a:solidFill>
                            <a:schemeClr val="bg1"/>
                          </a:solidFill>
                          <a:effectLst/>
                          <a:latin typeface="+mn-ea"/>
                          <a:ea typeface="+mn-ea"/>
                        </a:rPr>
                        <a:t>7</a:t>
                      </a:r>
                      <a:r>
                        <a:rPr lang="zh-CN" sz="1200" kern="100">
                          <a:solidFill>
                            <a:schemeClr val="bg1"/>
                          </a:solidFill>
                          <a:effectLst/>
                          <a:latin typeface="+mn-ea"/>
                          <a:ea typeface="+mn-ea"/>
                        </a:rPr>
                        <a:t>～</a:t>
                      </a:r>
                      <a:r>
                        <a:rPr lang="en-US" sz="1200" kern="100">
                          <a:solidFill>
                            <a:schemeClr val="bg1"/>
                          </a:solidFill>
                          <a:effectLst/>
                          <a:latin typeface="+mn-ea"/>
                          <a:ea typeface="+mn-ea"/>
                        </a:rPr>
                        <a:t>12</a:t>
                      </a:r>
                      <a:endParaRPr lang="zh-CN" sz="1050" kern="10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a:txBody>
                    <a:bodyPr/>
                    <a:lstStyle/>
                    <a:p>
                      <a:pPr algn="ctr">
                        <a:spcAft>
                          <a:spcPts val="0"/>
                        </a:spcAft>
                      </a:pPr>
                      <a:r>
                        <a:rPr lang="en-US" sz="1200" kern="100">
                          <a:solidFill>
                            <a:schemeClr val="bg1"/>
                          </a:solidFill>
                          <a:effectLst/>
                          <a:latin typeface="+mn-ea"/>
                          <a:ea typeface="+mn-ea"/>
                        </a:rPr>
                        <a:t>2014</a:t>
                      </a:r>
                      <a:r>
                        <a:rPr lang="zh-CN" sz="1200" kern="100">
                          <a:solidFill>
                            <a:schemeClr val="bg1"/>
                          </a:solidFill>
                          <a:effectLst/>
                          <a:latin typeface="+mn-ea"/>
                          <a:ea typeface="+mn-ea"/>
                        </a:rPr>
                        <a:t>．</a:t>
                      </a:r>
                      <a:r>
                        <a:rPr lang="en-US" sz="1200" kern="100">
                          <a:solidFill>
                            <a:schemeClr val="bg1"/>
                          </a:solidFill>
                          <a:effectLst/>
                          <a:latin typeface="+mn-ea"/>
                          <a:ea typeface="+mn-ea"/>
                        </a:rPr>
                        <a:t>1</a:t>
                      </a:r>
                      <a:r>
                        <a:rPr lang="zh-CN" sz="1200" kern="100">
                          <a:solidFill>
                            <a:schemeClr val="bg1"/>
                          </a:solidFill>
                          <a:effectLst/>
                          <a:latin typeface="+mn-ea"/>
                          <a:ea typeface="+mn-ea"/>
                        </a:rPr>
                        <a:t>～</a:t>
                      </a:r>
                      <a:r>
                        <a:rPr lang="en-US" sz="1200" kern="100">
                          <a:solidFill>
                            <a:schemeClr val="bg1"/>
                          </a:solidFill>
                          <a:effectLst/>
                          <a:latin typeface="+mn-ea"/>
                          <a:ea typeface="+mn-ea"/>
                        </a:rPr>
                        <a:t>6</a:t>
                      </a:r>
                      <a:endParaRPr lang="zh-CN" sz="1050" kern="10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a:txBody>
                    <a:bodyPr/>
                    <a:lstStyle/>
                    <a:p>
                      <a:pPr algn="ctr">
                        <a:spcAft>
                          <a:spcPts val="0"/>
                        </a:spcAft>
                      </a:pPr>
                      <a:r>
                        <a:rPr lang="en-US" sz="1200" kern="100">
                          <a:solidFill>
                            <a:schemeClr val="bg1"/>
                          </a:solidFill>
                          <a:effectLst/>
                          <a:latin typeface="+mn-ea"/>
                          <a:ea typeface="+mn-ea"/>
                        </a:rPr>
                        <a:t>2014</a:t>
                      </a:r>
                      <a:r>
                        <a:rPr lang="zh-CN" sz="1200" kern="100">
                          <a:solidFill>
                            <a:schemeClr val="bg1"/>
                          </a:solidFill>
                          <a:effectLst/>
                          <a:latin typeface="+mn-ea"/>
                          <a:ea typeface="+mn-ea"/>
                        </a:rPr>
                        <a:t>．</a:t>
                      </a:r>
                      <a:r>
                        <a:rPr lang="en-US" sz="1200" kern="100">
                          <a:solidFill>
                            <a:schemeClr val="bg1"/>
                          </a:solidFill>
                          <a:effectLst/>
                          <a:latin typeface="+mn-ea"/>
                          <a:ea typeface="+mn-ea"/>
                        </a:rPr>
                        <a:t>7</a:t>
                      </a:r>
                      <a:r>
                        <a:rPr lang="zh-CN" sz="1200" kern="100">
                          <a:solidFill>
                            <a:schemeClr val="bg1"/>
                          </a:solidFill>
                          <a:effectLst/>
                          <a:latin typeface="+mn-ea"/>
                          <a:ea typeface="+mn-ea"/>
                        </a:rPr>
                        <a:t>～</a:t>
                      </a:r>
                      <a:r>
                        <a:rPr lang="en-US" sz="1200" kern="100">
                          <a:solidFill>
                            <a:schemeClr val="bg1"/>
                          </a:solidFill>
                          <a:effectLst/>
                          <a:latin typeface="+mn-ea"/>
                          <a:ea typeface="+mn-ea"/>
                        </a:rPr>
                        <a:t>12</a:t>
                      </a:r>
                      <a:endParaRPr lang="zh-CN" sz="1050" kern="10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a:txBody>
                    <a:bodyPr/>
                    <a:lstStyle/>
                    <a:p>
                      <a:pPr algn="ctr">
                        <a:spcAft>
                          <a:spcPts val="0"/>
                        </a:spcAft>
                      </a:pPr>
                      <a:r>
                        <a:rPr lang="en-US" sz="1200" kern="100">
                          <a:solidFill>
                            <a:schemeClr val="bg1"/>
                          </a:solidFill>
                          <a:effectLst/>
                          <a:latin typeface="+mn-ea"/>
                          <a:ea typeface="+mn-ea"/>
                        </a:rPr>
                        <a:t>2015</a:t>
                      </a:r>
                      <a:r>
                        <a:rPr lang="zh-CN" sz="1200" kern="100">
                          <a:solidFill>
                            <a:schemeClr val="bg1"/>
                          </a:solidFill>
                          <a:effectLst/>
                          <a:latin typeface="+mn-ea"/>
                          <a:ea typeface="+mn-ea"/>
                        </a:rPr>
                        <a:t>．</a:t>
                      </a:r>
                      <a:r>
                        <a:rPr lang="en-US" sz="1200" kern="100">
                          <a:solidFill>
                            <a:schemeClr val="bg1"/>
                          </a:solidFill>
                          <a:effectLst/>
                          <a:latin typeface="+mn-ea"/>
                          <a:ea typeface="+mn-ea"/>
                        </a:rPr>
                        <a:t>1</a:t>
                      </a:r>
                      <a:r>
                        <a:rPr lang="zh-CN" sz="1200" kern="100">
                          <a:solidFill>
                            <a:schemeClr val="bg1"/>
                          </a:solidFill>
                          <a:effectLst/>
                          <a:latin typeface="+mn-ea"/>
                          <a:ea typeface="+mn-ea"/>
                        </a:rPr>
                        <a:t>～</a:t>
                      </a:r>
                      <a:r>
                        <a:rPr lang="en-US" sz="1200" kern="100">
                          <a:solidFill>
                            <a:schemeClr val="bg1"/>
                          </a:solidFill>
                          <a:effectLst/>
                          <a:latin typeface="+mn-ea"/>
                          <a:ea typeface="+mn-ea"/>
                        </a:rPr>
                        <a:t>6</a:t>
                      </a:r>
                      <a:endParaRPr lang="zh-CN" sz="1050" kern="10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a:txBody>
                    <a:bodyPr/>
                    <a:lstStyle/>
                    <a:p>
                      <a:pPr algn="ctr">
                        <a:spcAft>
                          <a:spcPts val="0"/>
                        </a:spcAft>
                      </a:pPr>
                      <a:r>
                        <a:rPr lang="en-US" sz="1200" kern="100">
                          <a:solidFill>
                            <a:schemeClr val="bg1"/>
                          </a:solidFill>
                          <a:effectLst/>
                          <a:latin typeface="+mn-ea"/>
                          <a:ea typeface="+mn-ea"/>
                        </a:rPr>
                        <a:t>2015</a:t>
                      </a:r>
                      <a:r>
                        <a:rPr lang="zh-CN" sz="1200" kern="100">
                          <a:solidFill>
                            <a:schemeClr val="bg1"/>
                          </a:solidFill>
                          <a:effectLst/>
                          <a:latin typeface="+mn-ea"/>
                          <a:ea typeface="+mn-ea"/>
                        </a:rPr>
                        <a:t>．</a:t>
                      </a:r>
                      <a:r>
                        <a:rPr lang="en-US" sz="1200" kern="100">
                          <a:solidFill>
                            <a:schemeClr val="bg1"/>
                          </a:solidFill>
                          <a:effectLst/>
                          <a:latin typeface="+mn-ea"/>
                          <a:ea typeface="+mn-ea"/>
                        </a:rPr>
                        <a:t>7</a:t>
                      </a:r>
                      <a:r>
                        <a:rPr lang="zh-CN" sz="1200" kern="100">
                          <a:solidFill>
                            <a:schemeClr val="bg1"/>
                          </a:solidFill>
                          <a:effectLst/>
                          <a:latin typeface="+mn-ea"/>
                          <a:ea typeface="+mn-ea"/>
                        </a:rPr>
                        <a:t>～</a:t>
                      </a:r>
                      <a:r>
                        <a:rPr lang="en-US" sz="1200" kern="100">
                          <a:solidFill>
                            <a:schemeClr val="bg1"/>
                          </a:solidFill>
                          <a:effectLst/>
                          <a:latin typeface="+mn-ea"/>
                          <a:ea typeface="+mn-ea"/>
                        </a:rPr>
                        <a:t>12</a:t>
                      </a:r>
                      <a:endParaRPr lang="zh-CN" sz="1050" kern="10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a:txBody>
                    <a:bodyPr/>
                    <a:lstStyle/>
                    <a:p>
                      <a:pPr algn="ctr">
                        <a:spcAft>
                          <a:spcPts val="0"/>
                        </a:spcAft>
                      </a:pPr>
                      <a:r>
                        <a:rPr lang="en-US" sz="1200" kern="100" dirty="0">
                          <a:solidFill>
                            <a:schemeClr val="bg1"/>
                          </a:solidFill>
                          <a:effectLst/>
                          <a:latin typeface="+mn-ea"/>
                          <a:ea typeface="+mn-ea"/>
                        </a:rPr>
                        <a:t>2016</a:t>
                      </a:r>
                      <a:r>
                        <a:rPr lang="zh-CN" sz="1200" kern="100" dirty="0">
                          <a:solidFill>
                            <a:schemeClr val="bg1"/>
                          </a:solidFill>
                          <a:effectLst/>
                          <a:latin typeface="+mn-ea"/>
                          <a:ea typeface="+mn-ea"/>
                        </a:rPr>
                        <a:t>．</a:t>
                      </a:r>
                      <a:r>
                        <a:rPr lang="en-US" sz="1200" kern="100" dirty="0">
                          <a:solidFill>
                            <a:schemeClr val="bg1"/>
                          </a:solidFill>
                          <a:effectLst/>
                          <a:latin typeface="+mn-ea"/>
                          <a:ea typeface="+mn-ea"/>
                        </a:rPr>
                        <a:t>1</a:t>
                      </a:r>
                      <a:r>
                        <a:rPr lang="zh-CN" sz="1200" kern="100" dirty="0">
                          <a:solidFill>
                            <a:schemeClr val="bg1"/>
                          </a:solidFill>
                          <a:effectLst/>
                          <a:latin typeface="+mn-ea"/>
                          <a:ea typeface="+mn-ea"/>
                        </a:rPr>
                        <a:t>～</a:t>
                      </a:r>
                      <a:r>
                        <a:rPr lang="en-US" sz="1200" kern="100" dirty="0">
                          <a:solidFill>
                            <a:schemeClr val="bg1"/>
                          </a:solidFill>
                          <a:effectLst/>
                          <a:latin typeface="+mn-ea"/>
                          <a:ea typeface="+mn-ea"/>
                        </a:rPr>
                        <a:t>2</a:t>
                      </a: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vMerge="1">
                  <a:txBody>
                    <a:bodyPr/>
                    <a:lstStyle/>
                    <a:p>
                      <a:endParaRPr lang="zh-CN" altLang="en-US"/>
                    </a:p>
                  </a:txBody>
                  <a:tcPr/>
                </a:tc>
                <a:extLst>
                  <a:ext uri="{0D108BD9-81ED-4DB2-BD59-A6C34878D82A}">
                    <a16:rowId xmlns:a16="http://schemas.microsoft.com/office/drawing/2014/main" val="830974575"/>
                  </a:ext>
                </a:extLst>
              </a:tr>
              <a:tr h="433760">
                <a:tc>
                  <a:txBody>
                    <a:bodyPr/>
                    <a:lstStyle/>
                    <a:p>
                      <a:pPr algn="ctr">
                        <a:spcAft>
                          <a:spcPts val="0"/>
                        </a:spcAft>
                      </a:pP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a:txBody>
                    <a:bodyPr/>
                    <a:lstStyle/>
                    <a:p>
                      <a:pPr algn="ctr">
                        <a:spcAft>
                          <a:spcPts val="0"/>
                        </a:spcAft>
                      </a:pPr>
                      <a:r>
                        <a:rPr lang="en-US" sz="1200" kern="100">
                          <a:solidFill>
                            <a:srgbClr val="000000"/>
                          </a:solidFill>
                          <a:effectLst/>
                          <a:latin typeface="+mn-ea"/>
                          <a:ea typeface="+mn-ea"/>
                        </a:rPr>
                        <a:t>0</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a:spcAft>
                          <a:spcPts val="0"/>
                        </a:spcAft>
                      </a:pPr>
                      <a:r>
                        <a:rPr lang="en-US" sz="1200" kern="100">
                          <a:effectLst/>
                          <a:latin typeface="+mn-ea"/>
                          <a:ea typeface="+mn-ea"/>
                        </a:rPr>
                        <a:t>0</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a:spcAft>
                          <a:spcPts val="0"/>
                        </a:spcAft>
                      </a:pPr>
                      <a:r>
                        <a:rPr lang="en-US" sz="1200" kern="100">
                          <a:effectLst/>
                          <a:latin typeface="+mn-ea"/>
                          <a:ea typeface="+mn-ea"/>
                        </a:rPr>
                        <a:t>0</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a:spcAft>
                          <a:spcPts val="0"/>
                        </a:spcAft>
                      </a:pPr>
                      <a:r>
                        <a:rPr lang="en-US" sz="1200" kern="100">
                          <a:effectLst/>
                          <a:latin typeface="+mn-ea"/>
                          <a:ea typeface="+mn-ea"/>
                        </a:rPr>
                        <a:t>0</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a:spcAft>
                          <a:spcPts val="0"/>
                        </a:spcAft>
                      </a:pPr>
                      <a:r>
                        <a:rPr lang="en-US" sz="1200" kern="100">
                          <a:effectLst/>
                          <a:latin typeface="+mn-ea"/>
                          <a:ea typeface="+mn-ea"/>
                        </a:rPr>
                        <a:t>0</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a:spcAft>
                          <a:spcPts val="0"/>
                        </a:spcAft>
                      </a:pPr>
                      <a:r>
                        <a:rPr lang="en-US" sz="1200" kern="100">
                          <a:effectLst/>
                          <a:latin typeface="+mn-ea"/>
                          <a:ea typeface="+mn-ea"/>
                        </a:rPr>
                        <a:t>1</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a:spcAft>
                          <a:spcPts val="0"/>
                        </a:spcAft>
                      </a:pPr>
                      <a:r>
                        <a:rPr lang="en-US" sz="1200" kern="100">
                          <a:effectLst/>
                          <a:latin typeface="+mn-ea"/>
                          <a:ea typeface="+mn-ea"/>
                        </a:rPr>
                        <a:t>0</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a:spcAft>
                          <a:spcPts val="0"/>
                        </a:spcAft>
                      </a:pPr>
                      <a:r>
                        <a:rPr lang="en-US" sz="1200" kern="100" dirty="0">
                          <a:solidFill>
                            <a:schemeClr val="bg1"/>
                          </a:solidFill>
                          <a:effectLst/>
                          <a:latin typeface="+mn-ea"/>
                          <a:ea typeface="+mn-ea"/>
                        </a:rPr>
                        <a:t>1</a:t>
                      </a: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2057876360"/>
                  </a:ext>
                </a:extLst>
              </a:tr>
              <a:tr h="424287">
                <a:tc>
                  <a:txBody>
                    <a:bodyPr/>
                    <a:lstStyle/>
                    <a:p>
                      <a:pPr algn="ctr">
                        <a:spcAft>
                          <a:spcPts val="0"/>
                        </a:spcAft>
                      </a:pP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a:txBody>
                    <a:bodyPr/>
                    <a:lstStyle/>
                    <a:p>
                      <a:pPr algn="ctr">
                        <a:spcAft>
                          <a:spcPts val="0"/>
                        </a:spcAft>
                      </a:pPr>
                      <a:r>
                        <a:rPr lang="en-US" sz="1200" kern="100" dirty="0">
                          <a:effectLst/>
                          <a:latin typeface="+mn-ea"/>
                          <a:ea typeface="+mn-ea"/>
                        </a:rPr>
                        <a:t>2</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a:spcAft>
                          <a:spcPts val="0"/>
                        </a:spcAft>
                      </a:pPr>
                      <a:r>
                        <a:rPr lang="en-US" sz="1200" kern="100" dirty="0">
                          <a:effectLst/>
                          <a:latin typeface="+mn-ea"/>
                          <a:ea typeface="+mn-ea"/>
                        </a:rPr>
                        <a:t>2</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a:spcAft>
                          <a:spcPts val="0"/>
                        </a:spcAft>
                      </a:pPr>
                      <a:r>
                        <a:rPr lang="en-US" sz="1200" kern="100" dirty="0">
                          <a:effectLst/>
                          <a:latin typeface="+mn-ea"/>
                          <a:ea typeface="+mn-ea"/>
                        </a:rPr>
                        <a:t>3</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a:spcAft>
                          <a:spcPts val="0"/>
                        </a:spcAft>
                      </a:pPr>
                      <a:r>
                        <a:rPr lang="en-US" sz="1200" kern="100" dirty="0">
                          <a:effectLst/>
                          <a:latin typeface="+mn-ea"/>
                          <a:ea typeface="+mn-ea"/>
                        </a:rPr>
                        <a:t>3</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a:spcAft>
                          <a:spcPts val="0"/>
                        </a:spcAft>
                      </a:pPr>
                      <a:r>
                        <a:rPr lang="en-US" sz="1200" kern="100" dirty="0">
                          <a:effectLst/>
                          <a:latin typeface="+mn-ea"/>
                          <a:ea typeface="+mn-ea"/>
                        </a:rPr>
                        <a:t>4</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a:spcAft>
                          <a:spcPts val="0"/>
                        </a:spcAft>
                      </a:pPr>
                      <a:r>
                        <a:rPr lang="en-US" sz="1200" kern="100" dirty="0">
                          <a:effectLst/>
                          <a:latin typeface="+mn-ea"/>
                          <a:ea typeface="+mn-ea"/>
                        </a:rPr>
                        <a:t>5</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a:spcAft>
                          <a:spcPts val="0"/>
                        </a:spcAft>
                      </a:pPr>
                      <a:r>
                        <a:rPr lang="en-US" sz="1200" kern="100" dirty="0">
                          <a:effectLst/>
                          <a:latin typeface="+mn-ea"/>
                          <a:ea typeface="+mn-ea"/>
                        </a:rPr>
                        <a:t>2</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a:spcAft>
                          <a:spcPts val="0"/>
                        </a:spcAft>
                      </a:pPr>
                      <a:r>
                        <a:rPr lang="en-US" sz="1200" kern="100" dirty="0">
                          <a:solidFill>
                            <a:schemeClr val="bg1"/>
                          </a:solidFill>
                          <a:effectLst/>
                          <a:latin typeface="+mn-ea"/>
                          <a:ea typeface="+mn-ea"/>
                        </a:rPr>
                        <a:t>21</a:t>
                      </a: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8161261"/>
                  </a:ext>
                </a:extLst>
              </a:tr>
              <a:tr h="417520">
                <a:tc>
                  <a:txBody>
                    <a:bodyPr/>
                    <a:lstStyle/>
                    <a:p>
                      <a:pPr algn="ctr">
                        <a:spcAft>
                          <a:spcPts val="0"/>
                        </a:spcAft>
                      </a:pP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a:txBody>
                    <a:bodyPr/>
                    <a:lstStyle/>
                    <a:p>
                      <a:pPr algn="ctr">
                        <a:spcAft>
                          <a:spcPts val="0"/>
                        </a:spcAft>
                      </a:pPr>
                      <a:r>
                        <a:rPr lang="en-US" sz="1200" kern="100">
                          <a:effectLst/>
                          <a:latin typeface="+mn-ea"/>
                          <a:ea typeface="+mn-ea"/>
                        </a:rPr>
                        <a:t>0</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a:spcAft>
                          <a:spcPts val="0"/>
                        </a:spcAft>
                      </a:pPr>
                      <a:r>
                        <a:rPr lang="en-US" sz="1200" kern="100">
                          <a:effectLst/>
                          <a:latin typeface="+mn-ea"/>
                          <a:ea typeface="+mn-ea"/>
                        </a:rPr>
                        <a:t>0</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a:spcAft>
                          <a:spcPts val="0"/>
                        </a:spcAft>
                      </a:pPr>
                      <a:r>
                        <a:rPr lang="en-US" sz="1200" kern="100">
                          <a:effectLst/>
                          <a:latin typeface="+mn-ea"/>
                          <a:ea typeface="+mn-ea"/>
                        </a:rPr>
                        <a:t>1</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a:spcAft>
                          <a:spcPts val="0"/>
                        </a:spcAft>
                      </a:pPr>
                      <a:r>
                        <a:rPr lang="en-US" sz="1200" kern="100">
                          <a:effectLst/>
                          <a:latin typeface="+mn-ea"/>
                          <a:ea typeface="+mn-ea"/>
                        </a:rPr>
                        <a:t>0</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a:spcAft>
                          <a:spcPts val="0"/>
                        </a:spcAft>
                      </a:pPr>
                      <a:r>
                        <a:rPr lang="en-US" sz="1200" kern="100">
                          <a:effectLst/>
                          <a:latin typeface="+mn-ea"/>
                          <a:ea typeface="+mn-ea"/>
                        </a:rPr>
                        <a:t>0</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a:spcAft>
                          <a:spcPts val="0"/>
                        </a:spcAft>
                      </a:pPr>
                      <a:r>
                        <a:rPr lang="en-US" sz="1200" kern="100">
                          <a:effectLst/>
                          <a:latin typeface="+mn-ea"/>
                          <a:ea typeface="+mn-ea"/>
                        </a:rPr>
                        <a:t>0</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a:spcAft>
                          <a:spcPts val="0"/>
                        </a:spcAft>
                      </a:pPr>
                      <a:r>
                        <a:rPr lang="en-US" sz="1200" kern="100">
                          <a:effectLst/>
                          <a:latin typeface="+mn-ea"/>
                          <a:ea typeface="+mn-ea"/>
                        </a:rPr>
                        <a:t>1</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a:spcAft>
                          <a:spcPts val="0"/>
                        </a:spcAft>
                      </a:pPr>
                      <a:r>
                        <a:rPr lang="en-US" sz="1200" kern="100" dirty="0">
                          <a:solidFill>
                            <a:schemeClr val="bg1"/>
                          </a:solidFill>
                          <a:effectLst/>
                          <a:latin typeface="+mn-ea"/>
                          <a:ea typeface="+mn-ea"/>
                        </a:rPr>
                        <a:t>2</a:t>
                      </a: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4153273227"/>
                  </a:ext>
                </a:extLst>
              </a:tr>
              <a:tr h="390452">
                <a:tc>
                  <a:txBody>
                    <a:bodyPr/>
                    <a:lstStyle/>
                    <a:p>
                      <a:pPr algn="ctr">
                        <a:spcAft>
                          <a:spcPts val="0"/>
                        </a:spcAft>
                      </a:pP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a:txBody>
                    <a:bodyPr/>
                    <a:lstStyle/>
                    <a:p>
                      <a:pPr algn="ctr">
                        <a:spcAft>
                          <a:spcPts val="0"/>
                        </a:spcAft>
                      </a:pPr>
                      <a:r>
                        <a:rPr lang="en-US" sz="1200" kern="100" dirty="0">
                          <a:effectLst/>
                          <a:latin typeface="+mn-ea"/>
                          <a:ea typeface="+mn-ea"/>
                        </a:rPr>
                        <a:t>0</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a:spcAft>
                          <a:spcPts val="0"/>
                        </a:spcAft>
                      </a:pPr>
                      <a:r>
                        <a:rPr lang="en-US" sz="1200" kern="100" dirty="0">
                          <a:effectLst/>
                          <a:latin typeface="+mn-ea"/>
                          <a:ea typeface="+mn-ea"/>
                        </a:rPr>
                        <a:t>1</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a:spcAft>
                          <a:spcPts val="0"/>
                        </a:spcAft>
                      </a:pPr>
                      <a:r>
                        <a:rPr lang="en-US" sz="1200" kern="100" dirty="0">
                          <a:effectLst/>
                          <a:latin typeface="+mn-ea"/>
                          <a:ea typeface="+mn-ea"/>
                        </a:rPr>
                        <a:t>0</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a:spcAft>
                          <a:spcPts val="0"/>
                        </a:spcAft>
                      </a:pPr>
                      <a:r>
                        <a:rPr lang="en-US" sz="1200" kern="100" dirty="0">
                          <a:effectLst/>
                          <a:latin typeface="+mn-ea"/>
                          <a:ea typeface="+mn-ea"/>
                        </a:rPr>
                        <a:t>0</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a:spcAft>
                          <a:spcPts val="0"/>
                        </a:spcAft>
                      </a:pPr>
                      <a:r>
                        <a:rPr lang="en-US" sz="1200" kern="100">
                          <a:effectLst/>
                          <a:latin typeface="+mn-ea"/>
                          <a:ea typeface="+mn-ea"/>
                        </a:rPr>
                        <a:t>0</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a:spcAft>
                          <a:spcPts val="0"/>
                        </a:spcAft>
                      </a:pPr>
                      <a:r>
                        <a:rPr lang="en-US" sz="1200" kern="100">
                          <a:effectLst/>
                          <a:latin typeface="+mn-ea"/>
                          <a:ea typeface="+mn-ea"/>
                        </a:rPr>
                        <a:t>0</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a:spcAft>
                          <a:spcPts val="0"/>
                        </a:spcAft>
                      </a:pPr>
                      <a:r>
                        <a:rPr lang="en-US" sz="1200" kern="100" dirty="0">
                          <a:effectLst/>
                          <a:latin typeface="+mn-ea"/>
                          <a:ea typeface="+mn-ea"/>
                        </a:rPr>
                        <a:t>0</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a:spcAft>
                          <a:spcPts val="0"/>
                        </a:spcAft>
                      </a:pPr>
                      <a:r>
                        <a:rPr lang="en-US" sz="1200" kern="100" dirty="0">
                          <a:solidFill>
                            <a:schemeClr val="bg1"/>
                          </a:solidFill>
                          <a:effectLst/>
                          <a:latin typeface="+mn-ea"/>
                          <a:ea typeface="+mn-ea"/>
                        </a:rPr>
                        <a:t>1</a:t>
                      </a: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902409501"/>
                  </a:ext>
                </a:extLst>
              </a:tr>
              <a:tr h="414136">
                <a:tc>
                  <a:txBody>
                    <a:bodyPr/>
                    <a:lstStyle/>
                    <a:p>
                      <a:pPr algn="ctr">
                        <a:spcAft>
                          <a:spcPts val="0"/>
                        </a:spcAft>
                      </a:pP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gridSpan="2">
                  <a:txBody>
                    <a:bodyPr/>
                    <a:lstStyle/>
                    <a:p>
                      <a:pPr algn="ctr">
                        <a:spcAft>
                          <a:spcPts val="0"/>
                        </a:spcAft>
                      </a:pPr>
                      <a:r>
                        <a:rPr lang="en-US" sz="1200" kern="100" dirty="0">
                          <a:effectLst/>
                          <a:latin typeface="+mn-ea"/>
                          <a:ea typeface="+mn-ea"/>
                        </a:rPr>
                        <a:t>5</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85000"/>
                      </a:schemeClr>
                    </a:solidFill>
                  </a:tcPr>
                </a:tc>
                <a:tc hMerge="1">
                  <a:txBody>
                    <a:bodyPr/>
                    <a:lstStyle/>
                    <a:p>
                      <a:endParaRPr lang="zh-CN" altLang="en-US"/>
                    </a:p>
                  </a:txBody>
                  <a:tcPr/>
                </a:tc>
                <a:tc gridSpan="2">
                  <a:txBody>
                    <a:bodyPr/>
                    <a:lstStyle/>
                    <a:p>
                      <a:pPr algn="ctr">
                        <a:spcAft>
                          <a:spcPts val="0"/>
                        </a:spcAft>
                      </a:pPr>
                      <a:r>
                        <a:rPr lang="en-US" sz="1200" kern="100" dirty="0">
                          <a:effectLst/>
                          <a:latin typeface="+mn-ea"/>
                          <a:ea typeface="+mn-ea"/>
                        </a:rPr>
                        <a:t>7</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85000"/>
                      </a:schemeClr>
                    </a:solidFill>
                  </a:tcPr>
                </a:tc>
                <a:tc hMerge="1">
                  <a:txBody>
                    <a:bodyPr/>
                    <a:lstStyle/>
                    <a:p>
                      <a:endParaRPr lang="zh-CN" altLang="en-US"/>
                    </a:p>
                  </a:txBody>
                  <a:tcPr/>
                </a:tc>
                <a:tc gridSpan="2">
                  <a:txBody>
                    <a:bodyPr/>
                    <a:lstStyle/>
                    <a:p>
                      <a:pPr algn="ctr">
                        <a:spcAft>
                          <a:spcPts val="0"/>
                        </a:spcAft>
                      </a:pPr>
                      <a:r>
                        <a:rPr lang="en-US" sz="1200" kern="100" dirty="0">
                          <a:effectLst/>
                          <a:latin typeface="+mn-ea"/>
                          <a:ea typeface="+mn-ea"/>
                        </a:rPr>
                        <a:t>10</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85000"/>
                      </a:schemeClr>
                    </a:solidFill>
                  </a:tcPr>
                </a:tc>
                <a:tc hMerge="1">
                  <a:txBody>
                    <a:bodyPr/>
                    <a:lstStyle/>
                    <a:p>
                      <a:endParaRPr lang="zh-CN" altLang="en-US"/>
                    </a:p>
                  </a:txBody>
                  <a:tcPr/>
                </a:tc>
                <a:tc>
                  <a:txBody>
                    <a:bodyPr/>
                    <a:lstStyle/>
                    <a:p>
                      <a:pPr algn="ctr">
                        <a:spcAft>
                          <a:spcPts val="0"/>
                        </a:spcAft>
                      </a:pPr>
                      <a:r>
                        <a:rPr lang="en-US" sz="1200" kern="100" dirty="0">
                          <a:effectLst/>
                          <a:latin typeface="+mn-ea"/>
                          <a:ea typeface="+mn-ea"/>
                        </a:rPr>
                        <a:t>3</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85000"/>
                      </a:schemeClr>
                    </a:solidFill>
                  </a:tcPr>
                </a:tc>
                <a:tc>
                  <a:txBody>
                    <a:bodyPr/>
                    <a:lstStyle/>
                    <a:p>
                      <a:pPr algn="ctr">
                        <a:spcAft>
                          <a:spcPts val="0"/>
                        </a:spcAft>
                      </a:pPr>
                      <a:r>
                        <a:rPr lang="en-US" sz="1200" kern="100" dirty="0">
                          <a:solidFill>
                            <a:schemeClr val="bg1"/>
                          </a:solidFill>
                          <a:effectLst/>
                          <a:latin typeface="+mn-ea"/>
                          <a:ea typeface="+mn-ea"/>
                        </a:rPr>
                        <a:t>25</a:t>
                      </a: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82187976"/>
                  </a:ext>
                </a:extLst>
              </a:tr>
            </a:tbl>
          </a:graphicData>
        </a:graphic>
      </p:graphicFrame>
      <p:grpSp>
        <p:nvGrpSpPr>
          <p:cNvPr id="44" name="组合 43"/>
          <p:cNvGrpSpPr/>
          <p:nvPr/>
        </p:nvGrpSpPr>
        <p:grpSpPr>
          <a:xfrm>
            <a:off x="5907478" y="2090645"/>
            <a:ext cx="5719568" cy="4156041"/>
            <a:chOff x="6330193" y="2438557"/>
            <a:chExt cx="5719568" cy="4156041"/>
          </a:xfrm>
        </p:grpSpPr>
        <p:graphicFrame>
          <p:nvGraphicFramePr>
            <p:cNvPr id="45" name="图表 44"/>
            <p:cNvGraphicFramePr/>
            <p:nvPr>
              <p:extLst>
                <p:ext uri="{D42A27DB-BD31-4B8C-83A1-F6EECF244321}">
                  <p14:modId xmlns:p14="http://schemas.microsoft.com/office/powerpoint/2010/main" val="3307938064"/>
                </p:ext>
              </p:extLst>
            </p:nvPr>
          </p:nvGraphicFramePr>
          <p:xfrm>
            <a:off x="6330193" y="2781553"/>
            <a:ext cx="5719568" cy="3813045"/>
          </p:xfrm>
          <a:graphic>
            <a:graphicData uri="http://schemas.openxmlformats.org/drawingml/2006/chart">
              <c:chart xmlns:c="http://schemas.openxmlformats.org/drawingml/2006/chart" xmlns:r="http://schemas.openxmlformats.org/officeDocument/2006/relationships" r:id="rId5"/>
            </a:graphicData>
          </a:graphic>
        </p:graphicFrame>
        <p:sp>
          <p:nvSpPr>
            <p:cNvPr id="46" name="矩形 45"/>
            <p:cNvSpPr/>
            <p:nvPr/>
          </p:nvSpPr>
          <p:spPr>
            <a:xfrm>
              <a:off x="7130819" y="2438557"/>
              <a:ext cx="4012637" cy="584775"/>
            </a:xfrm>
            <a:prstGeom prst="rect">
              <a:avLst/>
            </a:prstGeom>
          </p:spPr>
          <p:txBody>
            <a:bodyPr wrap="none">
              <a:spAutoFit/>
            </a:bodyPr>
            <a:lstStyle/>
            <a:p>
              <a:pPr algn="ctr"/>
              <a:r>
                <a:rPr lang="en-US" altLang="zh-CN" sz="1600" dirty="0"/>
                <a:t>CT</a:t>
              </a:r>
              <a:r>
                <a:rPr lang="zh-CN" altLang="en-US" sz="1600" dirty="0"/>
                <a:t>变比过大占比整个</a:t>
              </a:r>
              <a:r>
                <a:rPr lang="en-US" altLang="zh-CN" sz="1600" dirty="0"/>
                <a:t>CT</a:t>
              </a:r>
              <a:r>
                <a:rPr lang="zh-CN" altLang="en-US" sz="1600" dirty="0"/>
                <a:t>环节问题问题最多</a:t>
              </a:r>
              <a:endParaRPr lang="en-US" altLang="zh-CN" sz="1600" dirty="0"/>
            </a:p>
            <a:p>
              <a:pPr algn="ctr"/>
              <a:r>
                <a:rPr lang="en-US" altLang="zh-CN" sz="1600" b="1" dirty="0">
                  <a:solidFill>
                    <a:srgbClr val="049A86"/>
                  </a:solidFill>
                </a:rPr>
                <a:t>CT</a:t>
              </a:r>
              <a:r>
                <a:rPr lang="zh-CN" altLang="en-US" sz="1600" b="1" dirty="0">
                  <a:solidFill>
                    <a:srgbClr val="049A86"/>
                  </a:solidFill>
                </a:rPr>
                <a:t>变比过大占比为</a:t>
              </a:r>
              <a:r>
                <a:rPr lang="en-US" altLang="zh-CN" sz="1600" b="1" dirty="0">
                  <a:solidFill>
                    <a:srgbClr val="049A86"/>
                  </a:solidFill>
                </a:rPr>
                <a:t>84%</a:t>
              </a:r>
              <a:endParaRPr lang="zh-CN" altLang="en-US" sz="1600" b="1" dirty="0">
                <a:solidFill>
                  <a:srgbClr val="049A86"/>
                </a:solidFill>
              </a:endParaRPr>
            </a:p>
          </p:txBody>
        </p:sp>
      </p:grpSp>
      <p:grpSp>
        <p:nvGrpSpPr>
          <p:cNvPr id="47" name="组合 46"/>
          <p:cNvGrpSpPr/>
          <p:nvPr/>
        </p:nvGrpSpPr>
        <p:grpSpPr>
          <a:xfrm>
            <a:off x="6718476" y="4090426"/>
            <a:ext cx="397677" cy="425501"/>
            <a:chOff x="7617130" y="3163114"/>
            <a:chExt cx="606829" cy="649287"/>
          </a:xfrm>
        </p:grpSpPr>
        <p:sp>
          <p:nvSpPr>
            <p:cNvPr id="48" name="箭头: 燕尾形 47"/>
            <p:cNvSpPr/>
            <p:nvPr/>
          </p:nvSpPr>
          <p:spPr>
            <a:xfrm>
              <a:off x="7617130" y="3163114"/>
              <a:ext cx="606829" cy="649287"/>
            </a:xfrm>
            <a:prstGeom prst="notchedRightArrow">
              <a:avLst>
                <a:gd name="adj1" fmla="val 50000"/>
                <a:gd name="adj2" fmla="val 70548"/>
              </a:avLst>
            </a:prstGeom>
            <a:gradFill>
              <a:gsLst>
                <a:gs pos="0">
                  <a:srgbClr val="03816F"/>
                </a:gs>
                <a:gs pos="60600">
                  <a:srgbClr val="049A86"/>
                </a:gs>
              </a:gsLst>
              <a:lin ang="5400000" scaled="1"/>
            </a:gradFill>
            <a:ln>
              <a:noFill/>
            </a:ln>
            <a:scene3d>
              <a:camera prst="orthographicFront"/>
              <a:lightRig rig="threePt" dir="t"/>
            </a:scene3d>
            <a:sp3d>
              <a:bevelT w="3683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箭头: 燕尾形 48"/>
            <p:cNvSpPr/>
            <p:nvPr/>
          </p:nvSpPr>
          <p:spPr>
            <a:xfrm>
              <a:off x="7653723" y="3189655"/>
              <a:ext cx="533642" cy="570979"/>
            </a:xfrm>
            <a:prstGeom prst="notchedRightArrow">
              <a:avLst>
                <a:gd name="adj1" fmla="val 50000"/>
                <a:gd name="adj2" fmla="val 70548"/>
              </a:avLst>
            </a:prstGeom>
            <a:gradFill>
              <a:gsLst>
                <a:gs pos="0">
                  <a:sysClr val="window" lastClr="FFFFFF">
                    <a:alpha val="57000"/>
                  </a:sysClr>
                </a:gs>
                <a:gs pos="60600">
                  <a:srgbClr val="049A86">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0" y="5294990"/>
            <a:ext cx="12192000" cy="486723"/>
            <a:chOff x="0" y="5690658"/>
            <a:chExt cx="12192000" cy="486723"/>
          </a:xfrm>
        </p:grpSpPr>
        <p:grpSp>
          <p:nvGrpSpPr>
            <p:cNvPr id="51" name="组合 50"/>
            <p:cNvGrpSpPr/>
            <p:nvPr/>
          </p:nvGrpSpPr>
          <p:grpSpPr>
            <a:xfrm>
              <a:off x="0" y="5690658"/>
              <a:ext cx="12192000" cy="486723"/>
              <a:chOff x="0" y="4648708"/>
              <a:chExt cx="11420464" cy="1195501"/>
            </a:xfrm>
          </p:grpSpPr>
          <p:sp>
            <p:nvSpPr>
              <p:cNvPr id="53" name="矩形 52"/>
              <p:cNvSpPr/>
              <p:nvPr/>
            </p:nvSpPr>
            <p:spPr>
              <a:xfrm>
                <a:off x="0" y="4648708"/>
                <a:ext cx="11410122" cy="1195501"/>
              </a:xfrm>
              <a:prstGeom prst="rect">
                <a:avLst/>
              </a:prstGeom>
              <a:gradFill>
                <a:gsLst>
                  <a:gs pos="0">
                    <a:srgbClr val="EE6D03"/>
                  </a:gs>
                  <a:gs pos="62731">
                    <a:srgbClr val="F9A101"/>
                  </a:gs>
                  <a:gs pos="38500">
                    <a:srgbClr val="F58D02"/>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a:off x="10342" y="4659054"/>
                <a:ext cx="11410122" cy="583283"/>
              </a:xfrm>
              <a:prstGeom prst="rect">
                <a:avLst/>
              </a:prstGeom>
              <a:gradFill>
                <a:gsLst>
                  <a:gs pos="0">
                    <a:srgbClr val="EE6D03">
                      <a:lumMod val="93000"/>
                    </a:srgbClr>
                  </a:gs>
                  <a:gs pos="100000">
                    <a:srgbClr val="F9A101">
                      <a:alpha val="0"/>
                    </a:srgbClr>
                  </a:gs>
                  <a:gs pos="41000">
                    <a:srgbClr val="F58D0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2" name="矩形 51"/>
            <p:cNvSpPr/>
            <p:nvPr/>
          </p:nvSpPr>
          <p:spPr>
            <a:xfrm>
              <a:off x="593368" y="5730730"/>
              <a:ext cx="11330994" cy="369332"/>
            </a:xfrm>
            <a:prstGeom prst="rect">
              <a:avLst/>
            </a:prstGeom>
          </p:spPr>
          <p:txBody>
            <a:bodyPr wrap="square">
              <a:spAutoFit/>
            </a:bodyPr>
            <a:lstStyle/>
            <a:p>
              <a:r>
                <a:rPr lang="zh-CN" altLang="en-US" b="1" dirty="0">
                  <a:solidFill>
                    <a:schemeClr val="bg1"/>
                  </a:solidFill>
                  <a:effectLst>
                    <a:outerShdw blurRad="38100" dist="38100" dir="2700000" algn="tl">
                      <a:srgbClr val="000000">
                        <a:alpha val="43137"/>
                      </a:srgbClr>
                    </a:outerShdw>
                  </a:effectLst>
                  <a:latin typeface="+mn-ea"/>
                </a:rPr>
                <a:t>由以上调查，我们得出结论：造成变电站二次计量装置准确率不足的主要因素是</a:t>
              </a:r>
              <a:r>
                <a:rPr lang="en-US" altLang="zh-CN" b="1" dirty="0">
                  <a:solidFill>
                    <a:schemeClr val="bg1"/>
                  </a:solidFill>
                  <a:effectLst>
                    <a:outerShdw blurRad="38100" dist="38100" dir="2700000" algn="tl">
                      <a:srgbClr val="000000">
                        <a:alpha val="43137"/>
                      </a:srgbClr>
                    </a:outerShdw>
                  </a:effectLst>
                  <a:latin typeface="+mn-ea"/>
                </a:rPr>
                <a:t>CT</a:t>
              </a:r>
              <a:r>
                <a:rPr lang="zh-CN" altLang="en-US" b="1" dirty="0">
                  <a:solidFill>
                    <a:schemeClr val="bg1"/>
                  </a:solidFill>
                  <a:effectLst>
                    <a:outerShdw blurRad="38100" dist="38100" dir="2700000" algn="tl">
                      <a:srgbClr val="000000">
                        <a:alpha val="43137"/>
                      </a:srgbClr>
                    </a:outerShdw>
                  </a:effectLst>
                  <a:latin typeface="+mn-ea"/>
                </a:rPr>
                <a:t>变比过大，必须加以改进。</a:t>
              </a:r>
            </a:p>
          </p:txBody>
        </p:sp>
      </p:grpSp>
    </p:spTree>
    <p:custDataLst>
      <p:tags r:id="rId1"/>
    </p:custDataLst>
    <p:extLst>
      <p:ext uri="{BB962C8B-B14F-4D97-AF65-F5344CB8AC3E}">
        <p14:creationId xmlns:p14="http://schemas.microsoft.com/office/powerpoint/2010/main" val="1106833192"/>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12" presetClass="entr" presetSubtype="8" fill="hold" nodeType="with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additive="base">
                                        <p:cTn id="22" dur="500"/>
                                        <p:tgtEl>
                                          <p:spTgt spid="47"/>
                                        </p:tgtEl>
                                        <p:attrNameLst>
                                          <p:attrName>ppt_x</p:attrName>
                                        </p:attrNameLst>
                                      </p:cBhvr>
                                      <p:tavLst>
                                        <p:tav tm="0">
                                          <p:val>
                                            <p:strVal val="#ppt_x-#ppt_w*1.125000"/>
                                          </p:val>
                                        </p:tav>
                                        <p:tav tm="100000">
                                          <p:val>
                                            <p:strVal val="#ppt_x"/>
                                          </p:val>
                                        </p:tav>
                                      </p:tavLst>
                                    </p:anim>
                                    <p:animEffect transition="in" filter="wipe(right)">
                                      <p:cBhvr>
                                        <p:cTn id="23" dur="500"/>
                                        <p:tgtEl>
                                          <p:spTgt spid="47"/>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p:cTn id="27" dur="500" fill="hold"/>
                                        <p:tgtEl>
                                          <p:spTgt spid="44"/>
                                        </p:tgtEl>
                                        <p:attrNameLst>
                                          <p:attrName>ppt_w</p:attrName>
                                        </p:attrNameLst>
                                      </p:cBhvr>
                                      <p:tavLst>
                                        <p:tav tm="0">
                                          <p:val>
                                            <p:fltVal val="0"/>
                                          </p:val>
                                        </p:tav>
                                        <p:tav tm="100000">
                                          <p:val>
                                            <p:strVal val="#ppt_w"/>
                                          </p:val>
                                        </p:tav>
                                      </p:tavLst>
                                    </p:anim>
                                    <p:anim calcmode="lin" valueType="num">
                                      <p:cBhvr>
                                        <p:cTn id="28" dur="500" fill="hold"/>
                                        <p:tgtEl>
                                          <p:spTgt spid="44"/>
                                        </p:tgtEl>
                                        <p:attrNameLst>
                                          <p:attrName>ppt_h</p:attrName>
                                        </p:attrNameLst>
                                      </p:cBhvr>
                                      <p:tavLst>
                                        <p:tav tm="0">
                                          <p:val>
                                            <p:fltVal val="0"/>
                                          </p:val>
                                        </p:tav>
                                        <p:tav tm="100000">
                                          <p:val>
                                            <p:strVal val="#ppt_h"/>
                                          </p:val>
                                        </p:tav>
                                      </p:tavLst>
                                    </p:anim>
                                    <p:animEffect transition="in" filter="fade">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32" fill="hold" nodeType="click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p:cTn id="34" dur="500" fill="hold"/>
                                        <p:tgtEl>
                                          <p:spTgt spid="50"/>
                                        </p:tgtEl>
                                        <p:attrNameLst>
                                          <p:attrName>ppt_w</p:attrName>
                                        </p:attrNameLst>
                                      </p:cBhvr>
                                      <p:tavLst>
                                        <p:tav tm="0">
                                          <p:val>
                                            <p:strVal val="4*#ppt_w"/>
                                          </p:val>
                                        </p:tav>
                                        <p:tav tm="100000">
                                          <p:val>
                                            <p:strVal val="#ppt_w"/>
                                          </p:val>
                                        </p:tav>
                                      </p:tavLst>
                                    </p:anim>
                                    <p:anim calcmode="lin" valueType="num">
                                      <p:cBhvr>
                                        <p:cTn id="35" dur="500" fill="hold"/>
                                        <p:tgtEl>
                                          <p:spTgt spid="5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044092" y="4063303"/>
            <a:ext cx="9889233" cy="1841791"/>
            <a:chOff x="994775" y="4136978"/>
            <a:chExt cx="9889233" cy="1841791"/>
          </a:xfrm>
        </p:grpSpPr>
        <p:sp>
          <p:nvSpPr>
            <p:cNvPr id="29" name="矩形: 圆角 28"/>
            <p:cNvSpPr/>
            <p:nvPr/>
          </p:nvSpPr>
          <p:spPr>
            <a:xfrm>
              <a:off x="1186822" y="4355897"/>
              <a:ext cx="9697186" cy="1622872"/>
            </a:xfrm>
            <a:prstGeom prst="roundRect">
              <a:avLst>
                <a:gd name="adj" fmla="val 3664"/>
              </a:avLst>
            </a:prstGeom>
            <a:solidFill>
              <a:schemeClr val="bg1"/>
            </a:solidFill>
            <a:ln w="6350">
              <a:gradFill flip="none" rotWithShape="1">
                <a:gsLst>
                  <a:gs pos="0">
                    <a:schemeClr val="tx1">
                      <a:lumMod val="75000"/>
                      <a:lumOff val="25000"/>
                    </a:schemeClr>
                  </a:gs>
                  <a:gs pos="50000">
                    <a:schemeClr val="bg1">
                      <a:lumMod val="65000"/>
                    </a:schemeClr>
                  </a:gs>
                  <a:gs pos="63000">
                    <a:schemeClr val="bg1">
                      <a:lumMod val="95000"/>
                    </a:schemeClr>
                  </a:gs>
                  <a:gs pos="100000">
                    <a:schemeClr val="bg1">
                      <a:lumMod val="65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415747" y="4660848"/>
              <a:ext cx="6941389" cy="978729"/>
            </a:xfrm>
            <a:prstGeom prst="rect">
              <a:avLst/>
            </a:prstGeom>
          </p:spPr>
          <p:txBody>
            <a:bodyPr wrap="square">
              <a:spAutoFit/>
            </a:bodyPr>
            <a:lstStyle/>
            <a:p>
              <a:pPr>
                <a:lnSpc>
                  <a:spcPct val="120000"/>
                </a:lnSpc>
              </a:pPr>
              <a:r>
                <a:rPr lang="en-US" altLang="zh-CN" sz="1600" dirty="0"/>
                <a:t>=</a:t>
              </a:r>
              <a:r>
                <a:rPr lang="zh-CN" altLang="en-US" sz="1600" dirty="0"/>
                <a:t>（年计量次数</a:t>
              </a:r>
              <a:r>
                <a:rPr lang="en-US" altLang="zh-CN" sz="1600" dirty="0"/>
                <a:t>-</a:t>
              </a:r>
              <a:r>
                <a:rPr lang="zh-CN" altLang="en-US" sz="1600" dirty="0"/>
                <a:t>产生较大误差的次数）</a:t>
              </a:r>
              <a:r>
                <a:rPr lang="en-US" altLang="zh-CN" sz="1600" dirty="0"/>
                <a:t>/</a:t>
              </a:r>
              <a:r>
                <a:rPr lang="zh-CN" altLang="en-US" sz="1600" dirty="0"/>
                <a:t>年计量次数*</a:t>
              </a:r>
              <a:r>
                <a:rPr lang="en-US" altLang="zh-CN" sz="1600" dirty="0"/>
                <a:t>100%</a:t>
              </a:r>
            </a:p>
            <a:p>
              <a:pPr>
                <a:lnSpc>
                  <a:spcPct val="120000"/>
                </a:lnSpc>
              </a:pPr>
              <a:r>
                <a:rPr lang="en-US" altLang="zh-CN" sz="1600" dirty="0"/>
                <a:t>=</a:t>
              </a:r>
              <a:r>
                <a:rPr lang="zh-CN" altLang="en-US" sz="1600" dirty="0"/>
                <a:t>（总板面数*抄表次数</a:t>
              </a:r>
              <a:r>
                <a:rPr lang="en-US" altLang="zh-CN" sz="1600" dirty="0"/>
                <a:t>-</a:t>
              </a:r>
              <a:r>
                <a:rPr lang="zh-CN" altLang="en-US" sz="1600" dirty="0"/>
                <a:t>年均计量误差次数）</a:t>
              </a:r>
              <a:r>
                <a:rPr lang="en-US" altLang="zh-CN" sz="1600" dirty="0"/>
                <a:t>/</a:t>
              </a:r>
              <a:r>
                <a:rPr lang="zh-CN" altLang="en-US" sz="1600" dirty="0"/>
                <a:t>（总板面数*抄表次数）*</a:t>
              </a:r>
              <a:r>
                <a:rPr lang="en-US" altLang="zh-CN" sz="1600" dirty="0"/>
                <a:t>100%</a:t>
              </a:r>
            </a:p>
            <a:p>
              <a:pPr>
                <a:lnSpc>
                  <a:spcPct val="120000"/>
                </a:lnSpc>
              </a:pPr>
              <a:r>
                <a:rPr lang="en-US" altLang="zh-CN" sz="1600" dirty="0"/>
                <a:t>=</a:t>
              </a:r>
              <a:r>
                <a:rPr lang="zh-CN" altLang="en-US" sz="1600" dirty="0"/>
                <a:t>（</a:t>
              </a:r>
              <a:r>
                <a:rPr lang="en-US" altLang="zh-CN" sz="1600" dirty="0"/>
                <a:t>195*12-13</a:t>
              </a:r>
              <a:r>
                <a:rPr lang="zh-CN" altLang="en-US" sz="1600" dirty="0"/>
                <a:t>）</a:t>
              </a:r>
              <a:r>
                <a:rPr lang="en-US" altLang="zh-CN" sz="1600" dirty="0"/>
                <a:t>/</a:t>
              </a:r>
              <a:r>
                <a:rPr lang="zh-CN" altLang="en-US" sz="1600" dirty="0"/>
                <a:t>（</a:t>
              </a:r>
              <a:r>
                <a:rPr lang="en-US" altLang="zh-CN" sz="1600" dirty="0"/>
                <a:t>195*12</a:t>
              </a:r>
              <a:r>
                <a:rPr lang="zh-CN" altLang="en-US" sz="1600" dirty="0"/>
                <a:t>）*</a:t>
              </a:r>
              <a:r>
                <a:rPr lang="en-US" altLang="zh-CN" sz="1600" dirty="0"/>
                <a:t>100%=99.44%</a:t>
              </a:r>
              <a:endParaRPr lang="zh-CN" altLang="en-US" sz="1600" dirty="0"/>
            </a:p>
          </p:txBody>
        </p:sp>
        <p:grpSp>
          <p:nvGrpSpPr>
            <p:cNvPr id="28" name="组合 27"/>
            <p:cNvGrpSpPr/>
            <p:nvPr/>
          </p:nvGrpSpPr>
          <p:grpSpPr>
            <a:xfrm>
              <a:off x="994775" y="4136978"/>
              <a:ext cx="2808362" cy="658431"/>
              <a:chOff x="4686592" y="4268044"/>
              <a:chExt cx="2808362" cy="658431"/>
            </a:xfrm>
          </p:grpSpPr>
          <p:grpSp>
            <p:nvGrpSpPr>
              <p:cNvPr id="61" name="组合 60"/>
              <p:cNvGrpSpPr/>
              <p:nvPr/>
            </p:nvGrpSpPr>
            <p:grpSpPr>
              <a:xfrm>
                <a:off x="4958787" y="4268044"/>
                <a:ext cx="2536167" cy="448078"/>
                <a:chOff x="3217245" y="4592743"/>
                <a:chExt cx="5027324" cy="1358258"/>
              </a:xfrm>
            </p:grpSpPr>
            <p:sp>
              <p:nvSpPr>
                <p:cNvPr id="62" name="Freeform 43"/>
                <p:cNvSpPr/>
                <p:nvPr/>
              </p:nvSpPr>
              <p:spPr>
                <a:xfrm>
                  <a:off x="3259543" y="4592743"/>
                  <a:ext cx="4985026" cy="1358258"/>
                </a:xfrm>
                <a:prstGeom prst="roundRect">
                  <a:avLst>
                    <a:gd name="adj" fmla="val 4481"/>
                  </a:avLst>
                </a:prstGeom>
                <a:gradFill flip="none" rotWithShape="1">
                  <a:gsLst>
                    <a:gs pos="0">
                      <a:srgbClr val="049A86"/>
                    </a:gs>
                    <a:gs pos="100000">
                      <a:srgbClr val="03816F"/>
                    </a:gs>
                  </a:gsLst>
                  <a:lin ang="5400000" scaled="1"/>
                  <a:tileRect/>
                </a:gradFill>
                <a:ln w="222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ndParaRPr>
                </a:p>
              </p:txBody>
            </p:sp>
            <p:sp>
              <p:nvSpPr>
                <p:cNvPr id="63" name="Freeform 43"/>
                <p:cNvSpPr/>
                <p:nvPr/>
              </p:nvSpPr>
              <p:spPr>
                <a:xfrm flipH="1">
                  <a:off x="3217245" y="5256352"/>
                  <a:ext cx="4964063" cy="627739"/>
                </a:xfrm>
                <a:prstGeom prst="roundRect">
                  <a:avLst>
                    <a:gd name="adj" fmla="val 0"/>
                  </a:avLst>
                </a:prstGeom>
                <a:gradFill flip="none" rotWithShape="1">
                  <a:gsLst>
                    <a:gs pos="0">
                      <a:srgbClr val="00A29A">
                        <a:alpha val="0"/>
                      </a:srgbClr>
                    </a:gs>
                    <a:gs pos="100000">
                      <a:srgbClr val="00A29A"/>
                    </a:gs>
                  </a:gsLst>
                  <a:lin ang="7800000" scaled="0"/>
                  <a:tileRect/>
                </a:gradFill>
                <a:ln w="222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ndParaRPr>
                </a:p>
              </p:txBody>
            </p:sp>
            <p:sp>
              <p:nvSpPr>
                <p:cNvPr id="64" name="Freeform 43"/>
                <p:cNvSpPr/>
                <p:nvPr/>
              </p:nvSpPr>
              <p:spPr>
                <a:xfrm flipH="1" flipV="1">
                  <a:off x="3310632" y="4653138"/>
                  <a:ext cx="4882844" cy="783773"/>
                </a:xfrm>
                <a:prstGeom prst="roundRect">
                  <a:avLst>
                    <a:gd name="adj" fmla="val 7679"/>
                  </a:avLst>
                </a:prstGeom>
                <a:gradFill flip="none" rotWithShape="1">
                  <a:gsLst>
                    <a:gs pos="0">
                      <a:srgbClr val="9F73B0">
                        <a:alpha val="0"/>
                      </a:srgbClr>
                    </a:gs>
                    <a:gs pos="100000">
                      <a:sysClr val="window" lastClr="FFFFFF">
                        <a:alpha val="17000"/>
                      </a:sysClr>
                    </a:gs>
                  </a:gsLst>
                  <a:lin ang="5400000" scaled="1"/>
                  <a:tileRect/>
                </a:gradFill>
                <a:ln w="222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ndParaRPr>
                </a:p>
              </p:txBody>
            </p:sp>
          </p:grpSp>
          <p:sp>
            <p:nvSpPr>
              <p:cNvPr id="27" name="矩形 26"/>
              <p:cNvSpPr/>
              <p:nvPr/>
            </p:nvSpPr>
            <p:spPr>
              <a:xfrm>
                <a:off x="4686592" y="4341700"/>
                <a:ext cx="2646878" cy="584775"/>
              </a:xfrm>
              <a:prstGeom prst="rect">
                <a:avLst/>
              </a:prstGeom>
            </p:spPr>
            <p:txBody>
              <a:bodyPr wrap="square">
                <a:spAutoFit/>
              </a:bodyPr>
              <a:lstStyle/>
              <a:p>
                <a:pPr lvl="0" indent="406400" algn="just"/>
                <a:r>
                  <a:rPr lang="zh-CN" altLang="en-US" sz="1600" kern="100" dirty="0">
                    <a:solidFill>
                      <a:prstClr val="white"/>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rPr>
                  <a:t>实施前计量装置准确率</a:t>
                </a:r>
              </a:p>
            </p:txBody>
          </p:sp>
        </p:grpSp>
      </p:grpSp>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壹</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2698175"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实施背景及目标</a:t>
            </a:r>
          </a:p>
        </p:txBody>
      </p:sp>
      <p:grpSp>
        <p:nvGrpSpPr>
          <p:cNvPr id="17" name="组合 16"/>
          <p:cNvGrpSpPr/>
          <p:nvPr/>
        </p:nvGrpSpPr>
        <p:grpSpPr>
          <a:xfrm>
            <a:off x="1264280" y="1224955"/>
            <a:ext cx="1970864" cy="568597"/>
            <a:chOff x="7524499" y="2953930"/>
            <a:chExt cx="3129613" cy="902898"/>
          </a:xfrm>
        </p:grpSpPr>
        <p:grpSp>
          <p:nvGrpSpPr>
            <p:cNvPr id="18" name="组合 17"/>
            <p:cNvGrpSpPr/>
            <p:nvPr/>
          </p:nvGrpSpPr>
          <p:grpSpPr>
            <a:xfrm>
              <a:off x="7562867" y="2953930"/>
              <a:ext cx="3091245" cy="902898"/>
              <a:chOff x="7433188" y="2551594"/>
              <a:chExt cx="3091245" cy="902898"/>
            </a:xfrm>
          </p:grpSpPr>
          <p:sp>
            <p:nvSpPr>
              <p:cNvPr id="20"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圆角矩形 4"/>
              <p:cNvSpPr/>
              <p:nvPr/>
            </p:nvSpPr>
            <p:spPr>
              <a:xfrm>
                <a:off x="7444697" y="2631007"/>
                <a:ext cx="3022508" cy="566176"/>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2" name="椭圆 21"/>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椭圆 22"/>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4" name="图片 23"/>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19" name="文本框 18"/>
            <p:cNvSpPr txBox="1"/>
            <p:nvPr/>
          </p:nvSpPr>
          <p:spPr>
            <a:xfrm>
              <a:off x="7524499" y="3140037"/>
              <a:ext cx="2859074" cy="586477"/>
            </a:xfrm>
            <a:prstGeom prst="rect">
              <a:avLst/>
            </a:prstGeom>
            <a:noFill/>
          </p:spPr>
          <p:txBody>
            <a:bodyPr wrap="none" rtlCol="0">
              <a:spAutoFit/>
            </a:bodyPr>
            <a:lstStyle/>
            <a:p>
              <a:pPr lvl="0"/>
              <a:r>
                <a:rPr lang="zh-CN" altLang="en-US" b="1" kern="0" dirty="0">
                  <a:solidFill>
                    <a:schemeClr val="bg1"/>
                  </a:solidFill>
                  <a:latin typeface="微软雅黑" panose="020B0503020204020204" pitchFamily="34" charset="-122"/>
                </a:rPr>
                <a:t>（三）目标确定</a:t>
              </a:r>
            </a:p>
          </p:txBody>
        </p:sp>
      </p:grpSp>
      <p:sp>
        <p:nvSpPr>
          <p:cNvPr id="3" name="矩形 2"/>
          <p:cNvSpPr/>
          <p:nvPr/>
        </p:nvSpPr>
        <p:spPr>
          <a:xfrm>
            <a:off x="3340685" y="1388299"/>
            <a:ext cx="7686642" cy="338554"/>
          </a:xfrm>
          <a:prstGeom prst="rect">
            <a:avLst/>
          </a:prstGeom>
        </p:spPr>
        <p:txBody>
          <a:bodyPr wrap="square">
            <a:spAutoFit/>
          </a:bodyPr>
          <a:lstStyle/>
          <a:p>
            <a:r>
              <a:rPr lang="zh-CN" altLang="en-US" sz="1600" dirty="0">
                <a:solidFill>
                  <a:prstClr val="black"/>
                </a:solidFill>
              </a:rPr>
              <a:t>及时准确的选择和切换合适的</a:t>
            </a:r>
            <a:r>
              <a:rPr lang="en-US" altLang="zh-CN" sz="1600" dirty="0">
                <a:solidFill>
                  <a:prstClr val="black"/>
                </a:solidFill>
              </a:rPr>
              <a:t>CT</a:t>
            </a:r>
            <a:r>
              <a:rPr lang="zh-CN" altLang="en-US" sz="1600" dirty="0">
                <a:solidFill>
                  <a:prstClr val="black"/>
                </a:solidFill>
              </a:rPr>
              <a:t>变比，能达到提高</a:t>
            </a:r>
            <a:r>
              <a:rPr lang="en-US" altLang="zh-CN" sz="1600" dirty="0">
                <a:solidFill>
                  <a:prstClr val="black"/>
                </a:solidFill>
              </a:rPr>
              <a:t>10kV</a:t>
            </a:r>
            <a:r>
              <a:rPr lang="zh-CN" altLang="en-US" sz="1600" dirty="0">
                <a:solidFill>
                  <a:prstClr val="black"/>
                </a:solidFill>
              </a:rPr>
              <a:t>计量装置准确率的目的</a:t>
            </a:r>
          </a:p>
        </p:txBody>
      </p:sp>
      <p:sp>
        <p:nvSpPr>
          <p:cNvPr id="40" name="矩形 39"/>
          <p:cNvSpPr/>
          <p:nvPr/>
        </p:nvSpPr>
        <p:spPr>
          <a:xfrm>
            <a:off x="6602112" y="3082831"/>
            <a:ext cx="4638135" cy="1015663"/>
          </a:xfrm>
          <a:prstGeom prst="rect">
            <a:avLst/>
          </a:prstGeom>
        </p:spPr>
        <p:txBody>
          <a:bodyPr wrap="square">
            <a:spAutoFit/>
          </a:bodyPr>
          <a:lstStyle/>
          <a:p>
            <a:pPr>
              <a:lnSpc>
                <a:spcPct val="120000"/>
              </a:lnSpc>
            </a:pPr>
            <a:r>
              <a:rPr lang="zh-CN" altLang="en-US" b="1" dirty="0">
                <a:solidFill>
                  <a:srgbClr val="049A86"/>
                </a:solidFill>
              </a:rPr>
              <a:t>设定年均计量误差次数</a:t>
            </a:r>
            <a:endParaRPr lang="en-US" altLang="zh-CN" b="1" dirty="0">
              <a:solidFill>
                <a:srgbClr val="049A86"/>
              </a:solidFill>
            </a:endParaRPr>
          </a:p>
          <a:p>
            <a:pPr>
              <a:lnSpc>
                <a:spcPct val="120000"/>
              </a:lnSpc>
            </a:pPr>
            <a:r>
              <a:rPr lang="en-US" altLang="zh-CN" sz="1600" dirty="0"/>
              <a:t>=</a:t>
            </a:r>
            <a:r>
              <a:rPr lang="zh-CN" altLang="en-US" sz="1600" dirty="0"/>
              <a:t>除</a:t>
            </a:r>
            <a:r>
              <a:rPr lang="en-US" altLang="zh-CN" sz="1600" dirty="0"/>
              <a:t>CT</a:t>
            </a:r>
            <a:r>
              <a:rPr lang="zh-CN" altLang="en-US" sz="1600" dirty="0"/>
              <a:t>环节外的其他问题次数</a:t>
            </a:r>
            <a:r>
              <a:rPr lang="en-US" altLang="zh-CN" sz="1600" dirty="0"/>
              <a:t>/3+CT</a:t>
            </a:r>
            <a:r>
              <a:rPr lang="zh-CN" altLang="en-US" sz="1600" dirty="0"/>
              <a:t>环节问题数</a:t>
            </a:r>
            <a:endParaRPr lang="en-US" altLang="zh-CN" sz="1600" dirty="0"/>
          </a:p>
          <a:p>
            <a:pPr>
              <a:lnSpc>
                <a:spcPct val="120000"/>
              </a:lnSpc>
            </a:pPr>
            <a:r>
              <a:rPr lang="en-US" altLang="zh-CN" sz="1600" dirty="0"/>
              <a:t>=</a:t>
            </a:r>
            <a:r>
              <a:rPr lang="zh-CN" altLang="en-US" sz="1600" dirty="0"/>
              <a:t>（</a:t>
            </a:r>
            <a:r>
              <a:rPr lang="en-US" altLang="zh-CN" sz="1600" dirty="0"/>
              <a:t>39-25</a:t>
            </a:r>
            <a:r>
              <a:rPr lang="zh-CN" altLang="en-US" sz="1600" dirty="0"/>
              <a:t>）</a:t>
            </a:r>
            <a:r>
              <a:rPr lang="en-US" altLang="zh-CN" sz="1600" dirty="0"/>
              <a:t>/3+5=9</a:t>
            </a:r>
            <a:r>
              <a:rPr lang="zh-CN" altLang="en-US" sz="1600" dirty="0"/>
              <a:t>次。</a:t>
            </a:r>
          </a:p>
        </p:txBody>
      </p:sp>
      <p:sp>
        <p:nvSpPr>
          <p:cNvPr id="15" name="矩形 14"/>
          <p:cNvSpPr/>
          <p:nvPr/>
        </p:nvSpPr>
        <p:spPr>
          <a:xfrm>
            <a:off x="1214853" y="3135364"/>
            <a:ext cx="5097965" cy="720197"/>
          </a:xfrm>
          <a:prstGeom prst="rect">
            <a:avLst/>
          </a:prstGeom>
        </p:spPr>
        <p:txBody>
          <a:bodyPr wrap="square">
            <a:spAutoFit/>
          </a:bodyPr>
          <a:lstStyle/>
          <a:p>
            <a:pPr>
              <a:lnSpc>
                <a:spcPct val="120000"/>
              </a:lnSpc>
            </a:pPr>
            <a:r>
              <a:rPr lang="zh-CN" altLang="en-US" b="1" dirty="0">
                <a:solidFill>
                  <a:srgbClr val="049A86"/>
                </a:solidFill>
              </a:rPr>
              <a:t>实施前造成计量装置误差因素的年平均次数</a:t>
            </a:r>
            <a:r>
              <a:rPr lang="en-US" altLang="zh-CN" b="1" dirty="0">
                <a:solidFill>
                  <a:srgbClr val="049A86"/>
                </a:solidFill>
              </a:rPr>
              <a:t>=</a:t>
            </a:r>
          </a:p>
          <a:p>
            <a:pPr>
              <a:lnSpc>
                <a:spcPct val="120000"/>
              </a:lnSpc>
            </a:pPr>
            <a:r>
              <a:rPr lang="zh-CN" altLang="en-US" sz="1600" dirty="0"/>
              <a:t>总问题次数</a:t>
            </a:r>
            <a:r>
              <a:rPr lang="en-US" altLang="zh-CN" sz="1600" dirty="0"/>
              <a:t>/3=39/3=13</a:t>
            </a:r>
            <a:r>
              <a:rPr lang="zh-CN" altLang="en-US" sz="1600" dirty="0"/>
              <a:t>次。</a:t>
            </a:r>
          </a:p>
        </p:txBody>
      </p:sp>
      <p:pic>
        <p:nvPicPr>
          <p:cNvPr id="55" name="그림 45" descr="6.png"/>
          <p:cNvPicPr>
            <a:picLocks noChangeAspect="1"/>
          </p:cNvPicPr>
          <p:nvPr/>
        </p:nvPicPr>
        <p:blipFill>
          <a:blip r:embed="rId5"/>
          <a:stretch>
            <a:fillRect/>
          </a:stretch>
        </p:blipFill>
        <p:spPr>
          <a:xfrm>
            <a:off x="7626630" y="3617867"/>
            <a:ext cx="3101345" cy="2917342"/>
          </a:xfrm>
          <a:prstGeom prst="rect">
            <a:avLst/>
          </a:prstGeom>
          <a:noFill/>
          <a:ln w="9525">
            <a:noFill/>
          </a:ln>
        </p:spPr>
      </p:pic>
      <p:grpSp>
        <p:nvGrpSpPr>
          <p:cNvPr id="2" name="组合 1"/>
          <p:cNvGrpSpPr/>
          <p:nvPr/>
        </p:nvGrpSpPr>
        <p:grpSpPr>
          <a:xfrm>
            <a:off x="1151550" y="2230654"/>
            <a:ext cx="10252821" cy="767671"/>
            <a:chOff x="1681272" y="602871"/>
            <a:chExt cx="10252821" cy="869080"/>
          </a:xfrm>
        </p:grpSpPr>
        <p:grpSp>
          <p:nvGrpSpPr>
            <p:cNvPr id="38" name="组合 37"/>
            <p:cNvGrpSpPr/>
            <p:nvPr/>
          </p:nvGrpSpPr>
          <p:grpSpPr>
            <a:xfrm>
              <a:off x="1681272" y="602871"/>
              <a:ext cx="10252821" cy="869080"/>
              <a:chOff x="3217245" y="4592743"/>
              <a:chExt cx="5046558" cy="1358258"/>
            </a:xfrm>
          </p:grpSpPr>
          <p:sp>
            <p:nvSpPr>
              <p:cNvPr id="41" name="Freeform 43"/>
              <p:cNvSpPr/>
              <p:nvPr/>
            </p:nvSpPr>
            <p:spPr>
              <a:xfrm>
                <a:off x="3278777" y="4592743"/>
                <a:ext cx="4985026" cy="1358258"/>
              </a:xfrm>
              <a:prstGeom prst="roundRect">
                <a:avLst>
                  <a:gd name="adj" fmla="val 4481"/>
                </a:avLst>
              </a:prstGeom>
              <a:gradFill flip="none" rotWithShape="1">
                <a:gsLst>
                  <a:gs pos="0">
                    <a:srgbClr val="049A86"/>
                  </a:gs>
                  <a:gs pos="100000">
                    <a:srgbClr val="03816F"/>
                  </a:gs>
                </a:gsLst>
                <a:lin ang="5400000" scaled="1"/>
                <a:tileRect/>
              </a:gradFill>
              <a:ln w="222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ndParaRPr>
              </a:p>
            </p:txBody>
          </p:sp>
          <p:sp>
            <p:nvSpPr>
              <p:cNvPr id="42" name="Freeform 43"/>
              <p:cNvSpPr/>
              <p:nvPr/>
            </p:nvSpPr>
            <p:spPr>
              <a:xfrm flipH="1">
                <a:off x="3217245" y="5256353"/>
                <a:ext cx="5016006" cy="627739"/>
              </a:xfrm>
              <a:prstGeom prst="roundRect">
                <a:avLst>
                  <a:gd name="adj" fmla="val 0"/>
                </a:avLst>
              </a:prstGeom>
              <a:gradFill flip="none" rotWithShape="1">
                <a:gsLst>
                  <a:gs pos="0">
                    <a:srgbClr val="00A29A">
                      <a:alpha val="0"/>
                    </a:srgbClr>
                  </a:gs>
                  <a:gs pos="100000">
                    <a:srgbClr val="00A29A"/>
                  </a:gs>
                </a:gsLst>
                <a:lin ang="7800000" scaled="0"/>
                <a:tileRect/>
              </a:gradFill>
              <a:ln w="222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ndParaRPr>
              </a:p>
            </p:txBody>
          </p:sp>
          <p:sp>
            <p:nvSpPr>
              <p:cNvPr id="44" name="Freeform 43"/>
              <p:cNvSpPr/>
              <p:nvPr/>
            </p:nvSpPr>
            <p:spPr>
              <a:xfrm flipH="1" flipV="1">
                <a:off x="3310631" y="4653139"/>
                <a:ext cx="4933937" cy="783772"/>
              </a:xfrm>
              <a:prstGeom prst="roundRect">
                <a:avLst>
                  <a:gd name="adj" fmla="val 7679"/>
                </a:avLst>
              </a:prstGeom>
              <a:gradFill flip="none" rotWithShape="1">
                <a:gsLst>
                  <a:gs pos="0">
                    <a:srgbClr val="9F73B0">
                      <a:alpha val="0"/>
                    </a:srgbClr>
                  </a:gs>
                  <a:gs pos="100000">
                    <a:sysClr val="window" lastClr="FFFFFF">
                      <a:alpha val="17000"/>
                    </a:sysClr>
                  </a:gs>
                </a:gsLst>
                <a:lin ang="5400000" scaled="1"/>
                <a:tileRect/>
              </a:gradFill>
              <a:ln w="222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ndParaRPr>
              </a:p>
            </p:txBody>
          </p:sp>
        </p:grpSp>
        <p:sp>
          <p:nvSpPr>
            <p:cNvPr id="45" name="矩形 44"/>
            <p:cNvSpPr/>
            <p:nvPr/>
          </p:nvSpPr>
          <p:spPr>
            <a:xfrm>
              <a:off x="1816245" y="758280"/>
              <a:ext cx="9953724" cy="662023"/>
            </a:xfrm>
            <a:prstGeom prst="rect">
              <a:avLst/>
            </a:prstGeom>
          </p:spPr>
          <p:txBody>
            <a:bodyPr wrap="square">
              <a:spAutoFit/>
            </a:bodyPr>
            <a:lstStyle/>
            <a:p>
              <a:pPr indent="406400" algn="just">
                <a:spcAft>
                  <a:spcPts val="0"/>
                </a:spcAft>
              </a:pPr>
              <a:r>
                <a:rPr lang="zh-CN" altLang="zh-CN" sz="1600" kern="100" dirty="0">
                  <a:solidFill>
                    <a:schemeClr val="bg1"/>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rPr>
                <a:t>现根据</a:t>
              </a:r>
              <a:r>
                <a:rPr lang="en-US" altLang="zh-CN" sz="1600" kern="100" dirty="0" err="1">
                  <a:solidFill>
                    <a:schemeClr val="bg1"/>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rPr>
                <a:t>xxxxxx</a:t>
              </a:r>
              <a:r>
                <a:rPr lang="zh-CN" altLang="zh-CN" sz="1600" kern="100" dirty="0">
                  <a:solidFill>
                    <a:schemeClr val="bg1"/>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rPr>
                <a:t>公司三标一体体系电能表准确率指标，</a:t>
              </a:r>
              <a:r>
                <a:rPr lang="zh-CN" altLang="en-US" sz="1600" kern="100" dirty="0">
                  <a:solidFill>
                    <a:schemeClr val="bg1"/>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rPr>
                <a:t>单击此处添加合适的关键词请添加单击此处添加合适的关键词请添加单击此处添加合适的关键词请添加</a:t>
              </a:r>
            </a:p>
          </p:txBody>
        </p:sp>
      </p:grpSp>
    </p:spTree>
    <p:custDataLst>
      <p:tags r:id="rId1"/>
    </p:custDataLst>
    <p:extLst>
      <p:ext uri="{BB962C8B-B14F-4D97-AF65-F5344CB8AC3E}">
        <p14:creationId xmlns:p14="http://schemas.microsoft.com/office/powerpoint/2010/main" val="2923573261"/>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style.rotation</p:attrName>
                                        </p:attrNameLst>
                                      </p:cBhvr>
                                      <p:tavLst>
                                        <p:tav tm="0">
                                          <p:val>
                                            <p:fltVal val="360"/>
                                          </p:val>
                                        </p:tav>
                                        <p:tav tm="100000">
                                          <p:val>
                                            <p:fltVal val="0"/>
                                          </p:val>
                                        </p:tav>
                                      </p:tavLst>
                                    </p:anim>
                                    <p:animEffect transition="in" filter="fade">
                                      <p:cBhvr>
                                        <p:cTn id="16" dur="500"/>
                                        <p:tgtEl>
                                          <p:spTgt spid="2"/>
                                        </p:tgtEl>
                                      </p:cBhvr>
                                    </p:animEffect>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0-#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1+#ppt_w/2"/>
                                          </p:val>
                                        </p:tav>
                                        <p:tav tm="100000">
                                          <p:val>
                                            <p:strVal val="#ppt_x"/>
                                          </p:val>
                                        </p:tav>
                                      </p:tavLst>
                                    </p:anim>
                                    <p:anim calcmode="lin" valueType="num">
                                      <p:cBhvr additive="base">
                                        <p:cTn id="26" dur="500" fill="hold"/>
                                        <p:tgtEl>
                                          <p:spTgt spid="40"/>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37" presetClass="entr" presetSubtype="0"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900" decel="100000" fill="hold"/>
                                        <p:tgtEl>
                                          <p:spTgt spid="3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34" fill="hold">
                            <p:stCondLst>
                              <p:cond delay="3500"/>
                            </p:stCondLst>
                            <p:childTnLst>
                              <p:par>
                                <p:cTn id="35" presetID="2" presetClass="entr" presetSubtype="6" decel="66000" fill="hold" nodeType="after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additive="base">
                                        <p:cTn id="37" dur="500" fill="hold"/>
                                        <p:tgtEl>
                                          <p:spTgt spid="55"/>
                                        </p:tgtEl>
                                        <p:attrNameLst>
                                          <p:attrName>ppt_x</p:attrName>
                                        </p:attrNameLst>
                                      </p:cBhvr>
                                      <p:tavLst>
                                        <p:tav tm="0">
                                          <p:val>
                                            <p:strVal val="1+#ppt_w/2"/>
                                          </p:val>
                                        </p:tav>
                                        <p:tav tm="100000">
                                          <p:val>
                                            <p:strVal val="#ppt_x"/>
                                          </p:val>
                                        </p:tav>
                                      </p:tavLst>
                                    </p:anim>
                                    <p:anim calcmode="lin" valueType="num">
                                      <p:cBhvr additive="base">
                                        <p:cTn id="3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0"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壹</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2698175"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实施背景及目标</a:t>
            </a:r>
          </a:p>
        </p:txBody>
      </p:sp>
      <p:grpSp>
        <p:nvGrpSpPr>
          <p:cNvPr id="65" name="组合 64"/>
          <p:cNvGrpSpPr/>
          <p:nvPr/>
        </p:nvGrpSpPr>
        <p:grpSpPr>
          <a:xfrm>
            <a:off x="1264280" y="1224955"/>
            <a:ext cx="1970864" cy="568597"/>
            <a:chOff x="7524499" y="2953930"/>
            <a:chExt cx="3129613" cy="902898"/>
          </a:xfrm>
        </p:grpSpPr>
        <p:grpSp>
          <p:nvGrpSpPr>
            <p:cNvPr id="66" name="组合 65"/>
            <p:cNvGrpSpPr/>
            <p:nvPr/>
          </p:nvGrpSpPr>
          <p:grpSpPr>
            <a:xfrm>
              <a:off x="7562867" y="2953930"/>
              <a:ext cx="3091245" cy="902898"/>
              <a:chOff x="7433188" y="2551594"/>
              <a:chExt cx="3091245" cy="902898"/>
            </a:xfrm>
          </p:grpSpPr>
          <p:sp>
            <p:nvSpPr>
              <p:cNvPr id="68"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9" name="圆角矩形 4"/>
              <p:cNvSpPr/>
              <p:nvPr/>
            </p:nvSpPr>
            <p:spPr>
              <a:xfrm>
                <a:off x="7444697" y="2631007"/>
                <a:ext cx="3022508" cy="566176"/>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0" name="椭圆 69"/>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1" name="椭圆 70"/>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2" name="图片 71"/>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67" name="文本框 66"/>
            <p:cNvSpPr txBox="1"/>
            <p:nvPr/>
          </p:nvSpPr>
          <p:spPr>
            <a:xfrm>
              <a:off x="7524499" y="3140037"/>
              <a:ext cx="2859074" cy="586477"/>
            </a:xfrm>
            <a:prstGeom prst="rect">
              <a:avLst/>
            </a:prstGeom>
            <a:noFill/>
          </p:spPr>
          <p:txBody>
            <a:bodyPr wrap="none" rtlCol="0">
              <a:spAutoFit/>
            </a:bodyPr>
            <a:lstStyle/>
            <a:p>
              <a:pPr lvl="0"/>
              <a:r>
                <a:rPr lang="zh-CN" altLang="en-US" b="1" kern="0" dirty="0">
                  <a:solidFill>
                    <a:schemeClr val="bg1"/>
                  </a:solidFill>
                  <a:latin typeface="微软雅黑" panose="020B0503020204020204" pitchFamily="34" charset="-122"/>
                </a:rPr>
                <a:t>（三）目标确定</a:t>
              </a:r>
            </a:p>
          </p:txBody>
        </p:sp>
      </p:grpSp>
      <p:grpSp>
        <p:nvGrpSpPr>
          <p:cNvPr id="82" name="组合 81"/>
          <p:cNvGrpSpPr/>
          <p:nvPr/>
        </p:nvGrpSpPr>
        <p:grpSpPr>
          <a:xfrm>
            <a:off x="2216946" y="3036446"/>
            <a:ext cx="800219" cy="2972338"/>
            <a:chOff x="1755412" y="2821354"/>
            <a:chExt cx="800219" cy="2972338"/>
          </a:xfrm>
        </p:grpSpPr>
        <p:grpSp>
          <p:nvGrpSpPr>
            <p:cNvPr id="77" name="组合 76"/>
            <p:cNvGrpSpPr/>
            <p:nvPr/>
          </p:nvGrpSpPr>
          <p:grpSpPr>
            <a:xfrm>
              <a:off x="1755412" y="2821354"/>
              <a:ext cx="800219" cy="2972338"/>
              <a:chOff x="2122735" y="2368062"/>
              <a:chExt cx="800219" cy="2972338"/>
            </a:xfrm>
          </p:grpSpPr>
          <p:sp>
            <p:nvSpPr>
              <p:cNvPr id="33" name="圆柱形 32"/>
              <p:cNvSpPr/>
              <p:nvPr/>
            </p:nvSpPr>
            <p:spPr>
              <a:xfrm>
                <a:off x="2216946" y="2368062"/>
                <a:ext cx="706008" cy="2633784"/>
              </a:xfrm>
              <a:prstGeom prst="can">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2122735" y="5001846"/>
                <a:ext cx="800219" cy="338554"/>
              </a:xfrm>
              <a:prstGeom prst="rect">
                <a:avLst/>
              </a:prstGeom>
            </p:spPr>
            <p:txBody>
              <a:bodyPr wrap="none">
                <a:spAutoFit/>
              </a:bodyPr>
              <a:lstStyle/>
              <a:p>
                <a:pPr lvl="0" algn="ctr"/>
                <a:r>
                  <a:rPr lang="zh-CN" altLang="en-US" sz="1600" kern="100" dirty="0">
                    <a:solidFill>
                      <a:prstClr val="black"/>
                    </a:solidFill>
                  </a:rPr>
                  <a:t>实施前</a:t>
                </a:r>
                <a:endParaRPr lang="zh-CN" altLang="en-US" sz="1050" kern="100" dirty="0">
                  <a:solidFill>
                    <a:prstClr val="black"/>
                  </a:solidFill>
                  <a:latin typeface="Times New Roman" panose="02020603050405020304" pitchFamily="18" charset="0"/>
                  <a:ea typeface="宋体" panose="02010600030101010101" pitchFamily="2" charset="-122"/>
                </a:endParaRPr>
              </a:p>
            </p:txBody>
          </p:sp>
        </p:grpSp>
        <p:sp>
          <p:nvSpPr>
            <p:cNvPr id="78" name="矩形 77"/>
            <p:cNvSpPr/>
            <p:nvPr/>
          </p:nvSpPr>
          <p:spPr>
            <a:xfrm>
              <a:off x="1906868" y="3063251"/>
              <a:ext cx="577402" cy="338554"/>
            </a:xfrm>
            <a:prstGeom prst="rect">
              <a:avLst/>
            </a:prstGeom>
          </p:spPr>
          <p:txBody>
            <a:bodyPr wrap="none">
              <a:spAutoFit/>
            </a:bodyPr>
            <a:lstStyle/>
            <a:p>
              <a:pPr lvl="0" algn="ctr"/>
              <a:r>
                <a:rPr lang="en-US" altLang="zh-CN" sz="1600" kern="100" dirty="0">
                  <a:solidFill>
                    <a:schemeClr val="bg1"/>
                  </a:solidFill>
                  <a:latin typeface="Impact" panose="020B0806030902050204" pitchFamily="34" charset="0"/>
                </a:rPr>
                <a:t>13</a:t>
              </a:r>
              <a:r>
                <a:rPr lang="zh-CN" altLang="en-US" sz="1600" kern="100" dirty="0">
                  <a:solidFill>
                    <a:schemeClr val="bg1"/>
                  </a:solidFill>
                  <a:latin typeface="Impact" panose="020B0806030902050204" pitchFamily="34" charset="0"/>
                </a:rPr>
                <a:t>次</a:t>
              </a:r>
              <a:endParaRPr lang="zh-CN" altLang="en-US" sz="1050" kern="100" dirty="0">
                <a:solidFill>
                  <a:schemeClr val="bg1"/>
                </a:solidFill>
                <a:latin typeface="Impact" panose="020B0806030902050204" pitchFamily="34" charset="0"/>
                <a:ea typeface="宋体" panose="02010600030101010101" pitchFamily="2" charset="-122"/>
              </a:endParaRPr>
            </a:p>
          </p:txBody>
        </p:sp>
      </p:grpSp>
      <p:grpSp>
        <p:nvGrpSpPr>
          <p:cNvPr id="80" name="组合 79"/>
          <p:cNvGrpSpPr/>
          <p:nvPr/>
        </p:nvGrpSpPr>
        <p:grpSpPr>
          <a:xfrm>
            <a:off x="3627119" y="4036815"/>
            <a:ext cx="1005403" cy="2010862"/>
            <a:chOff x="3165585" y="3821723"/>
            <a:chExt cx="1005403" cy="2010862"/>
          </a:xfrm>
        </p:grpSpPr>
        <p:grpSp>
          <p:nvGrpSpPr>
            <p:cNvPr id="35" name="组合 34"/>
            <p:cNvGrpSpPr/>
            <p:nvPr/>
          </p:nvGrpSpPr>
          <p:grpSpPr>
            <a:xfrm>
              <a:off x="3165585" y="3821723"/>
              <a:ext cx="1005403" cy="2010862"/>
              <a:chOff x="3532908" y="3368431"/>
              <a:chExt cx="1005403" cy="2010862"/>
            </a:xfrm>
          </p:grpSpPr>
          <p:sp>
            <p:nvSpPr>
              <p:cNvPr id="73" name="圆柱形 72"/>
              <p:cNvSpPr/>
              <p:nvPr/>
            </p:nvSpPr>
            <p:spPr>
              <a:xfrm>
                <a:off x="3682606" y="3368431"/>
                <a:ext cx="706008" cy="1672308"/>
              </a:xfrm>
              <a:prstGeom prst="can">
                <a:avLst/>
              </a:prstGeom>
              <a:gradFill flip="none" rotWithShape="1">
                <a:gsLst>
                  <a:gs pos="0">
                    <a:srgbClr val="049A86">
                      <a:shade val="30000"/>
                      <a:satMod val="115000"/>
                    </a:srgbClr>
                  </a:gs>
                  <a:gs pos="50000">
                    <a:srgbClr val="049A86">
                      <a:shade val="67500"/>
                      <a:satMod val="115000"/>
                    </a:srgbClr>
                  </a:gs>
                  <a:gs pos="100000">
                    <a:srgbClr val="049A86">
                      <a:shade val="100000"/>
                      <a:satMod val="11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p:nvPr/>
            </p:nvSpPr>
            <p:spPr>
              <a:xfrm>
                <a:off x="3532908" y="5040739"/>
                <a:ext cx="1005403" cy="338554"/>
              </a:xfrm>
              <a:prstGeom prst="rect">
                <a:avLst/>
              </a:prstGeom>
            </p:spPr>
            <p:txBody>
              <a:bodyPr wrap="none">
                <a:spAutoFit/>
              </a:bodyPr>
              <a:lstStyle/>
              <a:p>
                <a:pPr lvl="0" algn="ctr"/>
                <a:r>
                  <a:rPr lang="zh-CN" altLang="en-US" sz="1600" kern="100" dirty="0">
                    <a:solidFill>
                      <a:prstClr val="black"/>
                    </a:solidFill>
                  </a:rPr>
                  <a:t>设定目标</a:t>
                </a:r>
              </a:p>
            </p:txBody>
          </p:sp>
        </p:grpSp>
        <p:sp>
          <p:nvSpPr>
            <p:cNvPr id="79" name="矩形 78"/>
            <p:cNvSpPr/>
            <p:nvPr/>
          </p:nvSpPr>
          <p:spPr>
            <a:xfrm>
              <a:off x="3418057" y="4032359"/>
              <a:ext cx="500457" cy="338554"/>
            </a:xfrm>
            <a:prstGeom prst="rect">
              <a:avLst/>
            </a:prstGeom>
          </p:spPr>
          <p:txBody>
            <a:bodyPr wrap="none">
              <a:spAutoFit/>
            </a:bodyPr>
            <a:lstStyle/>
            <a:p>
              <a:pPr lvl="0" algn="ctr"/>
              <a:r>
                <a:rPr lang="en-US" altLang="zh-CN" sz="1600" kern="100" dirty="0">
                  <a:solidFill>
                    <a:schemeClr val="bg1"/>
                  </a:solidFill>
                  <a:latin typeface="Impact" panose="020B0806030902050204" pitchFamily="34" charset="0"/>
                </a:rPr>
                <a:t>9</a:t>
              </a:r>
              <a:r>
                <a:rPr lang="zh-CN" altLang="en-US" sz="1600" kern="100" dirty="0">
                  <a:solidFill>
                    <a:schemeClr val="bg1"/>
                  </a:solidFill>
                  <a:latin typeface="Impact" panose="020B0806030902050204" pitchFamily="34" charset="0"/>
                </a:rPr>
                <a:t>次</a:t>
              </a:r>
              <a:endParaRPr lang="zh-CN" altLang="en-US" sz="1050" kern="100" dirty="0">
                <a:solidFill>
                  <a:schemeClr val="bg1"/>
                </a:solidFill>
                <a:latin typeface="Impact" panose="020B0806030902050204" pitchFamily="34" charset="0"/>
                <a:ea typeface="宋体" panose="02010600030101010101" pitchFamily="2" charset="-122"/>
              </a:endParaRPr>
            </a:p>
          </p:txBody>
        </p:sp>
      </p:grpSp>
      <p:sp>
        <p:nvSpPr>
          <p:cNvPr id="83" name="箭头: 下 82"/>
          <p:cNvSpPr/>
          <p:nvPr/>
        </p:nvSpPr>
        <p:spPr>
          <a:xfrm rot="18388986">
            <a:off x="3365642" y="2929176"/>
            <a:ext cx="461578" cy="1277072"/>
          </a:xfrm>
          <a:custGeom>
            <a:avLst/>
            <a:gdLst>
              <a:gd name="connsiteX0" fmla="*/ 0 w 553750"/>
              <a:gd name="connsiteY0" fmla="*/ 989650 h 1266525"/>
              <a:gd name="connsiteX1" fmla="*/ 138438 w 553750"/>
              <a:gd name="connsiteY1" fmla="*/ 989650 h 1266525"/>
              <a:gd name="connsiteX2" fmla="*/ 138438 w 553750"/>
              <a:gd name="connsiteY2" fmla="*/ 0 h 1266525"/>
              <a:gd name="connsiteX3" fmla="*/ 415313 w 553750"/>
              <a:gd name="connsiteY3" fmla="*/ 0 h 1266525"/>
              <a:gd name="connsiteX4" fmla="*/ 415313 w 553750"/>
              <a:gd name="connsiteY4" fmla="*/ 989650 h 1266525"/>
              <a:gd name="connsiteX5" fmla="*/ 553750 w 553750"/>
              <a:gd name="connsiteY5" fmla="*/ 989650 h 1266525"/>
              <a:gd name="connsiteX6" fmla="*/ 276875 w 553750"/>
              <a:gd name="connsiteY6" fmla="*/ 1266525 h 1266525"/>
              <a:gd name="connsiteX7" fmla="*/ 0 w 553750"/>
              <a:gd name="connsiteY7" fmla="*/ 989650 h 1266525"/>
              <a:gd name="connsiteX0" fmla="*/ 0 w 553750"/>
              <a:gd name="connsiteY0" fmla="*/ 989650 h 1266525"/>
              <a:gd name="connsiteX1" fmla="*/ 138438 w 553750"/>
              <a:gd name="connsiteY1" fmla="*/ 989650 h 1266525"/>
              <a:gd name="connsiteX2" fmla="*/ 415313 w 553750"/>
              <a:gd name="connsiteY2" fmla="*/ 0 h 1266525"/>
              <a:gd name="connsiteX3" fmla="*/ 415313 w 553750"/>
              <a:gd name="connsiteY3" fmla="*/ 989650 h 1266525"/>
              <a:gd name="connsiteX4" fmla="*/ 553750 w 553750"/>
              <a:gd name="connsiteY4" fmla="*/ 989650 h 1266525"/>
              <a:gd name="connsiteX5" fmla="*/ 276875 w 553750"/>
              <a:gd name="connsiteY5" fmla="*/ 1266525 h 1266525"/>
              <a:gd name="connsiteX6" fmla="*/ 0 w 553750"/>
              <a:gd name="connsiteY6" fmla="*/ 989650 h 1266525"/>
              <a:gd name="connsiteX0" fmla="*/ 0 w 553750"/>
              <a:gd name="connsiteY0" fmla="*/ 1016510 h 1293385"/>
              <a:gd name="connsiteX1" fmla="*/ 138438 w 553750"/>
              <a:gd name="connsiteY1" fmla="*/ 1016510 h 1293385"/>
              <a:gd name="connsiteX2" fmla="*/ 111297 w 553750"/>
              <a:gd name="connsiteY2" fmla="*/ 0 h 1293385"/>
              <a:gd name="connsiteX3" fmla="*/ 415313 w 553750"/>
              <a:gd name="connsiteY3" fmla="*/ 1016510 h 1293385"/>
              <a:gd name="connsiteX4" fmla="*/ 553750 w 553750"/>
              <a:gd name="connsiteY4" fmla="*/ 1016510 h 1293385"/>
              <a:gd name="connsiteX5" fmla="*/ 276875 w 553750"/>
              <a:gd name="connsiteY5" fmla="*/ 1293385 h 1293385"/>
              <a:gd name="connsiteX6" fmla="*/ 0 w 553750"/>
              <a:gd name="connsiteY6" fmla="*/ 1016510 h 1293385"/>
              <a:gd name="connsiteX0" fmla="*/ 0 w 553750"/>
              <a:gd name="connsiteY0" fmla="*/ 1000197 h 1277072"/>
              <a:gd name="connsiteX1" fmla="*/ 138438 w 553750"/>
              <a:gd name="connsiteY1" fmla="*/ 1000197 h 1277072"/>
              <a:gd name="connsiteX2" fmla="*/ 216338 w 553750"/>
              <a:gd name="connsiteY2" fmla="*/ 0 h 1277072"/>
              <a:gd name="connsiteX3" fmla="*/ 415313 w 553750"/>
              <a:gd name="connsiteY3" fmla="*/ 1000197 h 1277072"/>
              <a:gd name="connsiteX4" fmla="*/ 553750 w 553750"/>
              <a:gd name="connsiteY4" fmla="*/ 1000197 h 1277072"/>
              <a:gd name="connsiteX5" fmla="*/ 276875 w 553750"/>
              <a:gd name="connsiteY5" fmla="*/ 1277072 h 1277072"/>
              <a:gd name="connsiteX6" fmla="*/ 0 w 553750"/>
              <a:gd name="connsiteY6" fmla="*/ 1000197 h 127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750" h="1277072">
                <a:moveTo>
                  <a:pt x="0" y="1000197"/>
                </a:moveTo>
                <a:lnTo>
                  <a:pt x="138438" y="1000197"/>
                </a:lnTo>
                <a:lnTo>
                  <a:pt x="216338" y="0"/>
                </a:lnTo>
                <a:lnTo>
                  <a:pt x="415313" y="1000197"/>
                </a:lnTo>
                <a:lnTo>
                  <a:pt x="553750" y="1000197"/>
                </a:lnTo>
                <a:lnTo>
                  <a:pt x="276875" y="1277072"/>
                </a:lnTo>
                <a:lnTo>
                  <a:pt x="0" y="1000197"/>
                </a:lnTo>
                <a:close/>
              </a:path>
            </a:pathLst>
          </a:custGeom>
          <a:gradFill>
            <a:gsLst>
              <a:gs pos="0">
                <a:srgbClr val="049A86"/>
              </a:gs>
              <a:gs pos="100000">
                <a:srgbClr val="03816F"/>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8" name="组合 87"/>
          <p:cNvGrpSpPr/>
          <p:nvPr/>
        </p:nvGrpSpPr>
        <p:grpSpPr>
          <a:xfrm>
            <a:off x="1466824" y="2295985"/>
            <a:ext cx="4075538" cy="448078"/>
            <a:chOff x="4869063" y="4268044"/>
            <a:chExt cx="2736952" cy="448078"/>
          </a:xfrm>
        </p:grpSpPr>
        <p:grpSp>
          <p:nvGrpSpPr>
            <p:cNvPr id="89" name="组合 88"/>
            <p:cNvGrpSpPr/>
            <p:nvPr/>
          </p:nvGrpSpPr>
          <p:grpSpPr>
            <a:xfrm>
              <a:off x="4958787" y="4268044"/>
              <a:ext cx="2536167" cy="448078"/>
              <a:chOff x="3217245" y="4592743"/>
              <a:chExt cx="5027324" cy="1358258"/>
            </a:xfrm>
          </p:grpSpPr>
          <p:sp>
            <p:nvSpPr>
              <p:cNvPr id="91" name="Freeform 43"/>
              <p:cNvSpPr/>
              <p:nvPr/>
            </p:nvSpPr>
            <p:spPr>
              <a:xfrm>
                <a:off x="3259543" y="4592743"/>
                <a:ext cx="4985026" cy="1358258"/>
              </a:xfrm>
              <a:prstGeom prst="roundRect">
                <a:avLst>
                  <a:gd name="adj" fmla="val 4481"/>
                </a:avLst>
              </a:prstGeom>
              <a:gradFill flip="none" rotWithShape="1">
                <a:gsLst>
                  <a:gs pos="0">
                    <a:srgbClr val="049A86"/>
                  </a:gs>
                  <a:gs pos="100000">
                    <a:srgbClr val="03816F"/>
                  </a:gs>
                </a:gsLst>
                <a:lin ang="5400000" scaled="1"/>
                <a:tileRect/>
              </a:gradFill>
              <a:ln w="222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ndParaRPr>
              </a:p>
            </p:txBody>
          </p:sp>
          <p:sp>
            <p:nvSpPr>
              <p:cNvPr id="92" name="Freeform 43"/>
              <p:cNvSpPr/>
              <p:nvPr/>
            </p:nvSpPr>
            <p:spPr>
              <a:xfrm flipH="1">
                <a:off x="3217245" y="5256352"/>
                <a:ext cx="4964063" cy="627739"/>
              </a:xfrm>
              <a:prstGeom prst="roundRect">
                <a:avLst>
                  <a:gd name="adj" fmla="val 0"/>
                </a:avLst>
              </a:prstGeom>
              <a:gradFill flip="none" rotWithShape="1">
                <a:gsLst>
                  <a:gs pos="0">
                    <a:srgbClr val="00A29A">
                      <a:alpha val="0"/>
                    </a:srgbClr>
                  </a:gs>
                  <a:gs pos="100000">
                    <a:srgbClr val="00A29A"/>
                  </a:gs>
                </a:gsLst>
                <a:lin ang="7800000" scaled="0"/>
                <a:tileRect/>
              </a:gradFill>
              <a:ln w="222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ndParaRPr>
              </a:p>
            </p:txBody>
          </p:sp>
          <p:sp>
            <p:nvSpPr>
              <p:cNvPr id="93" name="Freeform 43"/>
              <p:cNvSpPr/>
              <p:nvPr/>
            </p:nvSpPr>
            <p:spPr>
              <a:xfrm flipH="1" flipV="1">
                <a:off x="3310632" y="4653138"/>
                <a:ext cx="4882844" cy="783773"/>
              </a:xfrm>
              <a:prstGeom prst="roundRect">
                <a:avLst>
                  <a:gd name="adj" fmla="val 7679"/>
                </a:avLst>
              </a:prstGeom>
              <a:gradFill flip="none" rotWithShape="1">
                <a:gsLst>
                  <a:gs pos="0">
                    <a:srgbClr val="9F73B0">
                      <a:alpha val="0"/>
                    </a:srgbClr>
                  </a:gs>
                  <a:gs pos="100000">
                    <a:sysClr val="window" lastClr="FFFFFF">
                      <a:alpha val="17000"/>
                    </a:sysClr>
                  </a:gs>
                </a:gsLst>
                <a:lin ang="5400000" scaled="1"/>
                <a:tileRect/>
              </a:gradFill>
              <a:ln w="222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ndParaRPr>
              </a:p>
            </p:txBody>
          </p:sp>
        </p:grpSp>
        <p:sp>
          <p:nvSpPr>
            <p:cNvPr id="90" name="矩形 89"/>
            <p:cNvSpPr/>
            <p:nvPr/>
          </p:nvSpPr>
          <p:spPr>
            <a:xfrm>
              <a:off x="4869063" y="4327878"/>
              <a:ext cx="2736952" cy="338554"/>
            </a:xfrm>
            <a:prstGeom prst="rect">
              <a:avLst/>
            </a:prstGeom>
          </p:spPr>
          <p:txBody>
            <a:bodyPr wrap="square">
              <a:spAutoFit/>
            </a:bodyPr>
            <a:lstStyle/>
            <a:p>
              <a:pPr lvl="0" indent="406400" algn="just"/>
              <a:r>
                <a:rPr lang="zh-CN" altLang="en-US" sz="1600" kern="100" dirty="0">
                  <a:solidFill>
                    <a:prstClr val="white"/>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rPr>
                <a:t>计量误差平均次数设定 降低</a:t>
              </a:r>
              <a:r>
                <a:rPr lang="en-US" altLang="zh-CN" sz="1600" kern="100" dirty="0">
                  <a:solidFill>
                    <a:prstClr val="white"/>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rPr>
                <a:t>4</a:t>
              </a:r>
              <a:r>
                <a:rPr lang="zh-CN" altLang="en-US" sz="1600" kern="100" dirty="0">
                  <a:solidFill>
                    <a:prstClr val="white"/>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rPr>
                <a:t>次</a:t>
              </a:r>
            </a:p>
          </p:txBody>
        </p:sp>
      </p:grpSp>
      <p:grpSp>
        <p:nvGrpSpPr>
          <p:cNvPr id="94" name="组合 93"/>
          <p:cNvGrpSpPr/>
          <p:nvPr/>
        </p:nvGrpSpPr>
        <p:grpSpPr>
          <a:xfrm>
            <a:off x="6222804" y="2295985"/>
            <a:ext cx="4280092" cy="448078"/>
            <a:chOff x="4932293" y="4268044"/>
            <a:chExt cx="2736952" cy="448078"/>
          </a:xfrm>
        </p:grpSpPr>
        <p:grpSp>
          <p:nvGrpSpPr>
            <p:cNvPr id="95" name="组合 94"/>
            <p:cNvGrpSpPr/>
            <p:nvPr/>
          </p:nvGrpSpPr>
          <p:grpSpPr>
            <a:xfrm>
              <a:off x="4958787" y="4268044"/>
              <a:ext cx="2536167" cy="448078"/>
              <a:chOff x="3217245" y="4592743"/>
              <a:chExt cx="5027324" cy="1358258"/>
            </a:xfrm>
          </p:grpSpPr>
          <p:sp>
            <p:nvSpPr>
              <p:cNvPr id="97" name="Freeform 43"/>
              <p:cNvSpPr/>
              <p:nvPr/>
            </p:nvSpPr>
            <p:spPr>
              <a:xfrm>
                <a:off x="3259543" y="4592743"/>
                <a:ext cx="4985026" cy="1358258"/>
              </a:xfrm>
              <a:prstGeom prst="roundRect">
                <a:avLst>
                  <a:gd name="adj" fmla="val 4481"/>
                </a:avLst>
              </a:prstGeom>
              <a:gradFill flip="none" rotWithShape="1">
                <a:gsLst>
                  <a:gs pos="0">
                    <a:srgbClr val="049A86"/>
                  </a:gs>
                  <a:gs pos="100000">
                    <a:srgbClr val="03816F"/>
                  </a:gs>
                </a:gsLst>
                <a:lin ang="5400000" scaled="1"/>
                <a:tileRect/>
              </a:gradFill>
              <a:ln w="222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ndParaRPr>
              </a:p>
            </p:txBody>
          </p:sp>
          <p:sp>
            <p:nvSpPr>
              <p:cNvPr id="98" name="Freeform 43"/>
              <p:cNvSpPr/>
              <p:nvPr/>
            </p:nvSpPr>
            <p:spPr>
              <a:xfrm flipH="1">
                <a:off x="3217245" y="5256352"/>
                <a:ext cx="4964063" cy="627739"/>
              </a:xfrm>
              <a:prstGeom prst="roundRect">
                <a:avLst>
                  <a:gd name="adj" fmla="val 0"/>
                </a:avLst>
              </a:prstGeom>
              <a:gradFill flip="none" rotWithShape="1">
                <a:gsLst>
                  <a:gs pos="0">
                    <a:srgbClr val="00A29A">
                      <a:alpha val="0"/>
                    </a:srgbClr>
                  </a:gs>
                  <a:gs pos="100000">
                    <a:srgbClr val="00A29A"/>
                  </a:gs>
                </a:gsLst>
                <a:lin ang="7800000" scaled="0"/>
                <a:tileRect/>
              </a:gradFill>
              <a:ln w="222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ndParaRPr>
              </a:p>
            </p:txBody>
          </p:sp>
          <p:sp>
            <p:nvSpPr>
              <p:cNvPr id="99" name="Freeform 43"/>
              <p:cNvSpPr/>
              <p:nvPr/>
            </p:nvSpPr>
            <p:spPr>
              <a:xfrm flipH="1" flipV="1">
                <a:off x="3310632" y="4653139"/>
                <a:ext cx="4882843" cy="783772"/>
              </a:xfrm>
              <a:prstGeom prst="roundRect">
                <a:avLst>
                  <a:gd name="adj" fmla="val 7679"/>
                </a:avLst>
              </a:prstGeom>
              <a:gradFill flip="none" rotWithShape="1">
                <a:gsLst>
                  <a:gs pos="0">
                    <a:srgbClr val="9F73B0">
                      <a:alpha val="0"/>
                    </a:srgbClr>
                  </a:gs>
                  <a:gs pos="100000">
                    <a:sysClr val="window" lastClr="FFFFFF">
                      <a:alpha val="17000"/>
                    </a:sysClr>
                  </a:gs>
                </a:gsLst>
                <a:lin ang="5400000" scaled="1"/>
                <a:tileRect/>
              </a:gradFill>
              <a:ln w="222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ndParaRPr>
              </a:p>
            </p:txBody>
          </p:sp>
        </p:grpSp>
        <p:sp>
          <p:nvSpPr>
            <p:cNvPr id="96" name="矩形 95"/>
            <p:cNvSpPr/>
            <p:nvPr/>
          </p:nvSpPr>
          <p:spPr>
            <a:xfrm>
              <a:off x="4932293" y="4330952"/>
              <a:ext cx="2736952" cy="338554"/>
            </a:xfrm>
            <a:prstGeom prst="rect">
              <a:avLst/>
            </a:prstGeom>
          </p:spPr>
          <p:txBody>
            <a:bodyPr wrap="square">
              <a:spAutoFit/>
            </a:bodyPr>
            <a:lstStyle/>
            <a:p>
              <a:pPr lvl="0" indent="406400" algn="just"/>
              <a:r>
                <a:rPr lang="zh-CN" altLang="en-US" sz="1600" kern="100" dirty="0">
                  <a:solidFill>
                    <a:prstClr val="white"/>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rPr>
                <a:t>计量装置准确率设定目标  为</a:t>
              </a:r>
              <a:r>
                <a:rPr lang="en-US" altLang="zh-CN" sz="1600" kern="100" dirty="0">
                  <a:solidFill>
                    <a:prstClr val="white"/>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rPr>
                <a:t>99.61%</a:t>
              </a:r>
              <a:endParaRPr lang="zh-CN" altLang="en-US" sz="1600" kern="100" dirty="0">
                <a:solidFill>
                  <a:prstClr val="white"/>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endParaRPr>
            </a:p>
          </p:txBody>
        </p:sp>
      </p:grpSp>
      <p:grpSp>
        <p:nvGrpSpPr>
          <p:cNvPr id="111" name="组合 110"/>
          <p:cNvGrpSpPr/>
          <p:nvPr/>
        </p:nvGrpSpPr>
        <p:grpSpPr>
          <a:xfrm>
            <a:off x="6838065" y="3002485"/>
            <a:ext cx="2415576" cy="3065254"/>
            <a:chOff x="6838065" y="3002485"/>
            <a:chExt cx="2415576" cy="3065254"/>
          </a:xfrm>
        </p:grpSpPr>
        <p:sp>
          <p:nvSpPr>
            <p:cNvPr id="84" name="矩形 83"/>
            <p:cNvSpPr/>
            <p:nvPr/>
          </p:nvSpPr>
          <p:spPr>
            <a:xfrm>
              <a:off x="7053444" y="3668340"/>
              <a:ext cx="184731" cy="369332"/>
            </a:xfrm>
            <a:prstGeom prst="rect">
              <a:avLst/>
            </a:prstGeom>
          </p:spPr>
          <p:txBody>
            <a:bodyPr wrap="none">
              <a:spAutoFit/>
            </a:bodyPr>
            <a:lstStyle/>
            <a:p>
              <a:endParaRPr lang="zh-CN" altLang="en-US" dirty="0"/>
            </a:p>
          </p:txBody>
        </p:sp>
        <p:sp>
          <p:nvSpPr>
            <p:cNvPr id="103" name="圆柱形 102"/>
            <p:cNvSpPr/>
            <p:nvPr/>
          </p:nvSpPr>
          <p:spPr>
            <a:xfrm>
              <a:off x="6932276" y="3465512"/>
              <a:ext cx="706008" cy="2224779"/>
            </a:xfrm>
            <a:prstGeom prst="can">
              <a:avLst/>
            </a:prstGeom>
            <a:gradFill flip="none" rotWithShape="1">
              <a:gsLst>
                <a:gs pos="0">
                  <a:srgbClr val="049A86">
                    <a:shade val="30000"/>
                    <a:satMod val="115000"/>
                  </a:srgbClr>
                </a:gs>
                <a:gs pos="50000">
                  <a:srgbClr val="049A86">
                    <a:shade val="67500"/>
                    <a:satMod val="115000"/>
                  </a:srgbClr>
                </a:gs>
                <a:gs pos="100000">
                  <a:srgbClr val="049A86">
                    <a:shade val="100000"/>
                    <a:satMod val="11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4" name="矩形 103"/>
            <p:cNvSpPr/>
            <p:nvPr/>
          </p:nvSpPr>
          <p:spPr>
            <a:xfrm>
              <a:off x="6838065" y="5690292"/>
              <a:ext cx="800219" cy="338554"/>
            </a:xfrm>
            <a:prstGeom prst="rect">
              <a:avLst/>
            </a:prstGeom>
          </p:spPr>
          <p:txBody>
            <a:bodyPr wrap="none">
              <a:spAutoFit/>
            </a:bodyPr>
            <a:lstStyle/>
            <a:p>
              <a:pPr lvl="0" algn="ctr"/>
              <a:r>
                <a:rPr lang="zh-CN" altLang="en-US" sz="1600" kern="100" dirty="0">
                  <a:solidFill>
                    <a:prstClr val="black"/>
                  </a:solidFill>
                </a:rPr>
                <a:t>实施前</a:t>
              </a:r>
              <a:endParaRPr lang="zh-CN" altLang="en-US" sz="1050" kern="100" dirty="0">
                <a:solidFill>
                  <a:prstClr val="black"/>
                </a:solidFill>
                <a:latin typeface="Times New Roman" panose="02020603050405020304" pitchFamily="18" charset="0"/>
                <a:ea typeface="宋体" panose="02010600030101010101" pitchFamily="2" charset="-122"/>
              </a:endParaRPr>
            </a:p>
          </p:txBody>
        </p:sp>
        <p:sp>
          <p:nvSpPr>
            <p:cNvPr id="102" name="矩形 101"/>
            <p:cNvSpPr/>
            <p:nvPr/>
          </p:nvSpPr>
          <p:spPr>
            <a:xfrm>
              <a:off x="6889177" y="3668339"/>
              <a:ext cx="792205" cy="338554"/>
            </a:xfrm>
            <a:prstGeom prst="rect">
              <a:avLst/>
            </a:prstGeom>
          </p:spPr>
          <p:txBody>
            <a:bodyPr wrap="none">
              <a:spAutoFit/>
            </a:bodyPr>
            <a:lstStyle/>
            <a:p>
              <a:pPr lvl="0" algn="ctr"/>
              <a:r>
                <a:rPr lang="en-US" altLang="zh-CN" sz="1600" kern="100" dirty="0">
                  <a:solidFill>
                    <a:schemeClr val="bg1"/>
                  </a:solidFill>
                  <a:latin typeface="Impact" panose="020B0806030902050204" pitchFamily="34" charset="0"/>
                </a:rPr>
                <a:t>99.44%</a:t>
              </a:r>
              <a:endParaRPr lang="zh-CN" altLang="en-US" sz="1050" kern="100" dirty="0">
                <a:solidFill>
                  <a:schemeClr val="bg1"/>
                </a:solidFill>
                <a:latin typeface="Impact" panose="020B0806030902050204" pitchFamily="34" charset="0"/>
                <a:ea typeface="宋体" panose="02010600030101010101" pitchFamily="2" charset="-122"/>
              </a:endParaRPr>
            </a:p>
          </p:txBody>
        </p:sp>
        <p:sp>
          <p:nvSpPr>
            <p:cNvPr id="108" name="圆柱形 107"/>
            <p:cNvSpPr/>
            <p:nvPr/>
          </p:nvSpPr>
          <p:spPr>
            <a:xfrm>
              <a:off x="8397936" y="3002485"/>
              <a:ext cx="706008" cy="2726700"/>
            </a:xfrm>
            <a:prstGeom prst="can">
              <a:avLst/>
            </a:prstGeom>
            <a:gradFill flip="none" rotWithShape="1">
              <a:gsLst>
                <a:gs pos="42000">
                  <a:srgbClr val="EE6D03"/>
                </a:gs>
                <a:gs pos="100000">
                  <a:schemeClr val="accent4"/>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p:cNvSpPr/>
            <p:nvPr/>
          </p:nvSpPr>
          <p:spPr>
            <a:xfrm>
              <a:off x="8248238" y="5729185"/>
              <a:ext cx="1005403" cy="338554"/>
            </a:xfrm>
            <a:prstGeom prst="rect">
              <a:avLst/>
            </a:prstGeom>
          </p:spPr>
          <p:txBody>
            <a:bodyPr wrap="none">
              <a:spAutoFit/>
            </a:bodyPr>
            <a:lstStyle/>
            <a:p>
              <a:pPr lvl="0" algn="ctr"/>
              <a:r>
                <a:rPr lang="zh-CN" altLang="en-US" sz="1600" kern="100" dirty="0">
                  <a:solidFill>
                    <a:prstClr val="black"/>
                  </a:solidFill>
                </a:rPr>
                <a:t>设定目标</a:t>
              </a:r>
            </a:p>
          </p:txBody>
        </p:sp>
        <p:sp>
          <p:nvSpPr>
            <p:cNvPr id="107" name="矩形 106"/>
            <p:cNvSpPr/>
            <p:nvPr/>
          </p:nvSpPr>
          <p:spPr>
            <a:xfrm>
              <a:off x="8362850" y="3202223"/>
              <a:ext cx="776175" cy="338554"/>
            </a:xfrm>
            <a:prstGeom prst="rect">
              <a:avLst/>
            </a:prstGeom>
          </p:spPr>
          <p:txBody>
            <a:bodyPr wrap="none">
              <a:spAutoFit/>
            </a:bodyPr>
            <a:lstStyle/>
            <a:p>
              <a:pPr lvl="0" algn="ctr"/>
              <a:r>
                <a:rPr lang="en-US" altLang="zh-CN" sz="1600" kern="100" dirty="0">
                  <a:solidFill>
                    <a:schemeClr val="bg1"/>
                  </a:solidFill>
                  <a:latin typeface="Impact" panose="020B0806030902050204" pitchFamily="34" charset="0"/>
                </a:rPr>
                <a:t>99.61%</a:t>
              </a:r>
              <a:endParaRPr lang="zh-CN" altLang="en-US" sz="1050" kern="100" dirty="0">
                <a:solidFill>
                  <a:schemeClr val="bg1"/>
                </a:solidFill>
                <a:latin typeface="Impact" panose="020B0806030902050204" pitchFamily="34" charset="0"/>
                <a:ea typeface="宋体" panose="02010600030101010101" pitchFamily="2" charset="-122"/>
              </a:endParaRPr>
            </a:p>
          </p:txBody>
        </p:sp>
        <p:sp>
          <p:nvSpPr>
            <p:cNvPr id="110" name="箭头: 下 82"/>
            <p:cNvSpPr/>
            <p:nvPr/>
          </p:nvSpPr>
          <p:spPr>
            <a:xfrm rot="14839200">
              <a:off x="7722512" y="2773213"/>
              <a:ext cx="334087" cy="924336"/>
            </a:xfrm>
            <a:custGeom>
              <a:avLst/>
              <a:gdLst>
                <a:gd name="connsiteX0" fmla="*/ 0 w 553750"/>
                <a:gd name="connsiteY0" fmla="*/ 989650 h 1266525"/>
                <a:gd name="connsiteX1" fmla="*/ 138438 w 553750"/>
                <a:gd name="connsiteY1" fmla="*/ 989650 h 1266525"/>
                <a:gd name="connsiteX2" fmla="*/ 138438 w 553750"/>
                <a:gd name="connsiteY2" fmla="*/ 0 h 1266525"/>
                <a:gd name="connsiteX3" fmla="*/ 415313 w 553750"/>
                <a:gd name="connsiteY3" fmla="*/ 0 h 1266525"/>
                <a:gd name="connsiteX4" fmla="*/ 415313 w 553750"/>
                <a:gd name="connsiteY4" fmla="*/ 989650 h 1266525"/>
                <a:gd name="connsiteX5" fmla="*/ 553750 w 553750"/>
                <a:gd name="connsiteY5" fmla="*/ 989650 h 1266525"/>
                <a:gd name="connsiteX6" fmla="*/ 276875 w 553750"/>
                <a:gd name="connsiteY6" fmla="*/ 1266525 h 1266525"/>
                <a:gd name="connsiteX7" fmla="*/ 0 w 553750"/>
                <a:gd name="connsiteY7" fmla="*/ 989650 h 1266525"/>
                <a:gd name="connsiteX0" fmla="*/ 0 w 553750"/>
                <a:gd name="connsiteY0" fmla="*/ 989650 h 1266525"/>
                <a:gd name="connsiteX1" fmla="*/ 138438 w 553750"/>
                <a:gd name="connsiteY1" fmla="*/ 989650 h 1266525"/>
                <a:gd name="connsiteX2" fmla="*/ 415313 w 553750"/>
                <a:gd name="connsiteY2" fmla="*/ 0 h 1266525"/>
                <a:gd name="connsiteX3" fmla="*/ 415313 w 553750"/>
                <a:gd name="connsiteY3" fmla="*/ 989650 h 1266525"/>
                <a:gd name="connsiteX4" fmla="*/ 553750 w 553750"/>
                <a:gd name="connsiteY4" fmla="*/ 989650 h 1266525"/>
                <a:gd name="connsiteX5" fmla="*/ 276875 w 553750"/>
                <a:gd name="connsiteY5" fmla="*/ 1266525 h 1266525"/>
                <a:gd name="connsiteX6" fmla="*/ 0 w 553750"/>
                <a:gd name="connsiteY6" fmla="*/ 989650 h 1266525"/>
                <a:gd name="connsiteX0" fmla="*/ 0 w 553750"/>
                <a:gd name="connsiteY0" fmla="*/ 1016510 h 1293385"/>
                <a:gd name="connsiteX1" fmla="*/ 138438 w 553750"/>
                <a:gd name="connsiteY1" fmla="*/ 1016510 h 1293385"/>
                <a:gd name="connsiteX2" fmla="*/ 111297 w 553750"/>
                <a:gd name="connsiteY2" fmla="*/ 0 h 1293385"/>
                <a:gd name="connsiteX3" fmla="*/ 415313 w 553750"/>
                <a:gd name="connsiteY3" fmla="*/ 1016510 h 1293385"/>
                <a:gd name="connsiteX4" fmla="*/ 553750 w 553750"/>
                <a:gd name="connsiteY4" fmla="*/ 1016510 h 1293385"/>
                <a:gd name="connsiteX5" fmla="*/ 276875 w 553750"/>
                <a:gd name="connsiteY5" fmla="*/ 1293385 h 1293385"/>
                <a:gd name="connsiteX6" fmla="*/ 0 w 553750"/>
                <a:gd name="connsiteY6" fmla="*/ 1016510 h 1293385"/>
                <a:gd name="connsiteX0" fmla="*/ 0 w 553750"/>
                <a:gd name="connsiteY0" fmla="*/ 1000197 h 1277072"/>
                <a:gd name="connsiteX1" fmla="*/ 138438 w 553750"/>
                <a:gd name="connsiteY1" fmla="*/ 1000197 h 1277072"/>
                <a:gd name="connsiteX2" fmla="*/ 216338 w 553750"/>
                <a:gd name="connsiteY2" fmla="*/ 0 h 1277072"/>
                <a:gd name="connsiteX3" fmla="*/ 415313 w 553750"/>
                <a:gd name="connsiteY3" fmla="*/ 1000197 h 1277072"/>
                <a:gd name="connsiteX4" fmla="*/ 553750 w 553750"/>
                <a:gd name="connsiteY4" fmla="*/ 1000197 h 1277072"/>
                <a:gd name="connsiteX5" fmla="*/ 276875 w 553750"/>
                <a:gd name="connsiteY5" fmla="*/ 1277072 h 1277072"/>
                <a:gd name="connsiteX6" fmla="*/ 0 w 553750"/>
                <a:gd name="connsiteY6" fmla="*/ 1000197 h 127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750" h="1277072">
                  <a:moveTo>
                    <a:pt x="0" y="1000197"/>
                  </a:moveTo>
                  <a:lnTo>
                    <a:pt x="138438" y="1000197"/>
                  </a:lnTo>
                  <a:lnTo>
                    <a:pt x="216338" y="0"/>
                  </a:lnTo>
                  <a:lnTo>
                    <a:pt x="415313" y="1000197"/>
                  </a:lnTo>
                  <a:lnTo>
                    <a:pt x="553750" y="1000197"/>
                  </a:lnTo>
                  <a:lnTo>
                    <a:pt x="276875" y="1277072"/>
                  </a:lnTo>
                  <a:lnTo>
                    <a:pt x="0" y="1000197"/>
                  </a:lnTo>
                  <a:close/>
                </a:path>
              </a:pathLst>
            </a:custGeom>
            <a:gradFill flip="none" rotWithShape="1">
              <a:gsLst>
                <a:gs pos="42000">
                  <a:srgbClr val="EE6D03"/>
                </a:gs>
                <a:gs pos="100000">
                  <a:schemeClr val="accent4"/>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custDataLst>
      <p:tags r:id="rId1"/>
    </p:custDataLst>
    <p:extLst>
      <p:ext uri="{BB962C8B-B14F-4D97-AF65-F5344CB8AC3E}">
        <p14:creationId xmlns:p14="http://schemas.microsoft.com/office/powerpoint/2010/main" val="2800952793"/>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400" fill="hold"/>
                                        <p:tgtEl>
                                          <p:spTgt spid="88"/>
                                        </p:tgtEl>
                                        <p:attrNameLst>
                                          <p:attrName>ppt_w</p:attrName>
                                        </p:attrNameLst>
                                      </p:cBhvr>
                                      <p:tavLst>
                                        <p:tav tm="0">
                                          <p:val>
                                            <p:fltVal val="0"/>
                                          </p:val>
                                        </p:tav>
                                        <p:tav tm="100000">
                                          <p:val>
                                            <p:strVal val="#ppt_w"/>
                                          </p:val>
                                        </p:tav>
                                      </p:tavLst>
                                    </p:anim>
                                    <p:anim calcmode="lin" valueType="num">
                                      <p:cBhvr>
                                        <p:cTn id="8" dur="400" fill="hold"/>
                                        <p:tgtEl>
                                          <p:spTgt spid="88"/>
                                        </p:tgtEl>
                                        <p:attrNameLst>
                                          <p:attrName>ppt_h</p:attrName>
                                        </p:attrNameLst>
                                      </p:cBhvr>
                                      <p:tavLst>
                                        <p:tav tm="0">
                                          <p:val>
                                            <p:fltVal val="0"/>
                                          </p:val>
                                        </p:tav>
                                        <p:tav tm="100000">
                                          <p:val>
                                            <p:strVal val="#ppt_h"/>
                                          </p:val>
                                        </p:tav>
                                      </p:tavLst>
                                    </p:anim>
                                    <p:animEffect transition="in" filter="fade">
                                      <p:cBhvr>
                                        <p:cTn id="9" dur="400"/>
                                        <p:tgtEl>
                                          <p:spTgt spid="88"/>
                                        </p:tgtEl>
                                      </p:cBhvr>
                                    </p:animEffect>
                                  </p:childTnLst>
                                </p:cTn>
                              </p:par>
                              <p:par>
                                <p:cTn id="10" presetID="6" presetClass="emph" presetSubtype="0" fill="hold" nodeType="withEffect">
                                  <p:stCondLst>
                                    <p:cond delay="400"/>
                                  </p:stCondLst>
                                  <p:childTnLst>
                                    <p:animScale>
                                      <p:cBhvr>
                                        <p:cTn id="11" dur="200" fill="hold"/>
                                        <p:tgtEl>
                                          <p:spTgt spid="88"/>
                                        </p:tgtEl>
                                      </p:cBhvr>
                                      <p:by x="110000" y="110000"/>
                                    </p:animScale>
                                  </p:childTnLst>
                                </p:cTn>
                              </p:par>
                              <p:par>
                                <p:cTn id="12" presetID="6" presetClass="emph" presetSubtype="0" fill="hold" nodeType="withEffect">
                                  <p:stCondLst>
                                    <p:cond delay="600"/>
                                  </p:stCondLst>
                                  <p:childTnLst>
                                    <p:animScale>
                                      <p:cBhvr>
                                        <p:cTn id="13" dur="300" fill="hold"/>
                                        <p:tgtEl>
                                          <p:spTgt spid="88"/>
                                        </p:tgtEl>
                                      </p:cBhvr>
                                      <p:by x="90000" y="90000"/>
                                    </p:animScale>
                                  </p:childTnLst>
                                </p:cTn>
                              </p:par>
                            </p:childTnLst>
                          </p:cTn>
                        </p:par>
                        <p:par>
                          <p:cTn id="14" fill="hold">
                            <p:stCondLst>
                              <p:cond delay="900"/>
                            </p:stCondLst>
                            <p:childTnLst>
                              <p:par>
                                <p:cTn id="15" presetID="22" presetClass="entr" presetSubtype="4" fill="hold" nodeType="after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wipe(down)">
                                      <p:cBhvr>
                                        <p:cTn id="17" dur="500"/>
                                        <p:tgtEl>
                                          <p:spTgt spid="82"/>
                                        </p:tgtEl>
                                      </p:cBhvr>
                                    </p:animEffect>
                                  </p:childTnLst>
                                </p:cTn>
                              </p:par>
                            </p:childTnLst>
                          </p:cTn>
                        </p:par>
                        <p:par>
                          <p:cTn id="18" fill="hold">
                            <p:stCondLst>
                              <p:cond delay="1400"/>
                            </p:stCondLst>
                            <p:childTnLst>
                              <p:par>
                                <p:cTn id="19" presetID="22" presetClass="entr" presetSubtype="4" fill="hold" nodeType="after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wipe(down)">
                                      <p:cBhvr>
                                        <p:cTn id="21" dur="500"/>
                                        <p:tgtEl>
                                          <p:spTgt spid="80"/>
                                        </p:tgtEl>
                                      </p:cBhvr>
                                    </p:animEffect>
                                  </p:childTnLst>
                                </p:cTn>
                              </p:par>
                            </p:childTnLst>
                          </p:cTn>
                        </p:par>
                        <p:par>
                          <p:cTn id="22" fill="hold">
                            <p:stCondLst>
                              <p:cond delay="1900"/>
                            </p:stCondLst>
                            <p:childTnLst>
                              <p:par>
                                <p:cTn id="23" presetID="53" presetClass="entr" presetSubtype="16" fill="hold" grpId="0" nodeType="afterEffect">
                                  <p:stCondLst>
                                    <p:cond delay="0"/>
                                  </p:stCondLst>
                                  <p:childTnLst>
                                    <p:set>
                                      <p:cBhvr>
                                        <p:cTn id="24" dur="1" fill="hold">
                                          <p:stCondLst>
                                            <p:cond delay="0"/>
                                          </p:stCondLst>
                                        </p:cTn>
                                        <p:tgtEl>
                                          <p:spTgt spid="83"/>
                                        </p:tgtEl>
                                        <p:attrNameLst>
                                          <p:attrName>style.visibility</p:attrName>
                                        </p:attrNameLst>
                                      </p:cBhvr>
                                      <p:to>
                                        <p:strVal val="visible"/>
                                      </p:to>
                                    </p:set>
                                    <p:anim calcmode="lin" valueType="num">
                                      <p:cBhvr>
                                        <p:cTn id="25" dur="500" fill="hold"/>
                                        <p:tgtEl>
                                          <p:spTgt spid="83"/>
                                        </p:tgtEl>
                                        <p:attrNameLst>
                                          <p:attrName>ppt_w</p:attrName>
                                        </p:attrNameLst>
                                      </p:cBhvr>
                                      <p:tavLst>
                                        <p:tav tm="0">
                                          <p:val>
                                            <p:fltVal val="0"/>
                                          </p:val>
                                        </p:tav>
                                        <p:tav tm="100000">
                                          <p:val>
                                            <p:strVal val="#ppt_w"/>
                                          </p:val>
                                        </p:tav>
                                      </p:tavLst>
                                    </p:anim>
                                    <p:anim calcmode="lin" valueType="num">
                                      <p:cBhvr>
                                        <p:cTn id="26" dur="500" fill="hold"/>
                                        <p:tgtEl>
                                          <p:spTgt spid="83"/>
                                        </p:tgtEl>
                                        <p:attrNameLst>
                                          <p:attrName>ppt_h</p:attrName>
                                        </p:attrNameLst>
                                      </p:cBhvr>
                                      <p:tavLst>
                                        <p:tav tm="0">
                                          <p:val>
                                            <p:fltVal val="0"/>
                                          </p:val>
                                        </p:tav>
                                        <p:tav tm="100000">
                                          <p:val>
                                            <p:strVal val="#ppt_h"/>
                                          </p:val>
                                        </p:tav>
                                      </p:tavLst>
                                    </p:anim>
                                    <p:animEffect transition="in" filter="fade">
                                      <p:cBhvr>
                                        <p:cTn id="27" dur="500"/>
                                        <p:tgtEl>
                                          <p:spTgt spid="83"/>
                                        </p:tgtEl>
                                      </p:cBhvr>
                                    </p:animEffect>
                                  </p:childTnLst>
                                </p:cTn>
                              </p:par>
                              <p:par>
                                <p:cTn id="28" presetID="53" presetClass="entr" presetSubtype="16" fill="hold" nodeType="withEffect">
                                  <p:stCondLst>
                                    <p:cond delay="0"/>
                                  </p:stCondLst>
                                  <p:childTnLst>
                                    <p:set>
                                      <p:cBhvr>
                                        <p:cTn id="29" dur="1" fill="hold">
                                          <p:stCondLst>
                                            <p:cond delay="0"/>
                                          </p:stCondLst>
                                        </p:cTn>
                                        <p:tgtEl>
                                          <p:spTgt spid="94"/>
                                        </p:tgtEl>
                                        <p:attrNameLst>
                                          <p:attrName>style.visibility</p:attrName>
                                        </p:attrNameLst>
                                      </p:cBhvr>
                                      <p:to>
                                        <p:strVal val="visible"/>
                                      </p:to>
                                    </p:set>
                                    <p:anim calcmode="lin" valueType="num">
                                      <p:cBhvr>
                                        <p:cTn id="30" dur="400" fill="hold"/>
                                        <p:tgtEl>
                                          <p:spTgt spid="94"/>
                                        </p:tgtEl>
                                        <p:attrNameLst>
                                          <p:attrName>ppt_w</p:attrName>
                                        </p:attrNameLst>
                                      </p:cBhvr>
                                      <p:tavLst>
                                        <p:tav tm="0">
                                          <p:val>
                                            <p:fltVal val="0"/>
                                          </p:val>
                                        </p:tav>
                                        <p:tav tm="100000">
                                          <p:val>
                                            <p:strVal val="#ppt_w"/>
                                          </p:val>
                                        </p:tav>
                                      </p:tavLst>
                                    </p:anim>
                                    <p:anim calcmode="lin" valueType="num">
                                      <p:cBhvr>
                                        <p:cTn id="31" dur="400" fill="hold"/>
                                        <p:tgtEl>
                                          <p:spTgt spid="94"/>
                                        </p:tgtEl>
                                        <p:attrNameLst>
                                          <p:attrName>ppt_h</p:attrName>
                                        </p:attrNameLst>
                                      </p:cBhvr>
                                      <p:tavLst>
                                        <p:tav tm="0">
                                          <p:val>
                                            <p:fltVal val="0"/>
                                          </p:val>
                                        </p:tav>
                                        <p:tav tm="100000">
                                          <p:val>
                                            <p:strVal val="#ppt_h"/>
                                          </p:val>
                                        </p:tav>
                                      </p:tavLst>
                                    </p:anim>
                                    <p:animEffect transition="in" filter="fade">
                                      <p:cBhvr>
                                        <p:cTn id="32" dur="400"/>
                                        <p:tgtEl>
                                          <p:spTgt spid="94"/>
                                        </p:tgtEl>
                                      </p:cBhvr>
                                    </p:animEffect>
                                  </p:childTnLst>
                                </p:cTn>
                              </p:par>
                              <p:par>
                                <p:cTn id="33" presetID="6" presetClass="emph" presetSubtype="0" fill="hold" nodeType="withEffect">
                                  <p:stCondLst>
                                    <p:cond delay="400"/>
                                  </p:stCondLst>
                                  <p:childTnLst>
                                    <p:animScale>
                                      <p:cBhvr>
                                        <p:cTn id="34" dur="200" fill="hold"/>
                                        <p:tgtEl>
                                          <p:spTgt spid="94"/>
                                        </p:tgtEl>
                                      </p:cBhvr>
                                      <p:by x="110000" y="110000"/>
                                    </p:animScale>
                                  </p:childTnLst>
                                </p:cTn>
                              </p:par>
                              <p:par>
                                <p:cTn id="35" presetID="6" presetClass="emph" presetSubtype="0" fill="hold" nodeType="withEffect">
                                  <p:stCondLst>
                                    <p:cond delay="600"/>
                                  </p:stCondLst>
                                  <p:childTnLst>
                                    <p:animScale>
                                      <p:cBhvr>
                                        <p:cTn id="36" dur="300" fill="hold"/>
                                        <p:tgtEl>
                                          <p:spTgt spid="94"/>
                                        </p:tgtEl>
                                      </p:cBhvr>
                                      <p:by x="90000" y="90000"/>
                                    </p:animScale>
                                  </p:childTnLst>
                                </p:cTn>
                              </p:par>
                            </p:childTnLst>
                          </p:cTn>
                        </p:par>
                        <p:par>
                          <p:cTn id="37" fill="hold">
                            <p:stCondLst>
                              <p:cond delay="2800"/>
                            </p:stCondLst>
                            <p:childTnLst>
                              <p:par>
                                <p:cTn id="38" presetID="37" presetClass="entr" presetSubtype="0" fill="hold" nodeType="afterEffect">
                                  <p:stCondLst>
                                    <p:cond delay="0"/>
                                  </p:stCondLst>
                                  <p:childTnLst>
                                    <p:set>
                                      <p:cBhvr>
                                        <p:cTn id="39" dur="1" fill="hold">
                                          <p:stCondLst>
                                            <p:cond delay="0"/>
                                          </p:stCondLst>
                                        </p:cTn>
                                        <p:tgtEl>
                                          <p:spTgt spid="111"/>
                                        </p:tgtEl>
                                        <p:attrNameLst>
                                          <p:attrName>style.visibility</p:attrName>
                                        </p:attrNameLst>
                                      </p:cBhvr>
                                      <p:to>
                                        <p:strVal val="visible"/>
                                      </p:to>
                                    </p:set>
                                    <p:animEffect transition="in" filter="fade">
                                      <p:cBhvr>
                                        <p:cTn id="40" dur="1000"/>
                                        <p:tgtEl>
                                          <p:spTgt spid="111"/>
                                        </p:tgtEl>
                                      </p:cBhvr>
                                    </p:animEffect>
                                    <p:anim calcmode="lin" valueType="num">
                                      <p:cBhvr>
                                        <p:cTn id="41" dur="1000" fill="hold"/>
                                        <p:tgtEl>
                                          <p:spTgt spid="111"/>
                                        </p:tgtEl>
                                        <p:attrNameLst>
                                          <p:attrName>ppt_x</p:attrName>
                                        </p:attrNameLst>
                                      </p:cBhvr>
                                      <p:tavLst>
                                        <p:tav tm="0">
                                          <p:val>
                                            <p:strVal val="#ppt_x"/>
                                          </p:val>
                                        </p:tav>
                                        <p:tav tm="100000">
                                          <p:val>
                                            <p:strVal val="#ppt_x"/>
                                          </p:val>
                                        </p:tav>
                                      </p:tavLst>
                                    </p:anim>
                                    <p:anim calcmode="lin" valueType="num">
                                      <p:cBhvr>
                                        <p:cTn id="42" dur="900" decel="100000" fill="hold"/>
                                        <p:tgtEl>
                                          <p:spTgt spid="111"/>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贰</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1620957"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主要做法</a:t>
            </a:r>
          </a:p>
        </p:txBody>
      </p:sp>
      <p:grpSp>
        <p:nvGrpSpPr>
          <p:cNvPr id="50" name="组合 49"/>
          <p:cNvGrpSpPr/>
          <p:nvPr/>
        </p:nvGrpSpPr>
        <p:grpSpPr>
          <a:xfrm>
            <a:off x="1264280" y="1224955"/>
            <a:ext cx="1970864" cy="568597"/>
            <a:chOff x="7524499" y="2953930"/>
            <a:chExt cx="3129613" cy="902898"/>
          </a:xfrm>
        </p:grpSpPr>
        <p:grpSp>
          <p:nvGrpSpPr>
            <p:cNvPr id="51" name="组合 50"/>
            <p:cNvGrpSpPr/>
            <p:nvPr/>
          </p:nvGrpSpPr>
          <p:grpSpPr>
            <a:xfrm>
              <a:off x="7562867" y="2953930"/>
              <a:ext cx="3091245" cy="902898"/>
              <a:chOff x="7433188" y="2551594"/>
              <a:chExt cx="3091245" cy="902898"/>
            </a:xfrm>
          </p:grpSpPr>
          <p:sp>
            <p:nvSpPr>
              <p:cNvPr id="53"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4" name="圆角矩形 4"/>
              <p:cNvSpPr/>
              <p:nvPr/>
            </p:nvSpPr>
            <p:spPr>
              <a:xfrm>
                <a:off x="7444697" y="2631007"/>
                <a:ext cx="3022508" cy="566176"/>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5" name="椭圆 54"/>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椭圆 55"/>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57" name="图片 56"/>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52" name="文本框 51"/>
            <p:cNvSpPr txBox="1"/>
            <p:nvPr/>
          </p:nvSpPr>
          <p:spPr>
            <a:xfrm>
              <a:off x="7524499" y="3140037"/>
              <a:ext cx="2859074" cy="586477"/>
            </a:xfrm>
            <a:prstGeom prst="rect">
              <a:avLst/>
            </a:prstGeom>
            <a:noFill/>
          </p:spPr>
          <p:txBody>
            <a:bodyPr wrap="none" rtlCol="0">
              <a:spAutoFit/>
            </a:bodyPr>
            <a:lstStyle/>
            <a:p>
              <a:pPr lvl="0"/>
              <a:r>
                <a:rPr lang="zh-CN" altLang="en-US" b="1" kern="0" dirty="0">
                  <a:solidFill>
                    <a:schemeClr val="bg1"/>
                  </a:solidFill>
                  <a:latin typeface="微软雅黑" panose="020B0503020204020204" pitchFamily="34" charset="-122"/>
                </a:rPr>
                <a:t>（一）分析原因</a:t>
              </a:r>
            </a:p>
          </p:txBody>
        </p:sp>
      </p:grpSp>
      <p:grpSp>
        <p:nvGrpSpPr>
          <p:cNvPr id="173" name="组合 172"/>
          <p:cNvGrpSpPr/>
          <p:nvPr/>
        </p:nvGrpSpPr>
        <p:grpSpPr>
          <a:xfrm>
            <a:off x="1058985" y="2152110"/>
            <a:ext cx="10074030" cy="3894249"/>
            <a:chOff x="1066800" y="2534214"/>
            <a:chExt cx="10074030" cy="3894249"/>
          </a:xfrm>
        </p:grpSpPr>
        <p:cxnSp>
          <p:nvCxnSpPr>
            <p:cNvPr id="59" name="直接箭头连接符 58"/>
            <p:cNvCxnSpPr>
              <a:cxnSpLocks/>
            </p:cNvCxnSpPr>
            <p:nvPr/>
          </p:nvCxnSpPr>
          <p:spPr>
            <a:xfrm>
              <a:off x="7366626" y="2958730"/>
              <a:ext cx="1436490" cy="1708193"/>
            </a:xfrm>
            <a:prstGeom prst="straightConnector1">
              <a:avLst/>
            </a:prstGeom>
            <a:noFill/>
            <a:ln w="63500" cap="flat" cmpd="sng" algn="ctr">
              <a:solidFill>
                <a:srgbClr val="EE6D03"/>
              </a:solidFill>
              <a:prstDash val="solid"/>
              <a:tailEnd type="triangle"/>
            </a:ln>
            <a:effectLst/>
          </p:spPr>
        </p:cxnSp>
        <p:cxnSp>
          <p:nvCxnSpPr>
            <p:cNvPr id="60" name="直接箭头连接符 59"/>
            <p:cNvCxnSpPr>
              <a:cxnSpLocks/>
              <a:stCxn id="127" idx="0"/>
            </p:cNvCxnSpPr>
            <p:nvPr/>
          </p:nvCxnSpPr>
          <p:spPr>
            <a:xfrm flipV="1">
              <a:off x="6272117" y="4815067"/>
              <a:ext cx="1673881" cy="1199370"/>
            </a:xfrm>
            <a:prstGeom prst="straightConnector1">
              <a:avLst/>
            </a:prstGeom>
            <a:noFill/>
            <a:ln w="63500" cap="flat" cmpd="sng" algn="ctr">
              <a:solidFill>
                <a:schemeClr val="bg1">
                  <a:lumMod val="65000"/>
                </a:schemeClr>
              </a:solidFill>
              <a:prstDash val="solid"/>
              <a:tailEnd type="triangle"/>
            </a:ln>
            <a:effectLst/>
          </p:spPr>
        </p:cxnSp>
        <p:cxnSp>
          <p:nvCxnSpPr>
            <p:cNvPr id="61" name="直接箭头连接符 60"/>
            <p:cNvCxnSpPr>
              <a:cxnSpLocks/>
            </p:cNvCxnSpPr>
            <p:nvPr/>
          </p:nvCxnSpPr>
          <p:spPr>
            <a:xfrm>
              <a:off x="2992359" y="3038598"/>
              <a:ext cx="1107787" cy="1614772"/>
            </a:xfrm>
            <a:prstGeom prst="straightConnector1">
              <a:avLst/>
            </a:prstGeom>
            <a:noFill/>
            <a:ln w="63500" cap="flat" cmpd="sng" algn="ctr">
              <a:solidFill>
                <a:srgbClr val="049A86"/>
              </a:solidFill>
              <a:prstDash val="solid"/>
              <a:tailEnd type="triangle"/>
            </a:ln>
            <a:effectLst/>
          </p:spPr>
        </p:cxnSp>
        <p:cxnSp>
          <p:nvCxnSpPr>
            <p:cNvPr id="62" name="直接箭头连接符 61"/>
            <p:cNvCxnSpPr>
              <a:cxnSpLocks/>
              <a:stCxn id="120" idx="0"/>
            </p:cNvCxnSpPr>
            <p:nvPr/>
          </p:nvCxnSpPr>
          <p:spPr>
            <a:xfrm flipV="1">
              <a:off x="3456946" y="4773160"/>
              <a:ext cx="1340566" cy="1271874"/>
            </a:xfrm>
            <a:prstGeom prst="straightConnector1">
              <a:avLst/>
            </a:prstGeom>
            <a:noFill/>
            <a:ln w="63500" cap="flat" cmpd="sng" algn="ctr">
              <a:solidFill>
                <a:srgbClr val="BC0932"/>
              </a:solidFill>
              <a:prstDash val="solid"/>
              <a:tailEnd type="triangle"/>
            </a:ln>
            <a:effectLst/>
          </p:spPr>
        </p:cxnSp>
        <p:grpSp>
          <p:nvGrpSpPr>
            <p:cNvPr id="4" name="组合 3"/>
            <p:cNvGrpSpPr/>
            <p:nvPr/>
          </p:nvGrpSpPr>
          <p:grpSpPr>
            <a:xfrm>
              <a:off x="1066800" y="4077921"/>
              <a:ext cx="10074030" cy="1381925"/>
              <a:chOff x="1066800" y="4077921"/>
              <a:chExt cx="10074030" cy="1381925"/>
            </a:xfrm>
          </p:grpSpPr>
          <p:sp>
            <p:nvSpPr>
              <p:cNvPr id="63" name="Freeform 5"/>
              <p:cNvSpPr>
                <a:spLocks/>
              </p:cNvSpPr>
              <p:nvPr/>
            </p:nvSpPr>
            <p:spPr bwMode="auto">
              <a:xfrm>
                <a:off x="1066800" y="4077921"/>
                <a:ext cx="10058400" cy="1347788"/>
              </a:xfrm>
              <a:custGeom>
                <a:avLst/>
                <a:gdLst>
                  <a:gd name="T0" fmla="*/ 653 w 19008"/>
                  <a:gd name="T1" fmla="*/ 1418 h 2547"/>
                  <a:gd name="T2" fmla="*/ 573 w 19008"/>
                  <a:gd name="T3" fmla="*/ 1719 h 2547"/>
                  <a:gd name="T4" fmla="*/ 385 w 19008"/>
                  <a:gd name="T5" fmla="*/ 2167 h 2547"/>
                  <a:gd name="T6" fmla="*/ 225 w 19008"/>
                  <a:gd name="T7" fmla="*/ 2547 h 2547"/>
                  <a:gd name="T8" fmla="*/ 266 w 19008"/>
                  <a:gd name="T9" fmla="*/ 2535 h 2547"/>
                  <a:gd name="T10" fmla="*/ 314 w 19008"/>
                  <a:gd name="T11" fmla="*/ 2492 h 2547"/>
                  <a:gd name="T12" fmla="*/ 639 w 19008"/>
                  <a:gd name="T13" fmla="*/ 2309 h 2547"/>
                  <a:gd name="T14" fmla="*/ 917 w 19008"/>
                  <a:gd name="T15" fmla="*/ 2085 h 2547"/>
                  <a:gd name="T16" fmla="*/ 1159 w 19008"/>
                  <a:gd name="T17" fmla="*/ 1824 h 2547"/>
                  <a:gd name="T18" fmla="*/ 1561 w 19008"/>
                  <a:gd name="T19" fmla="*/ 1411 h 2547"/>
                  <a:gd name="T20" fmla="*/ 1699 w 19008"/>
                  <a:gd name="T21" fmla="*/ 1351 h 2547"/>
                  <a:gd name="T22" fmla="*/ 12438 w 19008"/>
                  <a:gd name="T23" fmla="*/ 1302 h 2547"/>
                  <a:gd name="T24" fmla="*/ 12902 w 19008"/>
                  <a:gd name="T25" fmla="*/ 1295 h 2547"/>
                  <a:gd name="T26" fmla="*/ 16764 w 19008"/>
                  <a:gd name="T27" fmla="*/ 1290 h 2547"/>
                  <a:gd name="T28" fmla="*/ 16885 w 19008"/>
                  <a:gd name="T29" fmla="*/ 1358 h 2547"/>
                  <a:gd name="T30" fmla="*/ 16889 w 19008"/>
                  <a:gd name="T31" fmla="*/ 1619 h 2547"/>
                  <a:gd name="T32" fmla="*/ 16808 w 19008"/>
                  <a:gd name="T33" fmla="*/ 2123 h 2547"/>
                  <a:gd name="T34" fmla="*/ 16962 w 19008"/>
                  <a:gd name="T35" fmla="*/ 2135 h 2547"/>
                  <a:gd name="T36" fmla="*/ 17265 w 19008"/>
                  <a:gd name="T37" fmla="*/ 2109 h 2547"/>
                  <a:gd name="T38" fmla="*/ 17574 w 19008"/>
                  <a:gd name="T39" fmla="*/ 2053 h 2547"/>
                  <a:gd name="T40" fmla="*/ 17889 w 19008"/>
                  <a:gd name="T41" fmla="*/ 1953 h 2547"/>
                  <a:gd name="T42" fmla="*/ 18182 w 19008"/>
                  <a:gd name="T43" fmla="*/ 1809 h 2547"/>
                  <a:gd name="T44" fmla="*/ 18448 w 19008"/>
                  <a:gd name="T45" fmla="*/ 1620 h 2547"/>
                  <a:gd name="T46" fmla="*/ 18612 w 19008"/>
                  <a:gd name="T47" fmla="*/ 1462 h 2547"/>
                  <a:gd name="T48" fmla="*/ 18490 w 19008"/>
                  <a:gd name="T49" fmla="*/ 1327 h 2547"/>
                  <a:gd name="T50" fmla="*/ 18142 w 19008"/>
                  <a:gd name="T51" fmla="*/ 1226 h 2547"/>
                  <a:gd name="T52" fmla="*/ 17958 w 19008"/>
                  <a:gd name="T53" fmla="*/ 1129 h 2547"/>
                  <a:gd name="T54" fmla="*/ 18481 w 19008"/>
                  <a:gd name="T55" fmla="*/ 1054 h 2547"/>
                  <a:gd name="T56" fmla="*/ 18912 w 19008"/>
                  <a:gd name="T57" fmla="*/ 974 h 2547"/>
                  <a:gd name="T58" fmla="*/ 18983 w 19008"/>
                  <a:gd name="T59" fmla="*/ 896 h 2547"/>
                  <a:gd name="T60" fmla="*/ 18583 w 19008"/>
                  <a:gd name="T61" fmla="*/ 533 h 2547"/>
                  <a:gd name="T62" fmla="*/ 18245 w 19008"/>
                  <a:gd name="T63" fmla="*/ 337 h 2547"/>
                  <a:gd name="T64" fmla="*/ 17866 w 19008"/>
                  <a:gd name="T65" fmla="*/ 195 h 2547"/>
                  <a:gd name="T66" fmla="*/ 17510 w 19008"/>
                  <a:gd name="T67" fmla="*/ 106 h 2547"/>
                  <a:gd name="T68" fmla="*/ 17029 w 19008"/>
                  <a:gd name="T69" fmla="*/ 65 h 2547"/>
                  <a:gd name="T70" fmla="*/ 16727 w 19008"/>
                  <a:gd name="T71" fmla="*/ 101 h 2547"/>
                  <a:gd name="T72" fmla="*/ 16587 w 19008"/>
                  <a:gd name="T73" fmla="*/ 178 h 2547"/>
                  <a:gd name="T74" fmla="*/ 16617 w 19008"/>
                  <a:gd name="T75" fmla="*/ 306 h 2547"/>
                  <a:gd name="T76" fmla="*/ 16795 w 19008"/>
                  <a:gd name="T77" fmla="*/ 735 h 2547"/>
                  <a:gd name="T78" fmla="*/ 16851 w 19008"/>
                  <a:gd name="T79" fmla="*/ 1000 h 2547"/>
                  <a:gd name="T80" fmla="*/ 16530 w 19008"/>
                  <a:gd name="T81" fmla="*/ 1067 h 2547"/>
                  <a:gd name="T82" fmla="*/ 16114 w 19008"/>
                  <a:gd name="T83" fmla="*/ 1080 h 2547"/>
                  <a:gd name="T84" fmla="*/ 12324 w 19008"/>
                  <a:gd name="T85" fmla="*/ 1072 h 2547"/>
                  <a:gd name="T86" fmla="*/ 8973 w 19008"/>
                  <a:gd name="T87" fmla="*/ 1062 h 2547"/>
                  <a:gd name="T88" fmla="*/ 8417 w 19008"/>
                  <a:gd name="T89" fmla="*/ 1055 h 2547"/>
                  <a:gd name="T90" fmla="*/ 7789 w 19008"/>
                  <a:gd name="T91" fmla="*/ 1050 h 2547"/>
                  <a:gd name="T92" fmla="*/ 6666 w 19008"/>
                  <a:gd name="T93" fmla="*/ 1050 h 2547"/>
                  <a:gd name="T94" fmla="*/ 2333 w 19008"/>
                  <a:gd name="T95" fmla="*/ 1039 h 2547"/>
                  <a:gd name="T96" fmla="*/ 1753 w 19008"/>
                  <a:gd name="T97" fmla="*/ 1038 h 2547"/>
                  <a:gd name="T98" fmla="*/ 1140 w 19008"/>
                  <a:gd name="T99" fmla="*/ 624 h 2547"/>
                  <a:gd name="T100" fmla="*/ 655 w 19008"/>
                  <a:gd name="T101" fmla="*/ 165 h 2547"/>
                  <a:gd name="T102" fmla="*/ 461 w 19008"/>
                  <a:gd name="T103" fmla="*/ 68 h 2547"/>
                  <a:gd name="T104" fmla="*/ 233 w 19008"/>
                  <a:gd name="T105" fmla="*/ 14 h 2547"/>
                  <a:gd name="T106" fmla="*/ 4 w 19008"/>
                  <a:gd name="T107" fmla="*/ 7 h 2547"/>
                  <a:gd name="T108" fmla="*/ 183 w 19008"/>
                  <a:gd name="T109" fmla="*/ 165 h 2547"/>
                  <a:gd name="T110" fmla="*/ 425 w 19008"/>
                  <a:gd name="T111" fmla="*/ 440 h 2547"/>
                  <a:gd name="T112" fmla="*/ 576 w 19008"/>
                  <a:gd name="T113" fmla="*/ 683 h 2547"/>
                  <a:gd name="T114" fmla="*/ 658 w 19008"/>
                  <a:gd name="T115" fmla="*/ 919 h 2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08" h="2547">
                    <a:moveTo>
                      <a:pt x="675" y="1073"/>
                    </a:moveTo>
                    <a:lnTo>
                      <a:pt x="675" y="1145"/>
                    </a:lnTo>
                    <a:lnTo>
                      <a:pt x="674" y="1212"/>
                    </a:lnTo>
                    <a:lnTo>
                      <a:pt x="670" y="1272"/>
                    </a:lnTo>
                    <a:lnTo>
                      <a:pt x="665" y="1331"/>
                    </a:lnTo>
                    <a:lnTo>
                      <a:pt x="662" y="1359"/>
                    </a:lnTo>
                    <a:lnTo>
                      <a:pt x="658" y="1389"/>
                    </a:lnTo>
                    <a:lnTo>
                      <a:pt x="653" y="1418"/>
                    </a:lnTo>
                    <a:lnTo>
                      <a:pt x="646" y="1449"/>
                    </a:lnTo>
                    <a:lnTo>
                      <a:pt x="640" y="1480"/>
                    </a:lnTo>
                    <a:lnTo>
                      <a:pt x="632" y="1513"/>
                    </a:lnTo>
                    <a:lnTo>
                      <a:pt x="623" y="1549"/>
                    </a:lnTo>
                    <a:lnTo>
                      <a:pt x="612" y="1585"/>
                    </a:lnTo>
                    <a:lnTo>
                      <a:pt x="599" y="1631"/>
                    </a:lnTo>
                    <a:lnTo>
                      <a:pt x="587" y="1675"/>
                    </a:lnTo>
                    <a:lnTo>
                      <a:pt x="573" y="1719"/>
                    </a:lnTo>
                    <a:lnTo>
                      <a:pt x="557" y="1763"/>
                    </a:lnTo>
                    <a:lnTo>
                      <a:pt x="524" y="1853"/>
                    </a:lnTo>
                    <a:lnTo>
                      <a:pt x="497" y="1920"/>
                    </a:lnTo>
                    <a:lnTo>
                      <a:pt x="476" y="1972"/>
                    </a:lnTo>
                    <a:lnTo>
                      <a:pt x="456" y="2015"/>
                    </a:lnTo>
                    <a:lnTo>
                      <a:pt x="437" y="2058"/>
                    </a:lnTo>
                    <a:lnTo>
                      <a:pt x="413" y="2105"/>
                    </a:lnTo>
                    <a:lnTo>
                      <a:pt x="385" y="2167"/>
                    </a:lnTo>
                    <a:lnTo>
                      <a:pt x="347" y="2249"/>
                    </a:lnTo>
                    <a:lnTo>
                      <a:pt x="225" y="2514"/>
                    </a:lnTo>
                    <a:lnTo>
                      <a:pt x="222" y="2523"/>
                    </a:lnTo>
                    <a:lnTo>
                      <a:pt x="220" y="2532"/>
                    </a:lnTo>
                    <a:lnTo>
                      <a:pt x="219" y="2537"/>
                    </a:lnTo>
                    <a:lnTo>
                      <a:pt x="219" y="2542"/>
                    </a:lnTo>
                    <a:lnTo>
                      <a:pt x="221" y="2545"/>
                    </a:lnTo>
                    <a:lnTo>
                      <a:pt x="225" y="2547"/>
                    </a:lnTo>
                    <a:lnTo>
                      <a:pt x="230" y="2547"/>
                    </a:lnTo>
                    <a:lnTo>
                      <a:pt x="239" y="2546"/>
                    </a:lnTo>
                    <a:lnTo>
                      <a:pt x="259" y="2542"/>
                    </a:lnTo>
                    <a:lnTo>
                      <a:pt x="263" y="2541"/>
                    </a:lnTo>
                    <a:lnTo>
                      <a:pt x="263" y="2540"/>
                    </a:lnTo>
                    <a:lnTo>
                      <a:pt x="263" y="2539"/>
                    </a:lnTo>
                    <a:lnTo>
                      <a:pt x="263" y="2537"/>
                    </a:lnTo>
                    <a:lnTo>
                      <a:pt x="266" y="2535"/>
                    </a:lnTo>
                    <a:lnTo>
                      <a:pt x="277" y="2526"/>
                    </a:lnTo>
                    <a:lnTo>
                      <a:pt x="283" y="2520"/>
                    </a:lnTo>
                    <a:lnTo>
                      <a:pt x="285" y="2516"/>
                    </a:lnTo>
                    <a:lnTo>
                      <a:pt x="286" y="2513"/>
                    </a:lnTo>
                    <a:lnTo>
                      <a:pt x="287" y="2510"/>
                    </a:lnTo>
                    <a:lnTo>
                      <a:pt x="291" y="2507"/>
                    </a:lnTo>
                    <a:lnTo>
                      <a:pt x="299" y="2501"/>
                    </a:lnTo>
                    <a:lnTo>
                      <a:pt x="314" y="2492"/>
                    </a:lnTo>
                    <a:lnTo>
                      <a:pt x="354" y="2469"/>
                    </a:lnTo>
                    <a:lnTo>
                      <a:pt x="387" y="2452"/>
                    </a:lnTo>
                    <a:lnTo>
                      <a:pt x="417" y="2438"/>
                    </a:lnTo>
                    <a:lnTo>
                      <a:pt x="447" y="2423"/>
                    </a:lnTo>
                    <a:lnTo>
                      <a:pt x="481" y="2406"/>
                    </a:lnTo>
                    <a:lnTo>
                      <a:pt x="522" y="2383"/>
                    </a:lnTo>
                    <a:lnTo>
                      <a:pt x="574" y="2352"/>
                    </a:lnTo>
                    <a:lnTo>
                      <a:pt x="639" y="2309"/>
                    </a:lnTo>
                    <a:lnTo>
                      <a:pt x="674" y="2286"/>
                    </a:lnTo>
                    <a:lnTo>
                      <a:pt x="709" y="2260"/>
                    </a:lnTo>
                    <a:lnTo>
                      <a:pt x="745" y="2233"/>
                    </a:lnTo>
                    <a:lnTo>
                      <a:pt x="779" y="2205"/>
                    </a:lnTo>
                    <a:lnTo>
                      <a:pt x="814" y="2176"/>
                    </a:lnTo>
                    <a:lnTo>
                      <a:pt x="848" y="2147"/>
                    </a:lnTo>
                    <a:lnTo>
                      <a:pt x="883" y="2116"/>
                    </a:lnTo>
                    <a:lnTo>
                      <a:pt x="917" y="2085"/>
                    </a:lnTo>
                    <a:lnTo>
                      <a:pt x="949" y="2053"/>
                    </a:lnTo>
                    <a:lnTo>
                      <a:pt x="982" y="2021"/>
                    </a:lnTo>
                    <a:lnTo>
                      <a:pt x="1015" y="1987"/>
                    </a:lnTo>
                    <a:lnTo>
                      <a:pt x="1045" y="1954"/>
                    </a:lnTo>
                    <a:lnTo>
                      <a:pt x="1075" y="1922"/>
                    </a:lnTo>
                    <a:lnTo>
                      <a:pt x="1105" y="1889"/>
                    </a:lnTo>
                    <a:lnTo>
                      <a:pt x="1132" y="1856"/>
                    </a:lnTo>
                    <a:lnTo>
                      <a:pt x="1159" y="1824"/>
                    </a:lnTo>
                    <a:lnTo>
                      <a:pt x="1390" y="1546"/>
                    </a:lnTo>
                    <a:lnTo>
                      <a:pt x="1415" y="1522"/>
                    </a:lnTo>
                    <a:lnTo>
                      <a:pt x="1436" y="1503"/>
                    </a:lnTo>
                    <a:lnTo>
                      <a:pt x="1459" y="1485"/>
                    </a:lnTo>
                    <a:lnTo>
                      <a:pt x="1486" y="1465"/>
                    </a:lnTo>
                    <a:lnTo>
                      <a:pt x="1508" y="1448"/>
                    </a:lnTo>
                    <a:lnTo>
                      <a:pt x="1533" y="1430"/>
                    </a:lnTo>
                    <a:lnTo>
                      <a:pt x="1561" y="1411"/>
                    </a:lnTo>
                    <a:lnTo>
                      <a:pt x="1591" y="1393"/>
                    </a:lnTo>
                    <a:lnTo>
                      <a:pt x="1606" y="1384"/>
                    </a:lnTo>
                    <a:lnTo>
                      <a:pt x="1622" y="1376"/>
                    </a:lnTo>
                    <a:lnTo>
                      <a:pt x="1637" y="1369"/>
                    </a:lnTo>
                    <a:lnTo>
                      <a:pt x="1653" y="1363"/>
                    </a:lnTo>
                    <a:lnTo>
                      <a:pt x="1669" y="1357"/>
                    </a:lnTo>
                    <a:lnTo>
                      <a:pt x="1685" y="1353"/>
                    </a:lnTo>
                    <a:lnTo>
                      <a:pt x="1699" y="1351"/>
                    </a:lnTo>
                    <a:lnTo>
                      <a:pt x="1714" y="1350"/>
                    </a:lnTo>
                    <a:lnTo>
                      <a:pt x="1714" y="1316"/>
                    </a:lnTo>
                    <a:lnTo>
                      <a:pt x="12141" y="1304"/>
                    </a:lnTo>
                    <a:lnTo>
                      <a:pt x="12202" y="1304"/>
                    </a:lnTo>
                    <a:lnTo>
                      <a:pt x="12263" y="1304"/>
                    </a:lnTo>
                    <a:lnTo>
                      <a:pt x="12322" y="1304"/>
                    </a:lnTo>
                    <a:lnTo>
                      <a:pt x="12380" y="1303"/>
                    </a:lnTo>
                    <a:lnTo>
                      <a:pt x="12438" y="1302"/>
                    </a:lnTo>
                    <a:lnTo>
                      <a:pt x="12497" y="1301"/>
                    </a:lnTo>
                    <a:lnTo>
                      <a:pt x="12555" y="1301"/>
                    </a:lnTo>
                    <a:lnTo>
                      <a:pt x="12612" y="1300"/>
                    </a:lnTo>
                    <a:lnTo>
                      <a:pt x="12670" y="1298"/>
                    </a:lnTo>
                    <a:lnTo>
                      <a:pt x="12727" y="1297"/>
                    </a:lnTo>
                    <a:lnTo>
                      <a:pt x="12785" y="1296"/>
                    </a:lnTo>
                    <a:lnTo>
                      <a:pt x="12843" y="1296"/>
                    </a:lnTo>
                    <a:lnTo>
                      <a:pt x="12902" y="1295"/>
                    </a:lnTo>
                    <a:lnTo>
                      <a:pt x="12961" y="1295"/>
                    </a:lnTo>
                    <a:lnTo>
                      <a:pt x="13020" y="1294"/>
                    </a:lnTo>
                    <a:lnTo>
                      <a:pt x="13081" y="1294"/>
                    </a:lnTo>
                    <a:lnTo>
                      <a:pt x="16642" y="1294"/>
                    </a:lnTo>
                    <a:lnTo>
                      <a:pt x="16675" y="1294"/>
                    </a:lnTo>
                    <a:lnTo>
                      <a:pt x="16706" y="1293"/>
                    </a:lnTo>
                    <a:lnTo>
                      <a:pt x="16735" y="1293"/>
                    </a:lnTo>
                    <a:lnTo>
                      <a:pt x="16764" y="1290"/>
                    </a:lnTo>
                    <a:lnTo>
                      <a:pt x="16791" y="1289"/>
                    </a:lnTo>
                    <a:lnTo>
                      <a:pt x="16819" y="1287"/>
                    </a:lnTo>
                    <a:lnTo>
                      <a:pt x="16846" y="1285"/>
                    </a:lnTo>
                    <a:lnTo>
                      <a:pt x="16874" y="1283"/>
                    </a:lnTo>
                    <a:lnTo>
                      <a:pt x="16876" y="1304"/>
                    </a:lnTo>
                    <a:lnTo>
                      <a:pt x="16878" y="1323"/>
                    </a:lnTo>
                    <a:lnTo>
                      <a:pt x="16881" y="1341"/>
                    </a:lnTo>
                    <a:lnTo>
                      <a:pt x="16885" y="1358"/>
                    </a:lnTo>
                    <a:lnTo>
                      <a:pt x="16890" y="1376"/>
                    </a:lnTo>
                    <a:lnTo>
                      <a:pt x="16892" y="1395"/>
                    </a:lnTo>
                    <a:lnTo>
                      <a:pt x="16895" y="1415"/>
                    </a:lnTo>
                    <a:lnTo>
                      <a:pt x="16896" y="1437"/>
                    </a:lnTo>
                    <a:lnTo>
                      <a:pt x="16896" y="1483"/>
                    </a:lnTo>
                    <a:lnTo>
                      <a:pt x="16895" y="1528"/>
                    </a:lnTo>
                    <a:lnTo>
                      <a:pt x="16892" y="1573"/>
                    </a:lnTo>
                    <a:lnTo>
                      <a:pt x="16889" y="1619"/>
                    </a:lnTo>
                    <a:lnTo>
                      <a:pt x="16885" y="1663"/>
                    </a:lnTo>
                    <a:lnTo>
                      <a:pt x="16880" y="1708"/>
                    </a:lnTo>
                    <a:lnTo>
                      <a:pt x="16874" y="1752"/>
                    </a:lnTo>
                    <a:lnTo>
                      <a:pt x="16870" y="1796"/>
                    </a:lnTo>
                    <a:lnTo>
                      <a:pt x="16855" y="1883"/>
                    </a:lnTo>
                    <a:lnTo>
                      <a:pt x="16841" y="1966"/>
                    </a:lnTo>
                    <a:lnTo>
                      <a:pt x="16824" y="2047"/>
                    </a:lnTo>
                    <a:lnTo>
                      <a:pt x="16808" y="2123"/>
                    </a:lnTo>
                    <a:lnTo>
                      <a:pt x="16828" y="2124"/>
                    </a:lnTo>
                    <a:lnTo>
                      <a:pt x="16846" y="2125"/>
                    </a:lnTo>
                    <a:lnTo>
                      <a:pt x="16864" y="2128"/>
                    </a:lnTo>
                    <a:lnTo>
                      <a:pt x="16880" y="2130"/>
                    </a:lnTo>
                    <a:lnTo>
                      <a:pt x="16898" y="2132"/>
                    </a:lnTo>
                    <a:lnTo>
                      <a:pt x="16917" y="2134"/>
                    </a:lnTo>
                    <a:lnTo>
                      <a:pt x="16939" y="2135"/>
                    </a:lnTo>
                    <a:lnTo>
                      <a:pt x="16962" y="2135"/>
                    </a:lnTo>
                    <a:lnTo>
                      <a:pt x="17001" y="2132"/>
                    </a:lnTo>
                    <a:lnTo>
                      <a:pt x="17036" y="2129"/>
                    </a:lnTo>
                    <a:lnTo>
                      <a:pt x="17072" y="2125"/>
                    </a:lnTo>
                    <a:lnTo>
                      <a:pt x="17118" y="2123"/>
                    </a:lnTo>
                    <a:lnTo>
                      <a:pt x="17154" y="2122"/>
                    </a:lnTo>
                    <a:lnTo>
                      <a:pt x="17190" y="2118"/>
                    </a:lnTo>
                    <a:lnTo>
                      <a:pt x="17227" y="2115"/>
                    </a:lnTo>
                    <a:lnTo>
                      <a:pt x="17265" y="2109"/>
                    </a:lnTo>
                    <a:lnTo>
                      <a:pt x="17303" y="2104"/>
                    </a:lnTo>
                    <a:lnTo>
                      <a:pt x="17340" y="2097"/>
                    </a:lnTo>
                    <a:lnTo>
                      <a:pt x="17376" y="2091"/>
                    </a:lnTo>
                    <a:lnTo>
                      <a:pt x="17411" y="2085"/>
                    </a:lnTo>
                    <a:lnTo>
                      <a:pt x="17452" y="2078"/>
                    </a:lnTo>
                    <a:lnTo>
                      <a:pt x="17493" y="2071"/>
                    </a:lnTo>
                    <a:lnTo>
                      <a:pt x="17534" y="2062"/>
                    </a:lnTo>
                    <a:lnTo>
                      <a:pt x="17574" y="2053"/>
                    </a:lnTo>
                    <a:lnTo>
                      <a:pt x="17614" y="2042"/>
                    </a:lnTo>
                    <a:lnTo>
                      <a:pt x="17655" y="2031"/>
                    </a:lnTo>
                    <a:lnTo>
                      <a:pt x="17694" y="2021"/>
                    </a:lnTo>
                    <a:lnTo>
                      <a:pt x="17733" y="2009"/>
                    </a:lnTo>
                    <a:lnTo>
                      <a:pt x="17772" y="1996"/>
                    </a:lnTo>
                    <a:lnTo>
                      <a:pt x="17812" y="1983"/>
                    </a:lnTo>
                    <a:lnTo>
                      <a:pt x="17850" y="1968"/>
                    </a:lnTo>
                    <a:lnTo>
                      <a:pt x="17889" y="1953"/>
                    </a:lnTo>
                    <a:lnTo>
                      <a:pt x="17927" y="1938"/>
                    </a:lnTo>
                    <a:lnTo>
                      <a:pt x="17964" y="1922"/>
                    </a:lnTo>
                    <a:lnTo>
                      <a:pt x="18002" y="1904"/>
                    </a:lnTo>
                    <a:lnTo>
                      <a:pt x="18039" y="1886"/>
                    </a:lnTo>
                    <a:lnTo>
                      <a:pt x="18074" y="1869"/>
                    </a:lnTo>
                    <a:lnTo>
                      <a:pt x="18111" y="1850"/>
                    </a:lnTo>
                    <a:lnTo>
                      <a:pt x="18147" y="1829"/>
                    </a:lnTo>
                    <a:lnTo>
                      <a:pt x="18182" y="1809"/>
                    </a:lnTo>
                    <a:lnTo>
                      <a:pt x="18217" y="1788"/>
                    </a:lnTo>
                    <a:lnTo>
                      <a:pt x="18251" y="1767"/>
                    </a:lnTo>
                    <a:lnTo>
                      <a:pt x="18286" y="1744"/>
                    </a:lnTo>
                    <a:lnTo>
                      <a:pt x="18319" y="1720"/>
                    </a:lnTo>
                    <a:lnTo>
                      <a:pt x="18352" y="1696"/>
                    </a:lnTo>
                    <a:lnTo>
                      <a:pt x="18384" y="1671"/>
                    </a:lnTo>
                    <a:lnTo>
                      <a:pt x="18416" y="1647"/>
                    </a:lnTo>
                    <a:lnTo>
                      <a:pt x="18448" y="1620"/>
                    </a:lnTo>
                    <a:lnTo>
                      <a:pt x="18479" y="1593"/>
                    </a:lnTo>
                    <a:lnTo>
                      <a:pt x="18510" y="1566"/>
                    </a:lnTo>
                    <a:lnTo>
                      <a:pt x="18541" y="1537"/>
                    </a:lnTo>
                    <a:lnTo>
                      <a:pt x="18570" y="1509"/>
                    </a:lnTo>
                    <a:lnTo>
                      <a:pt x="18582" y="1497"/>
                    </a:lnTo>
                    <a:lnTo>
                      <a:pt x="18591" y="1486"/>
                    </a:lnTo>
                    <a:lnTo>
                      <a:pt x="18602" y="1474"/>
                    </a:lnTo>
                    <a:lnTo>
                      <a:pt x="18612" y="1462"/>
                    </a:lnTo>
                    <a:lnTo>
                      <a:pt x="18636" y="1439"/>
                    </a:lnTo>
                    <a:lnTo>
                      <a:pt x="18653" y="1418"/>
                    </a:lnTo>
                    <a:lnTo>
                      <a:pt x="18668" y="1398"/>
                    </a:lnTo>
                    <a:lnTo>
                      <a:pt x="18687" y="1371"/>
                    </a:lnTo>
                    <a:lnTo>
                      <a:pt x="18639" y="1360"/>
                    </a:lnTo>
                    <a:lnTo>
                      <a:pt x="18589" y="1348"/>
                    </a:lnTo>
                    <a:lnTo>
                      <a:pt x="18540" y="1338"/>
                    </a:lnTo>
                    <a:lnTo>
                      <a:pt x="18490" y="1327"/>
                    </a:lnTo>
                    <a:lnTo>
                      <a:pt x="18441" y="1315"/>
                    </a:lnTo>
                    <a:lnTo>
                      <a:pt x="18393" y="1303"/>
                    </a:lnTo>
                    <a:lnTo>
                      <a:pt x="18344" y="1291"/>
                    </a:lnTo>
                    <a:lnTo>
                      <a:pt x="18295" y="1277"/>
                    </a:lnTo>
                    <a:lnTo>
                      <a:pt x="18261" y="1268"/>
                    </a:lnTo>
                    <a:lnTo>
                      <a:pt x="18224" y="1254"/>
                    </a:lnTo>
                    <a:lnTo>
                      <a:pt x="18184" y="1241"/>
                    </a:lnTo>
                    <a:lnTo>
                      <a:pt x="18142" y="1226"/>
                    </a:lnTo>
                    <a:lnTo>
                      <a:pt x="18102" y="1209"/>
                    </a:lnTo>
                    <a:lnTo>
                      <a:pt x="18062" y="1192"/>
                    </a:lnTo>
                    <a:lnTo>
                      <a:pt x="18027" y="1175"/>
                    </a:lnTo>
                    <a:lnTo>
                      <a:pt x="17995" y="1157"/>
                    </a:lnTo>
                    <a:lnTo>
                      <a:pt x="17984" y="1150"/>
                    </a:lnTo>
                    <a:lnTo>
                      <a:pt x="17974" y="1143"/>
                    </a:lnTo>
                    <a:lnTo>
                      <a:pt x="17966" y="1136"/>
                    </a:lnTo>
                    <a:lnTo>
                      <a:pt x="17958" y="1129"/>
                    </a:lnTo>
                    <a:lnTo>
                      <a:pt x="18001" y="1119"/>
                    </a:lnTo>
                    <a:lnTo>
                      <a:pt x="18052" y="1111"/>
                    </a:lnTo>
                    <a:lnTo>
                      <a:pt x="18111" y="1101"/>
                    </a:lnTo>
                    <a:lnTo>
                      <a:pt x="18178" y="1093"/>
                    </a:lnTo>
                    <a:lnTo>
                      <a:pt x="18249" y="1083"/>
                    </a:lnTo>
                    <a:lnTo>
                      <a:pt x="18324" y="1074"/>
                    </a:lnTo>
                    <a:lnTo>
                      <a:pt x="18401" y="1064"/>
                    </a:lnTo>
                    <a:lnTo>
                      <a:pt x="18481" y="1054"/>
                    </a:lnTo>
                    <a:lnTo>
                      <a:pt x="18559" y="1043"/>
                    </a:lnTo>
                    <a:lnTo>
                      <a:pt x="18637" y="1031"/>
                    </a:lnTo>
                    <a:lnTo>
                      <a:pt x="18713" y="1018"/>
                    </a:lnTo>
                    <a:lnTo>
                      <a:pt x="18785" y="1005"/>
                    </a:lnTo>
                    <a:lnTo>
                      <a:pt x="18819" y="998"/>
                    </a:lnTo>
                    <a:lnTo>
                      <a:pt x="18851" y="991"/>
                    </a:lnTo>
                    <a:lnTo>
                      <a:pt x="18882" y="982"/>
                    </a:lnTo>
                    <a:lnTo>
                      <a:pt x="18912" y="974"/>
                    </a:lnTo>
                    <a:lnTo>
                      <a:pt x="18939" y="967"/>
                    </a:lnTo>
                    <a:lnTo>
                      <a:pt x="18964" y="958"/>
                    </a:lnTo>
                    <a:lnTo>
                      <a:pt x="18988" y="949"/>
                    </a:lnTo>
                    <a:lnTo>
                      <a:pt x="19008" y="940"/>
                    </a:lnTo>
                    <a:lnTo>
                      <a:pt x="19003" y="927"/>
                    </a:lnTo>
                    <a:lnTo>
                      <a:pt x="18998" y="916"/>
                    </a:lnTo>
                    <a:lnTo>
                      <a:pt x="18991" y="906"/>
                    </a:lnTo>
                    <a:lnTo>
                      <a:pt x="18983" y="896"/>
                    </a:lnTo>
                    <a:lnTo>
                      <a:pt x="18962" y="873"/>
                    </a:lnTo>
                    <a:lnTo>
                      <a:pt x="18932" y="839"/>
                    </a:lnTo>
                    <a:lnTo>
                      <a:pt x="18849" y="746"/>
                    </a:lnTo>
                    <a:lnTo>
                      <a:pt x="18770" y="681"/>
                    </a:lnTo>
                    <a:lnTo>
                      <a:pt x="18696" y="619"/>
                    </a:lnTo>
                    <a:lnTo>
                      <a:pt x="18658" y="589"/>
                    </a:lnTo>
                    <a:lnTo>
                      <a:pt x="18621" y="561"/>
                    </a:lnTo>
                    <a:lnTo>
                      <a:pt x="18583" y="533"/>
                    </a:lnTo>
                    <a:lnTo>
                      <a:pt x="18545" y="507"/>
                    </a:lnTo>
                    <a:lnTo>
                      <a:pt x="18507" y="481"/>
                    </a:lnTo>
                    <a:lnTo>
                      <a:pt x="18466" y="455"/>
                    </a:lnTo>
                    <a:lnTo>
                      <a:pt x="18426" y="430"/>
                    </a:lnTo>
                    <a:lnTo>
                      <a:pt x="18383" y="406"/>
                    </a:lnTo>
                    <a:lnTo>
                      <a:pt x="18339" y="383"/>
                    </a:lnTo>
                    <a:lnTo>
                      <a:pt x="18293" y="360"/>
                    </a:lnTo>
                    <a:lnTo>
                      <a:pt x="18245" y="337"/>
                    </a:lnTo>
                    <a:lnTo>
                      <a:pt x="18194" y="316"/>
                    </a:lnTo>
                    <a:lnTo>
                      <a:pt x="18122" y="286"/>
                    </a:lnTo>
                    <a:lnTo>
                      <a:pt x="18066" y="264"/>
                    </a:lnTo>
                    <a:lnTo>
                      <a:pt x="18023" y="247"/>
                    </a:lnTo>
                    <a:lnTo>
                      <a:pt x="17988" y="234"/>
                    </a:lnTo>
                    <a:lnTo>
                      <a:pt x="17952" y="222"/>
                    </a:lnTo>
                    <a:lnTo>
                      <a:pt x="17914" y="210"/>
                    </a:lnTo>
                    <a:lnTo>
                      <a:pt x="17866" y="195"/>
                    </a:lnTo>
                    <a:lnTo>
                      <a:pt x="17805" y="176"/>
                    </a:lnTo>
                    <a:lnTo>
                      <a:pt x="17769" y="165"/>
                    </a:lnTo>
                    <a:lnTo>
                      <a:pt x="17731" y="154"/>
                    </a:lnTo>
                    <a:lnTo>
                      <a:pt x="17692" y="144"/>
                    </a:lnTo>
                    <a:lnTo>
                      <a:pt x="17656" y="135"/>
                    </a:lnTo>
                    <a:lnTo>
                      <a:pt x="17611" y="126"/>
                    </a:lnTo>
                    <a:lnTo>
                      <a:pt x="17562" y="115"/>
                    </a:lnTo>
                    <a:lnTo>
                      <a:pt x="17510" y="106"/>
                    </a:lnTo>
                    <a:lnTo>
                      <a:pt x="17454" y="97"/>
                    </a:lnTo>
                    <a:lnTo>
                      <a:pt x="17397" y="89"/>
                    </a:lnTo>
                    <a:lnTo>
                      <a:pt x="17338" y="82"/>
                    </a:lnTo>
                    <a:lnTo>
                      <a:pt x="17277" y="76"/>
                    </a:lnTo>
                    <a:lnTo>
                      <a:pt x="17215" y="71"/>
                    </a:lnTo>
                    <a:lnTo>
                      <a:pt x="17152" y="68"/>
                    </a:lnTo>
                    <a:lnTo>
                      <a:pt x="17091" y="67"/>
                    </a:lnTo>
                    <a:lnTo>
                      <a:pt x="17029" y="65"/>
                    </a:lnTo>
                    <a:lnTo>
                      <a:pt x="16969" y="68"/>
                    </a:lnTo>
                    <a:lnTo>
                      <a:pt x="16910" y="71"/>
                    </a:lnTo>
                    <a:lnTo>
                      <a:pt x="16853" y="76"/>
                    </a:lnTo>
                    <a:lnTo>
                      <a:pt x="16826" y="81"/>
                    </a:lnTo>
                    <a:lnTo>
                      <a:pt x="16798" y="84"/>
                    </a:lnTo>
                    <a:lnTo>
                      <a:pt x="16772" y="89"/>
                    </a:lnTo>
                    <a:lnTo>
                      <a:pt x="16747" y="95"/>
                    </a:lnTo>
                    <a:lnTo>
                      <a:pt x="16727" y="101"/>
                    </a:lnTo>
                    <a:lnTo>
                      <a:pt x="16701" y="110"/>
                    </a:lnTo>
                    <a:lnTo>
                      <a:pt x="16672" y="124"/>
                    </a:lnTo>
                    <a:lnTo>
                      <a:pt x="16644" y="139"/>
                    </a:lnTo>
                    <a:lnTo>
                      <a:pt x="16631" y="146"/>
                    </a:lnTo>
                    <a:lnTo>
                      <a:pt x="16618" y="154"/>
                    </a:lnTo>
                    <a:lnTo>
                      <a:pt x="16606" y="163"/>
                    </a:lnTo>
                    <a:lnTo>
                      <a:pt x="16595" y="170"/>
                    </a:lnTo>
                    <a:lnTo>
                      <a:pt x="16587" y="178"/>
                    </a:lnTo>
                    <a:lnTo>
                      <a:pt x="16581" y="185"/>
                    </a:lnTo>
                    <a:lnTo>
                      <a:pt x="16576" y="192"/>
                    </a:lnTo>
                    <a:lnTo>
                      <a:pt x="16575" y="200"/>
                    </a:lnTo>
                    <a:lnTo>
                      <a:pt x="16576" y="208"/>
                    </a:lnTo>
                    <a:lnTo>
                      <a:pt x="16581" y="221"/>
                    </a:lnTo>
                    <a:lnTo>
                      <a:pt x="16587" y="238"/>
                    </a:lnTo>
                    <a:lnTo>
                      <a:pt x="16595" y="258"/>
                    </a:lnTo>
                    <a:lnTo>
                      <a:pt x="16617" y="306"/>
                    </a:lnTo>
                    <a:lnTo>
                      <a:pt x="16643" y="362"/>
                    </a:lnTo>
                    <a:lnTo>
                      <a:pt x="16670" y="421"/>
                    </a:lnTo>
                    <a:lnTo>
                      <a:pt x="16696" y="479"/>
                    </a:lnTo>
                    <a:lnTo>
                      <a:pt x="16719" y="530"/>
                    </a:lnTo>
                    <a:lnTo>
                      <a:pt x="16735" y="570"/>
                    </a:lnTo>
                    <a:lnTo>
                      <a:pt x="16754" y="624"/>
                    </a:lnTo>
                    <a:lnTo>
                      <a:pt x="16775" y="678"/>
                    </a:lnTo>
                    <a:lnTo>
                      <a:pt x="16795" y="735"/>
                    </a:lnTo>
                    <a:lnTo>
                      <a:pt x="16813" y="795"/>
                    </a:lnTo>
                    <a:lnTo>
                      <a:pt x="16821" y="823"/>
                    </a:lnTo>
                    <a:lnTo>
                      <a:pt x="16828" y="853"/>
                    </a:lnTo>
                    <a:lnTo>
                      <a:pt x="16835" y="883"/>
                    </a:lnTo>
                    <a:lnTo>
                      <a:pt x="16841" y="912"/>
                    </a:lnTo>
                    <a:lnTo>
                      <a:pt x="16846" y="942"/>
                    </a:lnTo>
                    <a:lnTo>
                      <a:pt x="16849" y="971"/>
                    </a:lnTo>
                    <a:lnTo>
                      <a:pt x="16851" y="1000"/>
                    </a:lnTo>
                    <a:lnTo>
                      <a:pt x="16852" y="1029"/>
                    </a:lnTo>
                    <a:lnTo>
                      <a:pt x="16827" y="1029"/>
                    </a:lnTo>
                    <a:lnTo>
                      <a:pt x="16801" y="1031"/>
                    </a:lnTo>
                    <a:lnTo>
                      <a:pt x="16771" y="1034"/>
                    </a:lnTo>
                    <a:lnTo>
                      <a:pt x="16740" y="1037"/>
                    </a:lnTo>
                    <a:lnTo>
                      <a:pt x="16674" y="1047"/>
                    </a:lnTo>
                    <a:lnTo>
                      <a:pt x="16602" y="1056"/>
                    </a:lnTo>
                    <a:lnTo>
                      <a:pt x="16530" y="1067"/>
                    </a:lnTo>
                    <a:lnTo>
                      <a:pt x="16456" y="1075"/>
                    </a:lnTo>
                    <a:lnTo>
                      <a:pt x="16422" y="1079"/>
                    </a:lnTo>
                    <a:lnTo>
                      <a:pt x="16386" y="1081"/>
                    </a:lnTo>
                    <a:lnTo>
                      <a:pt x="16353" y="1083"/>
                    </a:lnTo>
                    <a:lnTo>
                      <a:pt x="16321" y="1083"/>
                    </a:lnTo>
                    <a:lnTo>
                      <a:pt x="16249" y="1083"/>
                    </a:lnTo>
                    <a:lnTo>
                      <a:pt x="16181" y="1082"/>
                    </a:lnTo>
                    <a:lnTo>
                      <a:pt x="16114" y="1080"/>
                    </a:lnTo>
                    <a:lnTo>
                      <a:pt x="16046" y="1077"/>
                    </a:lnTo>
                    <a:lnTo>
                      <a:pt x="15980" y="1076"/>
                    </a:lnTo>
                    <a:lnTo>
                      <a:pt x="15911" y="1074"/>
                    </a:lnTo>
                    <a:lnTo>
                      <a:pt x="15841" y="1073"/>
                    </a:lnTo>
                    <a:lnTo>
                      <a:pt x="15768" y="1073"/>
                    </a:lnTo>
                    <a:lnTo>
                      <a:pt x="12396" y="1073"/>
                    </a:lnTo>
                    <a:lnTo>
                      <a:pt x="12359" y="1073"/>
                    </a:lnTo>
                    <a:lnTo>
                      <a:pt x="12324" y="1072"/>
                    </a:lnTo>
                    <a:lnTo>
                      <a:pt x="12292" y="1069"/>
                    </a:lnTo>
                    <a:lnTo>
                      <a:pt x="12261" y="1067"/>
                    </a:lnTo>
                    <a:lnTo>
                      <a:pt x="12230" y="1064"/>
                    </a:lnTo>
                    <a:lnTo>
                      <a:pt x="12200" y="1063"/>
                    </a:lnTo>
                    <a:lnTo>
                      <a:pt x="12166" y="1062"/>
                    </a:lnTo>
                    <a:lnTo>
                      <a:pt x="12131" y="1062"/>
                    </a:lnTo>
                    <a:lnTo>
                      <a:pt x="9045" y="1062"/>
                    </a:lnTo>
                    <a:lnTo>
                      <a:pt x="8973" y="1062"/>
                    </a:lnTo>
                    <a:lnTo>
                      <a:pt x="8902" y="1061"/>
                    </a:lnTo>
                    <a:lnTo>
                      <a:pt x="8832" y="1061"/>
                    </a:lnTo>
                    <a:lnTo>
                      <a:pt x="8762" y="1060"/>
                    </a:lnTo>
                    <a:lnTo>
                      <a:pt x="8693" y="1058"/>
                    </a:lnTo>
                    <a:lnTo>
                      <a:pt x="8623" y="1058"/>
                    </a:lnTo>
                    <a:lnTo>
                      <a:pt x="8554" y="1057"/>
                    </a:lnTo>
                    <a:lnTo>
                      <a:pt x="8485" y="1056"/>
                    </a:lnTo>
                    <a:lnTo>
                      <a:pt x="8417" y="1055"/>
                    </a:lnTo>
                    <a:lnTo>
                      <a:pt x="8348" y="1054"/>
                    </a:lnTo>
                    <a:lnTo>
                      <a:pt x="8279" y="1053"/>
                    </a:lnTo>
                    <a:lnTo>
                      <a:pt x="8209" y="1053"/>
                    </a:lnTo>
                    <a:lnTo>
                      <a:pt x="8140" y="1051"/>
                    </a:lnTo>
                    <a:lnTo>
                      <a:pt x="8070" y="1051"/>
                    </a:lnTo>
                    <a:lnTo>
                      <a:pt x="8000" y="1050"/>
                    </a:lnTo>
                    <a:lnTo>
                      <a:pt x="7929" y="1050"/>
                    </a:lnTo>
                    <a:lnTo>
                      <a:pt x="7789" y="1050"/>
                    </a:lnTo>
                    <a:lnTo>
                      <a:pt x="7647" y="1050"/>
                    </a:lnTo>
                    <a:lnTo>
                      <a:pt x="7507" y="1050"/>
                    </a:lnTo>
                    <a:lnTo>
                      <a:pt x="7367" y="1050"/>
                    </a:lnTo>
                    <a:lnTo>
                      <a:pt x="7227" y="1050"/>
                    </a:lnTo>
                    <a:lnTo>
                      <a:pt x="7086" y="1050"/>
                    </a:lnTo>
                    <a:lnTo>
                      <a:pt x="6946" y="1050"/>
                    </a:lnTo>
                    <a:lnTo>
                      <a:pt x="6806" y="1050"/>
                    </a:lnTo>
                    <a:lnTo>
                      <a:pt x="6666" y="1050"/>
                    </a:lnTo>
                    <a:lnTo>
                      <a:pt x="6526" y="1050"/>
                    </a:lnTo>
                    <a:lnTo>
                      <a:pt x="6386" y="1050"/>
                    </a:lnTo>
                    <a:lnTo>
                      <a:pt x="6245" y="1050"/>
                    </a:lnTo>
                    <a:lnTo>
                      <a:pt x="6104" y="1050"/>
                    </a:lnTo>
                    <a:lnTo>
                      <a:pt x="5964" y="1050"/>
                    </a:lnTo>
                    <a:lnTo>
                      <a:pt x="5824" y="1050"/>
                    </a:lnTo>
                    <a:lnTo>
                      <a:pt x="5683" y="1050"/>
                    </a:lnTo>
                    <a:lnTo>
                      <a:pt x="2333" y="1039"/>
                    </a:lnTo>
                    <a:lnTo>
                      <a:pt x="2279" y="1041"/>
                    </a:lnTo>
                    <a:lnTo>
                      <a:pt x="2201" y="1042"/>
                    </a:lnTo>
                    <a:lnTo>
                      <a:pt x="2108" y="1043"/>
                    </a:lnTo>
                    <a:lnTo>
                      <a:pt x="2008" y="1045"/>
                    </a:lnTo>
                    <a:lnTo>
                      <a:pt x="1910" y="1045"/>
                    </a:lnTo>
                    <a:lnTo>
                      <a:pt x="1822" y="1043"/>
                    </a:lnTo>
                    <a:lnTo>
                      <a:pt x="1786" y="1041"/>
                    </a:lnTo>
                    <a:lnTo>
                      <a:pt x="1753" y="1038"/>
                    </a:lnTo>
                    <a:lnTo>
                      <a:pt x="1729" y="1035"/>
                    </a:lnTo>
                    <a:lnTo>
                      <a:pt x="1712" y="1031"/>
                    </a:lnTo>
                    <a:lnTo>
                      <a:pt x="1386" y="858"/>
                    </a:lnTo>
                    <a:lnTo>
                      <a:pt x="1241" y="727"/>
                    </a:lnTo>
                    <a:lnTo>
                      <a:pt x="1205" y="691"/>
                    </a:lnTo>
                    <a:lnTo>
                      <a:pt x="1173" y="658"/>
                    </a:lnTo>
                    <a:lnTo>
                      <a:pt x="1156" y="642"/>
                    </a:lnTo>
                    <a:lnTo>
                      <a:pt x="1140" y="624"/>
                    </a:lnTo>
                    <a:lnTo>
                      <a:pt x="1124" y="605"/>
                    </a:lnTo>
                    <a:lnTo>
                      <a:pt x="1107" y="584"/>
                    </a:lnTo>
                    <a:lnTo>
                      <a:pt x="829" y="298"/>
                    </a:lnTo>
                    <a:lnTo>
                      <a:pt x="788" y="266"/>
                    </a:lnTo>
                    <a:lnTo>
                      <a:pt x="750" y="235"/>
                    </a:lnTo>
                    <a:lnTo>
                      <a:pt x="712" y="206"/>
                    </a:lnTo>
                    <a:lnTo>
                      <a:pt x="675" y="178"/>
                    </a:lnTo>
                    <a:lnTo>
                      <a:pt x="655" y="165"/>
                    </a:lnTo>
                    <a:lnTo>
                      <a:pt x="634" y="152"/>
                    </a:lnTo>
                    <a:lnTo>
                      <a:pt x="614" y="139"/>
                    </a:lnTo>
                    <a:lnTo>
                      <a:pt x="592" y="126"/>
                    </a:lnTo>
                    <a:lnTo>
                      <a:pt x="568" y="114"/>
                    </a:lnTo>
                    <a:lnTo>
                      <a:pt x="543" y="101"/>
                    </a:lnTo>
                    <a:lnTo>
                      <a:pt x="516" y="89"/>
                    </a:lnTo>
                    <a:lnTo>
                      <a:pt x="487" y="77"/>
                    </a:lnTo>
                    <a:lnTo>
                      <a:pt x="461" y="68"/>
                    </a:lnTo>
                    <a:lnTo>
                      <a:pt x="435" y="58"/>
                    </a:lnTo>
                    <a:lnTo>
                      <a:pt x="409" y="50"/>
                    </a:lnTo>
                    <a:lnTo>
                      <a:pt x="381" y="43"/>
                    </a:lnTo>
                    <a:lnTo>
                      <a:pt x="353" y="36"/>
                    </a:lnTo>
                    <a:lnTo>
                      <a:pt x="323" y="30"/>
                    </a:lnTo>
                    <a:lnTo>
                      <a:pt x="293" y="24"/>
                    </a:lnTo>
                    <a:lnTo>
                      <a:pt x="264" y="19"/>
                    </a:lnTo>
                    <a:lnTo>
                      <a:pt x="233" y="14"/>
                    </a:lnTo>
                    <a:lnTo>
                      <a:pt x="201" y="11"/>
                    </a:lnTo>
                    <a:lnTo>
                      <a:pt x="169" y="7"/>
                    </a:lnTo>
                    <a:lnTo>
                      <a:pt x="137" y="5"/>
                    </a:lnTo>
                    <a:lnTo>
                      <a:pt x="103" y="2"/>
                    </a:lnTo>
                    <a:lnTo>
                      <a:pt x="69" y="1"/>
                    </a:lnTo>
                    <a:lnTo>
                      <a:pt x="34" y="0"/>
                    </a:lnTo>
                    <a:lnTo>
                      <a:pt x="0" y="0"/>
                    </a:lnTo>
                    <a:lnTo>
                      <a:pt x="4" y="7"/>
                    </a:lnTo>
                    <a:lnTo>
                      <a:pt x="10" y="15"/>
                    </a:lnTo>
                    <a:lnTo>
                      <a:pt x="18" y="24"/>
                    </a:lnTo>
                    <a:lnTo>
                      <a:pt x="27" y="34"/>
                    </a:lnTo>
                    <a:lnTo>
                      <a:pt x="50" y="56"/>
                    </a:lnTo>
                    <a:lnTo>
                      <a:pt x="77" y="78"/>
                    </a:lnTo>
                    <a:lnTo>
                      <a:pt x="131" y="121"/>
                    </a:lnTo>
                    <a:lnTo>
                      <a:pt x="169" y="152"/>
                    </a:lnTo>
                    <a:lnTo>
                      <a:pt x="183" y="165"/>
                    </a:lnTo>
                    <a:lnTo>
                      <a:pt x="196" y="179"/>
                    </a:lnTo>
                    <a:lnTo>
                      <a:pt x="210" y="192"/>
                    </a:lnTo>
                    <a:lnTo>
                      <a:pt x="223" y="208"/>
                    </a:lnTo>
                    <a:lnTo>
                      <a:pt x="265" y="249"/>
                    </a:lnTo>
                    <a:lnTo>
                      <a:pt x="307" y="295"/>
                    </a:lnTo>
                    <a:lnTo>
                      <a:pt x="347" y="341"/>
                    </a:lnTo>
                    <a:lnTo>
                      <a:pt x="387" y="388"/>
                    </a:lnTo>
                    <a:lnTo>
                      <a:pt x="425" y="440"/>
                    </a:lnTo>
                    <a:lnTo>
                      <a:pt x="463" y="491"/>
                    </a:lnTo>
                    <a:lnTo>
                      <a:pt x="481" y="517"/>
                    </a:lnTo>
                    <a:lnTo>
                      <a:pt x="499" y="544"/>
                    </a:lnTo>
                    <a:lnTo>
                      <a:pt x="516" y="571"/>
                    </a:lnTo>
                    <a:lnTo>
                      <a:pt x="531" y="599"/>
                    </a:lnTo>
                    <a:lnTo>
                      <a:pt x="548" y="626"/>
                    </a:lnTo>
                    <a:lnTo>
                      <a:pt x="562" y="655"/>
                    </a:lnTo>
                    <a:lnTo>
                      <a:pt x="576" y="683"/>
                    </a:lnTo>
                    <a:lnTo>
                      <a:pt x="590" y="712"/>
                    </a:lnTo>
                    <a:lnTo>
                      <a:pt x="602" y="740"/>
                    </a:lnTo>
                    <a:lnTo>
                      <a:pt x="614" y="770"/>
                    </a:lnTo>
                    <a:lnTo>
                      <a:pt x="625" y="800"/>
                    </a:lnTo>
                    <a:lnTo>
                      <a:pt x="636" y="829"/>
                    </a:lnTo>
                    <a:lnTo>
                      <a:pt x="644" y="859"/>
                    </a:lnTo>
                    <a:lnTo>
                      <a:pt x="652" y="889"/>
                    </a:lnTo>
                    <a:lnTo>
                      <a:pt x="658" y="919"/>
                    </a:lnTo>
                    <a:lnTo>
                      <a:pt x="664" y="949"/>
                    </a:lnTo>
                    <a:lnTo>
                      <a:pt x="669" y="980"/>
                    </a:lnTo>
                    <a:lnTo>
                      <a:pt x="672" y="1011"/>
                    </a:lnTo>
                    <a:lnTo>
                      <a:pt x="674" y="1042"/>
                    </a:lnTo>
                    <a:lnTo>
                      <a:pt x="675" y="1073"/>
                    </a:lnTo>
                    <a:close/>
                  </a:path>
                </a:pathLst>
              </a:custGeom>
              <a:gradFill>
                <a:gsLst>
                  <a:gs pos="42000">
                    <a:srgbClr val="03816F"/>
                  </a:gs>
                  <a:gs pos="100000">
                    <a:srgbClr val="049A86"/>
                  </a:gs>
                </a:gsLst>
                <a:path path="circle">
                  <a:fillToRect r="100000" b="100000"/>
                </a:path>
              </a:gra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panose="020F0502020204030204"/>
                  <a:ea typeface="宋体" panose="02010600030101010101" pitchFamily="2" charset="-122"/>
                </a:endParaRPr>
              </a:p>
            </p:txBody>
          </p:sp>
          <p:sp>
            <p:nvSpPr>
              <p:cNvPr id="64" name="Freeform 5"/>
              <p:cNvSpPr>
                <a:spLocks/>
              </p:cNvSpPr>
              <p:nvPr/>
            </p:nvSpPr>
            <p:spPr bwMode="auto">
              <a:xfrm>
                <a:off x="1082430" y="4112058"/>
                <a:ext cx="10058400" cy="1347788"/>
              </a:xfrm>
              <a:custGeom>
                <a:avLst/>
                <a:gdLst>
                  <a:gd name="T0" fmla="*/ 653 w 19008"/>
                  <a:gd name="T1" fmla="*/ 1418 h 2547"/>
                  <a:gd name="T2" fmla="*/ 573 w 19008"/>
                  <a:gd name="T3" fmla="*/ 1719 h 2547"/>
                  <a:gd name="T4" fmla="*/ 385 w 19008"/>
                  <a:gd name="T5" fmla="*/ 2167 h 2547"/>
                  <a:gd name="T6" fmla="*/ 225 w 19008"/>
                  <a:gd name="T7" fmla="*/ 2547 h 2547"/>
                  <a:gd name="T8" fmla="*/ 266 w 19008"/>
                  <a:gd name="T9" fmla="*/ 2535 h 2547"/>
                  <a:gd name="T10" fmla="*/ 314 w 19008"/>
                  <a:gd name="T11" fmla="*/ 2492 h 2547"/>
                  <a:gd name="T12" fmla="*/ 639 w 19008"/>
                  <a:gd name="T13" fmla="*/ 2309 h 2547"/>
                  <a:gd name="T14" fmla="*/ 917 w 19008"/>
                  <a:gd name="T15" fmla="*/ 2085 h 2547"/>
                  <a:gd name="T16" fmla="*/ 1159 w 19008"/>
                  <a:gd name="T17" fmla="*/ 1824 h 2547"/>
                  <a:gd name="T18" fmla="*/ 1561 w 19008"/>
                  <a:gd name="T19" fmla="*/ 1411 h 2547"/>
                  <a:gd name="T20" fmla="*/ 1699 w 19008"/>
                  <a:gd name="T21" fmla="*/ 1351 h 2547"/>
                  <a:gd name="T22" fmla="*/ 12438 w 19008"/>
                  <a:gd name="T23" fmla="*/ 1302 h 2547"/>
                  <a:gd name="T24" fmla="*/ 12902 w 19008"/>
                  <a:gd name="T25" fmla="*/ 1295 h 2547"/>
                  <a:gd name="T26" fmla="*/ 16764 w 19008"/>
                  <a:gd name="T27" fmla="*/ 1290 h 2547"/>
                  <a:gd name="T28" fmla="*/ 16885 w 19008"/>
                  <a:gd name="T29" fmla="*/ 1358 h 2547"/>
                  <a:gd name="T30" fmla="*/ 16889 w 19008"/>
                  <a:gd name="T31" fmla="*/ 1619 h 2547"/>
                  <a:gd name="T32" fmla="*/ 16808 w 19008"/>
                  <a:gd name="T33" fmla="*/ 2123 h 2547"/>
                  <a:gd name="T34" fmla="*/ 16962 w 19008"/>
                  <a:gd name="T35" fmla="*/ 2135 h 2547"/>
                  <a:gd name="T36" fmla="*/ 17265 w 19008"/>
                  <a:gd name="T37" fmla="*/ 2109 h 2547"/>
                  <a:gd name="T38" fmla="*/ 17574 w 19008"/>
                  <a:gd name="T39" fmla="*/ 2053 h 2547"/>
                  <a:gd name="T40" fmla="*/ 17889 w 19008"/>
                  <a:gd name="T41" fmla="*/ 1953 h 2547"/>
                  <a:gd name="T42" fmla="*/ 18182 w 19008"/>
                  <a:gd name="T43" fmla="*/ 1809 h 2547"/>
                  <a:gd name="T44" fmla="*/ 18448 w 19008"/>
                  <a:gd name="T45" fmla="*/ 1620 h 2547"/>
                  <a:gd name="T46" fmla="*/ 18612 w 19008"/>
                  <a:gd name="T47" fmla="*/ 1462 h 2547"/>
                  <a:gd name="T48" fmla="*/ 18490 w 19008"/>
                  <a:gd name="T49" fmla="*/ 1327 h 2547"/>
                  <a:gd name="T50" fmla="*/ 18142 w 19008"/>
                  <a:gd name="T51" fmla="*/ 1226 h 2547"/>
                  <a:gd name="T52" fmla="*/ 17958 w 19008"/>
                  <a:gd name="T53" fmla="*/ 1129 h 2547"/>
                  <a:gd name="T54" fmla="*/ 18481 w 19008"/>
                  <a:gd name="T55" fmla="*/ 1054 h 2547"/>
                  <a:gd name="T56" fmla="*/ 18912 w 19008"/>
                  <a:gd name="T57" fmla="*/ 974 h 2547"/>
                  <a:gd name="T58" fmla="*/ 18983 w 19008"/>
                  <a:gd name="T59" fmla="*/ 896 h 2547"/>
                  <a:gd name="T60" fmla="*/ 18583 w 19008"/>
                  <a:gd name="T61" fmla="*/ 533 h 2547"/>
                  <a:gd name="T62" fmla="*/ 18245 w 19008"/>
                  <a:gd name="T63" fmla="*/ 337 h 2547"/>
                  <a:gd name="T64" fmla="*/ 17866 w 19008"/>
                  <a:gd name="T65" fmla="*/ 195 h 2547"/>
                  <a:gd name="T66" fmla="*/ 17510 w 19008"/>
                  <a:gd name="T67" fmla="*/ 106 h 2547"/>
                  <a:gd name="T68" fmla="*/ 17029 w 19008"/>
                  <a:gd name="T69" fmla="*/ 65 h 2547"/>
                  <a:gd name="T70" fmla="*/ 16727 w 19008"/>
                  <a:gd name="T71" fmla="*/ 101 h 2547"/>
                  <a:gd name="T72" fmla="*/ 16587 w 19008"/>
                  <a:gd name="T73" fmla="*/ 178 h 2547"/>
                  <a:gd name="T74" fmla="*/ 16617 w 19008"/>
                  <a:gd name="T75" fmla="*/ 306 h 2547"/>
                  <a:gd name="T76" fmla="*/ 16795 w 19008"/>
                  <a:gd name="T77" fmla="*/ 735 h 2547"/>
                  <a:gd name="T78" fmla="*/ 16851 w 19008"/>
                  <a:gd name="T79" fmla="*/ 1000 h 2547"/>
                  <a:gd name="T80" fmla="*/ 16530 w 19008"/>
                  <a:gd name="T81" fmla="*/ 1067 h 2547"/>
                  <a:gd name="T82" fmla="*/ 16114 w 19008"/>
                  <a:gd name="T83" fmla="*/ 1080 h 2547"/>
                  <a:gd name="T84" fmla="*/ 12324 w 19008"/>
                  <a:gd name="T85" fmla="*/ 1072 h 2547"/>
                  <a:gd name="T86" fmla="*/ 8973 w 19008"/>
                  <a:gd name="T87" fmla="*/ 1062 h 2547"/>
                  <a:gd name="T88" fmla="*/ 8417 w 19008"/>
                  <a:gd name="T89" fmla="*/ 1055 h 2547"/>
                  <a:gd name="T90" fmla="*/ 7789 w 19008"/>
                  <a:gd name="T91" fmla="*/ 1050 h 2547"/>
                  <a:gd name="T92" fmla="*/ 6666 w 19008"/>
                  <a:gd name="T93" fmla="*/ 1050 h 2547"/>
                  <a:gd name="T94" fmla="*/ 2333 w 19008"/>
                  <a:gd name="T95" fmla="*/ 1039 h 2547"/>
                  <a:gd name="T96" fmla="*/ 1753 w 19008"/>
                  <a:gd name="T97" fmla="*/ 1038 h 2547"/>
                  <a:gd name="T98" fmla="*/ 1140 w 19008"/>
                  <a:gd name="T99" fmla="*/ 624 h 2547"/>
                  <a:gd name="T100" fmla="*/ 655 w 19008"/>
                  <a:gd name="T101" fmla="*/ 165 h 2547"/>
                  <a:gd name="T102" fmla="*/ 461 w 19008"/>
                  <a:gd name="T103" fmla="*/ 68 h 2547"/>
                  <a:gd name="T104" fmla="*/ 233 w 19008"/>
                  <a:gd name="T105" fmla="*/ 14 h 2547"/>
                  <a:gd name="T106" fmla="*/ 4 w 19008"/>
                  <a:gd name="T107" fmla="*/ 7 h 2547"/>
                  <a:gd name="T108" fmla="*/ 183 w 19008"/>
                  <a:gd name="T109" fmla="*/ 165 h 2547"/>
                  <a:gd name="T110" fmla="*/ 425 w 19008"/>
                  <a:gd name="T111" fmla="*/ 440 h 2547"/>
                  <a:gd name="T112" fmla="*/ 576 w 19008"/>
                  <a:gd name="T113" fmla="*/ 683 h 2547"/>
                  <a:gd name="T114" fmla="*/ 658 w 19008"/>
                  <a:gd name="T115" fmla="*/ 919 h 2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08" h="2547">
                    <a:moveTo>
                      <a:pt x="675" y="1073"/>
                    </a:moveTo>
                    <a:lnTo>
                      <a:pt x="675" y="1145"/>
                    </a:lnTo>
                    <a:lnTo>
                      <a:pt x="674" y="1212"/>
                    </a:lnTo>
                    <a:lnTo>
                      <a:pt x="670" y="1272"/>
                    </a:lnTo>
                    <a:lnTo>
                      <a:pt x="665" y="1331"/>
                    </a:lnTo>
                    <a:lnTo>
                      <a:pt x="662" y="1359"/>
                    </a:lnTo>
                    <a:lnTo>
                      <a:pt x="658" y="1389"/>
                    </a:lnTo>
                    <a:lnTo>
                      <a:pt x="653" y="1418"/>
                    </a:lnTo>
                    <a:lnTo>
                      <a:pt x="646" y="1449"/>
                    </a:lnTo>
                    <a:lnTo>
                      <a:pt x="640" y="1480"/>
                    </a:lnTo>
                    <a:lnTo>
                      <a:pt x="632" y="1513"/>
                    </a:lnTo>
                    <a:lnTo>
                      <a:pt x="623" y="1549"/>
                    </a:lnTo>
                    <a:lnTo>
                      <a:pt x="612" y="1585"/>
                    </a:lnTo>
                    <a:lnTo>
                      <a:pt x="599" y="1631"/>
                    </a:lnTo>
                    <a:lnTo>
                      <a:pt x="587" y="1675"/>
                    </a:lnTo>
                    <a:lnTo>
                      <a:pt x="573" y="1719"/>
                    </a:lnTo>
                    <a:lnTo>
                      <a:pt x="557" y="1763"/>
                    </a:lnTo>
                    <a:lnTo>
                      <a:pt x="524" y="1853"/>
                    </a:lnTo>
                    <a:lnTo>
                      <a:pt x="497" y="1920"/>
                    </a:lnTo>
                    <a:lnTo>
                      <a:pt x="476" y="1972"/>
                    </a:lnTo>
                    <a:lnTo>
                      <a:pt x="456" y="2015"/>
                    </a:lnTo>
                    <a:lnTo>
                      <a:pt x="437" y="2058"/>
                    </a:lnTo>
                    <a:lnTo>
                      <a:pt x="413" y="2105"/>
                    </a:lnTo>
                    <a:lnTo>
                      <a:pt x="385" y="2167"/>
                    </a:lnTo>
                    <a:lnTo>
                      <a:pt x="347" y="2249"/>
                    </a:lnTo>
                    <a:lnTo>
                      <a:pt x="225" y="2514"/>
                    </a:lnTo>
                    <a:lnTo>
                      <a:pt x="222" y="2523"/>
                    </a:lnTo>
                    <a:lnTo>
                      <a:pt x="220" y="2532"/>
                    </a:lnTo>
                    <a:lnTo>
                      <a:pt x="219" y="2537"/>
                    </a:lnTo>
                    <a:lnTo>
                      <a:pt x="219" y="2542"/>
                    </a:lnTo>
                    <a:lnTo>
                      <a:pt x="221" y="2545"/>
                    </a:lnTo>
                    <a:lnTo>
                      <a:pt x="225" y="2547"/>
                    </a:lnTo>
                    <a:lnTo>
                      <a:pt x="230" y="2547"/>
                    </a:lnTo>
                    <a:lnTo>
                      <a:pt x="239" y="2546"/>
                    </a:lnTo>
                    <a:lnTo>
                      <a:pt x="259" y="2542"/>
                    </a:lnTo>
                    <a:lnTo>
                      <a:pt x="263" y="2541"/>
                    </a:lnTo>
                    <a:lnTo>
                      <a:pt x="263" y="2540"/>
                    </a:lnTo>
                    <a:lnTo>
                      <a:pt x="263" y="2539"/>
                    </a:lnTo>
                    <a:lnTo>
                      <a:pt x="263" y="2537"/>
                    </a:lnTo>
                    <a:lnTo>
                      <a:pt x="266" y="2535"/>
                    </a:lnTo>
                    <a:lnTo>
                      <a:pt x="277" y="2526"/>
                    </a:lnTo>
                    <a:lnTo>
                      <a:pt x="283" y="2520"/>
                    </a:lnTo>
                    <a:lnTo>
                      <a:pt x="285" y="2516"/>
                    </a:lnTo>
                    <a:lnTo>
                      <a:pt x="286" y="2513"/>
                    </a:lnTo>
                    <a:lnTo>
                      <a:pt x="287" y="2510"/>
                    </a:lnTo>
                    <a:lnTo>
                      <a:pt x="291" y="2507"/>
                    </a:lnTo>
                    <a:lnTo>
                      <a:pt x="299" y="2501"/>
                    </a:lnTo>
                    <a:lnTo>
                      <a:pt x="314" y="2492"/>
                    </a:lnTo>
                    <a:lnTo>
                      <a:pt x="354" y="2469"/>
                    </a:lnTo>
                    <a:lnTo>
                      <a:pt x="387" y="2452"/>
                    </a:lnTo>
                    <a:lnTo>
                      <a:pt x="417" y="2438"/>
                    </a:lnTo>
                    <a:lnTo>
                      <a:pt x="447" y="2423"/>
                    </a:lnTo>
                    <a:lnTo>
                      <a:pt x="481" y="2406"/>
                    </a:lnTo>
                    <a:lnTo>
                      <a:pt x="522" y="2383"/>
                    </a:lnTo>
                    <a:lnTo>
                      <a:pt x="574" y="2352"/>
                    </a:lnTo>
                    <a:lnTo>
                      <a:pt x="639" y="2309"/>
                    </a:lnTo>
                    <a:lnTo>
                      <a:pt x="674" y="2286"/>
                    </a:lnTo>
                    <a:lnTo>
                      <a:pt x="709" y="2260"/>
                    </a:lnTo>
                    <a:lnTo>
                      <a:pt x="745" y="2233"/>
                    </a:lnTo>
                    <a:lnTo>
                      <a:pt x="779" y="2205"/>
                    </a:lnTo>
                    <a:lnTo>
                      <a:pt x="814" y="2176"/>
                    </a:lnTo>
                    <a:lnTo>
                      <a:pt x="848" y="2147"/>
                    </a:lnTo>
                    <a:lnTo>
                      <a:pt x="883" y="2116"/>
                    </a:lnTo>
                    <a:lnTo>
                      <a:pt x="917" y="2085"/>
                    </a:lnTo>
                    <a:lnTo>
                      <a:pt x="949" y="2053"/>
                    </a:lnTo>
                    <a:lnTo>
                      <a:pt x="982" y="2021"/>
                    </a:lnTo>
                    <a:lnTo>
                      <a:pt x="1015" y="1987"/>
                    </a:lnTo>
                    <a:lnTo>
                      <a:pt x="1045" y="1954"/>
                    </a:lnTo>
                    <a:lnTo>
                      <a:pt x="1075" y="1922"/>
                    </a:lnTo>
                    <a:lnTo>
                      <a:pt x="1105" y="1889"/>
                    </a:lnTo>
                    <a:lnTo>
                      <a:pt x="1132" y="1856"/>
                    </a:lnTo>
                    <a:lnTo>
                      <a:pt x="1159" y="1824"/>
                    </a:lnTo>
                    <a:lnTo>
                      <a:pt x="1390" y="1546"/>
                    </a:lnTo>
                    <a:lnTo>
                      <a:pt x="1415" y="1522"/>
                    </a:lnTo>
                    <a:lnTo>
                      <a:pt x="1436" y="1503"/>
                    </a:lnTo>
                    <a:lnTo>
                      <a:pt x="1459" y="1485"/>
                    </a:lnTo>
                    <a:lnTo>
                      <a:pt x="1486" y="1465"/>
                    </a:lnTo>
                    <a:lnTo>
                      <a:pt x="1508" y="1448"/>
                    </a:lnTo>
                    <a:lnTo>
                      <a:pt x="1533" y="1430"/>
                    </a:lnTo>
                    <a:lnTo>
                      <a:pt x="1561" y="1411"/>
                    </a:lnTo>
                    <a:lnTo>
                      <a:pt x="1591" y="1393"/>
                    </a:lnTo>
                    <a:lnTo>
                      <a:pt x="1606" y="1384"/>
                    </a:lnTo>
                    <a:lnTo>
                      <a:pt x="1622" y="1376"/>
                    </a:lnTo>
                    <a:lnTo>
                      <a:pt x="1637" y="1369"/>
                    </a:lnTo>
                    <a:lnTo>
                      <a:pt x="1653" y="1363"/>
                    </a:lnTo>
                    <a:lnTo>
                      <a:pt x="1669" y="1357"/>
                    </a:lnTo>
                    <a:lnTo>
                      <a:pt x="1685" y="1353"/>
                    </a:lnTo>
                    <a:lnTo>
                      <a:pt x="1699" y="1351"/>
                    </a:lnTo>
                    <a:lnTo>
                      <a:pt x="1714" y="1350"/>
                    </a:lnTo>
                    <a:lnTo>
                      <a:pt x="1714" y="1316"/>
                    </a:lnTo>
                    <a:lnTo>
                      <a:pt x="12141" y="1304"/>
                    </a:lnTo>
                    <a:lnTo>
                      <a:pt x="12202" y="1304"/>
                    </a:lnTo>
                    <a:lnTo>
                      <a:pt x="12263" y="1304"/>
                    </a:lnTo>
                    <a:lnTo>
                      <a:pt x="12322" y="1304"/>
                    </a:lnTo>
                    <a:lnTo>
                      <a:pt x="12380" y="1303"/>
                    </a:lnTo>
                    <a:lnTo>
                      <a:pt x="12438" y="1302"/>
                    </a:lnTo>
                    <a:lnTo>
                      <a:pt x="12497" y="1301"/>
                    </a:lnTo>
                    <a:lnTo>
                      <a:pt x="12555" y="1301"/>
                    </a:lnTo>
                    <a:lnTo>
                      <a:pt x="12612" y="1300"/>
                    </a:lnTo>
                    <a:lnTo>
                      <a:pt x="12670" y="1298"/>
                    </a:lnTo>
                    <a:lnTo>
                      <a:pt x="12727" y="1297"/>
                    </a:lnTo>
                    <a:lnTo>
                      <a:pt x="12785" y="1296"/>
                    </a:lnTo>
                    <a:lnTo>
                      <a:pt x="12843" y="1296"/>
                    </a:lnTo>
                    <a:lnTo>
                      <a:pt x="12902" y="1295"/>
                    </a:lnTo>
                    <a:lnTo>
                      <a:pt x="12961" y="1295"/>
                    </a:lnTo>
                    <a:lnTo>
                      <a:pt x="13020" y="1294"/>
                    </a:lnTo>
                    <a:lnTo>
                      <a:pt x="13081" y="1294"/>
                    </a:lnTo>
                    <a:lnTo>
                      <a:pt x="16642" y="1294"/>
                    </a:lnTo>
                    <a:lnTo>
                      <a:pt x="16675" y="1294"/>
                    </a:lnTo>
                    <a:lnTo>
                      <a:pt x="16706" y="1293"/>
                    </a:lnTo>
                    <a:lnTo>
                      <a:pt x="16735" y="1293"/>
                    </a:lnTo>
                    <a:lnTo>
                      <a:pt x="16764" y="1290"/>
                    </a:lnTo>
                    <a:lnTo>
                      <a:pt x="16791" y="1289"/>
                    </a:lnTo>
                    <a:lnTo>
                      <a:pt x="16819" y="1287"/>
                    </a:lnTo>
                    <a:lnTo>
                      <a:pt x="16846" y="1285"/>
                    </a:lnTo>
                    <a:lnTo>
                      <a:pt x="16874" y="1283"/>
                    </a:lnTo>
                    <a:lnTo>
                      <a:pt x="16876" y="1304"/>
                    </a:lnTo>
                    <a:lnTo>
                      <a:pt x="16878" y="1323"/>
                    </a:lnTo>
                    <a:lnTo>
                      <a:pt x="16881" y="1341"/>
                    </a:lnTo>
                    <a:lnTo>
                      <a:pt x="16885" y="1358"/>
                    </a:lnTo>
                    <a:lnTo>
                      <a:pt x="16890" y="1376"/>
                    </a:lnTo>
                    <a:lnTo>
                      <a:pt x="16892" y="1395"/>
                    </a:lnTo>
                    <a:lnTo>
                      <a:pt x="16895" y="1415"/>
                    </a:lnTo>
                    <a:lnTo>
                      <a:pt x="16896" y="1437"/>
                    </a:lnTo>
                    <a:lnTo>
                      <a:pt x="16896" y="1483"/>
                    </a:lnTo>
                    <a:lnTo>
                      <a:pt x="16895" y="1528"/>
                    </a:lnTo>
                    <a:lnTo>
                      <a:pt x="16892" y="1573"/>
                    </a:lnTo>
                    <a:lnTo>
                      <a:pt x="16889" y="1619"/>
                    </a:lnTo>
                    <a:lnTo>
                      <a:pt x="16885" y="1663"/>
                    </a:lnTo>
                    <a:lnTo>
                      <a:pt x="16880" y="1708"/>
                    </a:lnTo>
                    <a:lnTo>
                      <a:pt x="16874" y="1752"/>
                    </a:lnTo>
                    <a:lnTo>
                      <a:pt x="16870" y="1796"/>
                    </a:lnTo>
                    <a:lnTo>
                      <a:pt x="16855" y="1883"/>
                    </a:lnTo>
                    <a:lnTo>
                      <a:pt x="16841" y="1966"/>
                    </a:lnTo>
                    <a:lnTo>
                      <a:pt x="16824" y="2047"/>
                    </a:lnTo>
                    <a:lnTo>
                      <a:pt x="16808" y="2123"/>
                    </a:lnTo>
                    <a:lnTo>
                      <a:pt x="16828" y="2124"/>
                    </a:lnTo>
                    <a:lnTo>
                      <a:pt x="16846" y="2125"/>
                    </a:lnTo>
                    <a:lnTo>
                      <a:pt x="16864" y="2128"/>
                    </a:lnTo>
                    <a:lnTo>
                      <a:pt x="16880" y="2130"/>
                    </a:lnTo>
                    <a:lnTo>
                      <a:pt x="16898" y="2132"/>
                    </a:lnTo>
                    <a:lnTo>
                      <a:pt x="16917" y="2134"/>
                    </a:lnTo>
                    <a:lnTo>
                      <a:pt x="16939" y="2135"/>
                    </a:lnTo>
                    <a:lnTo>
                      <a:pt x="16962" y="2135"/>
                    </a:lnTo>
                    <a:lnTo>
                      <a:pt x="17001" y="2132"/>
                    </a:lnTo>
                    <a:lnTo>
                      <a:pt x="17036" y="2129"/>
                    </a:lnTo>
                    <a:lnTo>
                      <a:pt x="17072" y="2125"/>
                    </a:lnTo>
                    <a:lnTo>
                      <a:pt x="17118" y="2123"/>
                    </a:lnTo>
                    <a:lnTo>
                      <a:pt x="17154" y="2122"/>
                    </a:lnTo>
                    <a:lnTo>
                      <a:pt x="17190" y="2118"/>
                    </a:lnTo>
                    <a:lnTo>
                      <a:pt x="17227" y="2115"/>
                    </a:lnTo>
                    <a:lnTo>
                      <a:pt x="17265" y="2109"/>
                    </a:lnTo>
                    <a:lnTo>
                      <a:pt x="17303" y="2104"/>
                    </a:lnTo>
                    <a:lnTo>
                      <a:pt x="17340" y="2097"/>
                    </a:lnTo>
                    <a:lnTo>
                      <a:pt x="17376" y="2091"/>
                    </a:lnTo>
                    <a:lnTo>
                      <a:pt x="17411" y="2085"/>
                    </a:lnTo>
                    <a:lnTo>
                      <a:pt x="17452" y="2078"/>
                    </a:lnTo>
                    <a:lnTo>
                      <a:pt x="17493" y="2071"/>
                    </a:lnTo>
                    <a:lnTo>
                      <a:pt x="17534" y="2062"/>
                    </a:lnTo>
                    <a:lnTo>
                      <a:pt x="17574" y="2053"/>
                    </a:lnTo>
                    <a:lnTo>
                      <a:pt x="17614" y="2042"/>
                    </a:lnTo>
                    <a:lnTo>
                      <a:pt x="17655" y="2031"/>
                    </a:lnTo>
                    <a:lnTo>
                      <a:pt x="17694" y="2021"/>
                    </a:lnTo>
                    <a:lnTo>
                      <a:pt x="17733" y="2009"/>
                    </a:lnTo>
                    <a:lnTo>
                      <a:pt x="17772" y="1996"/>
                    </a:lnTo>
                    <a:lnTo>
                      <a:pt x="17812" y="1983"/>
                    </a:lnTo>
                    <a:lnTo>
                      <a:pt x="17850" y="1968"/>
                    </a:lnTo>
                    <a:lnTo>
                      <a:pt x="17889" y="1953"/>
                    </a:lnTo>
                    <a:lnTo>
                      <a:pt x="17927" y="1938"/>
                    </a:lnTo>
                    <a:lnTo>
                      <a:pt x="17964" y="1922"/>
                    </a:lnTo>
                    <a:lnTo>
                      <a:pt x="18002" y="1904"/>
                    </a:lnTo>
                    <a:lnTo>
                      <a:pt x="18039" y="1886"/>
                    </a:lnTo>
                    <a:lnTo>
                      <a:pt x="18074" y="1869"/>
                    </a:lnTo>
                    <a:lnTo>
                      <a:pt x="18111" y="1850"/>
                    </a:lnTo>
                    <a:lnTo>
                      <a:pt x="18147" y="1829"/>
                    </a:lnTo>
                    <a:lnTo>
                      <a:pt x="18182" y="1809"/>
                    </a:lnTo>
                    <a:lnTo>
                      <a:pt x="18217" y="1788"/>
                    </a:lnTo>
                    <a:lnTo>
                      <a:pt x="18251" y="1767"/>
                    </a:lnTo>
                    <a:lnTo>
                      <a:pt x="18286" y="1744"/>
                    </a:lnTo>
                    <a:lnTo>
                      <a:pt x="18319" y="1720"/>
                    </a:lnTo>
                    <a:lnTo>
                      <a:pt x="18352" y="1696"/>
                    </a:lnTo>
                    <a:lnTo>
                      <a:pt x="18384" y="1671"/>
                    </a:lnTo>
                    <a:lnTo>
                      <a:pt x="18416" y="1647"/>
                    </a:lnTo>
                    <a:lnTo>
                      <a:pt x="18448" y="1620"/>
                    </a:lnTo>
                    <a:lnTo>
                      <a:pt x="18479" y="1593"/>
                    </a:lnTo>
                    <a:lnTo>
                      <a:pt x="18510" y="1566"/>
                    </a:lnTo>
                    <a:lnTo>
                      <a:pt x="18541" y="1537"/>
                    </a:lnTo>
                    <a:lnTo>
                      <a:pt x="18570" y="1509"/>
                    </a:lnTo>
                    <a:lnTo>
                      <a:pt x="18582" y="1497"/>
                    </a:lnTo>
                    <a:lnTo>
                      <a:pt x="18591" y="1486"/>
                    </a:lnTo>
                    <a:lnTo>
                      <a:pt x="18602" y="1474"/>
                    </a:lnTo>
                    <a:lnTo>
                      <a:pt x="18612" y="1462"/>
                    </a:lnTo>
                    <a:lnTo>
                      <a:pt x="18636" y="1439"/>
                    </a:lnTo>
                    <a:lnTo>
                      <a:pt x="18653" y="1418"/>
                    </a:lnTo>
                    <a:lnTo>
                      <a:pt x="18668" y="1398"/>
                    </a:lnTo>
                    <a:lnTo>
                      <a:pt x="18687" y="1371"/>
                    </a:lnTo>
                    <a:lnTo>
                      <a:pt x="18639" y="1360"/>
                    </a:lnTo>
                    <a:lnTo>
                      <a:pt x="18589" y="1348"/>
                    </a:lnTo>
                    <a:lnTo>
                      <a:pt x="18540" y="1338"/>
                    </a:lnTo>
                    <a:lnTo>
                      <a:pt x="18490" y="1327"/>
                    </a:lnTo>
                    <a:lnTo>
                      <a:pt x="18441" y="1315"/>
                    </a:lnTo>
                    <a:lnTo>
                      <a:pt x="18393" y="1303"/>
                    </a:lnTo>
                    <a:lnTo>
                      <a:pt x="18344" y="1291"/>
                    </a:lnTo>
                    <a:lnTo>
                      <a:pt x="18295" y="1277"/>
                    </a:lnTo>
                    <a:lnTo>
                      <a:pt x="18261" y="1268"/>
                    </a:lnTo>
                    <a:lnTo>
                      <a:pt x="18224" y="1254"/>
                    </a:lnTo>
                    <a:lnTo>
                      <a:pt x="18184" y="1241"/>
                    </a:lnTo>
                    <a:lnTo>
                      <a:pt x="18142" y="1226"/>
                    </a:lnTo>
                    <a:lnTo>
                      <a:pt x="18102" y="1209"/>
                    </a:lnTo>
                    <a:lnTo>
                      <a:pt x="18062" y="1192"/>
                    </a:lnTo>
                    <a:lnTo>
                      <a:pt x="18027" y="1175"/>
                    </a:lnTo>
                    <a:lnTo>
                      <a:pt x="17995" y="1157"/>
                    </a:lnTo>
                    <a:lnTo>
                      <a:pt x="17984" y="1150"/>
                    </a:lnTo>
                    <a:lnTo>
                      <a:pt x="17974" y="1143"/>
                    </a:lnTo>
                    <a:lnTo>
                      <a:pt x="17966" y="1136"/>
                    </a:lnTo>
                    <a:lnTo>
                      <a:pt x="17958" y="1129"/>
                    </a:lnTo>
                    <a:lnTo>
                      <a:pt x="18001" y="1119"/>
                    </a:lnTo>
                    <a:lnTo>
                      <a:pt x="18052" y="1111"/>
                    </a:lnTo>
                    <a:lnTo>
                      <a:pt x="18111" y="1101"/>
                    </a:lnTo>
                    <a:lnTo>
                      <a:pt x="18178" y="1093"/>
                    </a:lnTo>
                    <a:lnTo>
                      <a:pt x="18249" y="1083"/>
                    </a:lnTo>
                    <a:lnTo>
                      <a:pt x="18324" y="1074"/>
                    </a:lnTo>
                    <a:lnTo>
                      <a:pt x="18401" y="1064"/>
                    </a:lnTo>
                    <a:lnTo>
                      <a:pt x="18481" y="1054"/>
                    </a:lnTo>
                    <a:lnTo>
                      <a:pt x="18559" y="1043"/>
                    </a:lnTo>
                    <a:lnTo>
                      <a:pt x="18637" y="1031"/>
                    </a:lnTo>
                    <a:lnTo>
                      <a:pt x="18713" y="1018"/>
                    </a:lnTo>
                    <a:lnTo>
                      <a:pt x="18785" y="1005"/>
                    </a:lnTo>
                    <a:lnTo>
                      <a:pt x="18819" y="998"/>
                    </a:lnTo>
                    <a:lnTo>
                      <a:pt x="18851" y="991"/>
                    </a:lnTo>
                    <a:lnTo>
                      <a:pt x="18882" y="982"/>
                    </a:lnTo>
                    <a:lnTo>
                      <a:pt x="18912" y="974"/>
                    </a:lnTo>
                    <a:lnTo>
                      <a:pt x="18939" y="967"/>
                    </a:lnTo>
                    <a:lnTo>
                      <a:pt x="18964" y="958"/>
                    </a:lnTo>
                    <a:lnTo>
                      <a:pt x="18988" y="949"/>
                    </a:lnTo>
                    <a:lnTo>
                      <a:pt x="19008" y="940"/>
                    </a:lnTo>
                    <a:lnTo>
                      <a:pt x="19003" y="927"/>
                    </a:lnTo>
                    <a:lnTo>
                      <a:pt x="18998" y="916"/>
                    </a:lnTo>
                    <a:lnTo>
                      <a:pt x="18991" y="906"/>
                    </a:lnTo>
                    <a:lnTo>
                      <a:pt x="18983" y="896"/>
                    </a:lnTo>
                    <a:lnTo>
                      <a:pt x="18962" y="873"/>
                    </a:lnTo>
                    <a:lnTo>
                      <a:pt x="18932" y="839"/>
                    </a:lnTo>
                    <a:lnTo>
                      <a:pt x="18849" y="746"/>
                    </a:lnTo>
                    <a:lnTo>
                      <a:pt x="18770" y="681"/>
                    </a:lnTo>
                    <a:lnTo>
                      <a:pt x="18696" y="619"/>
                    </a:lnTo>
                    <a:lnTo>
                      <a:pt x="18658" y="589"/>
                    </a:lnTo>
                    <a:lnTo>
                      <a:pt x="18621" y="561"/>
                    </a:lnTo>
                    <a:lnTo>
                      <a:pt x="18583" y="533"/>
                    </a:lnTo>
                    <a:lnTo>
                      <a:pt x="18545" y="507"/>
                    </a:lnTo>
                    <a:lnTo>
                      <a:pt x="18507" y="481"/>
                    </a:lnTo>
                    <a:lnTo>
                      <a:pt x="18466" y="455"/>
                    </a:lnTo>
                    <a:lnTo>
                      <a:pt x="18426" y="430"/>
                    </a:lnTo>
                    <a:lnTo>
                      <a:pt x="18383" y="406"/>
                    </a:lnTo>
                    <a:lnTo>
                      <a:pt x="18339" y="383"/>
                    </a:lnTo>
                    <a:lnTo>
                      <a:pt x="18293" y="360"/>
                    </a:lnTo>
                    <a:lnTo>
                      <a:pt x="18245" y="337"/>
                    </a:lnTo>
                    <a:lnTo>
                      <a:pt x="18194" y="316"/>
                    </a:lnTo>
                    <a:lnTo>
                      <a:pt x="18122" y="286"/>
                    </a:lnTo>
                    <a:lnTo>
                      <a:pt x="18066" y="264"/>
                    </a:lnTo>
                    <a:lnTo>
                      <a:pt x="18023" y="247"/>
                    </a:lnTo>
                    <a:lnTo>
                      <a:pt x="17988" y="234"/>
                    </a:lnTo>
                    <a:lnTo>
                      <a:pt x="17952" y="222"/>
                    </a:lnTo>
                    <a:lnTo>
                      <a:pt x="17914" y="210"/>
                    </a:lnTo>
                    <a:lnTo>
                      <a:pt x="17866" y="195"/>
                    </a:lnTo>
                    <a:lnTo>
                      <a:pt x="17805" y="176"/>
                    </a:lnTo>
                    <a:lnTo>
                      <a:pt x="17769" y="165"/>
                    </a:lnTo>
                    <a:lnTo>
                      <a:pt x="17731" y="154"/>
                    </a:lnTo>
                    <a:lnTo>
                      <a:pt x="17692" y="144"/>
                    </a:lnTo>
                    <a:lnTo>
                      <a:pt x="17656" y="135"/>
                    </a:lnTo>
                    <a:lnTo>
                      <a:pt x="17611" y="126"/>
                    </a:lnTo>
                    <a:lnTo>
                      <a:pt x="17562" y="115"/>
                    </a:lnTo>
                    <a:lnTo>
                      <a:pt x="17510" y="106"/>
                    </a:lnTo>
                    <a:lnTo>
                      <a:pt x="17454" y="97"/>
                    </a:lnTo>
                    <a:lnTo>
                      <a:pt x="17397" y="89"/>
                    </a:lnTo>
                    <a:lnTo>
                      <a:pt x="17338" y="82"/>
                    </a:lnTo>
                    <a:lnTo>
                      <a:pt x="17277" y="76"/>
                    </a:lnTo>
                    <a:lnTo>
                      <a:pt x="17215" y="71"/>
                    </a:lnTo>
                    <a:lnTo>
                      <a:pt x="17152" y="68"/>
                    </a:lnTo>
                    <a:lnTo>
                      <a:pt x="17091" y="67"/>
                    </a:lnTo>
                    <a:lnTo>
                      <a:pt x="17029" y="65"/>
                    </a:lnTo>
                    <a:lnTo>
                      <a:pt x="16969" y="68"/>
                    </a:lnTo>
                    <a:lnTo>
                      <a:pt x="16910" y="71"/>
                    </a:lnTo>
                    <a:lnTo>
                      <a:pt x="16853" y="76"/>
                    </a:lnTo>
                    <a:lnTo>
                      <a:pt x="16826" y="81"/>
                    </a:lnTo>
                    <a:lnTo>
                      <a:pt x="16798" y="84"/>
                    </a:lnTo>
                    <a:lnTo>
                      <a:pt x="16772" y="89"/>
                    </a:lnTo>
                    <a:lnTo>
                      <a:pt x="16747" y="95"/>
                    </a:lnTo>
                    <a:lnTo>
                      <a:pt x="16727" y="101"/>
                    </a:lnTo>
                    <a:lnTo>
                      <a:pt x="16701" y="110"/>
                    </a:lnTo>
                    <a:lnTo>
                      <a:pt x="16672" y="124"/>
                    </a:lnTo>
                    <a:lnTo>
                      <a:pt x="16644" y="139"/>
                    </a:lnTo>
                    <a:lnTo>
                      <a:pt x="16631" y="146"/>
                    </a:lnTo>
                    <a:lnTo>
                      <a:pt x="16618" y="154"/>
                    </a:lnTo>
                    <a:lnTo>
                      <a:pt x="16606" y="163"/>
                    </a:lnTo>
                    <a:lnTo>
                      <a:pt x="16595" y="170"/>
                    </a:lnTo>
                    <a:lnTo>
                      <a:pt x="16587" y="178"/>
                    </a:lnTo>
                    <a:lnTo>
                      <a:pt x="16581" y="185"/>
                    </a:lnTo>
                    <a:lnTo>
                      <a:pt x="16576" y="192"/>
                    </a:lnTo>
                    <a:lnTo>
                      <a:pt x="16575" y="200"/>
                    </a:lnTo>
                    <a:lnTo>
                      <a:pt x="16576" y="208"/>
                    </a:lnTo>
                    <a:lnTo>
                      <a:pt x="16581" y="221"/>
                    </a:lnTo>
                    <a:lnTo>
                      <a:pt x="16587" y="238"/>
                    </a:lnTo>
                    <a:lnTo>
                      <a:pt x="16595" y="258"/>
                    </a:lnTo>
                    <a:lnTo>
                      <a:pt x="16617" y="306"/>
                    </a:lnTo>
                    <a:lnTo>
                      <a:pt x="16643" y="362"/>
                    </a:lnTo>
                    <a:lnTo>
                      <a:pt x="16670" y="421"/>
                    </a:lnTo>
                    <a:lnTo>
                      <a:pt x="16696" y="479"/>
                    </a:lnTo>
                    <a:lnTo>
                      <a:pt x="16719" y="530"/>
                    </a:lnTo>
                    <a:lnTo>
                      <a:pt x="16735" y="570"/>
                    </a:lnTo>
                    <a:lnTo>
                      <a:pt x="16754" y="624"/>
                    </a:lnTo>
                    <a:lnTo>
                      <a:pt x="16775" y="678"/>
                    </a:lnTo>
                    <a:lnTo>
                      <a:pt x="16795" y="735"/>
                    </a:lnTo>
                    <a:lnTo>
                      <a:pt x="16813" y="795"/>
                    </a:lnTo>
                    <a:lnTo>
                      <a:pt x="16821" y="823"/>
                    </a:lnTo>
                    <a:lnTo>
                      <a:pt x="16828" y="853"/>
                    </a:lnTo>
                    <a:lnTo>
                      <a:pt x="16835" y="883"/>
                    </a:lnTo>
                    <a:lnTo>
                      <a:pt x="16841" y="912"/>
                    </a:lnTo>
                    <a:lnTo>
                      <a:pt x="16846" y="942"/>
                    </a:lnTo>
                    <a:lnTo>
                      <a:pt x="16849" y="971"/>
                    </a:lnTo>
                    <a:lnTo>
                      <a:pt x="16851" y="1000"/>
                    </a:lnTo>
                    <a:lnTo>
                      <a:pt x="16852" y="1029"/>
                    </a:lnTo>
                    <a:lnTo>
                      <a:pt x="16827" y="1029"/>
                    </a:lnTo>
                    <a:lnTo>
                      <a:pt x="16801" y="1031"/>
                    </a:lnTo>
                    <a:lnTo>
                      <a:pt x="16771" y="1034"/>
                    </a:lnTo>
                    <a:lnTo>
                      <a:pt x="16740" y="1037"/>
                    </a:lnTo>
                    <a:lnTo>
                      <a:pt x="16674" y="1047"/>
                    </a:lnTo>
                    <a:lnTo>
                      <a:pt x="16602" y="1056"/>
                    </a:lnTo>
                    <a:lnTo>
                      <a:pt x="16530" y="1067"/>
                    </a:lnTo>
                    <a:lnTo>
                      <a:pt x="16456" y="1075"/>
                    </a:lnTo>
                    <a:lnTo>
                      <a:pt x="16422" y="1079"/>
                    </a:lnTo>
                    <a:lnTo>
                      <a:pt x="16386" y="1081"/>
                    </a:lnTo>
                    <a:lnTo>
                      <a:pt x="16353" y="1083"/>
                    </a:lnTo>
                    <a:lnTo>
                      <a:pt x="16321" y="1083"/>
                    </a:lnTo>
                    <a:lnTo>
                      <a:pt x="16249" y="1083"/>
                    </a:lnTo>
                    <a:lnTo>
                      <a:pt x="16181" y="1082"/>
                    </a:lnTo>
                    <a:lnTo>
                      <a:pt x="16114" y="1080"/>
                    </a:lnTo>
                    <a:lnTo>
                      <a:pt x="16046" y="1077"/>
                    </a:lnTo>
                    <a:lnTo>
                      <a:pt x="15980" y="1076"/>
                    </a:lnTo>
                    <a:lnTo>
                      <a:pt x="15911" y="1074"/>
                    </a:lnTo>
                    <a:lnTo>
                      <a:pt x="15841" y="1073"/>
                    </a:lnTo>
                    <a:lnTo>
                      <a:pt x="15768" y="1073"/>
                    </a:lnTo>
                    <a:lnTo>
                      <a:pt x="12396" y="1073"/>
                    </a:lnTo>
                    <a:lnTo>
                      <a:pt x="12359" y="1073"/>
                    </a:lnTo>
                    <a:lnTo>
                      <a:pt x="12324" y="1072"/>
                    </a:lnTo>
                    <a:lnTo>
                      <a:pt x="12292" y="1069"/>
                    </a:lnTo>
                    <a:lnTo>
                      <a:pt x="12261" y="1067"/>
                    </a:lnTo>
                    <a:lnTo>
                      <a:pt x="12230" y="1064"/>
                    </a:lnTo>
                    <a:lnTo>
                      <a:pt x="12200" y="1063"/>
                    </a:lnTo>
                    <a:lnTo>
                      <a:pt x="12166" y="1062"/>
                    </a:lnTo>
                    <a:lnTo>
                      <a:pt x="12131" y="1062"/>
                    </a:lnTo>
                    <a:lnTo>
                      <a:pt x="9045" y="1062"/>
                    </a:lnTo>
                    <a:lnTo>
                      <a:pt x="8973" y="1062"/>
                    </a:lnTo>
                    <a:lnTo>
                      <a:pt x="8902" y="1061"/>
                    </a:lnTo>
                    <a:lnTo>
                      <a:pt x="8832" y="1061"/>
                    </a:lnTo>
                    <a:lnTo>
                      <a:pt x="8762" y="1060"/>
                    </a:lnTo>
                    <a:lnTo>
                      <a:pt x="8693" y="1058"/>
                    </a:lnTo>
                    <a:lnTo>
                      <a:pt x="8623" y="1058"/>
                    </a:lnTo>
                    <a:lnTo>
                      <a:pt x="8554" y="1057"/>
                    </a:lnTo>
                    <a:lnTo>
                      <a:pt x="8485" y="1056"/>
                    </a:lnTo>
                    <a:lnTo>
                      <a:pt x="8417" y="1055"/>
                    </a:lnTo>
                    <a:lnTo>
                      <a:pt x="8348" y="1054"/>
                    </a:lnTo>
                    <a:lnTo>
                      <a:pt x="8279" y="1053"/>
                    </a:lnTo>
                    <a:lnTo>
                      <a:pt x="8209" y="1053"/>
                    </a:lnTo>
                    <a:lnTo>
                      <a:pt x="8140" y="1051"/>
                    </a:lnTo>
                    <a:lnTo>
                      <a:pt x="8070" y="1051"/>
                    </a:lnTo>
                    <a:lnTo>
                      <a:pt x="8000" y="1050"/>
                    </a:lnTo>
                    <a:lnTo>
                      <a:pt x="7929" y="1050"/>
                    </a:lnTo>
                    <a:lnTo>
                      <a:pt x="7789" y="1050"/>
                    </a:lnTo>
                    <a:lnTo>
                      <a:pt x="7647" y="1050"/>
                    </a:lnTo>
                    <a:lnTo>
                      <a:pt x="7507" y="1050"/>
                    </a:lnTo>
                    <a:lnTo>
                      <a:pt x="7367" y="1050"/>
                    </a:lnTo>
                    <a:lnTo>
                      <a:pt x="7227" y="1050"/>
                    </a:lnTo>
                    <a:lnTo>
                      <a:pt x="7086" y="1050"/>
                    </a:lnTo>
                    <a:lnTo>
                      <a:pt x="6946" y="1050"/>
                    </a:lnTo>
                    <a:lnTo>
                      <a:pt x="6806" y="1050"/>
                    </a:lnTo>
                    <a:lnTo>
                      <a:pt x="6666" y="1050"/>
                    </a:lnTo>
                    <a:lnTo>
                      <a:pt x="6526" y="1050"/>
                    </a:lnTo>
                    <a:lnTo>
                      <a:pt x="6386" y="1050"/>
                    </a:lnTo>
                    <a:lnTo>
                      <a:pt x="6245" y="1050"/>
                    </a:lnTo>
                    <a:lnTo>
                      <a:pt x="6104" y="1050"/>
                    </a:lnTo>
                    <a:lnTo>
                      <a:pt x="5964" y="1050"/>
                    </a:lnTo>
                    <a:lnTo>
                      <a:pt x="5824" y="1050"/>
                    </a:lnTo>
                    <a:lnTo>
                      <a:pt x="5683" y="1050"/>
                    </a:lnTo>
                    <a:lnTo>
                      <a:pt x="2333" y="1039"/>
                    </a:lnTo>
                    <a:lnTo>
                      <a:pt x="2279" y="1041"/>
                    </a:lnTo>
                    <a:lnTo>
                      <a:pt x="2201" y="1042"/>
                    </a:lnTo>
                    <a:lnTo>
                      <a:pt x="2108" y="1043"/>
                    </a:lnTo>
                    <a:lnTo>
                      <a:pt x="2008" y="1045"/>
                    </a:lnTo>
                    <a:lnTo>
                      <a:pt x="1910" y="1045"/>
                    </a:lnTo>
                    <a:lnTo>
                      <a:pt x="1822" y="1043"/>
                    </a:lnTo>
                    <a:lnTo>
                      <a:pt x="1786" y="1041"/>
                    </a:lnTo>
                    <a:lnTo>
                      <a:pt x="1753" y="1038"/>
                    </a:lnTo>
                    <a:lnTo>
                      <a:pt x="1729" y="1035"/>
                    </a:lnTo>
                    <a:lnTo>
                      <a:pt x="1712" y="1031"/>
                    </a:lnTo>
                    <a:lnTo>
                      <a:pt x="1386" y="858"/>
                    </a:lnTo>
                    <a:lnTo>
                      <a:pt x="1241" y="727"/>
                    </a:lnTo>
                    <a:lnTo>
                      <a:pt x="1205" y="691"/>
                    </a:lnTo>
                    <a:lnTo>
                      <a:pt x="1173" y="658"/>
                    </a:lnTo>
                    <a:lnTo>
                      <a:pt x="1156" y="642"/>
                    </a:lnTo>
                    <a:lnTo>
                      <a:pt x="1140" y="624"/>
                    </a:lnTo>
                    <a:lnTo>
                      <a:pt x="1124" y="605"/>
                    </a:lnTo>
                    <a:lnTo>
                      <a:pt x="1107" y="584"/>
                    </a:lnTo>
                    <a:lnTo>
                      <a:pt x="829" y="298"/>
                    </a:lnTo>
                    <a:lnTo>
                      <a:pt x="788" y="266"/>
                    </a:lnTo>
                    <a:lnTo>
                      <a:pt x="750" y="235"/>
                    </a:lnTo>
                    <a:lnTo>
                      <a:pt x="712" y="206"/>
                    </a:lnTo>
                    <a:lnTo>
                      <a:pt x="675" y="178"/>
                    </a:lnTo>
                    <a:lnTo>
                      <a:pt x="655" y="165"/>
                    </a:lnTo>
                    <a:lnTo>
                      <a:pt x="634" y="152"/>
                    </a:lnTo>
                    <a:lnTo>
                      <a:pt x="614" y="139"/>
                    </a:lnTo>
                    <a:lnTo>
                      <a:pt x="592" y="126"/>
                    </a:lnTo>
                    <a:lnTo>
                      <a:pt x="568" y="114"/>
                    </a:lnTo>
                    <a:lnTo>
                      <a:pt x="543" y="101"/>
                    </a:lnTo>
                    <a:lnTo>
                      <a:pt x="516" y="89"/>
                    </a:lnTo>
                    <a:lnTo>
                      <a:pt x="487" y="77"/>
                    </a:lnTo>
                    <a:lnTo>
                      <a:pt x="461" y="68"/>
                    </a:lnTo>
                    <a:lnTo>
                      <a:pt x="435" y="58"/>
                    </a:lnTo>
                    <a:lnTo>
                      <a:pt x="409" y="50"/>
                    </a:lnTo>
                    <a:lnTo>
                      <a:pt x="381" y="43"/>
                    </a:lnTo>
                    <a:lnTo>
                      <a:pt x="353" y="36"/>
                    </a:lnTo>
                    <a:lnTo>
                      <a:pt x="323" y="30"/>
                    </a:lnTo>
                    <a:lnTo>
                      <a:pt x="293" y="24"/>
                    </a:lnTo>
                    <a:lnTo>
                      <a:pt x="264" y="19"/>
                    </a:lnTo>
                    <a:lnTo>
                      <a:pt x="233" y="14"/>
                    </a:lnTo>
                    <a:lnTo>
                      <a:pt x="201" y="11"/>
                    </a:lnTo>
                    <a:lnTo>
                      <a:pt x="169" y="7"/>
                    </a:lnTo>
                    <a:lnTo>
                      <a:pt x="137" y="5"/>
                    </a:lnTo>
                    <a:lnTo>
                      <a:pt x="103" y="2"/>
                    </a:lnTo>
                    <a:lnTo>
                      <a:pt x="69" y="1"/>
                    </a:lnTo>
                    <a:lnTo>
                      <a:pt x="34" y="0"/>
                    </a:lnTo>
                    <a:lnTo>
                      <a:pt x="0" y="0"/>
                    </a:lnTo>
                    <a:lnTo>
                      <a:pt x="4" y="7"/>
                    </a:lnTo>
                    <a:lnTo>
                      <a:pt x="10" y="15"/>
                    </a:lnTo>
                    <a:lnTo>
                      <a:pt x="18" y="24"/>
                    </a:lnTo>
                    <a:lnTo>
                      <a:pt x="27" y="34"/>
                    </a:lnTo>
                    <a:lnTo>
                      <a:pt x="50" y="56"/>
                    </a:lnTo>
                    <a:lnTo>
                      <a:pt x="77" y="78"/>
                    </a:lnTo>
                    <a:lnTo>
                      <a:pt x="131" y="121"/>
                    </a:lnTo>
                    <a:lnTo>
                      <a:pt x="169" y="152"/>
                    </a:lnTo>
                    <a:lnTo>
                      <a:pt x="183" y="165"/>
                    </a:lnTo>
                    <a:lnTo>
                      <a:pt x="196" y="179"/>
                    </a:lnTo>
                    <a:lnTo>
                      <a:pt x="210" y="192"/>
                    </a:lnTo>
                    <a:lnTo>
                      <a:pt x="223" y="208"/>
                    </a:lnTo>
                    <a:lnTo>
                      <a:pt x="265" y="249"/>
                    </a:lnTo>
                    <a:lnTo>
                      <a:pt x="307" y="295"/>
                    </a:lnTo>
                    <a:lnTo>
                      <a:pt x="347" y="341"/>
                    </a:lnTo>
                    <a:lnTo>
                      <a:pt x="387" y="388"/>
                    </a:lnTo>
                    <a:lnTo>
                      <a:pt x="425" y="440"/>
                    </a:lnTo>
                    <a:lnTo>
                      <a:pt x="463" y="491"/>
                    </a:lnTo>
                    <a:lnTo>
                      <a:pt x="481" y="517"/>
                    </a:lnTo>
                    <a:lnTo>
                      <a:pt x="499" y="544"/>
                    </a:lnTo>
                    <a:lnTo>
                      <a:pt x="516" y="571"/>
                    </a:lnTo>
                    <a:lnTo>
                      <a:pt x="531" y="599"/>
                    </a:lnTo>
                    <a:lnTo>
                      <a:pt x="548" y="626"/>
                    </a:lnTo>
                    <a:lnTo>
                      <a:pt x="562" y="655"/>
                    </a:lnTo>
                    <a:lnTo>
                      <a:pt x="576" y="683"/>
                    </a:lnTo>
                    <a:lnTo>
                      <a:pt x="590" y="712"/>
                    </a:lnTo>
                    <a:lnTo>
                      <a:pt x="602" y="740"/>
                    </a:lnTo>
                    <a:lnTo>
                      <a:pt x="614" y="770"/>
                    </a:lnTo>
                    <a:lnTo>
                      <a:pt x="625" y="800"/>
                    </a:lnTo>
                    <a:lnTo>
                      <a:pt x="636" y="829"/>
                    </a:lnTo>
                    <a:lnTo>
                      <a:pt x="644" y="859"/>
                    </a:lnTo>
                    <a:lnTo>
                      <a:pt x="652" y="889"/>
                    </a:lnTo>
                    <a:lnTo>
                      <a:pt x="658" y="919"/>
                    </a:lnTo>
                    <a:lnTo>
                      <a:pt x="664" y="949"/>
                    </a:lnTo>
                    <a:lnTo>
                      <a:pt x="669" y="980"/>
                    </a:lnTo>
                    <a:lnTo>
                      <a:pt x="672" y="1011"/>
                    </a:lnTo>
                    <a:lnTo>
                      <a:pt x="674" y="1042"/>
                    </a:lnTo>
                    <a:lnTo>
                      <a:pt x="675" y="1073"/>
                    </a:lnTo>
                    <a:close/>
                  </a:path>
                </a:pathLst>
              </a:custGeom>
              <a:gradFill flip="none" rotWithShape="1">
                <a:gsLst>
                  <a:gs pos="0">
                    <a:schemeClr val="bg1"/>
                  </a:gs>
                  <a:gs pos="61000">
                    <a:srgbClr val="049A86">
                      <a:alpha val="0"/>
                    </a:srgbClr>
                  </a:gs>
                </a:gsLst>
                <a:lin ang="2700000" scaled="1"/>
                <a:tileRect/>
              </a:gra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panose="020F0502020204030204"/>
                  <a:ea typeface="宋体" panose="02010600030101010101" pitchFamily="2" charset="-122"/>
                </a:endParaRPr>
              </a:p>
            </p:txBody>
          </p:sp>
          <p:sp>
            <p:nvSpPr>
              <p:cNvPr id="85" name="Freeform 5"/>
              <p:cNvSpPr>
                <a:spLocks/>
              </p:cNvSpPr>
              <p:nvPr/>
            </p:nvSpPr>
            <p:spPr bwMode="auto">
              <a:xfrm>
                <a:off x="1066800" y="4098902"/>
                <a:ext cx="10058400" cy="1347788"/>
              </a:xfrm>
              <a:custGeom>
                <a:avLst/>
                <a:gdLst>
                  <a:gd name="T0" fmla="*/ 653 w 19008"/>
                  <a:gd name="T1" fmla="*/ 1418 h 2547"/>
                  <a:gd name="T2" fmla="*/ 573 w 19008"/>
                  <a:gd name="T3" fmla="*/ 1719 h 2547"/>
                  <a:gd name="T4" fmla="*/ 385 w 19008"/>
                  <a:gd name="T5" fmla="*/ 2167 h 2547"/>
                  <a:gd name="T6" fmla="*/ 225 w 19008"/>
                  <a:gd name="T7" fmla="*/ 2547 h 2547"/>
                  <a:gd name="T8" fmla="*/ 266 w 19008"/>
                  <a:gd name="T9" fmla="*/ 2535 h 2547"/>
                  <a:gd name="T10" fmla="*/ 314 w 19008"/>
                  <a:gd name="T11" fmla="*/ 2492 h 2547"/>
                  <a:gd name="T12" fmla="*/ 639 w 19008"/>
                  <a:gd name="T13" fmla="*/ 2309 h 2547"/>
                  <a:gd name="T14" fmla="*/ 917 w 19008"/>
                  <a:gd name="T15" fmla="*/ 2085 h 2547"/>
                  <a:gd name="T16" fmla="*/ 1159 w 19008"/>
                  <a:gd name="T17" fmla="*/ 1824 h 2547"/>
                  <a:gd name="T18" fmla="*/ 1561 w 19008"/>
                  <a:gd name="T19" fmla="*/ 1411 h 2547"/>
                  <a:gd name="T20" fmla="*/ 1699 w 19008"/>
                  <a:gd name="T21" fmla="*/ 1351 h 2547"/>
                  <a:gd name="T22" fmla="*/ 12438 w 19008"/>
                  <a:gd name="T23" fmla="*/ 1302 h 2547"/>
                  <a:gd name="T24" fmla="*/ 12902 w 19008"/>
                  <a:gd name="T25" fmla="*/ 1295 h 2547"/>
                  <a:gd name="T26" fmla="*/ 16764 w 19008"/>
                  <a:gd name="T27" fmla="*/ 1290 h 2547"/>
                  <a:gd name="T28" fmla="*/ 16885 w 19008"/>
                  <a:gd name="T29" fmla="*/ 1358 h 2547"/>
                  <a:gd name="T30" fmla="*/ 16889 w 19008"/>
                  <a:gd name="T31" fmla="*/ 1619 h 2547"/>
                  <a:gd name="T32" fmla="*/ 16808 w 19008"/>
                  <a:gd name="T33" fmla="*/ 2123 h 2547"/>
                  <a:gd name="T34" fmla="*/ 16962 w 19008"/>
                  <a:gd name="T35" fmla="*/ 2135 h 2547"/>
                  <a:gd name="T36" fmla="*/ 17265 w 19008"/>
                  <a:gd name="T37" fmla="*/ 2109 h 2547"/>
                  <a:gd name="T38" fmla="*/ 17574 w 19008"/>
                  <a:gd name="T39" fmla="*/ 2053 h 2547"/>
                  <a:gd name="T40" fmla="*/ 17889 w 19008"/>
                  <a:gd name="T41" fmla="*/ 1953 h 2547"/>
                  <a:gd name="T42" fmla="*/ 18182 w 19008"/>
                  <a:gd name="T43" fmla="*/ 1809 h 2547"/>
                  <a:gd name="T44" fmla="*/ 18448 w 19008"/>
                  <a:gd name="T45" fmla="*/ 1620 h 2547"/>
                  <a:gd name="T46" fmla="*/ 18612 w 19008"/>
                  <a:gd name="T47" fmla="*/ 1462 h 2547"/>
                  <a:gd name="T48" fmla="*/ 18490 w 19008"/>
                  <a:gd name="T49" fmla="*/ 1327 h 2547"/>
                  <a:gd name="T50" fmla="*/ 18142 w 19008"/>
                  <a:gd name="T51" fmla="*/ 1226 h 2547"/>
                  <a:gd name="T52" fmla="*/ 17958 w 19008"/>
                  <a:gd name="T53" fmla="*/ 1129 h 2547"/>
                  <a:gd name="T54" fmla="*/ 18481 w 19008"/>
                  <a:gd name="T55" fmla="*/ 1054 h 2547"/>
                  <a:gd name="T56" fmla="*/ 18912 w 19008"/>
                  <a:gd name="T57" fmla="*/ 974 h 2547"/>
                  <a:gd name="T58" fmla="*/ 18983 w 19008"/>
                  <a:gd name="T59" fmla="*/ 896 h 2547"/>
                  <a:gd name="T60" fmla="*/ 18583 w 19008"/>
                  <a:gd name="T61" fmla="*/ 533 h 2547"/>
                  <a:gd name="T62" fmla="*/ 18245 w 19008"/>
                  <a:gd name="T63" fmla="*/ 337 h 2547"/>
                  <a:gd name="T64" fmla="*/ 17866 w 19008"/>
                  <a:gd name="T65" fmla="*/ 195 h 2547"/>
                  <a:gd name="T66" fmla="*/ 17510 w 19008"/>
                  <a:gd name="T67" fmla="*/ 106 h 2547"/>
                  <a:gd name="T68" fmla="*/ 17029 w 19008"/>
                  <a:gd name="T69" fmla="*/ 65 h 2547"/>
                  <a:gd name="T70" fmla="*/ 16727 w 19008"/>
                  <a:gd name="T71" fmla="*/ 101 h 2547"/>
                  <a:gd name="T72" fmla="*/ 16587 w 19008"/>
                  <a:gd name="T73" fmla="*/ 178 h 2547"/>
                  <a:gd name="T74" fmla="*/ 16617 w 19008"/>
                  <a:gd name="T75" fmla="*/ 306 h 2547"/>
                  <a:gd name="T76" fmla="*/ 16795 w 19008"/>
                  <a:gd name="T77" fmla="*/ 735 h 2547"/>
                  <a:gd name="T78" fmla="*/ 16851 w 19008"/>
                  <a:gd name="T79" fmla="*/ 1000 h 2547"/>
                  <a:gd name="T80" fmla="*/ 16530 w 19008"/>
                  <a:gd name="T81" fmla="*/ 1067 h 2547"/>
                  <a:gd name="T82" fmla="*/ 16114 w 19008"/>
                  <a:gd name="T83" fmla="*/ 1080 h 2547"/>
                  <a:gd name="T84" fmla="*/ 12324 w 19008"/>
                  <a:gd name="T85" fmla="*/ 1072 h 2547"/>
                  <a:gd name="T86" fmla="*/ 8973 w 19008"/>
                  <a:gd name="T87" fmla="*/ 1062 h 2547"/>
                  <a:gd name="T88" fmla="*/ 8417 w 19008"/>
                  <a:gd name="T89" fmla="*/ 1055 h 2547"/>
                  <a:gd name="T90" fmla="*/ 7789 w 19008"/>
                  <a:gd name="T91" fmla="*/ 1050 h 2547"/>
                  <a:gd name="T92" fmla="*/ 6666 w 19008"/>
                  <a:gd name="T93" fmla="*/ 1050 h 2547"/>
                  <a:gd name="T94" fmla="*/ 2333 w 19008"/>
                  <a:gd name="T95" fmla="*/ 1039 h 2547"/>
                  <a:gd name="T96" fmla="*/ 1753 w 19008"/>
                  <a:gd name="T97" fmla="*/ 1038 h 2547"/>
                  <a:gd name="T98" fmla="*/ 1140 w 19008"/>
                  <a:gd name="T99" fmla="*/ 624 h 2547"/>
                  <a:gd name="T100" fmla="*/ 655 w 19008"/>
                  <a:gd name="T101" fmla="*/ 165 h 2547"/>
                  <a:gd name="T102" fmla="*/ 461 w 19008"/>
                  <a:gd name="T103" fmla="*/ 68 h 2547"/>
                  <a:gd name="T104" fmla="*/ 233 w 19008"/>
                  <a:gd name="T105" fmla="*/ 14 h 2547"/>
                  <a:gd name="T106" fmla="*/ 4 w 19008"/>
                  <a:gd name="T107" fmla="*/ 7 h 2547"/>
                  <a:gd name="T108" fmla="*/ 183 w 19008"/>
                  <a:gd name="T109" fmla="*/ 165 h 2547"/>
                  <a:gd name="T110" fmla="*/ 425 w 19008"/>
                  <a:gd name="T111" fmla="*/ 440 h 2547"/>
                  <a:gd name="T112" fmla="*/ 576 w 19008"/>
                  <a:gd name="T113" fmla="*/ 683 h 2547"/>
                  <a:gd name="T114" fmla="*/ 658 w 19008"/>
                  <a:gd name="T115" fmla="*/ 919 h 2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08" h="2547">
                    <a:moveTo>
                      <a:pt x="675" y="1073"/>
                    </a:moveTo>
                    <a:lnTo>
                      <a:pt x="675" y="1145"/>
                    </a:lnTo>
                    <a:lnTo>
                      <a:pt x="674" y="1212"/>
                    </a:lnTo>
                    <a:lnTo>
                      <a:pt x="670" y="1272"/>
                    </a:lnTo>
                    <a:lnTo>
                      <a:pt x="665" y="1331"/>
                    </a:lnTo>
                    <a:lnTo>
                      <a:pt x="662" y="1359"/>
                    </a:lnTo>
                    <a:lnTo>
                      <a:pt x="658" y="1389"/>
                    </a:lnTo>
                    <a:lnTo>
                      <a:pt x="653" y="1418"/>
                    </a:lnTo>
                    <a:lnTo>
                      <a:pt x="646" y="1449"/>
                    </a:lnTo>
                    <a:lnTo>
                      <a:pt x="640" y="1480"/>
                    </a:lnTo>
                    <a:lnTo>
                      <a:pt x="632" y="1513"/>
                    </a:lnTo>
                    <a:lnTo>
                      <a:pt x="623" y="1549"/>
                    </a:lnTo>
                    <a:lnTo>
                      <a:pt x="612" y="1585"/>
                    </a:lnTo>
                    <a:lnTo>
                      <a:pt x="599" y="1631"/>
                    </a:lnTo>
                    <a:lnTo>
                      <a:pt x="587" y="1675"/>
                    </a:lnTo>
                    <a:lnTo>
                      <a:pt x="573" y="1719"/>
                    </a:lnTo>
                    <a:lnTo>
                      <a:pt x="557" y="1763"/>
                    </a:lnTo>
                    <a:lnTo>
                      <a:pt x="524" y="1853"/>
                    </a:lnTo>
                    <a:lnTo>
                      <a:pt x="497" y="1920"/>
                    </a:lnTo>
                    <a:lnTo>
                      <a:pt x="476" y="1972"/>
                    </a:lnTo>
                    <a:lnTo>
                      <a:pt x="456" y="2015"/>
                    </a:lnTo>
                    <a:lnTo>
                      <a:pt x="437" y="2058"/>
                    </a:lnTo>
                    <a:lnTo>
                      <a:pt x="413" y="2105"/>
                    </a:lnTo>
                    <a:lnTo>
                      <a:pt x="385" y="2167"/>
                    </a:lnTo>
                    <a:lnTo>
                      <a:pt x="347" y="2249"/>
                    </a:lnTo>
                    <a:lnTo>
                      <a:pt x="225" y="2514"/>
                    </a:lnTo>
                    <a:lnTo>
                      <a:pt x="222" y="2523"/>
                    </a:lnTo>
                    <a:lnTo>
                      <a:pt x="220" y="2532"/>
                    </a:lnTo>
                    <a:lnTo>
                      <a:pt x="219" y="2537"/>
                    </a:lnTo>
                    <a:lnTo>
                      <a:pt x="219" y="2542"/>
                    </a:lnTo>
                    <a:lnTo>
                      <a:pt x="221" y="2545"/>
                    </a:lnTo>
                    <a:lnTo>
                      <a:pt x="225" y="2547"/>
                    </a:lnTo>
                    <a:lnTo>
                      <a:pt x="230" y="2547"/>
                    </a:lnTo>
                    <a:lnTo>
                      <a:pt x="239" y="2546"/>
                    </a:lnTo>
                    <a:lnTo>
                      <a:pt x="259" y="2542"/>
                    </a:lnTo>
                    <a:lnTo>
                      <a:pt x="263" y="2541"/>
                    </a:lnTo>
                    <a:lnTo>
                      <a:pt x="263" y="2540"/>
                    </a:lnTo>
                    <a:lnTo>
                      <a:pt x="263" y="2539"/>
                    </a:lnTo>
                    <a:lnTo>
                      <a:pt x="263" y="2537"/>
                    </a:lnTo>
                    <a:lnTo>
                      <a:pt x="266" y="2535"/>
                    </a:lnTo>
                    <a:lnTo>
                      <a:pt x="277" y="2526"/>
                    </a:lnTo>
                    <a:lnTo>
                      <a:pt x="283" y="2520"/>
                    </a:lnTo>
                    <a:lnTo>
                      <a:pt x="285" y="2516"/>
                    </a:lnTo>
                    <a:lnTo>
                      <a:pt x="286" y="2513"/>
                    </a:lnTo>
                    <a:lnTo>
                      <a:pt x="287" y="2510"/>
                    </a:lnTo>
                    <a:lnTo>
                      <a:pt x="291" y="2507"/>
                    </a:lnTo>
                    <a:lnTo>
                      <a:pt x="299" y="2501"/>
                    </a:lnTo>
                    <a:lnTo>
                      <a:pt x="314" y="2492"/>
                    </a:lnTo>
                    <a:lnTo>
                      <a:pt x="354" y="2469"/>
                    </a:lnTo>
                    <a:lnTo>
                      <a:pt x="387" y="2452"/>
                    </a:lnTo>
                    <a:lnTo>
                      <a:pt x="417" y="2438"/>
                    </a:lnTo>
                    <a:lnTo>
                      <a:pt x="447" y="2423"/>
                    </a:lnTo>
                    <a:lnTo>
                      <a:pt x="481" y="2406"/>
                    </a:lnTo>
                    <a:lnTo>
                      <a:pt x="522" y="2383"/>
                    </a:lnTo>
                    <a:lnTo>
                      <a:pt x="574" y="2352"/>
                    </a:lnTo>
                    <a:lnTo>
                      <a:pt x="639" y="2309"/>
                    </a:lnTo>
                    <a:lnTo>
                      <a:pt x="674" y="2286"/>
                    </a:lnTo>
                    <a:lnTo>
                      <a:pt x="709" y="2260"/>
                    </a:lnTo>
                    <a:lnTo>
                      <a:pt x="745" y="2233"/>
                    </a:lnTo>
                    <a:lnTo>
                      <a:pt x="779" y="2205"/>
                    </a:lnTo>
                    <a:lnTo>
                      <a:pt x="814" y="2176"/>
                    </a:lnTo>
                    <a:lnTo>
                      <a:pt x="848" y="2147"/>
                    </a:lnTo>
                    <a:lnTo>
                      <a:pt x="883" y="2116"/>
                    </a:lnTo>
                    <a:lnTo>
                      <a:pt x="917" y="2085"/>
                    </a:lnTo>
                    <a:lnTo>
                      <a:pt x="949" y="2053"/>
                    </a:lnTo>
                    <a:lnTo>
                      <a:pt x="982" y="2021"/>
                    </a:lnTo>
                    <a:lnTo>
                      <a:pt x="1015" y="1987"/>
                    </a:lnTo>
                    <a:lnTo>
                      <a:pt x="1045" y="1954"/>
                    </a:lnTo>
                    <a:lnTo>
                      <a:pt x="1075" y="1922"/>
                    </a:lnTo>
                    <a:lnTo>
                      <a:pt x="1105" y="1889"/>
                    </a:lnTo>
                    <a:lnTo>
                      <a:pt x="1132" y="1856"/>
                    </a:lnTo>
                    <a:lnTo>
                      <a:pt x="1159" y="1824"/>
                    </a:lnTo>
                    <a:lnTo>
                      <a:pt x="1390" y="1546"/>
                    </a:lnTo>
                    <a:lnTo>
                      <a:pt x="1415" y="1522"/>
                    </a:lnTo>
                    <a:lnTo>
                      <a:pt x="1436" y="1503"/>
                    </a:lnTo>
                    <a:lnTo>
                      <a:pt x="1459" y="1485"/>
                    </a:lnTo>
                    <a:lnTo>
                      <a:pt x="1486" y="1465"/>
                    </a:lnTo>
                    <a:lnTo>
                      <a:pt x="1508" y="1448"/>
                    </a:lnTo>
                    <a:lnTo>
                      <a:pt x="1533" y="1430"/>
                    </a:lnTo>
                    <a:lnTo>
                      <a:pt x="1561" y="1411"/>
                    </a:lnTo>
                    <a:lnTo>
                      <a:pt x="1591" y="1393"/>
                    </a:lnTo>
                    <a:lnTo>
                      <a:pt x="1606" y="1384"/>
                    </a:lnTo>
                    <a:lnTo>
                      <a:pt x="1622" y="1376"/>
                    </a:lnTo>
                    <a:lnTo>
                      <a:pt x="1637" y="1369"/>
                    </a:lnTo>
                    <a:lnTo>
                      <a:pt x="1653" y="1363"/>
                    </a:lnTo>
                    <a:lnTo>
                      <a:pt x="1669" y="1357"/>
                    </a:lnTo>
                    <a:lnTo>
                      <a:pt x="1685" y="1353"/>
                    </a:lnTo>
                    <a:lnTo>
                      <a:pt x="1699" y="1351"/>
                    </a:lnTo>
                    <a:lnTo>
                      <a:pt x="1714" y="1350"/>
                    </a:lnTo>
                    <a:lnTo>
                      <a:pt x="1714" y="1316"/>
                    </a:lnTo>
                    <a:lnTo>
                      <a:pt x="12141" y="1304"/>
                    </a:lnTo>
                    <a:lnTo>
                      <a:pt x="12202" y="1304"/>
                    </a:lnTo>
                    <a:lnTo>
                      <a:pt x="12263" y="1304"/>
                    </a:lnTo>
                    <a:lnTo>
                      <a:pt x="12322" y="1304"/>
                    </a:lnTo>
                    <a:lnTo>
                      <a:pt x="12380" y="1303"/>
                    </a:lnTo>
                    <a:lnTo>
                      <a:pt x="12438" y="1302"/>
                    </a:lnTo>
                    <a:lnTo>
                      <a:pt x="12497" y="1301"/>
                    </a:lnTo>
                    <a:lnTo>
                      <a:pt x="12555" y="1301"/>
                    </a:lnTo>
                    <a:lnTo>
                      <a:pt x="12612" y="1300"/>
                    </a:lnTo>
                    <a:lnTo>
                      <a:pt x="12670" y="1298"/>
                    </a:lnTo>
                    <a:lnTo>
                      <a:pt x="12727" y="1297"/>
                    </a:lnTo>
                    <a:lnTo>
                      <a:pt x="12785" y="1296"/>
                    </a:lnTo>
                    <a:lnTo>
                      <a:pt x="12843" y="1296"/>
                    </a:lnTo>
                    <a:lnTo>
                      <a:pt x="12902" y="1295"/>
                    </a:lnTo>
                    <a:lnTo>
                      <a:pt x="12961" y="1295"/>
                    </a:lnTo>
                    <a:lnTo>
                      <a:pt x="13020" y="1294"/>
                    </a:lnTo>
                    <a:lnTo>
                      <a:pt x="13081" y="1294"/>
                    </a:lnTo>
                    <a:lnTo>
                      <a:pt x="16642" y="1294"/>
                    </a:lnTo>
                    <a:lnTo>
                      <a:pt x="16675" y="1294"/>
                    </a:lnTo>
                    <a:lnTo>
                      <a:pt x="16706" y="1293"/>
                    </a:lnTo>
                    <a:lnTo>
                      <a:pt x="16735" y="1293"/>
                    </a:lnTo>
                    <a:lnTo>
                      <a:pt x="16764" y="1290"/>
                    </a:lnTo>
                    <a:lnTo>
                      <a:pt x="16791" y="1289"/>
                    </a:lnTo>
                    <a:lnTo>
                      <a:pt x="16819" y="1287"/>
                    </a:lnTo>
                    <a:lnTo>
                      <a:pt x="16846" y="1285"/>
                    </a:lnTo>
                    <a:lnTo>
                      <a:pt x="16874" y="1283"/>
                    </a:lnTo>
                    <a:lnTo>
                      <a:pt x="16876" y="1304"/>
                    </a:lnTo>
                    <a:lnTo>
                      <a:pt x="16878" y="1323"/>
                    </a:lnTo>
                    <a:lnTo>
                      <a:pt x="16881" y="1341"/>
                    </a:lnTo>
                    <a:lnTo>
                      <a:pt x="16885" y="1358"/>
                    </a:lnTo>
                    <a:lnTo>
                      <a:pt x="16890" y="1376"/>
                    </a:lnTo>
                    <a:lnTo>
                      <a:pt x="16892" y="1395"/>
                    </a:lnTo>
                    <a:lnTo>
                      <a:pt x="16895" y="1415"/>
                    </a:lnTo>
                    <a:lnTo>
                      <a:pt x="16896" y="1437"/>
                    </a:lnTo>
                    <a:lnTo>
                      <a:pt x="16896" y="1483"/>
                    </a:lnTo>
                    <a:lnTo>
                      <a:pt x="16895" y="1528"/>
                    </a:lnTo>
                    <a:lnTo>
                      <a:pt x="16892" y="1573"/>
                    </a:lnTo>
                    <a:lnTo>
                      <a:pt x="16889" y="1619"/>
                    </a:lnTo>
                    <a:lnTo>
                      <a:pt x="16885" y="1663"/>
                    </a:lnTo>
                    <a:lnTo>
                      <a:pt x="16880" y="1708"/>
                    </a:lnTo>
                    <a:lnTo>
                      <a:pt x="16874" y="1752"/>
                    </a:lnTo>
                    <a:lnTo>
                      <a:pt x="16870" y="1796"/>
                    </a:lnTo>
                    <a:lnTo>
                      <a:pt x="16855" y="1883"/>
                    </a:lnTo>
                    <a:lnTo>
                      <a:pt x="16841" y="1966"/>
                    </a:lnTo>
                    <a:lnTo>
                      <a:pt x="16824" y="2047"/>
                    </a:lnTo>
                    <a:lnTo>
                      <a:pt x="16808" y="2123"/>
                    </a:lnTo>
                    <a:lnTo>
                      <a:pt x="16828" y="2124"/>
                    </a:lnTo>
                    <a:lnTo>
                      <a:pt x="16846" y="2125"/>
                    </a:lnTo>
                    <a:lnTo>
                      <a:pt x="16864" y="2128"/>
                    </a:lnTo>
                    <a:lnTo>
                      <a:pt x="16880" y="2130"/>
                    </a:lnTo>
                    <a:lnTo>
                      <a:pt x="16898" y="2132"/>
                    </a:lnTo>
                    <a:lnTo>
                      <a:pt x="16917" y="2134"/>
                    </a:lnTo>
                    <a:lnTo>
                      <a:pt x="16939" y="2135"/>
                    </a:lnTo>
                    <a:lnTo>
                      <a:pt x="16962" y="2135"/>
                    </a:lnTo>
                    <a:lnTo>
                      <a:pt x="17001" y="2132"/>
                    </a:lnTo>
                    <a:lnTo>
                      <a:pt x="17036" y="2129"/>
                    </a:lnTo>
                    <a:lnTo>
                      <a:pt x="17072" y="2125"/>
                    </a:lnTo>
                    <a:lnTo>
                      <a:pt x="17118" y="2123"/>
                    </a:lnTo>
                    <a:lnTo>
                      <a:pt x="17154" y="2122"/>
                    </a:lnTo>
                    <a:lnTo>
                      <a:pt x="17190" y="2118"/>
                    </a:lnTo>
                    <a:lnTo>
                      <a:pt x="17227" y="2115"/>
                    </a:lnTo>
                    <a:lnTo>
                      <a:pt x="17265" y="2109"/>
                    </a:lnTo>
                    <a:lnTo>
                      <a:pt x="17303" y="2104"/>
                    </a:lnTo>
                    <a:lnTo>
                      <a:pt x="17340" y="2097"/>
                    </a:lnTo>
                    <a:lnTo>
                      <a:pt x="17376" y="2091"/>
                    </a:lnTo>
                    <a:lnTo>
                      <a:pt x="17411" y="2085"/>
                    </a:lnTo>
                    <a:lnTo>
                      <a:pt x="17452" y="2078"/>
                    </a:lnTo>
                    <a:lnTo>
                      <a:pt x="17493" y="2071"/>
                    </a:lnTo>
                    <a:lnTo>
                      <a:pt x="17534" y="2062"/>
                    </a:lnTo>
                    <a:lnTo>
                      <a:pt x="17574" y="2053"/>
                    </a:lnTo>
                    <a:lnTo>
                      <a:pt x="17614" y="2042"/>
                    </a:lnTo>
                    <a:lnTo>
                      <a:pt x="17655" y="2031"/>
                    </a:lnTo>
                    <a:lnTo>
                      <a:pt x="17694" y="2021"/>
                    </a:lnTo>
                    <a:lnTo>
                      <a:pt x="17733" y="2009"/>
                    </a:lnTo>
                    <a:lnTo>
                      <a:pt x="17772" y="1996"/>
                    </a:lnTo>
                    <a:lnTo>
                      <a:pt x="17812" y="1983"/>
                    </a:lnTo>
                    <a:lnTo>
                      <a:pt x="17850" y="1968"/>
                    </a:lnTo>
                    <a:lnTo>
                      <a:pt x="17889" y="1953"/>
                    </a:lnTo>
                    <a:lnTo>
                      <a:pt x="17927" y="1938"/>
                    </a:lnTo>
                    <a:lnTo>
                      <a:pt x="17964" y="1922"/>
                    </a:lnTo>
                    <a:lnTo>
                      <a:pt x="18002" y="1904"/>
                    </a:lnTo>
                    <a:lnTo>
                      <a:pt x="18039" y="1886"/>
                    </a:lnTo>
                    <a:lnTo>
                      <a:pt x="18074" y="1869"/>
                    </a:lnTo>
                    <a:lnTo>
                      <a:pt x="18111" y="1850"/>
                    </a:lnTo>
                    <a:lnTo>
                      <a:pt x="18147" y="1829"/>
                    </a:lnTo>
                    <a:lnTo>
                      <a:pt x="18182" y="1809"/>
                    </a:lnTo>
                    <a:lnTo>
                      <a:pt x="18217" y="1788"/>
                    </a:lnTo>
                    <a:lnTo>
                      <a:pt x="18251" y="1767"/>
                    </a:lnTo>
                    <a:lnTo>
                      <a:pt x="18286" y="1744"/>
                    </a:lnTo>
                    <a:lnTo>
                      <a:pt x="18319" y="1720"/>
                    </a:lnTo>
                    <a:lnTo>
                      <a:pt x="18352" y="1696"/>
                    </a:lnTo>
                    <a:lnTo>
                      <a:pt x="18384" y="1671"/>
                    </a:lnTo>
                    <a:lnTo>
                      <a:pt x="18416" y="1647"/>
                    </a:lnTo>
                    <a:lnTo>
                      <a:pt x="18448" y="1620"/>
                    </a:lnTo>
                    <a:lnTo>
                      <a:pt x="18479" y="1593"/>
                    </a:lnTo>
                    <a:lnTo>
                      <a:pt x="18510" y="1566"/>
                    </a:lnTo>
                    <a:lnTo>
                      <a:pt x="18541" y="1537"/>
                    </a:lnTo>
                    <a:lnTo>
                      <a:pt x="18570" y="1509"/>
                    </a:lnTo>
                    <a:lnTo>
                      <a:pt x="18582" y="1497"/>
                    </a:lnTo>
                    <a:lnTo>
                      <a:pt x="18591" y="1486"/>
                    </a:lnTo>
                    <a:lnTo>
                      <a:pt x="18602" y="1474"/>
                    </a:lnTo>
                    <a:lnTo>
                      <a:pt x="18612" y="1462"/>
                    </a:lnTo>
                    <a:lnTo>
                      <a:pt x="18636" y="1439"/>
                    </a:lnTo>
                    <a:lnTo>
                      <a:pt x="18653" y="1418"/>
                    </a:lnTo>
                    <a:lnTo>
                      <a:pt x="18668" y="1398"/>
                    </a:lnTo>
                    <a:lnTo>
                      <a:pt x="18687" y="1371"/>
                    </a:lnTo>
                    <a:lnTo>
                      <a:pt x="18639" y="1360"/>
                    </a:lnTo>
                    <a:lnTo>
                      <a:pt x="18589" y="1348"/>
                    </a:lnTo>
                    <a:lnTo>
                      <a:pt x="18540" y="1338"/>
                    </a:lnTo>
                    <a:lnTo>
                      <a:pt x="18490" y="1327"/>
                    </a:lnTo>
                    <a:lnTo>
                      <a:pt x="18441" y="1315"/>
                    </a:lnTo>
                    <a:lnTo>
                      <a:pt x="18393" y="1303"/>
                    </a:lnTo>
                    <a:lnTo>
                      <a:pt x="18344" y="1291"/>
                    </a:lnTo>
                    <a:lnTo>
                      <a:pt x="18295" y="1277"/>
                    </a:lnTo>
                    <a:lnTo>
                      <a:pt x="18261" y="1268"/>
                    </a:lnTo>
                    <a:lnTo>
                      <a:pt x="18224" y="1254"/>
                    </a:lnTo>
                    <a:lnTo>
                      <a:pt x="18184" y="1241"/>
                    </a:lnTo>
                    <a:lnTo>
                      <a:pt x="18142" y="1226"/>
                    </a:lnTo>
                    <a:lnTo>
                      <a:pt x="18102" y="1209"/>
                    </a:lnTo>
                    <a:lnTo>
                      <a:pt x="18062" y="1192"/>
                    </a:lnTo>
                    <a:lnTo>
                      <a:pt x="18027" y="1175"/>
                    </a:lnTo>
                    <a:lnTo>
                      <a:pt x="17995" y="1157"/>
                    </a:lnTo>
                    <a:lnTo>
                      <a:pt x="17984" y="1150"/>
                    </a:lnTo>
                    <a:lnTo>
                      <a:pt x="17974" y="1143"/>
                    </a:lnTo>
                    <a:lnTo>
                      <a:pt x="17966" y="1136"/>
                    </a:lnTo>
                    <a:lnTo>
                      <a:pt x="17958" y="1129"/>
                    </a:lnTo>
                    <a:lnTo>
                      <a:pt x="18001" y="1119"/>
                    </a:lnTo>
                    <a:lnTo>
                      <a:pt x="18052" y="1111"/>
                    </a:lnTo>
                    <a:lnTo>
                      <a:pt x="18111" y="1101"/>
                    </a:lnTo>
                    <a:lnTo>
                      <a:pt x="18178" y="1093"/>
                    </a:lnTo>
                    <a:lnTo>
                      <a:pt x="18249" y="1083"/>
                    </a:lnTo>
                    <a:lnTo>
                      <a:pt x="18324" y="1074"/>
                    </a:lnTo>
                    <a:lnTo>
                      <a:pt x="18401" y="1064"/>
                    </a:lnTo>
                    <a:lnTo>
                      <a:pt x="18481" y="1054"/>
                    </a:lnTo>
                    <a:lnTo>
                      <a:pt x="18559" y="1043"/>
                    </a:lnTo>
                    <a:lnTo>
                      <a:pt x="18637" y="1031"/>
                    </a:lnTo>
                    <a:lnTo>
                      <a:pt x="18713" y="1018"/>
                    </a:lnTo>
                    <a:lnTo>
                      <a:pt x="18785" y="1005"/>
                    </a:lnTo>
                    <a:lnTo>
                      <a:pt x="18819" y="998"/>
                    </a:lnTo>
                    <a:lnTo>
                      <a:pt x="18851" y="991"/>
                    </a:lnTo>
                    <a:lnTo>
                      <a:pt x="18882" y="982"/>
                    </a:lnTo>
                    <a:lnTo>
                      <a:pt x="18912" y="974"/>
                    </a:lnTo>
                    <a:lnTo>
                      <a:pt x="18939" y="967"/>
                    </a:lnTo>
                    <a:lnTo>
                      <a:pt x="18964" y="958"/>
                    </a:lnTo>
                    <a:lnTo>
                      <a:pt x="18988" y="949"/>
                    </a:lnTo>
                    <a:lnTo>
                      <a:pt x="19008" y="940"/>
                    </a:lnTo>
                    <a:lnTo>
                      <a:pt x="19003" y="927"/>
                    </a:lnTo>
                    <a:lnTo>
                      <a:pt x="18998" y="916"/>
                    </a:lnTo>
                    <a:lnTo>
                      <a:pt x="18991" y="906"/>
                    </a:lnTo>
                    <a:lnTo>
                      <a:pt x="18983" y="896"/>
                    </a:lnTo>
                    <a:lnTo>
                      <a:pt x="18962" y="873"/>
                    </a:lnTo>
                    <a:lnTo>
                      <a:pt x="18932" y="839"/>
                    </a:lnTo>
                    <a:lnTo>
                      <a:pt x="18849" y="746"/>
                    </a:lnTo>
                    <a:lnTo>
                      <a:pt x="18770" y="681"/>
                    </a:lnTo>
                    <a:lnTo>
                      <a:pt x="18696" y="619"/>
                    </a:lnTo>
                    <a:lnTo>
                      <a:pt x="18658" y="589"/>
                    </a:lnTo>
                    <a:lnTo>
                      <a:pt x="18621" y="561"/>
                    </a:lnTo>
                    <a:lnTo>
                      <a:pt x="18583" y="533"/>
                    </a:lnTo>
                    <a:lnTo>
                      <a:pt x="18545" y="507"/>
                    </a:lnTo>
                    <a:lnTo>
                      <a:pt x="18507" y="481"/>
                    </a:lnTo>
                    <a:lnTo>
                      <a:pt x="18466" y="455"/>
                    </a:lnTo>
                    <a:lnTo>
                      <a:pt x="18426" y="430"/>
                    </a:lnTo>
                    <a:lnTo>
                      <a:pt x="18383" y="406"/>
                    </a:lnTo>
                    <a:lnTo>
                      <a:pt x="18339" y="383"/>
                    </a:lnTo>
                    <a:lnTo>
                      <a:pt x="18293" y="360"/>
                    </a:lnTo>
                    <a:lnTo>
                      <a:pt x="18245" y="337"/>
                    </a:lnTo>
                    <a:lnTo>
                      <a:pt x="18194" y="316"/>
                    </a:lnTo>
                    <a:lnTo>
                      <a:pt x="18122" y="286"/>
                    </a:lnTo>
                    <a:lnTo>
                      <a:pt x="18066" y="264"/>
                    </a:lnTo>
                    <a:lnTo>
                      <a:pt x="18023" y="247"/>
                    </a:lnTo>
                    <a:lnTo>
                      <a:pt x="17988" y="234"/>
                    </a:lnTo>
                    <a:lnTo>
                      <a:pt x="17952" y="222"/>
                    </a:lnTo>
                    <a:lnTo>
                      <a:pt x="17914" y="210"/>
                    </a:lnTo>
                    <a:lnTo>
                      <a:pt x="17866" y="195"/>
                    </a:lnTo>
                    <a:lnTo>
                      <a:pt x="17805" y="176"/>
                    </a:lnTo>
                    <a:lnTo>
                      <a:pt x="17769" y="165"/>
                    </a:lnTo>
                    <a:lnTo>
                      <a:pt x="17731" y="154"/>
                    </a:lnTo>
                    <a:lnTo>
                      <a:pt x="17692" y="144"/>
                    </a:lnTo>
                    <a:lnTo>
                      <a:pt x="17656" y="135"/>
                    </a:lnTo>
                    <a:lnTo>
                      <a:pt x="17611" y="126"/>
                    </a:lnTo>
                    <a:lnTo>
                      <a:pt x="17562" y="115"/>
                    </a:lnTo>
                    <a:lnTo>
                      <a:pt x="17510" y="106"/>
                    </a:lnTo>
                    <a:lnTo>
                      <a:pt x="17454" y="97"/>
                    </a:lnTo>
                    <a:lnTo>
                      <a:pt x="17397" y="89"/>
                    </a:lnTo>
                    <a:lnTo>
                      <a:pt x="17338" y="82"/>
                    </a:lnTo>
                    <a:lnTo>
                      <a:pt x="17277" y="76"/>
                    </a:lnTo>
                    <a:lnTo>
                      <a:pt x="17215" y="71"/>
                    </a:lnTo>
                    <a:lnTo>
                      <a:pt x="17152" y="68"/>
                    </a:lnTo>
                    <a:lnTo>
                      <a:pt x="17091" y="67"/>
                    </a:lnTo>
                    <a:lnTo>
                      <a:pt x="17029" y="65"/>
                    </a:lnTo>
                    <a:lnTo>
                      <a:pt x="16969" y="68"/>
                    </a:lnTo>
                    <a:lnTo>
                      <a:pt x="16910" y="71"/>
                    </a:lnTo>
                    <a:lnTo>
                      <a:pt x="16853" y="76"/>
                    </a:lnTo>
                    <a:lnTo>
                      <a:pt x="16826" y="81"/>
                    </a:lnTo>
                    <a:lnTo>
                      <a:pt x="16798" y="84"/>
                    </a:lnTo>
                    <a:lnTo>
                      <a:pt x="16772" y="89"/>
                    </a:lnTo>
                    <a:lnTo>
                      <a:pt x="16747" y="95"/>
                    </a:lnTo>
                    <a:lnTo>
                      <a:pt x="16727" y="101"/>
                    </a:lnTo>
                    <a:lnTo>
                      <a:pt x="16701" y="110"/>
                    </a:lnTo>
                    <a:lnTo>
                      <a:pt x="16672" y="124"/>
                    </a:lnTo>
                    <a:lnTo>
                      <a:pt x="16644" y="139"/>
                    </a:lnTo>
                    <a:lnTo>
                      <a:pt x="16631" y="146"/>
                    </a:lnTo>
                    <a:lnTo>
                      <a:pt x="16618" y="154"/>
                    </a:lnTo>
                    <a:lnTo>
                      <a:pt x="16606" y="163"/>
                    </a:lnTo>
                    <a:lnTo>
                      <a:pt x="16595" y="170"/>
                    </a:lnTo>
                    <a:lnTo>
                      <a:pt x="16587" y="178"/>
                    </a:lnTo>
                    <a:lnTo>
                      <a:pt x="16581" y="185"/>
                    </a:lnTo>
                    <a:lnTo>
                      <a:pt x="16576" y="192"/>
                    </a:lnTo>
                    <a:lnTo>
                      <a:pt x="16575" y="200"/>
                    </a:lnTo>
                    <a:lnTo>
                      <a:pt x="16576" y="208"/>
                    </a:lnTo>
                    <a:lnTo>
                      <a:pt x="16581" y="221"/>
                    </a:lnTo>
                    <a:lnTo>
                      <a:pt x="16587" y="238"/>
                    </a:lnTo>
                    <a:lnTo>
                      <a:pt x="16595" y="258"/>
                    </a:lnTo>
                    <a:lnTo>
                      <a:pt x="16617" y="306"/>
                    </a:lnTo>
                    <a:lnTo>
                      <a:pt x="16643" y="362"/>
                    </a:lnTo>
                    <a:lnTo>
                      <a:pt x="16670" y="421"/>
                    </a:lnTo>
                    <a:lnTo>
                      <a:pt x="16696" y="479"/>
                    </a:lnTo>
                    <a:lnTo>
                      <a:pt x="16719" y="530"/>
                    </a:lnTo>
                    <a:lnTo>
                      <a:pt x="16735" y="570"/>
                    </a:lnTo>
                    <a:lnTo>
                      <a:pt x="16754" y="624"/>
                    </a:lnTo>
                    <a:lnTo>
                      <a:pt x="16775" y="678"/>
                    </a:lnTo>
                    <a:lnTo>
                      <a:pt x="16795" y="735"/>
                    </a:lnTo>
                    <a:lnTo>
                      <a:pt x="16813" y="795"/>
                    </a:lnTo>
                    <a:lnTo>
                      <a:pt x="16821" y="823"/>
                    </a:lnTo>
                    <a:lnTo>
                      <a:pt x="16828" y="853"/>
                    </a:lnTo>
                    <a:lnTo>
                      <a:pt x="16835" y="883"/>
                    </a:lnTo>
                    <a:lnTo>
                      <a:pt x="16841" y="912"/>
                    </a:lnTo>
                    <a:lnTo>
                      <a:pt x="16846" y="942"/>
                    </a:lnTo>
                    <a:lnTo>
                      <a:pt x="16849" y="971"/>
                    </a:lnTo>
                    <a:lnTo>
                      <a:pt x="16851" y="1000"/>
                    </a:lnTo>
                    <a:lnTo>
                      <a:pt x="16852" y="1029"/>
                    </a:lnTo>
                    <a:lnTo>
                      <a:pt x="16827" y="1029"/>
                    </a:lnTo>
                    <a:lnTo>
                      <a:pt x="16801" y="1031"/>
                    </a:lnTo>
                    <a:lnTo>
                      <a:pt x="16771" y="1034"/>
                    </a:lnTo>
                    <a:lnTo>
                      <a:pt x="16740" y="1037"/>
                    </a:lnTo>
                    <a:lnTo>
                      <a:pt x="16674" y="1047"/>
                    </a:lnTo>
                    <a:lnTo>
                      <a:pt x="16602" y="1056"/>
                    </a:lnTo>
                    <a:lnTo>
                      <a:pt x="16530" y="1067"/>
                    </a:lnTo>
                    <a:lnTo>
                      <a:pt x="16456" y="1075"/>
                    </a:lnTo>
                    <a:lnTo>
                      <a:pt x="16422" y="1079"/>
                    </a:lnTo>
                    <a:lnTo>
                      <a:pt x="16386" y="1081"/>
                    </a:lnTo>
                    <a:lnTo>
                      <a:pt x="16353" y="1083"/>
                    </a:lnTo>
                    <a:lnTo>
                      <a:pt x="16321" y="1083"/>
                    </a:lnTo>
                    <a:lnTo>
                      <a:pt x="16249" y="1083"/>
                    </a:lnTo>
                    <a:lnTo>
                      <a:pt x="16181" y="1082"/>
                    </a:lnTo>
                    <a:lnTo>
                      <a:pt x="16114" y="1080"/>
                    </a:lnTo>
                    <a:lnTo>
                      <a:pt x="16046" y="1077"/>
                    </a:lnTo>
                    <a:lnTo>
                      <a:pt x="15980" y="1076"/>
                    </a:lnTo>
                    <a:lnTo>
                      <a:pt x="15911" y="1074"/>
                    </a:lnTo>
                    <a:lnTo>
                      <a:pt x="15841" y="1073"/>
                    </a:lnTo>
                    <a:lnTo>
                      <a:pt x="15768" y="1073"/>
                    </a:lnTo>
                    <a:lnTo>
                      <a:pt x="12396" y="1073"/>
                    </a:lnTo>
                    <a:lnTo>
                      <a:pt x="12359" y="1073"/>
                    </a:lnTo>
                    <a:lnTo>
                      <a:pt x="12324" y="1072"/>
                    </a:lnTo>
                    <a:lnTo>
                      <a:pt x="12292" y="1069"/>
                    </a:lnTo>
                    <a:lnTo>
                      <a:pt x="12261" y="1067"/>
                    </a:lnTo>
                    <a:lnTo>
                      <a:pt x="12230" y="1064"/>
                    </a:lnTo>
                    <a:lnTo>
                      <a:pt x="12200" y="1063"/>
                    </a:lnTo>
                    <a:lnTo>
                      <a:pt x="12166" y="1062"/>
                    </a:lnTo>
                    <a:lnTo>
                      <a:pt x="12131" y="1062"/>
                    </a:lnTo>
                    <a:lnTo>
                      <a:pt x="9045" y="1062"/>
                    </a:lnTo>
                    <a:lnTo>
                      <a:pt x="8973" y="1062"/>
                    </a:lnTo>
                    <a:lnTo>
                      <a:pt x="8902" y="1061"/>
                    </a:lnTo>
                    <a:lnTo>
                      <a:pt x="8832" y="1061"/>
                    </a:lnTo>
                    <a:lnTo>
                      <a:pt x="8762" y="1060"/>
                    </a:lnTo>
                    <a:lnTo>
                      <a:pt x="8693" y="1058"/>
                    </a:lnTo>
                    <a:lnTo>
                      <a:pt x="8623" y="1058"/>
                    </a:lnTo>
                    <a:lnTo>
                      <a:pt x="8554" y="1057"/>
                    </a:lnTo>
                    <a:lnTo>
                      <a:pt x="8485" y="1056"/>
                    </a:lnTo>
                    <a:lnTo>
                      <a:pt x="8417" y="1055"/>
                    </a:lnTo>
                    <a:lnTo>
                      <a:pt x="8348" y="1054"/>
                    </a:lnTo>
                    <a:lnTo>
                      <a:pt x="8279" y="1053"/>
                    </a:lnTo>
                    <a:lnTo>
                      <a:pt x="8209" y="1053"/>
                    </a:lnTo>
                    <a:lnTo>
                      <a:pt x="8140" y="1051"/>
                    </a:lnTo>
                    <a:lnTo>
                      <a:pt x="8070" y="1051"/>
                    </a:lnTo>
                    <a:lnTo>
                      <a:pt x="8000" y="1050"/>
                    </a:lnTo>
                    <a:lnTo>
                      <a:pt x="7929" y="1050"/>
                    </a:lnTo>
                    <a:lnTo>
                      <a:pt x="7789" y="1050"/>
                    </a:lnTo>
                    <a:lnTo>
                      <a:pt x="7647" y="1050"/>
                    </a:lnTo>
                    <a:lnTo>
                      <a:pt x="7507" y="1050"/>
                    </a:lnTo>
                    <a:lnTo>
                      <a:pt x="7367" y="1050"/>
                    </a:lnTo>
                    <a:lnTo>
                      <a:pt x="7227" y="1050"/>
                    </a:lnTo>
                    <a:lnTo>
                      <a:pt x="7086" y="1050"/>
                    </a:lnTo>
                    <a:lnTo>
                      <a:pt x="6946" y="1050"/>
                    </a:lnTo>
                    <a:lnTo>
                      <a:pt x="6806" y="1050"/>
                    </a:lnTo>
                    <a:lnTo>
                      <a:pt x="6666" y="1050"/>
                    </a:lnTo>
                    <a:lnTo>
                      <a:pt x="6526" y="1050"/>
                    </a:lnTo>
                    <a:lnTo>
                      <a:pt x="6386" y="1050"/>
                    </a:lnTo>
                    <a:lnTo>
                      <a:pt x="6245" y="1050"/>
                    </a:lnTo>
                    <a:lnTo>
                      <a:pt x="6104" y="1050"/>
                    </a:lnTo>
                    <a:lnTo>
                      <a:pt x="5964" y="1050"/>
                    </a:lnTo>
                    <a:lnTo>
                      <a:pt x="5824" y="1050"/>
                    </a:lnTo>
                    <a:lnTo>
                      <a:pt x="5683" y="1050"/>
                    </a:lnTo>
                    <a:lnTo>
                      <a:pt x="2333" y="1039"/>
                    </a:lnTo>
                    <a:lnTo>
                      <a:pt x="2279" y="1041"/>
                    </a:lnTo>
                    <a:lnTo>
                      <a:pt x="2201" y="1042"/>
                    </a:lnTo>
                    <a:lnTo>
                      <a:pt x="2108" y="1043"/>
                    </a:lnTo>
                    <a:lnTo>
                      <a:pt x="2008" y="1045"/>
                    </a:lnTo>
                    <a:lnTo>
                      <a:pt x="1910" y="1045"/>
                    </a:lnTo>
                    <a:lnTo>
                      <a:pt x="1822" y="1043"/>
                    </a:lnTo>
                    <a:lnTo>
                      <a:pt x="1786" y="1041"/>
                    </a:lnTo>
                    <a:lnTo>
                      <a:pt x="1753" y="1038"/>
                    </a:lnTo>
                    <a:lnTo>
                      <a:pt x="1729" y="1035"/>
                    </a:lnTo>
                    <a:lnTo>
                      <a:pt x="1712" y="1031"/>
                    </a:lnTo>
                    <a:lnTo>
                      <a:pt x="1386" y="858"/>
                    </a:lnTo>
                    <a:lnTo>
                      <a:pt x="1241" y="727"/>
                    </a:lnTo>
                    <a:lnTo>
                      <a:pt x="1205" y="691"/>
                    </a:lnTo>
                    <a:lnTo>
                      <a:pt x="1173" y="658"/>
                    </a:lnTo>
                    <a:lnTo>
                      <a:pt x="1156" y="642"/>
                    </a:lnTo>
                    <a:lnTo>
                      <a:pt x="1140" y="624"/>
                    </a:lnTo>
                    <a:lnTo>
                      <a:pt x="1124" y="605"/>
                    </a:lnTo>
                    <a:lnTo>
                      <a:pt x="1107" y="584"/>
                    </a:lnTo>
                    <a:lnTo>
                      <a:pt x="829" y="298"/>
                    </a:lnTo>
                    <a:lnTo>
                      <a:pt x="788" y="266"/>
                    </a:lnTo>
                    <a:lnTo>
                      <a:pt x="750" y="235"/>
                    </a:lnTo>
                    <a:lnTo>
                      <a:pt x="712" y="206"/>
                    </a:lnTo>
                    <a:lnTo>
                      <a:pt x="675" y="178"/>
                    </a:lnTo>
                    <a:lnTo>
                      <a:pt x="655" y="165"/>
                    </a:lnTo>
                    <a:lnTo>
                      <a:pt x="634" y="152"/>
                    </a:lnTo>
                    <a:lnTo>
                      <a:pt x="614" y="139"/>
                    </a:lnTo>
                    <a:lnTo>
                      <a:pt x="592" y="126"/>
                    </a:lnTo>
                    <a:lnTo>
                      <a:pt x="568" y="114"/>
                    </a:lnTo>
                    <a:lnTo>
                      <a:pt x="543" y="101"/>
                    </a:lnTo>
                    <a:lnTo>
                      <a:pt x="516" y="89"/>
                    </a:lnTo>
                    <a:lnTo>
                      <a:pt x="487" y="77"/>
                    </a:lnTo>
                    <a:lnTo>
                      <a:pt x="461" y="68"/>
                    </a:lnTo>
                    <a:lnTo>
                      <a:pt x="435" y="58"/>
                    </a:lnTo>
                    <a:lnTo>
                      <a:pt x="409" y="50"/>
                    </a:lnTo>
                    <a:lnTo>
                      <a:pt x="381" y="43"/>
                    </a:lnTo>
                    <a:lnTo>
                      <a:pt x="353" y="36"/>
                    </a:lnTo>
                    <a:lnTo>
                      <a:pt x="323" y="30"/>
                    </a:lnTo>
                    <a:lnTo>
                      <a:pt x="293" y="24"/>
                    </a:lnTo>
                    <a:lnTo>
                      <a:pt x="264" y="19"/>
                    </a:lnTo>
                    <a:lnTo>
                      <a:pt x="233" y="14"/>
                    </a:lnTo>
                    <a:lnTo>
                      <a:pt x="201" y="11"/>
                    </a:lnTo>
                    <a:lnTo>
                      <a:pt x="169" y="7"/>
                    </a:lnTo>
                    <a:lnTo>
                      <a:pt x="137" y="5"/>
                    </a:lnTo>
                    <a:lnTo>
                      <a:pt x="103" y="2"/>
                    </a:lnTo>
                    <a:lnTo>
                      <a:pt x="69" y="1"/>
                    </a:lnTo>
                    <a:lnTo>
                      <a:pt x="34" y="0"/>
                    </a:lnTo>
                    <a:lnTo>
                      <a:pt x="0" y="0"/>
                    </a:lnTo>
                    <a:lnTo>
                      <a:pt x="4" y="7"/>
                    </a:lnTo>
                    <a:lnTo>
                      <a:pt x="10" y="15"/>
                    </a:lnTo>
                    <a:lnTo>
                      <a:pt x="18" y="24"/>
                    </a:lnTo>
                    <a:lnTo>
                      <a:pt x="27" y="34"/>
                    </a:lnTo>
                    <a:lnTo>
                      <a:pt x="50" y="56"/>
                    </a:lnTo>
                    <a:lnTo>
                      <a:pt x="77" y="78"/>
                    </a:lnTo>
                    <a:lnTo>
                      <a:pt x="131" y="121"/>
                    </a:lnTo>
                    <a:lnTo>
                      <a:pt x="169" y="152"/>
                    </a:lnTo>
                    <a:lnTo>
                      <a:pt x="183" y="165"/>
                    </a:lnTo>
                    <a:lnTo>
                      <a:pt x="196" y="179"/>
                    </a:lnTo>
                    <a:lnTo>
                      <a:pt x="210" y="192"/>
                    </a:lnTo>
                    <a:lnTo>
                      <a:pt x="223" y="208"/>
                    </a:lnTo>
                    <a:lnTo>
                      <a:pt x="265" y="249"/>
                    </a:lnTo>
                    <a:lnTo>
                      <a:pt x="307" y="295"/>
                    </a:lnTo>
                    <a:lnTo>
                      <a:pt x="347" y="341"/>
                    </a:lnTo>
                    <a:lnTo>
                      <a:pt x="387" y="388"/>
                    </a:lnTo>
                    <a:lnTo>
                      <a:pt x="425" y="440"/>
                    </a:lnTo>
                    <a:lnTo>
                      <a:pt x="463" y="491"/>
                    </a:lnTo>
                    <a:lnTo>
                      <a:pt x="481" y="517"/>
                    </a:lnTo>
                    <a:lnTo>
                      <a:pt x="499" y="544"/>
                    </a:lnTo>
                    <a:lnTo>
                      <a:pt x="516" y="571"/>
                    </a:lnTo>
                    <a:lnTo>
                      <a:pt x="531" y="599"/>
                    </a:lnTo>
                    <a:lnTo>
                      <a:pt x="548" y="626"/>
                    </a:lnTo>
                    <a:lnTo>
                      <a:pt x="562" y="655"/>
                    </a:lnTo>
                    <a:lnTo>
                      <a:pt x="576" y="683"/>
                    </a:lnTo>
                    <a:lnTo>
                      <a:pt x="590" y="712"/>
                    </a:lnTo>
                    <a:lnTo>
                      <a:pt x="602" y="740"/>
                    </a:lnTo>
                    <a:lnTo>
                      <a:pt x="614" y="770"/>
                    </a:lnTo>
                    <a:lnTo>
                      <a:pt x="625" y="800"/>
                    </a:lnTo>
                    <a:lnTo>
                      <a:pt x="636" y="829"/>
                    </a:lnTo>
                    <a:lnTo>
                      <a:pt x="644" y="859"/>
                    </a:lnTo>
                    <a:lnTo>
                      <a:pt x="652" y="889"/>
                    </a:lnTo>
                    <a:lnTo>
                      <a:pt x="658" y="919"/>
                    </a:lnTo>
                    <a:lnTo>
                      <a:pt x="664" y="949"/>
                    </a:lnTo>
                    <a:lnTo>
                      <a:pt x="669" y="980"/>
                    </a:lnTo>
                    <a:lnTo>
                      <a:pt x="672" y="1011"/>
                    </a:lnTo>
                    <a:lnTo>
                      <a:pt x="674" y="1042"/>
                    </a:lnTo>
                    <a:lnTo>
                      <a:pt x="675" y="1073"/>
                    </a:lnTo>
                    <a:close/>
                  </a:path>
                </a:pathLst>
              </a:custGeom>
              <a:gradFill flip="none" rotWithShape="1">
                <a:gsLst>
                  <a:gs pos="100000">
                    <a:schemeClr val="bg1"/>
                  </a:gs>
                  <a:gs pos="68000">
                    <a:srgbClr val="049A86">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Calibri" panose="020F0502020204030204"/>
                  <a:ea typeface="宋体" panose="02010600030101010101" pitchFamily="2" charset="-122"/>
                </a:endParaRPr>
              </a:p>
            </p:txBody>
          </p:sp>
          <p:grpSp>
            <p:nvGrpSpPr>
              <p:cNvPr id="74" name="그룹 12"/>
              <p:cNvGrpSpPr/>
              <p:nvPr/>
            </p:nvGrpSpPr>
            <p:grpSpPr>
              <a:xfrm>
                <a:off x="10677287" y="4221474"/>
                <a:ext cx="314239" cy="314300"/>
                <a:chOff x="642564" y="3401800"/>
                <a:chExt cx="314379" cy="314379"/>
              </a:xfrm>
            </p:grpSpPr>
            <p:sp>
              <p:nvSpPr>
                <p:cNvPr id="75" name="타원 147"/>
                <p:cNvSpPr/>
                <p:nvPr/>
              </p:nvSpPr>
              <p:spPr>
                <a:xfrm>
                  <a:off x="642564" y="3401800"/>
                  <a:ext cx="314379" cy="314379"/>
                </a:xfrm>
                <a:prstGeom prst="ellipse">
                  <a:avLst/>
                </a:prstGeom>
                <a:gradFill>
                  <a:gsLst>
                    <a:gs pos="0">
                      <a:sysClr val="window" lastClr="FFFFFF"/>
                    </a:gs>
                    <a:gs pos="100000">
                      <a:sysClr val="window" lastClr="FFFFFF">
                        <a:alpha val="0"/>
                      </a:sysClr>
                    </a:gs>
                  </a:gsLst>
                  <a:path path="shape">
                    <a:fillToRect l="50000" t="50000" r="50000" b="50000"/>
                  </a:path>
                </a:gradFill>
                <a:ln w="25400" cap="flat" cmpd="sng" algn="ctr">
                  <a:noFill/>
                  <a:prstDash val="solid"/>
                </a:ln>
                <a:effectLst/>
                <a:scene3d>
                  <a:camera prst="orthographicFront"/>
                  <a:lightRig rig="threePt" dir="t"/>
                </a:scene3d>
                <a:sp3d prstMaterial="matte"/>
              </p:spPr>
              <p:txBody>
                <a:bodyPr rtlCol="0" anchor="ctr"/>
                <a:lstStyle/>
                <a:p>
                  <a:pPr algn="ctr" latinLnBrk="1">
                    <a:defRPr/>
                  </a:pPr>
                  <a:endParaRPr lang="ko-KR" altLang="en-US" kern="0" dirty="0">
                    <a:solidFill>
                      <a:prstClr val="white"/>
                    </a:solidFill>
                    <a:latin typeface="맑은 고딕"/>
                    <a:ea typeface="맑은 고딕" panose="020B0503020000020004" pitchFamily="34" charset="-127"/>
                  </a:endParaRPr>
                </a:p>
              </p:txBody>
            </p:sp>
            <p:sp>
              <p:nvSpPr>
                <p:cNvPr id="81" name="타원 148"/>
                <p:cNvSpPr/>
                <p:nvPr/>
              </p:nvSpPr>
              <p:spPr>
                <a:xfrm>
                  <a:off x="672046" y="3572947"/>
                  <a:ext cx="94956" cy="94956"/>
                </a:xfrm>
                <a:prstGeom prst="ellipse">
                  <a:avLst/>
                </a:prstGeom>
                <a:gradFill>
                  <a:gsLst>
                    <a:gs pos="0">
                      <a:sysClr val="window" lastClr="FFFFFF"/>
                    </a:gs>
                    <a:gs pos="100000">
                      <a:sysClr val="window" lastClr="FFFFFF">
                        <a:alpha val="0"/>
                      </a:sysClr>
                    </a:gs>
                  </a:gsLst>
                  <a:path path="shape">
                    <a:fillToRect l="50000" t="50000" r="50000" b="50000"/>
                  </a:path>
                </a:gradFill>
                <a:ln w="25400" cap="flat" cmpd="sng" algn="ctr">
                  <a:noFill/>
                  <a:prstDash val="solid"/>
                </a:ln>
                <a:effectLst/>
                <a:scene3d>
                  <a:camera prst="orthographicFront"/>
                  <a:lightRig rig="threePt" dir="t"/>
                </a:scene3d>
                <a:sp3d prstMaterial="matte"/>
              </p:spPr>
              <p:txBody>
                <a:bodyPr rtlCol="0" anchor="ctr"/>
                <a:lstStyle/>
                <a:p>
                  <a:pPr algn="ctr" latinLnBrk="1">
                    <a:defRPr/>
                  </a:pPr>
                  <a:endParaRPr lang="ko-KR" altLang="en-US" kern="0" dirty="0">
                    <a:solidFill>
                      <a:prstClr val="white"/>
                    </a:solidFill>
                    <a:latin typeface="맑은 고딕"/>
                    <a:ea typeface="맑은 고딕" panose="020B0503020000020004" pitchFamily="34" charset="-127"/>
                  </a:endParaRPr>
                </a:p>
              </p:txBody>
            </p:sp>
          </p:grpSp>
        </p:grpSp>
        <p:grpSp>
          <p:nvGrpSpPr>
            <p:cNvPr id="86" name="组合 85"/>
            <p:cNvGrpSpPr/>
            <p:nvPr/>
          </p:nvGrpSpPr>
          <p:grpSpPr>
            <a:xfrm>
              <a:off x="2222730" y="2565381"/>
              <a:ext cx="1235005" cy="414026"/>
              <a:chOff x="4715088" y="4268044"/>
              <a:chExt cx="2779866" cy="448078"/>
            </a:xfrm>
          </p:grpSpPr>
          <p:grpSp>
            <p:nvGrpSpPr>
              <p:cNvPr id="87" name="组合 86"/>
              <p:cNvGrpSpPr/>
              <p:nvPr/>
            </p:nvGrpSpPr>
            <p:grpSpPr>
              <a:xfrm>
                <a:off x="4958787" y="4268044"/>
                <a:ext cx="2536167" cy="448078"/>
                <a:chOff x="3217245" y="4592743"/>
                <a:chExt cx="5027324" cy="1358258"/>
              </a:xfrm>
            </p:grpSpPr>
            <p:sp>
              <p:nvSpPr>
                <p:cNvPr id="101" name="Freeform 43"/>
                <p:cNvSpPr/>
                <p:nvPr/>
              </p:nvSpPr>
              <p:spPr>
                <a:xfrm>
                  <a:off x="3259543" y="4592743"/>
                  <a:ext cx="4985026" cy="1358258"/>
                </a:xfrm>
                <a:prstGeom prst="roundRect">
                  <a:avLst>
                    <a:gd name="adj" fmla="val 4481"/>
                  </a:avLst>
                </a:prstGeom>
                <a:gradFill flip="none" rotWithShape="1">
                  <a:gsLst>
                    <a:gs pos="0">
                      <a:srgbClr val="049A86"/>
                    </a:gs>
                    <a:gs pos="100000">
                      <a:srgbClr val="03816F"/>
                    </a:gs>
                  </a:gsLst>
                  <a:lin ang="5400000" scaled="1"/>
                  <a:tileRect/>
                </a:gradFill>
                <a:ln w="222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ndParaRPr>
                </a:p>
              </p:txBody>
            </p:sp>
            <p:sp>
              <p:nvSpPr>
                <p:cNvPr id="105" name="Freeform 43"/>
                <p:cNvSpPr/>
                <p:nvPr/>
              </p:nvSpPr>
              <p:spPr>
                <a:xfrm flipH="1">
                  <a:off x="3217245" y="5256352"/>
                  <a:ext cx="4964063" cy="627739"/>
                </a:xfrm>
                <a:prstGeom prst="roundRect">
                  <a:avLst>
                    <a:gd name="adj" fmla="val 0"/>
                  </a:avLst>
                </a:prstGeom>
                <a:gradFill flip="none" rotWithShape="1">
                  <a:gsLst>
                    <a:gs pos="0">
                      <a:srgbClr val="00A29A">
                        <a:alpha val="0"/>
                      </a:srgbClr>
                    </a:gs>
                    <a:gs pos="100000">
                      <a:srgbClr val="00A29A"/>
                    </a:gs>
                  </a:gsLst>
                  <a:lin ang="7800000" scaled="0"/>
                  <a:tileRect/>
                </a:gradFill>
                <a:ln w="222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ndParaRPr>
                </a:p>
              </p:txBody>
            </p:sp>
            <p:sp>
              <p:nvSpPr>
                <p:cNvPr id="106" name="Freeform 43"/>
                <p:cNvSpPr/>
                <p:nvPr/>
              </p:nvSpPr>
              <p:spPr>
                <a:xfrm flipH="1" flipV="1">
                  <a:off x="3310632" y="4653138"/>
                  <a:ext cx="4882844" cy="783773"/>
                </a:xfrm>
                <a:prstGeom prst="roundRect">
                  <a:avLst>
                    <a:gd name="adj" fmla="val 7679"/>
                  </a:avLst>
                </a:prstGeom>
                <a:gradFill flip="none" rotWithShape="1">
                  <a:gsLst>
                    <a:gs pos="0">
                      <a:srgbClr val="9F73B0">
                        <a:alpha val="0"/>
                      </a:srgbClr>
                    </a:gs>
                    <a:gs pos="100000">
                      <a:sysClr val="window" lastClr="FFFFFF">
                        <a:alpha val="17000"/>
                      </a:sysClr>
                    </a:gs>
                  </a:gsLst>
                  <a:lin ang="5400000" scaled="1"/>
                  <a:tileRect/>
                </a:gradFill>
                <a:ln w="222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ndParaRPr>
                </a:p>
              </p:txBody>
            </p:sp>
          </p:grpSp>
          <p:sp>
            <p:nvSpPr>
              <p:cNvPr id="100" name="矩形 99"/>
              <p:cNvSpPr/>
              <p:nvPr/>
            </p:nvSpPr>
            <p:spPr>
              <a:xfrm>
                <a:off x="4715088" y="4327650"/>
                <a:ext cx="2736952" cy="366399"/>
              </a:xfrm>
              <a:prstGeom prst="rect">
                <a:avLst/>
              </a:prstGeom>
            </p:spPr>
            <p:txBody>
              <a:bodyPr wrap="square">
                <a:spAutoFit/>
              </a:bodyPr>
              <a:lstStyle/>
              <a:p>
                <a:pPr lvl="0" indent="406400" algn="just"/>
                <a:r>
                  <a:rPr lang="zh-CN" altLang="en-US" sz="1600" kern="100" dirty="0">
                    <a:solidFill>
                      <a:prstClr val="white"/>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rPr>
                  <a:t>环 境</a:t>
                </a:r>
              </a:p>
            </p:txBody>
          </p:sp>
        </p:grpSp>
        <p:grpSp>
          <p:nvGrpSpPr>
            <p:cNvPr id="112" name="组合 111"/>
            <p:cNvGrpSpPr/>
            <p:nvPr/>
          </p:nvGrpSpPr>
          <p:grpSpPr>
            <a:xfrm>
              <a:off x="6730058" y="2534214"/>
              <a:ext cx="1235005" cy="414026"/>
              <a:chOff x="4715088" y="4268044"/>
              <a:chExt cx="2779866" cy="448078"/>
            </a:xfrm>
          </p:grpSpPr>
          <p:grpSp>
            <p:nvGrpSpPr>
              <p:cNvPr id="113" name="组合 112"/>
              <p:cNvGrpSpPr/>
              <p:nvPr/>
            </p:nvGrpSpPr>
            <p:grpSpPr>
              <a:xfrm>
                <a:off x="4958787" y="4268044"/>
                <a:ext cx="2536167" cy="448078"/>
                <a:chOff x="3217245" y="4592743"/>
                <a:chExt cx="5027324" cy="1358258"/>
              </a:xfrm>
            </p:grpSpPr>
            <p:sp>
              <p:nvSpPr>
                <p:cNvPr id="115" name="Freeform 43"/>
                <p:cNvSpPr/>
                <p:nvPr/>
              </p:nvSpPr>
              <p:spPr>
                <a:xfrm>
                  <a:off x="3259543" y="4592743"/>
                  <a:ext cx="4985026" cy="1358258"/>
                </a:xfrm>
                <a:prstGeom prst="roundRect">
                  <a:avLst>
                    <a:gd name="adj" fmla="val 4481"/>
                  </a:avLst>
                </a:prstGeom>
                <a:gradFill flip="none" rotWithShape="1">
                  <a:gsLst>
                    <a:gs pos="0">
                      <a:srgbClr val="EE6D03"/>
                    </a:gs>
                    <a:gs pos="100000">
                      <a:schemeClr val="accent2"/>
                    </a:gs>
                  </a:gsLst>
                  <a:lin ang="5400000" scaled="1"/>
                  <a:tileRect/>
                </a:gradFill>
                <a:ln w="222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prstClr val="white"/>
                    </a:solidFill>
                    <a:effectLst/>
                    <a:uLnTx/>
                    <a:uFillTx/>
                    <a:latin typeface="Calibri"/>
                  </a:endParaRPr>
                </a:p>
              </p:txBody>
            </p:sp>
            <p:sp>
              <p:nvSpPr>
                <p:cNvPr id="116" name="Freeform 43"/>
                <p:cNvSpPr/>
                <p:nvPr/>
              </p:nvSpPr>
              <p:spPr>
                <a:xfrm flipH="1">
                  <a:off x="3217245" y="5256352"/>
                  <a:ext cx="4964063" cy="627739"/>
                </a:xfrm>
                <a:prstGeom prst="roundRect">
                  <a:avLst>
                    <a:gd name="adj" fmla="val 0"/>
                  </a:avLst>
                </a:prstGeom>
                <a:gradFill flip="none" rotWithShape="1">
                  <a:gsLst>
                    <a:gs pos="0">
                      <a:schemeClr val="bg1">
                        <a:alpha val="0"/>
                      </a:schemeClr>
                    </a:gs>
                    <a:gs pos="100000">
                      <a:srgbClr val="EE6D03">
                        <a:alpha val="49000"/>
                      </a:srgbClr>
                    </a:gs>
                  </a:gsLst>
                  <a:lin ang="7800000" scaled="0"/>
                  <a:tileRect/>
                </a:gradFill>
                <a:ln w="222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ndParaRPr>
                </a:p>
              </p:txBody>
            </p:sp>
            <p:sp>
              <p:nvSpPr>
                <p:cNvPr id="117" name="Freeform 43"/>
                <p:cNvSpPr/>
                <p:nvPr/>
              </p:nvSpPr>
              <p:spPr>
                <a:xfrm flipH="1" flipV="1">
                  <a:off x="3310632" y="4653138"/>
                  <a:ext cx="4882844" cy="783773"/>
                </a:xfrm>
                <a:prstGeom prst="roundRect">
                  <a:avLst>
                    <a:gd name="adj" fmla="val 7679"/>
                  </a:avLst>
                </a:prstGeom>
                <a:gradFill flip="none" rotWithShape="1">
                  <a:gsLst>
                    <a:gs pos="0">
                      <a:srgbClr val="9F73B0">
                        <a:alpha val="0"/>
                      </a:srgbClr>
                    </a:gs>
                    <a:gs pos="100000">
                      <a:sysClr val="window" lastClr="FFFFFF">
                        <a:alpha val="17000"/>
                      </a:sysClr>
                    </a:gs>
                  </a:gsLst>
                  <a:lin ang="5400000" scaled="1"/>
                  <a:tileRect/>
                </a:gradFill>
                <a:ln w="222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ndParaRPr>
                </a:p>
              </p:txBody>
            </p:sp>
          </p:grpSp>
          <p:sp>
            <p:nvSpPr>
              <p:cNvPr id="114" name="矩形 113"/>
              <p:cNvSpPr/>
              <p:nvPr/>
            </p:nvSpPr>
            <p:spPr>
              <a:xfrm>
                <a:off x="4715088" y="4327650"/>
                <a:ext cx="2736952" cy="366399"/>
              </a:xfrm>
              <a:prstGeom prst="rect">
                <a:avLst/>
              </a:prstGeom>
            </p:spPr>
            <p:txBody>
              <a:bodyPr wrap="square">
                <a:spAutoFit/>
              </a:bodyPr>
              <a:lstStyle/>
              <a:p>
                <a:pPr lvl="0" indent="406400" algn="just"/>
                <a:r>
                  <a:rPr lang="zh-CN" altLang="en-US" sz="1600" kern="100" dirty="0">
                    <a:solidFill>
                      <a:prstClr val="white"/>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rPr>
                  <a:t>环 境</a:t>
                </a:r>
              </a:p>
            </p:txBody>
          </p:sp>
        </p:grpSp>
        <p:grpSp>
          <p:nvGrpSpPr>
            <p:cNvPr id="118" name="组合 117"/>
            <p:cNvGrpSpPr/>
            <p:nvPr/>
          </p:nvGrpSpPr>
          <p:grpSpPr>
            <a:xfrm>
              <a:off x="2848976" y="5989958"/>
              <a:ext cx="1259943" cy="414026"/>
              <a:chOff x="4658955" y="4268044"/>
              <a:chExt cx="2835999" cy="448078"/>
            </a:xfrm>
          </p:grpSpPr>
          <p:grpSp>
            <p:nvGrpSpPr>
              <p:cNvPr id="119" name="组合 118"/>
              <p:cNvGrpSpPr/>
              <p:nvPr/>
            </p:nvGrpSpPr>
            <p:grpSpPr>
              <a:xfrm>
                <a:off x="4958787" y="4268044"/>
                <a:ext cx="2536167" cy="448078"/>
                <a:chOff x="3217245" y="4592743"/>
                <a:chExt cx="5027324" cy="1358258"/>
              </a:xfrm>
            </p:grpSpPr>
            <p:sp>
              <p:nvSpPr>
                <p:cNvPr id="121" name="Freeform 43"/>
                <p:cNvSpPr/>
                <p:nvPr/>
              </p:nvSpPr>
              <p:spPr>
                <a:xfrm>
                  <a:off x="3259543" y="4592743"/>
                  <a:ext cx="4985026" cy="1358258"/>
                </a:xfrm>
                <a:prstGeom prst="roundRect">
                  <a:avLst>
                    <a:gd name="adj" fmla="val 4481"/>
                  </a:avLst>
                </a:prstGeom>
                <a:gradFill flip="none" rotWithShape="1">
                  <a:gsLst>
                    <a:gs pos="0">
                      <a:srgbClr val="BC0932"/>
                    </a:gs>
                    <a:gs pos="100000">
                      <a:srgbClr val="C00000"/>
                    </a:gs>
                  </a:gsLst>
                  <a:lin ang="5400000" scaled="1"/>
                  <a:tileRect/>
                </a:gradFill>
                <a:ln w="222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prstClr val="white"/>
                    </a:solidFill>
                    <a:effectLst/>
                    <a:uLnTx/>
                    <a:uFillTx/>
                    <a:latin typeface="Calibri"/>
                  </a:endParaRPr>
                </a:p>
              </p:txBody>
            </p:sp>
            <p:sp>
              <p:nvSpPr>
                <p:cNvPr id="122" name="Freeform 43"/>
                <p:cNvSpPr/>
                <p:nvPr/>
              </p:nvSpPr>
              <p:spPr>
                <a:xfrm flipH="1">
                  <a:off x="3217245" y="5256352"/>
                  <a:ext cx="4964063" cy="627739"/>
                </a:xfrm>
                <a:prstGeom prst="roundRect">
                  <a:avLst>
                    <a:gd name="adj" fmla="val 0"/>
                  </a:avLst>
                </a:prstGeom>
                <a:gradFill flip="none" rotWithShape="1">
                  <a:gsLst>
                    <a:gs pos="0">
                      <a:schemeClr val="bg1">
                        <a:alpha val="0"/>
                      </a:schemeClr>
                    </a:gs>
                    <a:gs pos="100000">
                      <a:srgbClr val="EE6D03">
                        <a:alpha val="49000"/>
                      </a:srgbClr>
                    </a:gs>
                  </a:gsLst>
                  <a:lin ang="7800000" scaled="0"/>
                  <a:tileRect/>
                </a:gradFill>
                <a:ln w="222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ndParaRPr>
                </a:p>
              </p:txBody>
            </p:sp>
            <p:sp>
              <p:nvSpPr>
                <p:cNvPr id="123" name="Freeform 43"/>
                <p:cNvSpPr/>
                <p:nvPr/>
              </p:nvSpPr>
              <p:spPr>
                <a:xfrm flipH="1" flipV="1">
                  <a:off x="3310632" y="4653138"/>
                  <a:ext cx="4882844" cy="783773"/>
                </a:xfrm>
                <a:prstGeom prst="roundRect">
                  <a:avLst>
                    <a:gd name="adj" fmla="val 7679"/>
                  </a:avLst>
                </a:prstGeom>
                <a:gradFill flip="none" rotWithShape="1">
                  <a:gsLst>
                    <a:gs pos="0">
                      <a:srgbClr val="9F73B0">
                        <a:alpha val="0"/>
                      </a:srgbClr>
                    </a:gs>
                    <a:gs pos="100000">
                      <a:sysClr val="window" lastClr="FFFFFF">
                        <a:alpha val="17000"/>
                      </a:sysClr>
                    </a:gs>
                  </a:gsLst>
                  <a:lin ang="5400000" scaled="1"/>
                  <a:tileRect/>
                </a:gradFill>
                <a:ln w="222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ndParaRPr>
                </a:p>
              </p:txBody>
            </p:sp>
          </p:grpSp>
          <p:sp>
            <p:nvSpPr>
              <p:cNvPr id="120" name="矩形 119"/>
              <p:cNvSpPr/>
              <p:nvPr/>
            </p:nvSpPr>
            <p:spPr>
              <a:xfrm>
                <a:off x="4658955" y="4327650"/>
                <a:ext cx="2736953" cy="366399"/>
              </a:xfrm>
              <a:prstGeom prst="rect">
                <a:avLst/>
              </a:prstGeom>
            </p:spPr>
            <p:txBody>
              <a:bodyPr wrap="square">
                <a:spAutoFit/>
              </a:bodyPr>
              <a:lstStyle/>
              <a:p>
                <a:pPr lvl="0" indent="406400" algn="just"/>
                <a:r>
                  <a:rPr lang="zh-CN" altLang="en-US" sz="1600" kern="100" dirty="0">
                    <a:solidFill>
                      <a:prstClr val="white"/>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rPr>
                  <a:t>材 料</a:t>
                </a:r>
              </a:p>
            </p:txBody>
          </p:sp>
        </p:grpSp>
        <p:grpSp>
          <p:nvGrpSpPr>
            <p:cNvPr id="124" name="组合 123"/>
            <p:cNvGrpSpPr/>
            <p:nvPr/>
          </p:nvGrpSpPr>
          <p:grpSpPr>
            <a:xfrm>
              <a:off x="5570802" y="6014437"/>
              <a:ext cx="1259943" cy="414026"/>
              <a:chOff x="4658955" y="4268044"/>
              <a:chExt cx="2835999" cy="448078"/>
            </a:xfrm>
          </p:grpSpPr>
          <p:grpSp>
            <p:nvGrpSpPr>
              <p:cNvPr id="125" name="组合 124"/>
              <p:cNvGrpSpPr/>
              <p:nvPr/>
            </p:nvGrpSpPr>
            <p:grpSpPr>
              <a:xfrm>
                <a:off x="4958787" y="4268044"/>
                <a:ext cx="2536167" cy="448078"/>
                <a:chOff x="3217245" y="4592743"/>
                <a:chExt cx="5027324" cy="1358258"/>
              </a:xfrm>
            </p:grpSpPr>
            <p:sp>
              <p:nvSpPr>
                <p:cNvPr id="127" name="Freeform 43"/>
                <p:cNvSpPr/>
                <p:nvPr/>
              </p:nvSpPr>
              <p:spPr>
                <a:xfrm>
                  <a:off x="3259543" y="4592743"/>
                  <a:ext cx="4985026" cy="1358258"/>
                </a:xfrm>
                <a:prstGeom prst="roundRect">
                  <a:avLst>
                    <a:gd name="adj" fmla="val 4481"/>
                  </a:avLst>
                </a:prstGeom>
                <a:gradFill flip="none" rotWithShape="1">
                  <a:gsLst>
                    <a:gs pos="0">
                      <a:schemeClr val="tx1">
                        <a:lumMod val="65000"/>
                        <a:lumOff val="35000"/>
                      </a:schemeClr>
                    </a:gs>
                    <a:gs pos="100000">
                      <a:schemeClr val="bg1">
                        <a:lumMod val="65000"/>
                      </a:schemeClr>
                    </a:gs>
                  </a:gsLst>
                  <a:lin ang="5400000" scaled="1"/>
                  <a:tileRect/>
                </a:gradFill>
                <a:ln w="222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prstClr val="white"/>
                    </a:solidFill>
                    <a:effectLst/>
                    <a:uLnTx/>
                    <a:uFillTx/>
                    <a:latin typeface="Calibri"/>
                  </a:endParaRPr>
                </a:p>
              </p:txBody>
            </p:sp>
            <p:sp>
              <p:nvSpPr>
                <p:cNvPr id="128" name="Freeform 43"/>
                <p:cNvSpPr/>
                <p:nvPr/>
              </p:nvSpPr>
              <p:spPr>
                <a:xfrm flipH="1">
                  <a:off x="3217245" y="5256352"/>
                  <a:ext cx="4964063" cy="627739"/>
                </a:xfrm>
                <a:prstGeom prst="roundRect">
                  <a:avLst>
                    <a:gd name="adj" fmla="val 0"/>
                  </a:avLst>
                </a:prstGeom>
                <a:gradFill flip="none" rotWithShape="1">
                  <a:gsLst>
                    <a:gs pos="0">
                      <a:schemeClr val="bg1">
                        <a:alpha val="0"/>
                      </a:schemeClr>
                    </a:gs>
                    <a:gs pos="100000">
                      <a:schemeClr val="bg1">
                        <a:lumMod val="65000"/>
                        <a:alpha val="43000"/>
                      </a:schemeClr>
                    </a:gs>
                  </a:gsLst>
                  <a:lin ang="7800000" scaled="0"/>
                  <a:tileRect/>
                </a:gradFill>
                <a:ln w="222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ndParaRPr>
                </a:p>
              </p:txBody>
            </p:sp>
            <p:sp>
              <p:nvSpPr>
                <p:cNvPr id="129" name="Freeform 43"/>
                <p:cNvSpPr/>
                <p:nvPr/>
              </p:nvSpPr>
              <p:spPr>
                <a:xfrm flipH="1" flipV="1">
                  <a:off x="3263559" y="4651643"/>
                  <a:ext cx="4882845" cy="783774"/>
                </a:xfrm>
                <a:prstGeom prst="roundRect">
                  <a:avLst>
                    <a:gd name="adj" fmla="val 7679"/>
                  </a:avLst>
                </a:prstGeom>
                <a:gradFill flip="none" rotWithShape="1">
                  <a:gsLst>
                    <a:gs pos="0">
                      <a:srgbClr val="9F73B0">
                        <a:alpha val="0"/>
                      </a:srgbClr>
                    </a:gs>
                    <a:gs pos="100000">
                      <a:sysClr val="window" lastClr="FFFFFF">
                        <a:alpha val="17000"/>
                      </a:sysClr>
                    </a:gs>
                  </a:gsLst>
                  <a:lin ang="5400000" scaled="1"/>
                  <a:tileRect/>
                </a:gradFill>
                <a:ln w="222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ndParaRPr>
                </a:p>
              </p:txBody>
            </p:sp>
          </p:grpSp>
          <p:sp>
            <p:nvSpPr>
              <p:cNvPr id="126" name="矩形 125"/>
              <p:cNvSpPr/>
              <p:nvPr/>
            </p:nvSpPr>
            <p:spPr>
              <a:xfrm>
                <a:off x="4658955" y="4327650"/>
                <a:ext cx="2736953" cy="366399"/>
              </a:xfrm>
              <a:prstGeom prst="rect">
                <a:avLst/>
              </a:prstGeom>
            </p:spPr>
            <p:txBody>
              <a:bodyPr wrap="square">
                <a:spAutoFit/>
              </a:bodyPr>
              <a:lstStyle/>
              <a:p>
                <a:pPr lvl="0" indent="406400" algn="just"/>
                <a:r>
                  <a:rPr lang="zh-CN" altLang="en-US" sz="1600" kern="100" dirty="0">
                    <a:solidFill>
                      <a:prstClr val="white"/>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rPr>
                  <a:t>设备</a:t>
                </a:r>
              </a:p>
            </p:txBody>
          </p:sp>
        </p:grpSp>
        <p:cxnSp>
          <p:nvCxnSpPr>
            <p:cNvPr id="22" name="直接箭头连接符 21"/>
            <p:cNvCxnSpPr/>
            <p:nvPr/>
          </p:nvCxnSpPr>
          <p:spPr>
            <a:xfrm flipH="1">
              <a:off x="7697586" y="3257736"/>
              <a:ext cx="1197032" cy="0"/>
            </a:xfrm>
            <a:prstGeom prst="straightConnector1">
              <a:avLst/>
            </a:prstGeom>
            <a:ln w="25400">
              <a:solidFill>
                <a:srgbClr val="EE6D03"/>
              </a:solidFill>
              <a:tailEnd type="triangle"/>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8894343" y="3094008"/>
              <a:ext cx="1500732" cy="307777"/>
            </a:xfrm>
            <a:prstGeom prst="rect">
              <a:avLst/>
            </a:prstGeom>
          </p:spPr>
          <p:txBody>
            <a:bodyPr wrap="none">
              <a:spAutoFit/>
            </a:bodyPr>
            <a:lstStyle/>
            <a:p>
              <a:r>
                <a:rPr lang="en-US" altLang="zh-CN" sz="1400" dirty="0">
                  <a:solidFill>
                    <a:schemeClr val="tx1">
                      <a:lumMod val="75000"/>
                      <a:lumOff val="25000"/>
                    </a:schemeClr>
                  </a:solidFill>
                </a:rPr>
                <a:t>CT</a:t>
              </a:r>
              <a:r>
                <a:rPr lang="zh-CN" altLang="en-US" sz="1400" dirty="0">
                  <a:solidFill>
                    <a:schemeClr val="tx1">
                      <a:lumMod val="75000"/>
                      <a:lumOff val="25000"/>
                    </a:schemeClr>
                  </a:solidFill>
                </a:rPr>
                <a:t>变比选择过大</a:t>
              </a:r>
            </a:p>
          </p:txBody>
        </p:sp>
        <p:grpSp>
          <p:nvGrpSpPr>
            <p:cNvPr id="30" name="组合 29"/>
            <p:cNvGrpSpPr/>
            <p:nvPr/>
          </p:nvGrpSpPr>
          <p:grpSpPr>
            <a:xfrm>
              <a:off x="8163099" y="3257736"/>
              <a:ext cx="2352201" cy="461665"/>
              <a:chOff x="8221288" y="3358342"/>
              <a:chExt cx="2352201" cy="461665"/>
            </a:xfrm>
          </p:grpSpPr>
          <p:grpSp>
            <p:nvGrpSpPr>
              <p:cNvPr id="29" name="组合 28"/>
              <p:cNvGrpSpPr/>
              <p:nvPr/>
            </p:nvGrpSpPr>
            <p:grpSpPr>
              <a:xfrm>
                <a:off x="8221288" y="3358342"/>
                <a:ext cx="731244" cy="319662"/>
                <a:chOff x="8221288" y="3358343"/>
                <a:chExt cx="698268" cy="341739"/>
              </a:xfrm>
            </p:grpSpPr>
            <p:cxnSp>
              <p:nvCxnSpPr>
                <p:cNvPr id="130" name="直接箭头连接符 129"/>
                <p:cNvCxnSpPr>
                  <a:cxnSpLocks/>
                </p:cNvCxnSpPr>
                <p:nvPr/>
              </p:nvCxnSpPr>
              <p:spPr>
                <a:xfrm flipH="1" flipV="1">
                  <a:off x="8221288" y="3358343"/>
                  <a:ext cx="246073" cy="332535"/>
                </a:xfrm>
                <a:prstGeom prst="straightConnector1">
                  <a:avLst/>
                </a:prstGeom>
                <a:ln w="19050">
                  <a:solidFill>
                    <a:srgbClr val="EE6D03"/>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直接箭头连接符 130"/>
                <p:cNvCxnSpPr>
                  <a:cxnSpLocks/>
                </p:cNvCxnSpPr>
                <p:nvPr/>
              </p:nvCxnSpPr>
              <p:spPr>
                <a:xfrm flipH="1">
                  <a:off x="8467361" y="3700082"/>
                  <a:ext cx="452195" cy="0"/>
                </a:xfrm>
                <a:prstGeom prst="straightConnector1">
                  <a:avLst/>
                </a:prstGeom>
                <a:ln w="19050">
                  <a:solidFill>
                    <a:srgbClr val="EE6D03"/>
                  </a:solidFill>
                  <a:tailEnd type="none"/>
                </a:ln>
              </p:spPr>
              <p:style>
                <a:lnRef idx="1">
                  <a:schemeClr val="accent1"/>
                </a:lnRef>
                <a:fillRef idx="0">
                  <a:schemeClr val="accent1"/>
                </a:fillRef>
                <a:effectRef idx="0">
                  <a:schemeClr val="accent1"/>
                </a:effectRef>
                <a:fontRef idx="minor">
                  <a:schemeClr val="tx1"/>
                </a:fontRef>
              </p:style>
            </p:cxnSp>
          </p:grpSp>
          <p:sp>
            <p:nvSpPr>
              <p:cNvPr id="132" name="矩形 131"/>
              <p:cNvSpPr/>
              <p:nvPr/>
            </p:nvSpPr>
            <p:spPr>
              <a:xfrm>
                <a:off x="8952532" y="3512230"/>
                <a:ext cx="1620957" cy="307777"/>
              </a:xfrm>
              <a:prstGeom prst="rect">
                <a:avLst/>
              </a:prstGeom>
            </p:spPr>
            <p:txBody>
              <a:bodyPr wrap="none">
                <a:spAutoFit/>
              </a:bodyPr>
              <a:lstStyle/>
              <a:p>
                <a:r>
                  <a:rPr lang="zh-CN" altLang="en-US" sz="1400" dirty="0">
                    <a:solidFill>
                      <a:schemeClr val="tx1">
                        <a:lumMod val="75000"/>
                        <a:lumOff val="25000"/>
                      </a:schemeClr>
                    </a:solidFill>
                  </a:rPr>
                  <a:t>计算变比考虑不足</a:t>
                </a:r>
                <a:endParaRPr lang="zh-CN" altLang="en-US" dirty="0">
                  <a:solidFill>
                    <a:schemeClr val="tx1">
                      <a:lumMod val="75000"/>
                      <a:lumOff val="25000"/>
                    </a:schemeClr>
                  </a:solidFill>
                </a:endParaRPr>
              </a:p>
            </p:txBody>
          </p:sp>
        </p:grpSp>
        <p:grpSp>
          <p:nvGrpSpPr>
            <p:cNvPr id="133" name="组合 132"/>
            <p:cNvGrpSpPr/>
            <p:nvPr/>
          </p:nvGrpSpPr>
          <p:grpSpPr>
            <a:xfrm>
              <a:off x="8420731" y="3603400"/>
              <a:ext cx="1876773" cy="448058"/>
              <a:chOff x="8221285" y="3358342"/>
              <a:chExt cx="1876773" cy="448058"/>
            </a:xfrm>
          </p:grpSpPr>
          <p:grpSp>
            <p:nvGrpSpPr>
              <p:cNvPr id="134" name="组合 133"/>
              <p:cNvGrpSpPr/>
              <p:nvPr/>
            </p:nvGrpSpPr>
            <p:grpSpPr>
              <a:xfrm>
                <a:off x="8221285" y="3358342"/>
                <a:ext cx="505084" cy="319663"/>
                <a:chOff x="8221288" y="3358342"/>
                <a:chExt cx="482307" cy="341740"/>
              </a:xfrm>
            </p:grpSpPr>
            <p:cxnSp>
              <p:nvCxnSpPr>
                <p:cNvPr id="136" name="直接箭头连接符 135"/>
                <p:cNvCxnSpPr>
                  <a:cxnSpLocks/>
                </p:cNvCxnSpPr>
                <p:nvPr/>
              </p:nvCxnSpPr>
              <p:spPr>
                <a:xfrm flipH="1" flipV="1">
                  <a:off x="8221288" y="3358342"/>
                  <a:ext cx="349134" cy="341740"/>
                </a:xfrm>
                <a:prstGeom prst="straightConnector1">
                  <a:avLst/>
                </a:prstGeom>
                <a:ln w="19050">
                  <a:solidFill>
                    <a:srgbClr val="EE6D03"/>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直接箭头连接符 136"/>
                <p:cNvCxnSpPr>
                  <a:cxnSpLocks/>
                </p:cNvCxnSpPr>
                <p:nvPr/>
              </p:nvCxnSpPr>
              <p:spPr>
                <a:xfrm flipH="1">
                  <a:off x="8570422" y="3700082"/>
                  <a:ext cx="133173" cy="0"/>
                </a:xfrm>
                <a:prstGeom prst="straightConnector1">
                  <a:avLst/>
                </a:prstGeom>
                <a:ln w="19050">
                  <a:solidFill>
                    <a:srgbClr val="EE6D03"/>
                  </a:solidFill>
                  <a:tailEnd type="none"/>
                </a:ln>
              </p:spPr>
              <p:style>
                <a:lnRef idx="1">
                  <a:schemeClr val="accent1"/>
                </a:lnRef>
                <a:fillRef idx="0">
                  <a:schemeClr val="accent1"/>
                </a:fillRef>
                <a:effectRef idx="0">
                  <a:schemeClr val="accent1"/>
                </a:effectRef>
                <a:fontRef idx="minor">
                  <a:schemeClr val="tx1"/>
                </a:fontRef>
              </p:style>
            </p:cxnSp>
          </p:grpSp>
          <p:sp>
            <p:nvSpPr>
              <p:cNvPr id="135" name="矩形 134"/>
              <p:cNvSpPr/>
              <p:nvPr/>
            </p:nvSpPr>
            <p:spPr>
              <a:xfrm>
                <a:off x="8656638" y="3498623"/>
                <a:ext cx="1441420" cy="307777"/>
              </a:xfrm>
              <a:prstGeom prst="rect">
                <a:avLst/>
              </a:prstGeom>
            </p:spPr>
            <p:txBody>
              <a:bodyPr wrap="none">
                <a:spAutoFit/>
              </a:bodyPr>
              <a:lstStyle/>
              <a:p>
                <a:r>
                  <a:rPr lang="zh-CN" altLang="en-US" sz="1400" dirty="0">
                    <a:solidFill>
                      <a:schemeClr val="tx1">
                        <a:lumMod val="75000"/>
                        <a:lumOff val="25000"/>
                      </a:schemeClr>
                    </a:solidFill>
                  </a:rPr>
                  <a:t>人员业务不熟练</a:t>
                </a:r>
                <a:endParaRPr lang="zh-CN" altLang="en-US" dirty="0">
                  <a:solidFill>
                    <a:schemeClr val="tx1">
                      <a:lumMod val="75000"/>
                      <a:lumOff val="25000"/>
                    </a:schemeClr>
                  </a:solidFill>
                </a:endParaRPr>
              </a:p>
            </p:txBody>
          </p:sp>
        </p:grpSp>
        <p:grpSp>
          <p:nvGrpSpPr>
            <p:cNvPr id="41" name="组合 40"/>
            <p:cNvGrpSpPr/>
            <p:nvPr/>
          </p:nvGrpSpPr>
          <p:grpSpPr>
            <a:xfrm>
              <a:off x="7247984" y="5088475"/>
              <a:ext cx="2675688" cy="523220"/>
              <a:chOff x="7025265" y="4902489"/>
              <a:chExt cx="2675688" cy="523220"/>
            </a:xfrm>
          </p:grpSpPr>
          <p:cxnSp>
            <p:nvCxnSpPr>
              <p:cNvPr id="138" name="直接箭头连接符 137"/>
              <p:cNvCxnSpPr>
                <a:cxnSpLocks/>
              </p:cNvCxnSpPr>
              <p:nvPr/>
            </p:nvCxnSpPr>
            <p:spPr>
              <a:xfrm flipH="1">
                <a:off x="7025265" y="5409097"/>
                <a:ext cx="2675688" cy="0"/>
              </a:xfrm>
              <a:prstGeom prst="straightConnector1">
                <a:avLst/>
              </a:prstGeom>
              <a:ln w="254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7349462" y="4902489"/>
                <a:ext cx="2351491" cy="523220"/>
              </a:xfrm>
              <a:prstGeom prst="rect">
                <a:avLst/>
              </a:prstGeom>
            </p:spPr>
            <p:txBody>
              <a:bodyPr wrap="square">
                <a:spAutoFit/>
              </a:bodyPr>
              <a:lstStyle/>
              <a:p>
                <a:r>
                  <a:rPr lang="zh-CN" altLang="en-US" sz="1400" dirty="0">
                    <a:solidFill>
                      <a:schemeClr val="tx1">
                        <a:lumMod val="75000"/>
                        <a:lumOff val="25000"/>
                      </a:schemeClr>
                    </a:solidFill>
                  </a:rPr>
                  <a:t>实际运行负荷与用户</a:t>
                </a:r>
              </a:p>
              <a:p>
                <a:r>
                  <a:rPr lang="zh-CN" altLang="en-US" sz="1400" dirty="0">
                    <a:solidFill>
                      <a:schemeClr val="tx1">
                        <a:lumMod val="75000"/>
                        <a:lumOff val="25000"/>
                      </a:schemeClr>
                    </a:solidFill>
                  </a:rPr>
                  <a:t>报装负荷不匹配</a:t>
                </a:r>
              </a:p>
            </p:txBody>
          </p:sp>
        </p:grpSp>
        <p:grpSp>
          <p:nvGrpSpPr>
            <p:cNvPr id="139" name="组合 138"/>
            <p:cNvGrpSpPr/>
            <p:nvPr/>
          </p:nvGrpSpPr>
          <p:grpSpPr>
            <a:xfrm>
              <a:off x="7315069" y="5582542"/>
              <a:ext cx="2576947" cy="523220"/>
              <a:chOff x="7124007" y="4902489"/>
              <a:chExt cx="2576947" cy="523220"/>
            </a:xfrm>
          </p:grpSpPr>
          <p:cxnSp>
            <p:nvCxnSpPr>
              <p:cNvPr id="140" name="直接箭头连接符 139"/>
              <p:cNvCxnSpPr>
                <a:cxnSpLocks/>
              </p:cNvCxnSpPr>
              <p:nvPr/>
            </p:nvCxnSpPr>
            <p:spPr>
              <a:xfrm flipH="1">
                <a:off x="7124007" y="5409097"/>
                <a:ext cx="2576946" cy="0"/>
              </a:xfrm>
              <a:prstGeom prst="straightConnector1">
                <a:avLst/>
              </a:prstGeom>
              <a:ln w="254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sp>
            <p:nvSpPr>
              <p:cNvPr id="141" name="矩形 140"/>
              <p:cNvSpPr/>
              <p:nvPr/>
            </p:nvSpPr>
            <p:spPr>
              <a:xfrm>
                <a:off x="7365208" y="4902489"/>
                <a:ext cx="2335746" cy="523220"/>
              </a:xfrm>
              <a:prstGeom prst="rect">
                <a:avLst/>
              </a:prstGeom>
            </p:spPr>
            <p:txBody>
              <a:bodyPr wrap="square">
                <a:spAutoFit/>
              </a:bodyPr>
              <a:lstStyle/>
              <a:p>
                <a:r>
                  <a:rPr lang="zh-CN" altLang="en-US" sz="1400" dirty="0">
                    <a:solidFill>
                      <a:schemeClr val="tx1">
                        <a:lumMod val="75000"/>
                        <a:lumOff val="25000"/>
                      </a:schemeClr>
                    </a:solidFill>
                  </a:rPr>
                  <a:t>用户前期负荷较小，而</a:t>
                </a:r>
                <a:r>
                  <a:rPr lang="en-US" altLang="zh-CN" sz="1400" dirty="0">
                    <a:solidFill>
                      <a:schemeClr val="tx1">
                        <a:lumMod val="75000"/>
                        <a:lumOff val="25000"/>
                      </a:schemeClr>
                    </a:solidFill>
                  </a:rPr>
                  <a:t>CT</a:t>
                </a:r>
                <a:r>
                  <a:rPr lang="zh-CN" altLang="en-US" sz="1400" dirty="0">
                    <a:solidFill>
                      <a:schemeClr val="tx1">
                        <a:lumMod val="75000"/>
                        <a:lumOff val="25000"/>
                      </a:schemeClr>
                    </a:solidFill>
                  </a:rPr>
                  <a:t>变比按照用户报装设置</a:t>
                </a:r>
              </a:p>
            </p:txBody>
          </p:sp>
        </p:grpSp>
        <p:cxnSp>
          <p:nvCxnSpPr>
            <p:cNvPr id="142" name="直接箭头连接符 141"/>
            <p:cNvCxnSpPr>
              <a:cxnSpLocks/>
            </p:cNvCxnSpPr>
            <p:nvPr/>
          </p:nvCxnSpPr>
          <p:spPr>
            <a:xfrm flipH="1" flipV="1">
              <a:off x="7172028" y="5425709"/>
              <a:ext cx="150606" cy="670426"/>
            </a:xfrm>
            <a:prstGeom prst="straightConnector1">
              <a:avLst/>
            </a:prstGeom>
            <a:ln w="254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直接箭头连接符 142"/>
            <p:cNvCxnSpPr/>
            <p:nvPr/>
          </p:nvCxnSpPr>
          <p:spPr>
            <a:xfrm flipH="1">
              <a:off x="3330983" y="3458091"/>
              <a:ext cx="1197032" cy="0"/>
            </a:xfrm>
            <a:prstGeom prst="straightConnector1">
              <a:avLst/>
            </a:prstGeom>
            <a:ln w="25400">
              <a:solidFill>
                <a:srgbClr val="049A86"/>
              </a:solidFill>
              <a:tailEnd type="triangle"/>
            </a:ln>
          </p:spPr>
          <p:style>
            <a:lnRef idx="1">
              <a:schemeClr val="accent1"/>
            </a:lnRef>
            <a:fillRef idx="0">
              <a:schemeClr val="accent1"/>
            </a:fillRef>
            <a:effectRef idx="0">
              <a:schemeClr val="accent1"/>
            </a:effectRef>
            <a:fontRef idx="minor">
              <a:schemeClr val="tx1"/>
            </a:fontRef>
          </p:style>
        </p:cxnSp>
        <p:sp>
          <p:nvSpPr>
            <p:cNvPr id="144" name="矩形 143"/>
            <p:cNvSpPr/>
            <p:nvPr/>
          </p:nvSpPr>
          <p:spPr>
            <a:xfrm>
              <a:off x="4636005" y="3294363"/>
              <a:ext cx="1620957" cy="307777"/>
            </a:xfrm>
            <a:prstGeom prst="rect">
              <a:avLst/>
            </a:prstGeom>
          </p:spPr>
          <p:txBody>
            <a:bodyPr wrap="none">
              <a:spAutoFit/>
            </a:bodyPr>
            <a:lstStyle/>
            <a:p>
              <a:r>
                <a:rPr lang="zh-CN" altLang="en-US" sz="1400" b="1" dirty="0">
                  <a:solidFill>
                    <a:srgbClr val="049A86"/>
                  </a:solidFill>
                </a:rPr>
                <a:t>设备运行环境不稳</a:t>
              </a:r>
              <a:endParaRPr lang="zh-CN" altLang="en-US" b="1" dirty="0">
                <a:solidFill>
                  <a:srgbClr val="049A86"/>
                </a:solidFill>
              </a:endParaRPr>
            </a:p>
          </p:txBody>
        </p:sp>
        <p:grpSp>
          <p:nvGrpSpPr>
            <p:cNvPr id="145" name="组合 144"/>
            <p:cNvGrpSpPr/>
            <p:nvPr/>
          </p:nvGrpSpPr>
          <p:grpSpPr>
            <a:xfrm>
              <a:off x="3904761" y="3458091"/>
              <a:ext cx="2531737" cy="461665"/>
              <a:chOff x="8221288" y="3358342"/>
              <a:chExt cx="2531737" cy="461665"/>
            </a:xfrm>
          </p:grpSpPr>
          <p:grpSp>
            <p:nvGrpSpPr>
              <p:cNvPr id="146" name="组合 145"/>
              <p:cNvGrpSpPr/>
              <p:nvPr/>
            </p:nvGrpSpPr>
            <p:grpSpPr>
              <a:xfrm>
                <a:off x="8221288" y="3358342"/>
                <a:ext cx="731244" cy="319662"/>
                <a:chOff x="8221288" y="3358343"/>
                <a:chExt cx="698268" cy="341739"/>
              </a:xfrm>
            </p:grpSpPr>
            <p:cxnSp>
              <p:nvCxnSpPr>
                <p:cNvPr id="148" name="直接箭头连接符 147"/>
                <p:cNvCxnSpPr>
                  <a:cxnSpLocks/>
                </p:cNvCxnSpPr>
                <p:nvPr/>
              </p:nvCxnSpPr>
              <p:spPr>
                <a:xfrm flipH="1" flipV="1">
                  <a:off x="8221288" y="3358343"/>
                  <a:ext cx="246073" cy="332535"/>
                </a:xfrm>
                <a:prstGeom prst="straightConnector1">
                  <a:avLst/>
                </a:prstGeom>
                <a:ln w="19050">
                  <a:solidFill>
                    <a:srgbClr val="049A86"/>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直接箭头连接符 148"/>
                <p:cNvCxnSpPr>
                  <a:cxnSpLocks/>
                </p:cNvCxnSpPr>
                <p:nvPr/>
              </p:nvCxnSpPr>
              <p:spPr>
                <a:xfrm flipH="1">
                  <a:off x="8467361" y="3700082"/>
                  <a:ext cx="452195" cy="0"/>
                </a:xfrm>
                <a:prstGeom prst="straightConnector1">
                  <a:avLst/>
                </a:prstGeom>
                <a:ln w="19050">
                  <a:solidFill>
                    <a:srgbClr val="049A86"/>
                  </a:solidFill>
                  <a:tailEnd type="none"/>
                </a:ln>
              </p:spPr>
              <p:style>
                <a:lnRef idx="1">
                  <a:schemeClr val="accent1"/>
                </a:lnRef>
                <a:fillRef idx="0">
                  <a:schemeClr val="accent1"/>
                </a:fillRef>
                <a:effectRef idx="0">
                  <a:schemeClr val="accent1"/>
                </a:effectRef>
                <a:fontRef idx="minor">
                  <a:schemeClr val="tx1"/>
                </a:fontRef>
              </p:style>
            </p:cxnSp>
          </p:grpSp>
          <p:sp>
            <p:nvSpPr>
              <p:cNvPr id="147" name="矩形 146"/>
              <p:cNvSpPr/>
              <p:nvPr/>
            </p:nvSpPr>
            <p:spPr>
              <a:xfrm>
                <a:off x="8952532" y="3512230"/>
                <a:ext cx="1800493" cy="307777"/>
              </a:xfrm>
              <a:prstGeom prst="rect">
                <a:avLst/>
              </a:prstGeom>
            </p:spPr>
            <p:txBody>
              <a:bodyPr wrap="none">
                <a:spAutoFit/>
              </a:bodyPr>
              <a:lstStyle/>
              <a:p>
                <a:r>
                  <a:rPr lang="zh-CN" altLang="en-US" sz="1400" dirty="0">
                    <a:solidFill>
                      <a:schemeClr val="tx1">
                        <a:lumMod val="75000"/>
                        <a:lumOff val="25000"/>
                      </a:schemeClr>
                    </a:solidFill>
                  </a:rPr>
                  <a:t>设备易受冲击及谐振</a:t>
                </a:r>
                <a:endParaRPr lang="zh-CN" altLang="en-US" dirty="0">
                  <a:solidFill>
                    <a:schemeClr val="tx1">
                      <a:lumMod val="75000"/>
                      <a:lumOff val="25000"/>
                    </a:schemeClr>
                  </a:solidFill>
                </a:endParaRPr>
              </a:p>
            </p:txBody>
          </p:sp>
        </p:grpSp>
        <p:grpSp>
          <p:nvGrpSpPr>
            <p:cNvPr id="150" name="组合 149"/>
            <p:cNvGrpSpPr/>
            <p:nvPr/>
          </p:nvGrpSpPr>
          <p:grpSpPr>
            <a:xfrm>
              <a:off x="4162393" y="3803755"/>
              <a:ext cx="2108228" cy="655502"/>
              <a:chOff x="8221285" y="3358342"/>
              <a:chExt cx="2108228" cy="655502"/>
            </a:xfrm>
          </p:grpSpPr>
          <p:grpSp>
            <p:nvGrpSpPr>
              <p:cNvPr id="151" name="组合 150"/>
              <p:cNvGrpSpPr/>
              <p:nvPr/>
            </p:nvGrpSpPr>
            <p:grpSpPr>
              <a:xfrm>
                <a:off x="8221285" y="3358342"/>
                <a:ext cx="505084" cy="319663"/>
                <a:chOff x="8221288" y="3358342"/>
                <a:chExt cx="482307" cy="341740"/>
              </a:xfrm>
            </p:grpSpPr>
            <p:cxnSp>
              <p:nvCxnSpPr>
                <p:cNvPr id="153" name="直接箭头连接符 152"/>
                <p:cNvCxnSpPr>
                  <a:cxnSpLocks/>
                </p:cNvCxnSpPr>
                <p:nvPr/>
              </p:nvCxnSpPr>
              <p:spPr>
                <a:xfrm flipH="1" flipV="1">
                  <a:off x="8221288" y="3358342"/>
                  <a:ext cx="349134" cy="341740"/>
                </a:xfrm>
                <a:prstGeom prst="straightConnector1">
                  <a:avLst/>
                </a:prstGeom>
                <a:ln w="19050">
                  <a:solidFill>
                    <a:srgbClr val="049A86"/>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直接箭头连接符 153"/>
                <p:cNvCxnSpPr>
                  <a:cxnSpLocks/>
                </p:cNvCxnSpPr>
                <p:nvPr/>
              </p:nvCxnSpPr>
              <p:spPr>
                <a:xfrm flipH="1">
                  <a:off x="8570422" y="3700082"/>
                  <a:ext cx="133173" cy="0"/>
                </a:xfrm>
                <a:prstGeom prst="straightConnector1">
                  <a:avLst/>
                </a:prstGeom>
                <a:ln w="19050">
                  <a:solidFill>
                    <a:srgbClr val="049A86"/>
                  </a:solidFill>
                  <a:tailEnd type="none"/>
                </a:ln>
              </p:spPr>
              <p:style>
                <a:lnRef idx="1">
                  <a:schemeClr val="accent1"/>
                </a:lnRef>
                <a:fillRef idx="0">
                  <a:schemeClr val="accent1"/>
                </a:fillRef>
                <a:effectRef idx="0">
                  <a:schemeClr val="accent1"/>
                </a:effectRef>
                <a:fontRef idx="minor">
                  <a:schemeClr val="tx1"/>
                </a:fontRef>
              </p:style>
            </p:cxnSp>
          </p:grpSp>
          <p:sp>
            <p:nvSpPr>
              <p:cNvPr id="152" name="矩形 151"/>
              <p:cNvSpPr/>
              <p:nvPr/>
            </p:nvSpPr>
            <p:spPr>
              <a:xfrm>
                <a:off x="8708556" y="3490624"/>
                <a:ext cx="1620957" cy="523220"/>
              </a:xfrm>
              <a:prstGeom prst="rect">
                <a:avLst/>
              </a:prstGeom>
            </p:spPr>
            <p:txBody>
              <a:bodyPr wrap="none">
                <a:spAutoFit/>
              </a:bodyPr>
              <a:lstStyle/>
              <a:p>
                <a:r>
                  <a:rPr lang="zh-CN" altLang="en-US" sz="1400" dirty="0">
                    <a:solidFill>
                      <a:schemeClr val="tx1">
                        <a:lumMod val="75000"/>
                        <a:lumOff val="25000"/>
                      </a:schemeClr>
                    </a:solidFill>
                  </a:rPr>
                  <a:t>一旦设备环节中有</a:t>
                </a:r>
              </a:p>
              <a:p>
                <a:r>
                  <a:rPr lang="zh-CN" altLang="en-US" sz="1400" dirty="0">
                    <a:solidFill>
                      <a:schemeClr val="tx1">
                        <a:lumMod val="75000"/>
                        <a:lumOff val="25000"/>
                      </a:schemeClr>
                    </a:solidFill>
                  </a:rPr>
                  <a:t>故障都会受到冲击</a:t>
                </a:r>
              </a:p>
            </p:txBody>
          </p:sp>
        </p:grpSp>
        <p:grpSp>
          <p:nvGrpSpPr>
            <p:cNvPr id="156" name="组合 155"/>
            <p:cNvGrpSpPr/>
            <p:nvPr/>
          </p:nvGrpSpPr>
          <p:grpSpPr>
            <a:xfrm>
              <a:off x="4341864" y="5173569"/>
              <a:ext cx="2410230" cy="307777"/>
              <a:chOff x="7025265" y="5119862"/>
              <a:chExt cx="2410230" cy="307777"/>
            </a:xfrm>
          </p:grpSpPr>
          <p:cxnSp>
            <p:nvCxnSpPr>
              <p:cNvPr id="157" name="直接箭头连接符 156"/>
              <p:cNvCxnSpPr>
                <a:cxnSpLocks/>
              </p:cNvCxnSpPr>
              <p:nvPr/>
            </p:nvCxnSpPr>
            <p:spPr>
              <a:xfrm flipH="1">
                <a:off x="7025265" y="5409097"/>
                <a:ext cx="2200252" cy="0"/>
              </a:xfrm>
              <a:prstGeom prst="straightConnector1">
                <a:avLst/>
              </a:prstGeom>
              <a:ln w="25400">
                <a:solidFill>
                  <a:srgbClr val="BC0932"/>
                </a:solidFill>
                <a:tailEnd type="triangle"/>
              </a:ln>
            </p:spPr>
            <p:style>
              <a:lnRef idx="1">
                <a:schemeClr val="accent1"/>
              </a:lnRef>
              <a:fillRef idx="0">
                <a:schemeClr val="accent1"/>
              </a:fillRef>
              <a:effectRef idx="0">
                <a:schemeClr val="accent1"/>
              </a:effectRef>
              <a:fontRef idx="minor">
                <a:schemeClr val="tx1"/>
              </a:fontRef>
            </p:style>
          </p:cxnSp>
          <p:sp>
            <p:nvSpPr>
              <p:cNvPr id="158" name="矩形 157"/>
              <p:cNvSpPr/>
              <p:nvPr/>
            </p:nvSpPr>
            <p:spPr>
              <a:xfrm>
                <a:off x="7084004" y="5119862"/>
                <a:ext cx="2351491" cy="307777"/>
              </a:xfrm>
              <a:prstGeom prst="rect">
                <a:avLst/>
              </a:prstGeom>
            </p:spPr>
            <p:txBody>
              <a:bodyPr wrap="square">
                <a:spAutoFit/>
              </a:bodyPr>
              <a:lstStyle/>
              <a:p>
                <a:r>
                  <a:rPr lang="zh-CN" altLang="en-US" sz="1400" dirty="0">
                    <a:solidFill>
                      <a:schemeClr val="tx1">
                        <a:lumMod val="75000"/>
                        <a:lumOff val="25000"/>
                      </a:schemeClr>
                    </a:solidFill>
                  </a:rPr>
                  <a:t>导线氧化层影响导电性能</a:t>
                </a:r>
              </a:p>
            </p:txBody>
          </p:sp>
        </p:grpSp>
        <p:grpSp>
          <p:nvGrpSpPr>
            <p:cNvPr id="159" name="组合 158"/>
            <p:cNvGrpSpPr/>
            <p:nvPr/>
          </p:nvGrpSpPr>
          <p:grpSpPr>
            <a:xfrm>
              <a:off x="1443144" y="5450135"/>
              <a:ext cx="5284741" cy="532163"/>
              <a:chOff x="4158202" y="4902361"/>
              <a:chExt cx="5284741" cy="532163"/>
            </a:xfrm>
          </p:grpSpPr>
          <p:cxnSp>
            <p:nvCxnSpPr>
              <p:cNvPr id="160" name="直接箭头连接符 159"/>
              <p:cNvCxnSpPr>
                <a:cxnSpLocks/>
              </p:cNvCxnSpPr>
              <p:nvPr/>
            </p:nvCxnSpPr>
            <p:spPr>
              <a:xfrm flipH="1">
                <a:off x="7124007" y="5409097"/>
                <a:ext cx="1434898" cy="0"/>
              </a:xfrm>
              <a:prstGeom prst="straightConnector1">
                <a:avLst/>
              </a:prstGeom>
              <a:ln w="25400">
                <a:solidFill>
                  <a:srgbClr val="BC0932"/>
                </a:solidFill>
                <a:tailEnd type="none"/>
              </a:ln>
            </p:spPr>
            <p:style>
              <a:lnRef idx="1">
                <a:schemeClr val="accent1"/>
              </a:lnRef>
              <a:fillRef idx="0">
                <a:schemeClr val="accent1"/>
              </a:fillRef>
              <a:effectRef idx="0">
                <a:schemeClr val="accent1"/>
              </a:effectRef>
              <a:fontRef idx="minor">
                <a:schemeClr val="tx1"/>
              </a:fontRef>
            </p:style>
          </p:cxnSp>
          <p:sp>
            <p:nvSpPr>
              <p:cNvPr id="161" name="矩形 160"/>
              <p:cNvSpPr/>
              <p:nvPr/>
            </p:nvSpPr>
            <p:spPr>
              <a:xfrm>
                <a:off x="7107197" y="5126747"/>
                <a:ext cx="2335746" cy="307777"/>
              </a:xfrm>
              <a:prstGeom prst="rect">
                <a:avLst/>
              </a:prstGeom>
            </p:spPr>
            <p:txBody>
              <a:bodyPr wrap="square">
                <a:spAutoFit/>
              </a:bodyPr>
              <a:lstStyle/>
              <a:p>
                <a:r>
                  <a:rPr lang="zh-CN" altLang="en-US" sz="1400" dirty="0">
                    <a:solidFill>
                      <a:schemeClr val="tx1">
                        <a:lumMod val="75000"/>
                        <a:lumOff val="25000"/>
                      </a:schemeClr>
                    </a:solidFill>
                  </a:rPr>
                  <a:t>导线质量不合格</a:t>
                </a:r>
              </a:p>
            </p:txBody>
          </p:sp>
          <p:sp>
            <p:nvSpPr>
              <p:cNvPr id="167" name="矩形 166"/>
              <p:cNvSpPr/>
              <p:nvPr/>
            </p:nvSpPr>
            <p:spPr>
              <a:xfrm>
                <a:off x="4158202" y="4902361"/>
                <a:ext cx="2335746" cy="307777"/>
              </a:xfrm>
              <a:prstGeom prst="rect">
                <a:avLst/>
              </a:prstGeom>
            </p:spPr>
            <p:txBody>
              <a:bodyPr wrap="square">
                <a:spAutoFit/>
              </a:bodyPr>
              <a:lstStyle/>
              <a:p>
                <a:r>
                  <a:rPr lang="zh-CN" altLang="en-US" sz="1400" dirty="0">
                    <a:solidFill>
                      <a:schemeClr val="tx1">
                        <a:lumMod val="75000"/>
                        <a:lumOff val="25000"/>
                      </a:schemeClr>
                    </a:solidFill>
                  </a:rPr>
                  <a:t>与安装端子规格不符</a:t>
                </a:r>
              </a:p>
            </p:txBody>
          </p:sp>
        </p:grpSp>
        <p:cxnSp>
          <p:nvCxnSpPr>
            <p:cNvPr id="162" name="直接箭头连接符 161"/>
            <p:cNvCxnSpPr>
              <a:cxnSpLocks/>
            </p:cNvCxnSpPr>
            <p:nvPr/>
          </p:nvCxnSpPr>
          <p:spPr>
            <a:xfrm flipH="1" flipV="1">
              <a:off x="4265908" y="5293430"/>
              <a:ext cx="150606" cy="670426"/>
            </a:xfrm>
            <a:prstGeom prst="straightConnector1">
              <a:avLst/>
            </a:prstGeom>
            <a:ln w="25400">
              <a:solidFill>
                <a:srgbClr val="BC0932"/>
              </a:solidFill>
              <a:tailEnd type="triangle"/>
            </a:ln>
          </p:spPr>
          <p:style>
            <a:lnRef idx="1">
              <a:schemeClr val="accent1"/>
            </a:lnRef>
            <a:fillRef idx="0">
              <a:schemeClr val="accent1"/>
            </a:fillRef>
            <a:effectRef idx="0">
              <a:schemeClr val="accent1"/>
            </a:effectRef>
            <a:fontRef idx="minor">
              <a:schemeClr val="tx1"/>
            </a:fontRef>
          </p:style>
        </p:cxnSp>
        <p:grpSp>
          <p:nvGrpSpPr>
            <p:cNvPr id="163" name="组合 162"/>
            <p:cNvGrpSpPr/>
            <p:nvPr/>
          </p:nvGrpSpPr>
          <p:grpSpPr>
            <a:xfrm flipH="1">
              <a:off x="2330998" y="5074134"/>
              <a:ext cx="1719387" cy="314117"/>
              <a:chOff x="7025265" y="5094980"/>
              <a:chExt cx="1719387" cy="314117"/>
            </a:xfrm>
          </p:grpSpPr>
          <p:cxnSp>
            <p:nvCxnSpPr>
              <p:cNvPr id="164" name="直接箭头连接符 163"/>
              <p:cNvCxnSpPr>
                <a:cxnSpLocks/>
              </p:cNvCxnSpPr>
              <p:nvPr/>
            </p:nvCxnSpPr>
            <p:spPr>
              <a:xfrm flipH="1">
                <a:off x="7025265" y="5409097"/>
                <a:ext cx="1719387" cy="0"/>
              </a:xfrm>
              <a:prstGeom prst="straightConnector1">
                <a:avLst/>
              </a:prstGeom>
              <a:ln w="25400">
                <a:solidFill>
                  <a:srgbClr val="BC0932"/>
                </a:solidFill>
                <a:tailEnd type="triangle"/>
              </a:ln>
            </p:spPr>
            <p:style>
              <a:lnRef idx="1">
                <a:schemeClr val="accent1"/>
              </a:lnRef>
              <a:fillRef idx="0">
                <a:schemeClr val="accent1"/>
              </a:fillRef>
              <a:effectRef idx="0">
                <a:schemeClr val="accent1"/>
              </a:effectRef>
              <a:fontRef idx="minor">
                <a:schemeClr val="tx1"/>
              </a:fontRef>
            </p:style>
          </p:cxnSp>
          <p:sp>
            <p:nvSpPr>
              <p:cNvPr id="165" name="矩形 164"/>
              <p:cNvSpPr/>
              <p:nvPr/>
            </p:nvSpPr>
            <p:spPr>
              <a:xfrm>
                <a:off x="7255704" y="5094980"/>
                <a:ext cx="1075721" cy="307777"/>
              </a:xfrm>
              <a:prstGeom prst="rect">
                <a:avLst/>
              </a:prstGeom>
            </p:spPr>
            <p:txBody>
              <a:bodyPr wrap="square">
                <a:spAutoFit/>
              </a:bodyPr>
              <a:lstStyle/>
              <a:p>
                <a:r>
                  <a:rPr lang="zh-CN" altLang="en-US" sz="1400" dirty="0">
                    <a:solidFill>
                      <a:schemeClr val="tx1">
                        <a:lumMod val="75000"/>
                        <a:lumOff val="25000"/>
                      </a:schemeClr>
                    </a:solidFill>
                  </a:rPr>
                  <a:t>接触不紧密</a:t>
                </a:r>
              </a:p>
            </p:txBody>
          </p:sp>
        </p:grpSp>
        <p:cxnSp>
          <p:nvCxnSpPr>
            <p:cNvPr id="166" name="直接箭头连接符 165"/>
            <p:cNvCxnSpPr>
              <a:cxnSpLocks/>
            </p:cNvCxnSpPr>
            <p:nvPr/>
          </p:nvCxnSpPr>
          <p:spPr>
            <a:xfrm flipV="1">
              <a:off x="3064380" y="5384806"/>
              <a:ext cx="320634" cy="349680"/>
            </a:xfrm>
            <a:prstGeom prst="straightConnector1">
              <a:avLst/>
            </a:prstGeom>
            <a:ln w="25400">
              <a:solidFill>
                <a:srgbClr val="BC0932"/>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直接箭头连接符 167"/>
            <p:cNvCxnSpPr>
              <a:cxnSpLocks/>
            </p:cNvCxnSpPr>
            <p:nvPr/>
          </p:nvCxnSpPr>
          <p:spPr>
            <a:xfrm flipV="1">
              <a:off x="1556323" y="5733172"/>
              <a:ext cx="1515676" cy="640"/>
            </a:xfrm>
            <a:prstGeom prst="straightConnector1">
              <a:avLst/>
            </a:prstGeom>
            <a:ln w="25400">
              <a:solidFill>
                <a:srgbClr val="BC0932"/>
              </a:solidFill>
              <a:tailEnd type="none"/>
            </a:ln>
          </p:spPr>
          <p:style>
            <a:lnRef idx="1">
              <a:schemeClr val="accent1"/>
            </a:lnRef>
            <a:fillRef idx="0">
              <a:schemeClr val="accent1"/>
            </a:fillRef>
            <a:effectRef idx="0">
              <a:schemeClr val="accent1"/>
            </a:effectRef>
            <a:fontRef idx="minor">
              <a:schemeClr val="tx1"/>
            </a:fontRef>
          </p:style>
        </p:cxnSp>
        <p:sp>
          <p:nvSpPr>
            <p:cNvPr id="172" name="矩形 171"/>
            <p:cNvSpPr/>
            <p:nvPr/>
          </p:nvSpPr>
          <p:spPr>
            <a:xfrm>
              <a:off x="9880299" y="4287321"/>
              <a:ext cx="954107" cy="646331"/>
            </a:xfrm>
            <a:prstGeom prst="rect">
              <a:avLst/>
            </a:prstGeom>
          </p:spPr>
          <p:txBody>
            <a:bodyPr wrap="none">
              <a:spAutoFit/>
            </a:bodyPr>
            <a:lstStyle/>
            <a:p>
              <a:pPr algn="ctr"/>
              <a:r>
                <a:rPr lang="en-US" altLang="zh-CN" b="1" dirty="0">
                  <a:solidFill>
                    <a:schemeClr val="bg1"/>
                  </a:solidFill>
                  <a:effectLst>
                    <a:outerShdw blurRad="38100" dist="38100" dir="2700000" algn="tl">
                      <a:srgbClr val="000000">
                        <a:alpha val="43137"/>
                      </a:srgbClr>
                    </a:outerShdw>
                  </a:effectLst>
                </a:rPr>
                <a:t>CT</a:t>
              </a:r>
              <a:r>
                <a:rPr lang="zh-CN" altLang="en-US" b="1" dirty="0">
                  <a:solidFill>
                    <a:schemeClr val="bg1"/>
                  </a:solidFill>
                  <a:effectLst>
                    <a:outerShdw blurRad="38100" dist="38100" dir="2700000" algn="tl">
                      <a:srgbClr val="000000">
                        <a:alpha val="43137"/>
                      </a:srgbClr>
                    </a:outerShdw>
                  </a:effectLst>
                </a:rPr>
                <a:t>变比</a:t>
              </a:r>
              <a:endParaRPr lang="en-US" altLang="zh-CN" b="1" dirty="0">
                <a:solidFill>
                  <a:schemeClr val="bg1"/>
                </a:solidFill>
                <a:effectLst>
                  <a:outerShdw blurRad="38100" dist="38100" dir="2700000" algn="tl">
                    <a:srgbClr val="000000">
                      <a:alpha val="43137"/>
                    </a:srgbClr>
                  </a:outerShdw>
                </a:effectLst>
              </a:endParaRPr>
            </a:p>
            <a:p>
              <a:pPr algn="ctr"/>
              <a:r>
                <a:rPr lang="zh-CN" altLang="en-US" b="1" dirty="0">
                  <a:solidFill>
                    <a:schemeClr val="bg1"/>
                  </a:solidFill>
                  <a:effectLst>
                    <a:outerShdw blurRad="38100" dist="38100" dir="2700000" algn="tl">
                      <a:srgbClr val="000000">
                        <a:alpha val="43137"/>
                      </a:srgbClr>
                    </a:outerShdw>
                  </a:effectLst>
                </a:rPr>
                <a:t>过大</a:t>
              </a:r>
            </a:p>
          </p:txBody>
        </p:sp>
      </p:grpSp>
      <p:sp>
        <p:nvSpPr>
          <p:cNvPr id="175" name="椭圆 174"/>
          <p:cNvSpPr/>
          <p:nvPr/>
        </p:nvSpPr>
        <p:spPr>
          <a:xfrm>
            <a:off x="8909307" y="3321484"/>
            <a:ext cx="1371689" cy="446650"/>
          </a:xfrm>
          <a:prstGeom prst="ellipse">
            <a:avLst/>
          </a:prstGeom>
          <a:solidFill>
            <a:srgbClr val="EE6D03">
              <a:alpha val="16000"/>
            </a:srgbClr>
          </a:solidFill>
          <a:ln>
            <a:solidFill>
              <a:srgbClr val="EE6D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椭圆 176"/>
          <p:cNvSpPr/>
          <p:nvPr/>
        </p:nvSpPr>
        <p:spPr>
          <a:xfrm rot="20916036">
            <a:off x="1385267" y="4651409"/>
            <a:ext cx="2389143" cy="770373"/>
          </a:xfrm>
          <a:prstGeom prst="ellipse">
            <a:avLst/>
          </a:prstGeom>
          <a:solidFill>
            <a:srgbClr val="EE6D03">
              <a:alpha val="16000"/>
            </a:srgbClr>
          </a:solidFill>
          <a:ln>
            <a:solidFill>
              <a:srgbClr val="EE6D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椭圆 177"/>
          <p:cNvSpPr/>
          <p:nvPr/>
        </p:nvSpPr>
        <p:spPr>
          <a:xfrm>
            <a:off x="4340243" y="5241145"/>
            <a:ext cx="1495790" cy="377729"/>
          </a:xfrm>
          <a:prstGeom prst="ellipse">
            <a:avLst/>
          </a:prstGeom>
          <a:solidFill>
            <a:srgbClr val="EE6D03">
              <a:alpha val="16000"/>
            </a:srgbClr>
          </a:solidFill>
          <a:ln>
            <a:solidFill>
              <a:srgbClr val="EE6D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椭圆 178"/>
          <p:cNvSpPr/>
          <p:nvPr/>
        </p:nvSpPr>
        <p:spPr>
          <a:xfrm>
            <a:off x="7561775" y="5175008"/>
            <a:ext cx="1615475" cy="367033"/>
          </a:xfrm>
          <a:prstGeom prst="ellipse">
            <a:avLst/>
          </a:prstGeom>
          <a:solidFill>
            <a:srgbClr val="EE6D03">
              <a:alpha val="16000"/>
            </a:srgbClr>
          </a:solidFill>
          <a:ln>
            <a:solidFill>
              <a:srgbClr val="EE6D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 name="椭圆 179"/>
          <p:cNvSpPr/>
          <p:nvPr/>
        </p:nvSpPr>
        <p:spPr>
          <a:xfrm rot="21440077">
            <a:off x="4491511" y="3174629"/>
            <a:ext cx="1962723" cy="910855"/>
          </a:xfrm>
          <a:prstGeom prst="ellipse">
            <a:avLst/>
          </a:prstGeom>
          <a:solidFill>
            <a:srgbClr val="049A86">
              <a:alpha val="16000"/>
            </a:srgbClr>
          </a:solidFill>
          <a:ln>
            <a:solidFill>
              <a:srgbClr val="049A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6" name="组合 185"/>
          <p:cNvGrpSpPr/>
          <p:nvPr/>
        </p:nvGrpSpPr>
        <p:grpSpPr>
          <a:xfrm>
            <a:off x="6157520" y="1555996"/>
            <a:ext cx="2299467" cy="369332"/>
            <a:chOff x="5534160" y="1438979"/>
            <a:chExt cx="2299467" cy="369332"/>
          </a:xfrm>
        </p:grpSpPr>
        <p:sp>
          <p:nvSpPr>
            <p:cNvPr id="181" name="椭圆 180"/>
            <p:cNvSpPr/>
            <p:nvPr/>
          </p:nvSpPr>
          <p:spPr>
            <a:xfrm>
              <a:off x="5534160" y="1446415"/>
              <a:ext cx="976726" cy="326910"/>
            </a:xfrm>
            <a:prstGeom prst="ellipse">
              <a:avLst/>
            </a:prstGeom>
            <a:solidFill>
              <a:srgbClr val="049A86">
                <a:alpha val="16000"/>
              </a:srgbClr>
            </a:solidFill>
            <a:ln>
              <a:solidFill>
                <a:srgbClr val="049A8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2" name="文本框 181"/>
            <p:cNvSpPr txBox="1"/>
            <p:nvPr/>
          </p:nvSpPr>
          <p:spPr>
            <a:xfrm>
              <a:off x="6494799" y="1438979"/>
              <a:ext cx="1338828" cy="369332"/>
            </a:xfrm>
            <a:prstGeom prst="rect">
              <a:avLst/>
            </a:prstGeom>
            <a:noFill/>
          </p:spPr>
          <p:txBody>
            <a:bodyPr wrap="none" rtlCol="0">
              <a:spAutoFit/>
            </a:bodyPr>
            <a:lstStyle/>
            <a:p>
              <a:r>
                <a:rPr lang="zh-CN" altLang="en-US" dirty="0"/>
                <a:t>不可控因素</a:t>
              </a:r>
            </a:p>
          </p:txBody>
        </p:sp>
      </p:grpSp>
      <p:grpSp>
        <p:nvGrpSpPr>
          <p:cNvPr id="185" name="组合 184"/>
          <p:cNvGrpSpPr/>
          <p:nvPr/>
        </p:nvGrpSpPr>
        <p:grpSpPr>
          <a:xfrm>
            <a:off x="8735978" y="1565515"/>
            <a:ext cx="2124015" cy="369332"/>
            <a:chOff x="8200524" y="1460379"/>
            <a:chExt cx="2124015" cy="369332"/>
          </a:xfrm>
        </p:grpSpPr>
        <p:sp>
          <p:nvSpPr>
            <p:cNvPr id="183" name="椭圆 182"/>
            <p:cNvSpPr/>
            <p:nvPr/>
          </p:nvSpPr>
          <p:spPr>
            <a:xfrm>
              <a:off x="8200524" y="1479875"/>
              <a:ext cx="976726" cy="326910"/>
            </a:xfrm>
            <a:prstGeom prst="ellipse">
              <a:avLst/>
            </a:prstGeom>
            <a:solidFill>
              <a:srgbClr val="EE6D03">
                <a:alpha val="16000"/>
              </a:srgbClr>
            </a:solidFill>
            <a:ln>
              <a:solidFill>
                <a:srgbClr val="EE6D0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4" name="文本框 183"/>
            <p:cNvSpPr txBox="1"/>
            <p:nvPr/>
          </p:nvSpPr>
          <p:spPr>
            <a:xfrm>
              <a:off x="9216543" y="1460379"/>
              <a:ext cx="1107996" cy="369332"/>
            </a:xfrm>
            <a:prstGeom prst="rect">
              <a:avLst/>
            </a:prstGeom>
            <a:noFill/>
          </p:spPr>
          <p:txBody>
            <a:bodyPr wrap="none" rtlCol="0">
              <a:spAutoFit/>
            </a:bodyPr>
            <a:lstStyle/>
            <a:p>
              <a:r>
                <a:rPr lang="zh-CN" altLang="en-US" dirty="0"/>
                <a:t>可控因素</a:t>
              </a:r>
            </a:p>
          </p:txBody>
        </p:sp>
      </p:grpSp>
    </p:spTree>
    <p:custDataLst>
      <p:tags r:id="rId1"/>
    </p:custDataLst>
    <p:extLst>
      <p:ext uri="{BB962C8B-B14F-4D97-AF65-F5344CB8AC3E}">
        <p14:creationId xmlns:p14="http://schemas.microsoft.com/office/powerpoint/2010/main" val="2854200501"/>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1000"/>
                                        <p:tgtEl>
                                          <p:spTgt spid="173"/>
                                        </p:tgtEl>
                                      </p:cBhvr>
                                    </p:animEffect>
                                    <p:anim calcmode="lin" valueType="num">
                                      <p:cBhvr>
                                        <p:cTn id="8" dur="1000" fill="hold"/>
                                        <p:tgtEl>
                                          <p:spTgt spid="173"/>
                                        </p:tgtEl>
                                        <p:attrNameLst>
                                          <p:attrName>ppt_x</p:attrName>
                                        </p:attrNameLst>
                                      </p:cBhvr>
                                      <p:tavLst>
                                        <p:tav tm="0">
                                          <p:val>
                                            <p:strVal val="#ppt_x"/>
                                          </p:val>
                                        </p:tav>
                                        <p:tav tm="100000">
                                          <p:val>
                                            <p:strVal val="#ppt_x"/>
                                          </p:val>
                                        </p:tav>
                                      </p:tavLst>
                                    </p:anim>
                                    <p:anim calcmode="lin" valueType="num">
                                      <p:cBhvr>
                                        <p:cTn id="9" dur="1000" fill="hold"/>
                                        <p:tgtEl>
                                          <p:spTgt spid="17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86"/>
                                        </p:tgtEl>
                                        <p:attrNameLst>
                                          <p:attrName>style.visibility</p:attrName>
                                        </p:attrNameLst>
                                      </p:cBhvr>
                                      <p:to>
                                        <p:strVal val="visible"/>
                                      </p:to>
                                    </p:set>
                                    <p:anim calcmode="lin" valueType="num">
                                      <p:cBhvr>
                                        <p:cTn id="13" dur="1000" fill="hold"/>
                                        <p:tgtEl>
                                          <p:spTgt spid="186"/>
                                        </p:tgtEl>
                                        <p:attrNameLst>
                                          <p:attrName>ppt_w</p:attrName>
                                        </p:attrNameLst>
                                      </p:cBhvr>
                                      <p:tavLst>
                                        <p:tav tm="0">
                                          <p:val>
                                            <p:strVal val="#ppt_w*0.70"/>
                                          </p:val>
                                        </p:tav>
                                        <p:tav tm="100000">
                                          <p:val>
                                            <p:strVal val="#ppt_w"/>
                                          </p:val>
                                        </p:tav>
                                      </p:tavLst>
                                    </p:anim>
                                    <p:anim calcmode="lin" valueType="num">
                                      <p:cBhvr>
                                        <p:cTn id="14" dur="1000" fill="hold"/>
                                        <p:tgtEl>
                                          <p:spTgt spid="186"/>
                                        </p:tgtEl>
                                        <p:attrNameLst>
                                          <p:attrName>ppt_h</p:attrName>
                                        </p:attrNameLst>
                                      </p:cBhvr>
                                      <p:tavLst>
                                        <p:tav tm="0">
                                          <p:val>
                                            <p:strVal val="#ppt_h"/>
                                          </p:val>
                                        </p:tav>
                                        <p:tav tm="100000">
                                          <p:val>
                                            <p:strVal val="#ppt_h"/>
                                          </p:val>
                                        </p:tav>
                                      </p:tavLst>
                                    </p:anim>
                                    <p:animEffect transition="in" filter="fade">
                                      <p:cBhvr>
                                        <p:cTn id="15" dur="1000"/>
                                        <p:tgtEl>
                                          <p:spTgt spid="186"/>
                                        </p:tgtEl>
                                      </p:cBhvr>
                                    </p:animEffect>
                                  </p:childTnLst>
                                </p:cTn>
                              </p:par>
                              <p:par>
                                <p:cTn id="16" presetID="55" presetClass="entr" presetSubtype="0" fill="hold" nodeType="withEffect">
                                  <p:stCondLst>
                                    <p:cond delay="0"/>
                                  </p:stCondLst>
                                  <p:childTnLst>
                                    <p:set>
                                      <p:cBhvr>
                                        <p:cTn id="17" dur="1" fill="hold">
                                          <p:stCondLst>
                                            <p:cond delay="0"/>
                                          </p:stCondLst>
                                        </p:cTn>
                                        <p:tgtEl>
                                          <p:spTgt spid="185"/>
                                        </p:tgtEl>
                                        <p:attrNameLst>
                                          <p:attrName>style.visibility</p:attrName>
                                        </p:attrNameLst>
                                      </p:cBhvr>
                                      <p:to>
                                        <p:strVal val="visible"/>
                                      </p:to>
                                    </p:set>
                                    <p:anim calcmode="lin" valueType="num">
                                      <p:cBhvr>
                                        <p:cTn id="18" dur="1000" fill="hold"/>
                                        <p:tgtEl>
                                          <p:spTgt spid="185"/>
                                        </p:tgtEl>
                                        <p:attrNameLst>
                                          <p:attrName>ppt_w</p:attrName>
                                        </p:attrNameLst>
                                      </p:cBhvr>
                                      <p:tavLst>
                                        <p:tav tm="0">
                                          <p:val>
                                            <p:strVal val="#ppt_w*0.70"/>
                                          </p:val>
                                        </p:tav>
                                        <p:tav tm="100000">
                                          <p:val>
                                            <p:strVal val="#ppt_w"/>
                                          </p:val>
                                        </p:tav>
                                      </p:tavLst>
                                    </p:anim>
                                    <p:anim calcmode="lin" valueType="num">
                                      <p:cBhvr>
                                        <p:cTn id="19" dur="1000" fill="hold"/>
                                        <p:tgtEl>
                                          <p:spTgt spid="185"/>
                                        </p:tgtEl>
                                        <p:attrNameLst>
                                          <p:attrName>ppt_h</p:attrName>
                                        </p:attrNameLst>
                                      </p:cBhvr>
                                      <p:tavLst>
                                        <p:tav tm="0">
                                          <p:val>
                                            <p:strVal val="#ppt_h"/>
                                          </p:val>
                                        </p:tav>
                                        <p:tav tm="100000">
                                          <p:val>
                                            <p:strVal val="#ppt_h"/>
                                          </p:val>
                                        </p:tav>
                                      </p:tavLst>
                                    </p:anim>
                                    <p:animEffect transition="in" filter="fade">
                                      <p:cBhvr>
                                        <p:cTn id="20" dur="1000"/>
                                        <p:tgtEl>
                                          <p:spTgt spid="185"/>
                                        </p:tgtEl>
                                      </p:cBhvr>
                                    </p:animEffect>
                                  </p:childTnLst>
                                </p:cTn>
                              </p:par>
                            </p:childTnLst>
                          </p:cTn>
                        </p:par>
                        <p:par>
                          <p:cTn id="21" fill="hold">
                            <p:stCondLst>
                              <p:cond delay="2000"/>
                            </p:stCondLst>
                            <p:childTnLst>
                              <p:par>
                                <p:cTn id="22" presetID="21" presetClass="entr" presetSubtype="1" fill="hold" grpId="0" nodeType="afterEffect">
                                  <p:stCondLst>
                                    <p:cond delay="0"/>
                                  </p:stCondLst>
                                  <p:childTnLst>
                                    <p:set>
                                      <p:cBhvr>
                                        <p:cTn id="23" dur="1" fill="hold">
                                          <p:stCondLst>
                                            <p:cond delay="0"/>
                                          </p:stCondLst>
                                        </p:cTn>
                                        <p:tgtEl>
                                          <p:spTgt spid="180"/>
                                        </p:tgtEl>
                                        <p:attrNameLst>
                                          <p:attrName>style.visibility</p:attrName>
                                        </p:attrNameLst>
                                      </p:cBhvr>
                                      <p:to>
                                        <p:strVal val="visible"/>
                                      </p:to>
                                    </p:set>
                                    <p:animEffect transition="in" filter="wheel(1)">
                                      <p:cBhvr>
                                        <p:cTn id="24" dur="750"/>
                                        <p:tgtEl>
                                          <p:spTgt spid="180"/>
                                        </p:tgtEl>
                                      </p:cBhvr>
                                    </p:animEffect>
                                  </p:childTnLst>
                                </p:cTn>
                              </p:par>
                            </p:childTnLst>
                          </p:cTn>
                        </p:par>
                        <p:par>
                          <p:cTn id="25" fill="hold">
                            <p:stCondLst>
                              <p:cond delay="2750"/>
                            </p:stCondLst>
                            <p:childTnLst>
                              <p:par>
                                <p:cTn id="26" presetID="23" presetClass="entr" presetSubtype="16" fill="hold" grpId="0" nodeType="afterEffect">
                                  <p:stCondLst>
                                    <p:cond delay="0"/>
                                  </p:stCondLst>
                                  <p:childTnLst>
                                    <p:set>
                                      <p:cBhvr>
                                        <p:cTn id="27" dur="1" fill="hold">
                                          <p:stCondLst>
                                            <p:cond delay="0"/>
                                          </p:stCondLst>
                                        </p:cTn>
                                        <p:tgtEl>
                                          <p:spTgt spid="175"/>
                                        </p:tgtEl>
                                        <p:attrNameLst>
                                          <p:attrName>style.visibility</p:attrName>
                                        </p:attrNameLst>
                                      </p:cBhvr>
                                      <p:to>
                                        <p:strVal val="visible"/>
                                      </p:to>
                                    </p:set>
                                    <p:anim calcmode="lin" valueType="num">
                                      <p:cBhvr>
                                        <p:cTn id="28" dur="500" fill="hold"/>
                                        <p:tgtEl>
                                          <p:spTgt spid="175"/>
                                        </p:tgtEl>
                                        <p:attrNameLst>
                                          <p:attrName>ppt_w</p:attrName>
                                        </p:attrNameLst>
                                      </p:cBhvr>
                                      <p:tavLst>
                                        <p:tav tm="0">
                                          <p:val>
                                            <p:fltVal val="0"/>
                                          </p:val>
                                        </p:tav>
                                        <p:tav tm="100000">
                                          <p:val>
                                            <p:strVal val="#ppt_w"/>
                                          </p:val>
                                        </p:tav>
                                      </p:tavLst>
                                    </p:anim>
                                    <p:anim calcmode="lin" valueType="num">
                                      <p:cBhvr>
                                        <p:cTn id="29" dur="500" fill="hold"/>
                                        <p:tgtEl>
                                          <p:spTgt spid="175"/>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0"/>
                                  </p:stCondLst>
                                  <p:childTnLst>
                                    <p:set>
                                      <p:cBhvr>
                                        <p:cTn id="31" dur="1" fill="hold">
                                          <p:stCondLst>
                                            <p:cond delay="0"/>
                                          </p:stCondLst>
                                        </p:cTn>
                                        <p:tgtEl>
                                          <p:spTgt spid="177"/>
                                        </p:tgtEl>
                                        <p:attrNameLst>
                                          <p:attrName>style.visibility</p:attrName>
                                        </p:attrNameLst>
                                      </p:cBhvr>
                                      <p:to>
                                        <p:strVal val="visible"/>
                                      </p:to>
                                    </p:set>
                                    <p:anim calcmode="lin" valueType="num">
                                      <p:cBhvr>
                                        <p:cTn id="32" dur="500" fill="hold"/>
                                        <p:tgtEl>
                                          <p:spTgt spid="177"/>
                                        </p:tgtEl>
                                        <p:attrNameLst>
                                          <p:attrName>ppt_w</p:attrName>
                                        </p:attrNameLst>
                                      </p:cBhvr>
                                      <p:tavLst>
                                        <p:tav tm="0">
                                          <p:val>
                                            <p:fltVal val="0"/>
                                          </p:val>
                                        </p:tav>
                                        <p:tav tm="100000">
                                          <p:val>
                                            <p:strVal val="#ppt_w"/>
                                          </p:val>
                                        </p:tav>
                                      </p:tavLst>
                                    </p:anim>
                                    <p:anim calcmode="lin" valueType="num">
                                      <p:cBhvr>
                                        <p:cTn id="33" dur="500" fill="hold"/>
                                        <p:tgtEl>
                                          <p:spTgt spid="177"/>
                                        </p:tgtEl>
                                        <p:attrNameLst>
                                          <p:attrName>ppt_h</p:attrName>
                                        </p:attrNameLst>
                                      </p:cBhvr>
                                      <p:tavLst>
                                        <p:tav tm="0">
                                          <p:val>
                                            <p:fltVal val="0"/>
                                          </p:val>
                                        </p:tav>
                                        <p:tav tm="100000">
                                          <p:val>
                                            <p:strVal val="#ppt_h"/>
                                          </p:val>
                                        </p:tav>
                                      </p:tavLst>
                                    </p:anim>
                                  </p:childTnLst>
                                </p:cTn>
                              </p:par>
                              <p:par>
                                <p:cTn id="34" presetID="23" presetClass="entr" presetSubtype="16" fill="hold" grpId="0" nodeType="withEffect">
                                  <p:stCondLst>
                                    <p:cond delay="0"/>
                                  </p:stCondLst>
                                  <p:childTnLst>
                                    <p:set>
                                      <p:cBhvr>
                                        <p:cTn id="35" dur="1" fill="hold">
                                          <p:stCondLst>
                                            <p:cond delay="0"/>
                                          </p:stCondLst>
                                        </p:cTn>
                                        <p:tgtEl>
                                          <p:spTgt spid="178"/>
                                        </p:tgtEl>
                                        <p:attrNameLst>
                                          <p:attrName>style.visibility</p:attrName>
                                        </p:attrNameLst>
                                      </p:cBhvr>
                                      <p:to>
                                        <p:strVal val="visible"/>
                                      </p:to>
                                    </p:set>
                                    <p:anim calcmode="lin" valueType="num">
                                      <p:cBhvr>
                                        <p:cTn id="36" dur="500" fill="hold"/>
                                        <p:tgtEl>
                                          <p:spTgt spid="178"/>
                                        </p:tgtEl>
                                        <p:attrNameLst>
                                          <p:attrName>ppt_w</p:attrName>
                                        </p:attrNameLst>
                                      </p:cBhvr>
                                      <p:tavLst>
                                        <p:tav tm="0">
                                          <p:val>
                                            <p:fltVal val="0"/>
                                          </p:val>
                                        </p:tav>
                                        <p:tav tm="100000">
                                          <p:val>
                                            <p:strVal val="#ppt_w"/>
                                          </p:val>
                                        </p:tav>
                                      </p:tavLst>
                                    </p:anim>
                                    <p:anim calcmode="lin" valueType="num">
                                      <p:cBhvr>
                                        <p:cTn id="37" dur="500" fill="hold"/>
                                        <p:tgtEl>
                                          <p:spTgt spid="178"/>
                                        </p:tgtEl>
                                        <p:attrNameLst>
                                          <p:attrName>ppt_h</p:attrName>
                                        </p:attrNameLst>
                                      </p:cBhvr>
                                      <p:tavLst>
                                        <p:tav tm="0">
                                          <p:val>
                                            <p:fltVal val="0"/>
                                          </p:val>
                                        </p:tav>
                                        <p:tav tm="100000">
                                          <p:val>
                                            <p:strVal val="#ppt_h"/>
                                          </p:val>
                                        </p:tav>
                                      </p:tavLst>
                                    </p:anim>
                                  </p:childTnLst>
                                </p:cTn>
                              </p:par>
                              <p:par>
                                <p:cTn id="38" presetID="23" presetClass="entr" presetSubtype="16" fill="hold" grpId="0" nodeType="withEffect">
                                  <p:stCondLst>
                                    <p:cond delay="0"/>
                                  </p:stCondLst>
                                  <p:childTnLst>
                                    <p:set>
                                      <p:cBhvr>
                                        <p:cTn id="39" dur="1" fill="hold">
                                          <p:stCondLst>
                                            <p:cond delay="0"/>
                                          </p:stCondLst>
                                        </p:cTn>
                                        <p:tgtEl>
                                          <p:spTgt spid="179"/>
                                        </p:tgtEl>
                                        <p:attrNameLst>
                                          <p:attrName>style.visibility</p:attrName>
                                        </p:attrNameLst>
                                      </p:cBhvr>
                                      <p:to>
                                        <p:strVal val="visible"/>
                                      </p:to>
                                    </p:set>
                                    <p:anim calcmode="lin" valueType="num">
                                      <p:cBhvr>
                                        <p:cTn id="40" dur="500" fill="hold"/>
                                        <p:tgtEl>
                                          <p:spTgt spid="179"/>
                                        </p:tgtEl>
                                        <p:attrNameLst>
                                          <p:attrName>ppt_w</p:attrName>
                                        </p:attrNameLst>
                                      </p:cBhvr>
                                      <p:tavLst>
                                        <p:tav tm="0">
                                          <p:val>
                                            <p:fltVal val="0"/>
                                          </p:val>
                                        </p:tav>
                                        <p:tav tm="100000">
                                          <p:val>
                                            <p:strVal val="#ppt_w"/>
                                          </p:val>
                                        </p:tav>
                                      </p:tavLst>
                                    </p:anim>
                                    <p:anim calcmode="lin" valueType="num">
                                      <p:cBhvr>
                                        <p:cTn id="41" dur="500" fill="hold"/>
                                        <p:tgtEl>
                                          <p:spTgt spid="1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animBg="1"/>
      <p:bldP spid="177" grpId="0" animBg="1"/>
      <p:bldP spid="178" grpId="0" animBg="1"/>
      <p:bldP spid="179" grpId="0" animBg="1"/>
      <p:bldP spid="18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贰</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1620957"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主要做法</a:t>
            </a:r>
          </a:p>
        </p:txBody>
      </p:sp>
      <p:grpSp>
        <p:nvGrpSpPr>
          <p:cNvPr id="50" name="组合 49"/>
          <p:cNvGrpSpPr/>
          <p:nvPr/>
        </p:nvGrpSpPr>
        <p:grpSpPr>
          <a:xfrm>
            <a:off x="1264280" y="1224955"/>
            <a:ext cx="1970864" cy="568597"/>
            <a:chOff x="7524499" y="2953930"/>
            <a:chExt cx="3129613" cy="902898"/>
          </a:xfrm>
        </p:grpSpPr>
        <p:grpSp>
          <p:nvGrpSpPr>
            <p:cNvPr id="51" name="组合 50"/>
            <p:cNvGrpSpPr/>
            <p:nvPr/>
          </p:nvGrpSpPr>
          <p:grpSpPr>
            <a:xfrm>
              <a:off x="7562867" y="2953930"/>
              <a:ext cx="3091245" cy="902898"/>
              <a:chOff x="7433188" y="2551594"/>
              <a:chExt cx="3091245" cy="902898"/>
            </a:xfrm>
          </p:grpSpPr>
          <p:sp>
            <p:nvSpPr>
              <p:cNvPr id="53"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4" name="圆角矩形 4"/>
              <p:cNvSpPr/>
              <p:nvPr/>
            </p:nvSpPr>
            <p:spPr>
              <a:xfrm>
                <a:off x="7444697" y="2631007"/>
                <a:ext cx="3022508" cy="566176"/>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5" name="椭圆 54"/>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椭圆 55"/>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57" name="图片 56"/>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52" name="文本框 51"/>
            <p:cNvSpPr txBox="1"/>
            <p:nvPr/>
          </p:nvSpPr>
          <p:spPr>
            <a:xfrm>
              <a:off x="7524499" y="3140037"/>
              <a:ext cx="2859074" cy="586477"/>
            </a:xfrm>
            <a:prstGeom prst="rect">
              <a:avLst/>
            </a:prstGeom>
            <a:noFill/>
          </p:spPr>
          <p:txBody>
            <a:bodyPr wrap="none" rtlCol="0">
              <a:spAutoFit/>
            </a:bodyPr>
            <a:lstStyle/>
            <a:p>
              <a:pPr lvl="0"/>
              <a:r>
                <a:rPr lang="zh-CN" altLang="en-US" b="1" kern="0" dirty="0">
                  <a:solidFill>
                    <a:schemeClr val="bg1"/>
                  </a:solidFill>
                  <a:latin typeface="微软雅黑" panose="020B0503020204020204" pitchFamily="34" charset="-122"/>
                </a:rPr>
                <a:t>（二）确定要因</a:t>
              </a:r>
            </a:p>
          </p:txBody>
        </p:sp>
      </p:grpSp>
      <p:graphicFrame>
        <p:nvGraphicFramePr>
          <p:cNvPr id="2" name="表格 1"/>
          <p:cNvGraphicFramePr>
            <a:graphicFrameLocks noGrp="1"/>
          </p:cNvGraphicFramePr>
          <p:nvPr>
            <p:extLst>
              <p:ext uri="{D42A27DB-BD31-4B8C-83A1-F6EECF244321}">
                <p14:modId xmlns:p14="http://schemas.microsoft.com/office/powerpoint/2010/main" val="2717675564"/>
              </p:ext>
            </p:extLst>
          </p:nvPr>
        </p:nvGraphicFramePr>
        <p:xfrm>
          <a:off x="1264279" y="2002642"/>
          <a:ext cx="10282383" cy="4000867"/>
        </p:xfrm>
        <a:graphic>
          <a:graphicData uri="http://schemas.openxmlformats.org/drawingml/2006/table">
            <a:tbl>
              <a:tblPr/>
              <a:tblGrid>
                <a:gridCol w="620282">
                  <a:extLst>
                    <a:ext uri="{9D8B030D-6E8A-4147-A177-3AD203B41FA5}">
                      <a16:colId xmlns:a16="http://schemas.microsoft.com/office/drawing/2014/main" val="1662242448"/>
                    </a:ext>
                  </a:extLst>
                </a:gridCol>
                <a:gridCol w="1288280">
                  <a:extLst>
                    <a:ext uri="{9D8B030D-6E8A-4147-A177-3AD203B41FA5}">
                      <a16:colId xmlns:a16="http://schemas.microsoft.com/office/drawing/2014/main" val="1182245987"/>
                    </a:ext>
                  </a:extLst>
                </a:gridCol>
                <a:gridCol w="995562">
                  <a:extLst>
                    <a:ext uri="{9D8B030D-6E8A-4147-A177-3AD203B41FA5}">
                      <a16:colId xmlns:a16="http://schemas.microsoft.com/office/drawing/2014/main" val="4281403227"/>
                    </a:ext>
                  </a:extLst>
                </a:gridCol>
                <a:gridCol w="1867283">
                  <a:extLst>
                    <a:ext uri="{9D8B030D-6E8A-4147-A177-3AD203B41FA5}">
                      <a16:colId xmlns:a16="http://schemas.microsoft.com/office/drawing/2014/main" val="2598981436"/>
                    </a:ext>
                  </a:extLst>
                </a:gridCol>
                <a:gridCol w="3196601">
                  <a:extLst>
                    <a:ext uri="{9D8B030D-6E8A-4147-A177-3AD203B41FA5}">
                      <a16:colId xmlns:a16="http://schemas.microsoft.com/office/drawing/2014/main" val="861910064"/>
                    </a:ext>
                  </a:extLst>
                </a:gridCol>
                <a:gridCol w="1598664">
                  <a:extLst>
                    <a:ext uri="{9D8B030D-6E8A-4147-A177-3AD203B41FA5}">
                      <a16:colId xmlns:a16="http://schemas.microsoft.com/office/drawing/2014/main" val="3691390583"/>
                    </a:ext>
                  </a:extLst>
                </a:gridCol>
                <a:gridCol w="715711">
                  <a:extLst>
                    <a:ext uri="{9D8B030D-6E8A-4147-A177-3AD203B41FA5}">
                      <a16:colId xmlns:a16="http://schemas.microsoft.com/office/drawing/2014/main" val="1989529569"/>
                    </a:ext>
                  </a:extLst>
                </a:gridCol>
              </a:tblGrid>
              <a:tr h="292675">
                <a:tc>
                  <a:txBody>
                    <a:bodyPr/>
                    <a:lstStyle/>
                    <a:p>
                      <a:pPr algn="ctr">
                        <a:spcAft>
                          <a:spcPts val="0"/>
                        </a:spcAft>
                      </a:pPr>
                      <a:r>
                        <a:rPr lang="zh-CN" sz="1400" kern="0" dirty="0">
                          <a:solidFill>
                            <a:schemeClr val="bg1"/>
                          </a:solidFill>
                          <a:effectLst/>
                          <a:latin typeface="Times New Roman" panose="02020603050405020304" pitchFamily="18" charset="0"/>
                          <a:ea typeface="仿宋_GB2312"/>
                        </a:rPr>
                        <a:t>序号</a:t>
                      </a:r>
                      <a:endParaRPr lang="zh-CN" sz="140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9A86"/>
                    </a:solidFill>
                  </a:tcPr>
                </a:tc>
                <a:tc>
                  <a:txBody>
                    <a:bodyPr/>
                    <a:lstStyle/>
                    <a:p>
                      <a:pPr algn="ctr">
                        <a:spcAft>
                          <a:spcPts val="0"/>
                        </a:spcAft>
                      </a:pPr>
                      <a:r>
                        <a:rPr lang="zh-CN" sz="1400" kern="0" dirty="0">
                          <a:solidFill>
                            <a:schemeClr val="bg1"/>
                          </a:solidFill>
                          <a:effectLst/>
                          <a:latin typeface="Times New Roman" panose="02020603050405020304" pitchFamily="18" charset="0"/>
                          <a:ea typeface="仿宋_GB2312"/>
                        </a:rPr>
                        <a:t>末端因素</a:t>
                      </a:r>
                      <a:endParaRPr lang="zh-CN" sz="140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9A86"/>
                    </a:solidFill>
                  </a:tcPr>
                </a:tc>
                <a:tc>
                  <a:txBody>
                    <a:bodyPr/>
                    <a:lstStyle/>
                    <a:p>
                      <a:pPr algn="ctr">
                        <a:spcAft>
                          <a:spcPts val="0"/>
                        </a:spcAft>
                      </a:pPr>
                      <a:r>
                        <a:rPr lang="zh-CN" sz="1400" kern="0" dirty="0">
                          <a:solidFill>
                            <a:schemeClr val="bg1"/>
                          </a:solidFill>
                          <a:effectLst/>
                          <a:latin typeface="Times New Roman" panose="02020603050405020304" pitchFamily="18" charset="0"/>
                          <a:ea typeface="仿宋_GB2312"/>
                        </a:rPr>
                        <a:t>确认方法</a:t>
                      </a:r>
                      <a:endParaRPr lang="zh-CN" sz="140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9A86"/>
                    </a:solidFill>
                  </a:tcPr>
                </a:tc>
                <a:tc>
                  <a:txBody>
                    <a:bodyPr/>
                    <a:lstStyle/>
                    <a:p>
                      <a:pPr algn="ctr">
                        <a:spcAft>
                          <a:spcPts val="0"/>
                        </a:spcAft>
                      </a:pPr>
                      <a:r>
                        <a:rPr lang="zh-CN" sz="1400" kern="0" dirty="0">
                          <a:solidFill>
                            <a:schemeClr val="bg1"/>
                          </a:solidFill>
                          <a:effectLst/>
                          <a:latin typeface="Times New Roman" panose="02020603050405020304" pitchFamily="18" charset="0"/>
                          <a:ea typeface="仿宋_GB2312"/>
                        </a:rPr>
                        <a:t>确认内容</a:t>
                      </a:r>
                      <a:endParaRPr lang="zh-CN" sz="140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9A86"/>
                    </a:solidFill>
                  </a:tcPr>
                </a:tc>
                <a:tc>
                  <a:txBody>
                    <a:bodyPr/>
                    <a:lstStyle/>
                    <a:p>
                      <a:pPr algn="ctr">
                        <a:spcAft>
                          <a:spcPts val="0"/>
                        </a:spcAft>
                      </a:pPr>
                      <a:r>
                        <a:rPr lang="zh-CN" sz="1400" kern="0" dirty="0">
                          <a:solidFill>
                            <a:schemeClr val="bg1"/>
                          </a:solidFill>
                          <a:effectLst/>
                          <a:latin typeface="Times New Roman" panose="02020603050405020304" pitchFamily="18" charset="0"/>
                          <a:ea typeface="仿宋_GB2312"/>
                        </a:rPr>
                        <a:t>确认标准</a:t>
                      </a:r>
                      <a:endParaRPr lang="zh-CN" sz="140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9A86"/>
                    </a:solidFill>
                  </a:tcPr>
                </a:tc>
                <a:tc>
                  <a:txBody>
                    <a:bodyPr/>
                    <a:lstStyle/>
                    <a:p>
                      <a:pPr algn="ctr">
                        <a:spcAft>
                          <a:spcPts val="0"/>
                        </a:spcAft>
                      </a:pPr>
                      <a:r>
                        <a:rPr lang="zh-CN" sz="1400" kern="0" dirty="0">
                          <a:solidFill>
                            <a:schemeClr val="bg1"/>
                          </a:solidFill>
                          <a:effectLst/>
                          <a:latin typeface="Times New Roman" panose="02020603050405020304" pitchFamily="18" charset="0"/>
                          <a:ea typeface="仿宋_GB2312"/>
                        </a:rPr>
                        <a:t>确认时间</a:t>
                      </a:r>
                      <a:endParaRPr lang="zh-CN" sz="140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9A86"/>
                    </a:solidFill>
                  </a:tcPr>
                </a:tc>
                <a:tc>
                  <a:txBody>
                    <a:bodyPr/>
                    <a:lstStyle/>
                    <a:p>
                      <a:pPr algn="ctr">
                        <a:spcAft>
                          <a:spcPts val="0"/>
                        </a:spcAft>
                      </a:pPr>
                      <a:r>
                        <a:rPr lang="zh-CN" sz="1400" kern="0" dirty="0">
                          <a:solidFill>
                            <a:schemeClr val="bg1"/>
                          </a:solidFill>
                          <a:effectLst/>
                          <a:latin typeface="Times New Roman" panose="02020603050405020304" pitchFamily="18" charset="0"/>
                          <a:ea typeface="仿宋_GB2312"/>
                        </a:rPr>
                        <a:t>地点</a:t>
                      </a:r>
                      <a:endParaRPr lang="zh-CN" sz="140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9A86"/>
                    </a:solidFill>
                  </a:tcPr>
                </a:tc>
                <a:extLst>
                  <a:ext uri="{0D108BD9-81ED-4DB2-BD59-A6C34878D82A}">
                    <a16:rowId xmlns:a16="http://schemas.microsoft.com/office/drawing/2014/main" val="3186895799"/>
                  </a:ext>
                </a:extLst>
              </a:tr>
              <a:tr h="927048">
                <a:tc>
                  <a:txBody>
                    <a:bodyPr/>
                    <a:lstStyle/>
                    <a:p>
                      <a:pPr algn="ctr">
                        <a:spcAft>
                          <a:spcPts val="0"/>
                        </a:spcAft>
                      </a:pPr>
                      <a:r>
                        <a:rPr lang="en-US" sz="1400" kern="0" dirty="0">
                          <a:solidFill>
                            <a:schemeClr val="bg1"/>
                          </a:solidFill>
                          <a:effectLst/>
                          <a:latin typeface="仿宋_GB2312"/>
                          <a:ea typeface="宋体" panose="02010600030101010101" pitchFamily="2" charset="-122"/>
                        </a:rPr>
                        <a:t>1</a:t>
                      </a:r>
                      <a:endParaRPr lang="zh-CN" sz="140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3816F"/>
                    </a:solidFill>
                  </a:tcPr>
                </a:tc>
                <a:tc>
                  <a:txBody>
                    <a:bodyPr/>
                    <a:lstStyle/>
                    <a:p>
                      <a:pPr algn="ctr">
                        <a:spcAft>
                          <a:spcPts val="0"/>
                        </a:spcAft>
                      </a:pPr>
                      <a:r>
                        <a:rPr lang="zh-CN" sz="1400" kern="0" dirty="0">
                          <a:solidFill>
                            <a:schemeClr val="bg1"/>
                          </a:solidFill>
                          <a:effectLst/>
                          <a:latin typeface="Times New Roman" panose="02020603050405020304" pitchFamily="18" charset="0"/>
                          <a:ea typeface="仿宋_GB2312"/>
                        </a:rPr>
                        <a:t>变比切换人员业务不熟练</a:t>
                      </a:r>
                      <a:endParaRPr lang="zh-CN" sz="140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3816F"/>
                    </a:solidFill>
                  </a:tcPr>
                </a:tc>
                <a:tc>
                  <a:txBody>
                    <a:bodyPr/>
                    <a:lstStyle/>
                    <a:p>
                      <a:pPr algn="ctr">
                        <a:spcAft>
                          <a:spcPts val="0"/>
                        </a:spcAft>
                      </a:pPr>
                      <a:r>
                        <a:rPr lang="zh-CN" sz="1400" kern="0" dirty="0">
                          <a:solidFill>
                            <a:srgbClr val="000000"/>
                          </a:solidFill>
                          <a:effectLst/>
                          <a:latin typeface="Times New Roman" panose="02020603050405020304" pitchFamily="18" charset="0"/>
                          <a:ea typeface="仿宋_GB2312"/>
                        </a:rPr>
                        <a:t>调查分析</a:t>
                      </a:r>
                      <a:endParaRPr lang="zh-CN" sz="140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zh-CN" sz="1400" kern="0" dirty="0">
                          <a:solidFill>
                            <a:srgbClr val="000000"/>
                          </a:solidFill>
                          <a:effectLst/>
                          <a:latin typeface="Times New Roman" panose="02020603050405020304" pitchFamily="18" charset="0"/>
                          <a:ea typeface="仿宋_GB2312"/>
                        </a:rPr>
                        <a:t>确认变比切换人员资质及工作情况</a:t>
                      </a:r>
                      <a:endParaRPr lang="zh-CN" sz="140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zh-CN" sz="1400" kern="0" dirty="0">
                          <a:solidFill>
                            <a:srgbClr val="000000"/>
                          </a:solidFill>
                          <a:effectLst/>
                          <a:latin typeface="Times New Roman" panose="02020603050405020304" pitchFamily="18" charset="0"/>
                          <a:ea typeface="仿宋_GB2312"/>
                        </a:rPr>
                        <a:t>对照操作规程</a:t>
                      </a:r>
                      <a:r>
                        <a:rPr lang="en-US" sz="1400" kern="0" dirty="0">
                          <a:solidFill>
                            <a:srgbClr val="000000"/>
                          </a:solidFill>
                          <a:effectLst/>
                          <a:latin typeface="Times New Roman" panose="02020603050405020304" pitchFamily="18" charset="0"/>
                          <a:ea typeface="仿宋_GB2312"/>
                        </a:rPr>
                        <a:t>,</a:t>
                      </a:r>
                      <a:r>
                        <a:rPr lang="zh-CN" sz="1400" kern="0" dirty="0">
                          <a:solidFill>
                            <a:srgbClr val="000000"/>
                          </a:solidFill>
                          <a:effectLst/>
                          <a:latin typeface="Times New Roman" panose="02020603050405020304" pitchFamily="18" charset="0"/>
                          <a:ea typeface="仿宋_GB2312"/>
                        </a:rPr>
                        <a:t>操作人员都是公司熟练职工，并通过相关资格考试。</a:t>
                      </a:r>
                      <a:endParaRPr lang="zh-CN" sz="140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en-US" sz="1400" kern="0" dirty="0">
                          <a:solidFill>
                            <a:srgbClr val="000000"/>
                          </a:solidFill>
                          <a:effectLst/>
                          <a:latin typeface="仿宋_GB2312"/>
                          <a:ea typeface="宋体" panose="02010600030101010101" pitchFamily="2" charset="-122"/>
                        </a:rPr>
                        <a:t>2016</a:t>
                      </a:r>
                      <a:r>
                        <a:rPr lang="zh-CN" sz="1400" kern="0" dirty="0">
                          <a:solidFill>
                            <a:srgbClr val="000000"/>
                          </a:solidFill>
                          <a:effectLst/>
                          <a:latin typeface="Times New Roman" panose="02020603050405020304" pitchFamily="18" charset="0"/>
                          <a:ea typeface="仿宋_GB2312"/>
                        </a:rPr>
                        <a:t>年</a:t>
                      </a:r>
                      <a:r>
                        <a:rPr lang="en-US" sz="1400" kern="0" dirty="0">
                          <a:solidFill>
                            <a:srgbClr val="000000"/>
                          </a:solidFill>
                          <a:effectLst/>
                          <a:latin typeface="Times New Roman" panose="02020603050405020304" pitchFamily="18" charset="0"/>
                          <a:ea typeface="仿宋_GB2312"/>
                        </a:rPr>
                        <a:t>3</a:t>
                      </a:r>
                      <a:r>
                        <a:rPr lang="zh-CN" sz="1400" kern="0" dirty="0">
                          <a:solidFill>
                            <a:srgbClr val="000000"/>
                          </a:solidFill>
                          <a:effectLst/>
                          <a:latin typeface="Times New Roman" panose="02020603050405020304" pitchFamily="18" charset="0"/>
                          <a:ea typeface="仿宋_GB2312"/>
                        </a:rPr>
                        <a:t>月</a:t>
                      </a:r>
                      <a:r>
                        <a:rPr lang="en-US" sz="1400" kern="0" dirty="0">
                          <a:solidFill>
                            <a:srgbClr val="000000"/>
                          </a:solidFill>
                          <a:effectLst/>
                          <a:latin typeface="Times New Roman" panose="02020603050405020304" pitchFamily="18" charset="0"/>
                          <a:ea typeface="仿宋_GB2312"/>
                        </a:rPr>
                        <a:t>6</a:t>
                      </a:r>
                      <a:r>
                        <a:rPr lang="zh-CN" sz="1400" kern="0" dirty="0">
                          <a:solidFill>
                            <a:srgbClr val="000000"/>
                          </a:solidFill>
                          <a:effectLst/>
                          <a:latin typeface="Times New Roman" panose="02020603050405020304" pitchFamily="18" charset="0"/>
                          <a:ea typeface="仿宋_GB2312"/>
                        </a:rPr>
                        <a:t>日</a:t>
                      </a:r>
                      <a:endParaRPr lang="zh-CN" sz="140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zh-CN" sz="1400" kern="0" dirty="0">
                          <a:solidFill>
                            <a:srgbClr val="000000"/>
                          </a:solidFill>
                          <a:effectLst/>
                          <a:latin typeface="Times New Roman" panose="02020603050405020304" pitchFamily="18" charset="0"/>
                          <a:ea typeface="仿宋_GB2312"/>
                        </a:rPr>
                        <a:t>现场</a:t>
                      </a:r>
                      <a:endParaRPr lang="zh-CN" sz="140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12836881"/>
                  </a:ext>
                </a:extLst>
              </a:tr>
              <a:tr h="927048">
                <a:tc>
                  <a:txBody>
                    <a:bodyPr/>
                    <a:lstStyle/>
                    <a:p>
                      <a:pPr algn="ctr">
                        <a:spcAft>
                          <a:spcPts val="0"/>
                        </a:spcAft>
                      </a:pPr>
                      <a:r>
                        <a:rPr lang="en-US" sz="1400" kern="0">
                          <a:solidFill>
                            <a:schemeClr val="bg1"/>
                          </a:solidFill>
                          <a:effectLst/>
                          <a:latin typeface="仿宋_GB2312"/>
                          <a:ea typeface="宋体" panose="02010600030101010101" pitchFamily="2" charset="-122"/>
                        </a:rPr>
                        <a:t>2</a:t>
                      </a:r>
                      <a:endParaRPr lang="zh-CN" sz="14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3816F"/>
                    </a:solidFill>
                  </a:tcPr>
                </a:tc>
                <a:tc>
                  <a:txBody>
                    <a:bodyPr/>
                    <a:lstStyle/>
                    <a:p>
                      <a:pPr algn="ctr">
                        <a:spcAft>
                          <a:spcPts val="0"/>
                        </a:spcAft>
                      </a:pPr>
                      <a:r>
                        <a:rPr lang="zh-CN" sz="1400" kern="0" dirty="0">
                          <a:solidFill>
                            <a:schemeClr val="bg1"/>
                          </a:solidFill>
                          <a:effectLst/>
                          <a:latin typeface="Times New Roman" panose="02020603050405020304" pitchFamily="18" charset="0"/>
                          <a:ea typeface="仿宋_GB2312"/>
                        </a:rPr>
                        <a:t>导线质量不合格</a:t>
                      </a:r>
                      <a:endParaRPr lang="zh-CN" sz="140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3816F"/>
                    </a:solidFill>
                  </a:tcPr>
                </a:tc>
                <a:tc>
                  <a:txBody>
                    <a:bodyPr/>
                    <a:lstStyle/>
                    <a:p>
                      <a:pPr algn="ctr">
                        <a:spcAft>
                          <a:spcPts val="0"/>
                        </a:spcAft>
                      </a:pPr>
                      <a:r>
                        <a:rPr lang="zh-CN" sz="1400" kern="0" dirty="0">
                          <a:solidFill>
                            <a:srgbClr val="000000"/>
                          </a:solidFill>
                          <a:effectLst/>
                          <a:latin typeface="Times New Roman" panose="02020603050405020304" pitchFamily="18" charset="0"/>
                          <a:ea typeface="仿宋_GB2312"/>
                        </a:rPr>
                        <a:t>现场调查</a:t>
                      </a:r>
                      <a:endParaRPr lang="zh-CN" sz="140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zh-CN" sz="1400" kern="0" dirty="0">
                          <a:solidFill>
                            <a:srgbClr val="000000"/>
                          </a:solidFill>
                          <a:effectLst/>
                          <a:latin typeface="Times New Roman" panose="02020603050405020304" pitchFamily="18" charset="0"/>
                          <a:ea typeface="仿宋_GB2312"/>
                        </a:rPr>
                        <a:t>导线质量是否合格</a:t>
                      </a:r>
                      <a:endParaRPr lang="zh-CN" sz="140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zh-CN" sz="1400" kern="0">
                          <a:solidFill>
                            <a:srgbClr val="000000"/>
                          </a:solidFill>
                          <a:effectLst/>
                          <a:latin typeface="Times New Roman" panose="02020603050405020304" pitchFamily="18" charset="0"/>
                          <a:ea typeface="仿宋_GB2312"/>
                        </a:rPr>
                        <a:t>电流互感器端子接线为铜质导线。</a:t>
                      </a:r>
                      <a:endParaRPr lang="zh-CN" sz="140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400" kern="0" dirty="0">
                          <a:solidFill>
                            <a:srgbClr val="000000"/>
                          </a:solidFill>
                          <a:effectLst/>
                          <a:latin typeface="仿宋_GB2312"/>
                          <a:ea typeface="宋体" panose="02010600030101010101" pitchFamily="2" charset="-122"/>
                        </a:rPr>
                        <a:t>2016</a:t>
                      </a:r>
                      <a:r>
                        <a:rPr lang="zh-CN" sz="1400" kern="0" dirty="0">
                          <a:solidFill>
                            <a:srgbClr val="000000"/>
                          </a:solidFill>
                          <a:effectLst/>
                          <a:latin typeface="Times New Roman" panose="02020603050405020304" pitchFamily="18" charset="0"/>
                          <a:ea typeface="仿宋_GB2312"/>
                        </a:rPr>
                        <a:t>年</a:t>
                      </a:r>
                      <a:r>
                        <a:rPr lang="en-US" sz="1400" kern="0" dirty="0">
                          <a:solidFill>
                            <a:srgbClr val="000000"/>
                          </a:solidFill>
                          <a:effectLst/>
                          <a:latin typeface="Times New Roman" panose="02020603050405020304" pitchFamily="18" charset="0"/>
                          <a:ea typeface="仿宋_GB2312"/>
                        </a:rPr>
                        <a:t>3</a:t>
                      </a:r>
                      <a:r>
                        <a:rPr lang="zh-CN" sz="1400" kern="0" dirty="0">
                          <a:solidFill>
                            <a:srgbClr val="000000"/>
                          </a:solidFill>
                          <a:effectLst/>
                          <a:latin typeface="Times New Roman" panose="02020603050405020304" pitchFamily="18" charset="0"/>
                          <a:ea typeface="仿宋_GB2312"/>
                        </a:rPr>
                        <a:t>月</a:t>
                      </a:r>
                      <a:r>
                        <a:rPr lang="en-US" sz="1400" kern="0" dirty="0">
                          <a:solidFill>
                            <a:srgbClr val="000000"/>
                          </a:solidFill>
                          <a:effectLst/>
                          <a:latin typeface="Times New Roman" panose="02020603050405020304" pitchFamily="18" charset="0"/>
                          <a:ea typeface="仿宋_GB2312"/>
                        </a:rPr>
                        <a:t>6</a:t>
                      </a:r>
                      <a:r>
                        <a:rPr lang="zh-CN" sz="1400" kern="0" dirty="0">
                          <a:solidFill>
                            <a:srgbClr val="000000"/>
                          </a:solidFill>
                          <a:effectLst/>
                          <a:latin typeface="Times New Roman" panose="02020603050405020304" pitchFamily="18" charset="0"/>
                          <a:ea typeface="仿宋_GB2312"/>
                        </a:rPr>
                        <a:t>日</a:t>
                      </a:r>
                      <a:endParaRPr lang="zh-CN" sz="140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zh-CN" sz="1400" kern="0" dirty="0">
                          <a:solidFill>
                            <a:srgbClr val="000000"/>
                          </a:solidFill>
                          <a:effectLst/>
                          <a:latin typeface="Times New Roman" panose="02020603050405020304" pitchFamily="18" charset="0"/>
                          <a:ea typeface="仿宋_GB2312"/>
                        </a:rPr>
                        <a:t>现场</a:t>
                      </a:r>
                      <a:endParaRPr lang="zh-CN" sz="140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64651915"/>
                  </a:ext>
                </a:extLst>
              </a:tr>
              <a:tr h="927048">
                <a:tc>
                  <a:txBody>
                    <a:bodyPr/>
                    <a:lstStyle/>
                    <a:p>
                      <a:pPr algn="ctr">
                        <a:spcAft>
                          <a:spcPts val="0"/>
                        </a:spcAft>
                      </a:pPr>
                      <a:r>
                        <a:rPr lang="en-US" sz="1400" kern="0">
                          <a:solidFill>
                            <a:schemeClr val="bg1"/>
                          </a:solidFill>
                          <a:effectLst/>
                          <a:latin typeface="仿宋_GB2312"/>
                          <a:ea typeface="宋体" panose="02010600030101010101" pitchFamily="2" charset="-122"/>
                        </a:rPr>
                        <a:t>3</a:t>
                      </a:r>
                      <a:endParaRPr lang="zh-CN" sz="14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3816F"/>
                    </a:solidFill>
                  </a:tcPr>
                </a:tc>
                <a:tc>
                  <a:txBody>
                    <a:bodyPr/>
                    <a:lstStyle/>
                    <a:p>
                      <a:pPr algn="ctr">
                        <a:spcAft>
                          <a:spcPts val="0"/>
                        </a:spcAft>
                      </a:pPr>
                      <a:r>
                        <a:rPr lang="zh-CN" sz="1400" kern="0" dirty="0">
                          <a:solidFill>
                            <a:schemeClr val="bg1"/>
                          </a:solidFill>
                          <a:effectLst/>
                          <a:latin typeface="Times New Roman" panose="02020603050405020304" pitchFamily="18" charset="0"/>
                          <a:ea typeface="仿宋_GB2312"/>
                        </a:rPr>
                        <a:t>安</a:t>
                      </a:r>
                      <a:r>
                        <a:rPr lang="zh-CN" sz="1400" kern="0" dirty="0">
                          <a:solidFill>
                            <a:schemeClr val="bg1"/>
                          </a:solidFill>
                          <a:effectLst/>
                          <a:latin typeface="Times New Roman" panose="02020603050405020304" pitchFamily="18" charset="0"/>
                          <a:ea typeface="宋体" panose="02010600030101010101" pitchFamily="2" charset="-122"/>
                        </a:rPr>
                        <a:t>装</a:t>
                      </a:r>
                      <a:r>
                        <a:rPr lang="zh-CN" sz="1400" kern="0" dirty="0">
                          <a:solidFill>
                            <a:schemeClr val="bg1"/>
                          </a:solidFill>
                          <a:effectLst/>
                          <a:latin typeface="Times New Roman" panose="02020603050405020304" pitchFamily="18" charset="0"/>
                          <a:ea typeface="仿宋_GB2312"/>
                        </a:rPr>
                        <a:t>端子与</a:t>
                      </a:r>
                      <a:r>
                        <a:rPr lang="zh-CN" sz="1400" kern="0" dirty="0">
                          <a:solidFill>
                            <a:schemeClr val="bg1"/>
                          </a:solidFill>
                          <a:effectLst/>
                          <a:latin typeface="Times New Roman" panose="02020603050405020304" pitchFamily="18" charset="0"/>
                          <a:ea typeface="宋体" panose="02010600030101010101" pitchFamily="2" charset="-122"/>
                        </a:rPr>
                        <a:t>规</a:t>
                      </a:r>
                      <a:r>
                        <a:rPr lang="zh-CN" sz="1400" kern="0" dirty="0">
                          <a:solidFill>
                            <a:schemeClr val="bg1"/>
                          </a:solidFill>
                          <a:effectLst/>
                          <a:latin typeface="Times New Roman" panose="02020603050405020304" pitchFamily="18" charset="0"/>
                          <a:ea typeface="仿宋_GB2312"/>
                        </a:rPr>
                        <a:t>格不符</a:t>
                      </a:r>
                      <a:endParaRPr lang="zh-CN" sz="140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3816F"/>
                    </a:solidFill>
                  </a:tcPr>
                </a:tc>
                <a:tc>
                  <a:txBody>
                    <a:bodyPr/>
                    <a:lstStyle/>
                    <a:p>
                      <a:pPr algn="ctr">
                        <a:spcAft>
                          <a:spcPts val="0"/>
                        </a:spcAft>
                      </a:pPr>
                      <a:r>
                        <a:rPr lang="zh-CN" sz="1400" kern="0" dirty="0">
                          <a:solidFill>
                            <a:srgbClr val="000000"/>
                          </a:solidFill>
                          <a:effectLst/>
                          <a:latin typeface="Times New Roman" panose="02020603050405020304" pitchFamily="18" charset="0"/>
                          <a:ea typeface="仿宋_GB2312"/>
                        </a:rPr>
                        <a:t>现场实测</a:t>
                      </a:r>
                      <a:endParaRPr lang="zh-CN" sz="140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zh-CN" sz="1400" kern="0" dirty="0">
                          <a:solidFill>
                            <a:srgbClr val="000000"/>
                          </a:solidFill>
                          <a:effectLst/>
                          <a:latin typeface="Times New Roman" panose="02020603050405020304" pitchFamily="18" charset="0"/>
                          <a:ea typeface="仿宋_GB2312"/>
                        </a:rPr>
                        <a:t>安装端子是否符合规格，接触是否紧密</a:t>
                      </a:r>
                      <a:endParaRPr lang="zh-CN" sz="140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zh-CN" sz="1400" kern="0" dirty="0">
                          <a:solidFill>
                            <a:srgbClr val="000000"/>
                          </a:solidFill>
                          <a:effectLst/>
                          <a:latin typeface="Times New Roman" panose="02020603050405020304" pitchFamily="18" charset="0"/>
                          <a:ea typeface="仿宋_GB2312"/>
                        </a:rPr>
                        <a:t>电流互感器端子应与导线连接密实，符合安装工艺标准及规程要求。</a:t>
                      </a:r>
                      <a:endParaRPr lang="zh-CN" sz="140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en-US" sz="1400" kern="0" dirty="0">
                          <a:solidFill>
                            <a:srgbClr val="000000"/>
                          </a:solidFill>
                          <a:effectLst/>
                          <a:latin typeface="仿宋_GB2312"/>
                          <a:ea typeface="宋体" panose="02010600030101010101" pitchFamily="2" charset="-122"/>
                        </a:rPr>
                        <a:t>2016</a:t>
                      </a:r>
                      <a:r>
                        <a:rPr lang="zh-CN" sz="1400" kern="0" dirty="0">
                          <a:solidFill>
                            <a:srgbClr val="000000"/>
                          </a:solidFill>
                          <a:effectLst/>
                          <a:latin typeface="Times New Roman" panose="02020603050405020304" pitchFamily="18" charset="0"/>
                          <a:ea typeface="仿宋_GB2312"/>
                        </a:rPr>
                        <a:t>年</a:t>
                      </a:r>
                      <a:r>
                        <a:rPr lang="en-US" sz="1400" kern="0" dirty="0">
                          <a:solidFill>
                            <a:srgbClr val="000000"/>
                          </a:solidFill>
                          <a:effectLst/>
                          <a:latin typeface="Times New Roman" panose="02020603050405020304" pitchFamily="18" charset="0"/>
                          <a:ea typeface="仿宋_GB2312"/>
                        </a:rPr>
                        <a:t>3</a:t>
                      </a:r>
                      <a:r>
                        <a:rPr lang="zh-CN" sz="1400" kern="0" dirty="0">
                          <a:solidFill>
                            <a:srgbClr val="000000"/>
                          </a:solidFill>
                          <a:effectLst/>
                          <a:latin typeface="Times New Roman" panose="02020603050405020304" pitchFamily="18" charset="0"/>
                          <a:ea typeface="仿宋_GB2312"/>
                        </a:rPr>
                        <a:t>月</a:t>
                      </a:r>
                      <a:r>
                        <a:rPr lang="en-US" sz="1400" kern="0" dirty="0">
                          <a:solidFill>
                            <a:srgbClr val="000000"/>
                          </a:solidFill>
                          <a:effectLst/>
                          <a:latin typeface="Times New Roman" panose="02020603050405020304" pitchFamily="18" charset="0"/>
                          <a:ea typeface="仿宋_GB2312"/>
                        </a:rPr>
                        <a:t>7</a:t>
                      </a:r>
                      <a:r>
                        <a:rPr lang="zh-CN" sz="1400" kern="0" dirty="0">
                          <a:solidFill>
                            <a:srgbClr val="000000"/>
                          </a:solidFill>
                          <a:effectLst/>
                          <a:latin typeface="Times New Roman" panose="02020603050405020304" pitchFamily="18" charset="0"/>
                          <a:ea typeface="仿宋_GB2312"/>
                        </a:rPr>
                        <a:t>日</a:t>
                      </a:r>
                      <a:endParaRPr lang="zh-CN" sz="140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zh-CN" sz="1400" kern="0" dirty="0">
                          <a:solidFill>
                            <a:srgbClr val="000000"/>
                          </a:solidFill>
                          <a:effectLst/>
                          <a:latin typeface="Times New Roman" panose="02020603050405020304" pitchFamily="18" charset="0"/>
                          <a:ea typeface="仿宋_GB2312"/>
                        </a:rPr>
                        <a:t>现场</a:t>
                      </a:r>
                      <a:endParaRPr lang="zh-CN" sz="140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15781691"/>
                  </a:ext>
                </a:extLst>
              </a:tr>
              <a:tr h="927048">
                <a:tc>
                  <a:txBody>
                    <a:bodyPr/>
                    <a:lstStyle/>
                    <a:p>
                      <a:pPr algn="ctr">
                        <a:spcAft>
                          <a:spcPts val="0"/>
                        </a:spcAft>
                      </a:pPr>
                      <a:r>
                        <a:rPr lang="en-US" sz="1400" kern="0">
                          <a:solidFill>
                            <a:schemeClr val="bg1"/>
                          </a:solidFill>
                          <a:effectLst/>
                          <a:latin typeface="仿宋_GB2312"/>
                          <a:ea typeface="宋体" panose="02010600030101010101" pitchFamily="2" charset="-122"/>
                        </a:rPr>
                        <a:t>4</a:t>
                      </a:r>
                      <a:endParaRPr lang="zh-CN" sz="14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3816F"/>
                    </a:solidFill>
                  </a:tcPr>
                </a:tc>
                <a:tc>
                  <a:txBody>
                    <a:bodyPr/>
                    <a:lstStyle/>
                    <a:p>
                      <a:pPr algn="ctr">
                        <a:spcAft>
                          <a:spcPts val="0"/>
                        </a:spcAft>
                      </a:pPr>
                      <a:r>
                        <a:rPr lang="zh-CN" sz="1400" kern="0" dirty="0">
                          <a:solidFill>
                            <a:schemeClr val="bg1"/>
                          </a:solidFill>
                          <a:effectLst/>
                          <a:latin typeface="Times New Roman" panose="02020603050405020304" pitchFamily="18" charset="0"/>
                          <a:ea typeface="仿宋_GB2312"/>
                        </a:rPr>
                        <a:t>用户前期负荷较小，而</a:t>
                      </a:r>
                      <a:r>
                        <a:rPr lang="en-US" sz="1400" kern="0" dirty="0">
                          <a:solidFill>
                            <a:schemeClr val="bg1"/>
                          </a:solidFill>
                          <a:effectLst/>
                          <a:latin typeface="Times New Roman" panose="02020603050405020304" pitchFamily="18" charset="0"/>
                          <a:ea typeface="仿宋_GB2312"/>
                        </a:rPr>
                        <a:t>CT</a:t>
                      </a:r>
                      <a:r>
                        <a:rPr lang="zh-CN" sz="1400" kern="0" dirty="0">
                          <a:solidFill>
                            <a:schemeClr val="bg1"/>
                          </a:solidFill>
                          <a:effectLst/>
                          <a:latin typeface="Times New Roman" panose="02020603050405020304" pitchFamily="18" charset="0"/>
                          <a:ea typeface="仿宋_GB2312"/>
                        </a:rPr>
                        <a:t>变比按照用户报装设置</a:t>
                      </a:r>
                      <a:endParaRPr lang="zh-CN" sz="140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3816F"/>
                    </a:solidFill>
                  </a:tcPr>
                </a:tc>
                <a:tc>
                  <a:txBody>
                    <a:bodyPr/>
                    <a:lstStyle/>
                    <a:p>
                      <a:pPr algn="ctr">
                        <a:spcAft>
                          <a:spcPts val="0"/>
                        </a:spcAft>
                      </a:pPr>
                      <a:r>
                        <a:rPr lang="zh-CN" sz="1400" kern="0">
                          <a:solidFill>
                            <a:srgbClr val="000000"/>
                          </a:solidFill>
                          <a:effectLst/>
                          <a:latin typeface="Times New Roman" panose="02020603050405020304" pitchFamily="18" charset="0"/>
                          <a:ea typeface="仿宋_GB2312"/>
                        </a:rPr>
                        <a:t>调查分析</a:t>
                      </a:r>
                      <a:endParaRPr lang="zh-CN" sz="140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zh-CN" sz="1400" kern="0">
                          <a:solidFill>
                            <a:srgbClr val="000000"/>
                          </a:solidFill>
                          <a:effectLst/>
                          <a:latin typeface="Times New Roman" panose="02020603050405020304" pitchFamily="18" charset="0"/>
                          <a:ea typeface="仿宋_GB2312"/>
                        </a:rPr>
                        <a:t>运行负荷与</a:t>
                      </a:r>
                      <a:r>
                        <a:rPr lang="en-US" sz="1400" kern="0">
                          <a:solidFill>
                            <a:srgbClr val="000000"/>
                          </a:solidFill>
                          <a:effectLst/>
                          <a:latin typeface="Times New Roman" panose="02020603050405020304" pitchFamily="18" charset="0"/>
                          <a:ea typeface="仿宋_GB2312"/>
                        </a:rPr>
                        <a:t>CT</a:t>
                      </a:r>
                      <a:r>
                        <a:rPr lang="zh-CN" sz="1400" kern="0">
                          <a:solidFill>
                            <a:srgbClr val="000000"/>
                          </a:solidFill>
                          <a:effectLst/>
                          <a:latin typeface="Times New Roman" panose="02020603050405020304" pitchFamily="18" charset="0"/>
                          <a:ea typeface="仿宋_GB2312"/>
                        </a:rPr>
                        <a:t>变比是否匹配</a:t>
                      </a:r>
                      <a:endParaRPr lang="zh-CN" sz="1400" kern="10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zh-CN" sz="1400" kern="0" dirty="0">
                          <a:solidFill>
                            <a:srgbClr val="000000"/>
                          </a:solidFill>
                          <a:effectLst/>
                          <a:latin typeface="Times New Roman" panose="02020603050405020304" pitchFamily="18" charset="0"/>
                          <a:ea typeface="仿宋_GB2312"/>
                        </a:rPr>
                        <a:t>规程规定电流互感器变比选择应保证电能表电流在</a:t>
                      </a:r>
                      <a:r>
                        <a:rPr lang="en-US" sz="1400" kern="0" dirty="0">
                          <a:solidFill>
                            <a:srgbClr val="000000"/>
                          </a:solidFill>
                          <a:effectLst/>
                          <a:latin typeface="Times New Roman" panose="02020603050405020304" pitchFamily="18" charset="0"/>
                          <a:ea typeface="仿宋_GB2312"/>
                        </a:rPr>
                        <a:t>1.5</a:t>
                      </a:r>
                      <a:r>
                        <a:rPr lang="zh-CN" sz="1400" kern="0" dirty="0">
                          <a:solidFill>
                            <a:srgbClr val="000000"/>
                          </a:solidFill>
                          <a:effectLst/>
                          <a:latin typeface="Times New Roman" panose="02020603050405020304" pitchFamily="18" charset="0"/>
                          <a:ea typeface="仿宋_GB2312"/>
                        </a:rPr>
                        <a:t>～</a:t>
                      </a:r>
                      <a:r>
                        <a:rPr lang="en-US" sz="1400" kern="0" dirty="0">
                          <a:solidFill>
                            <a:srgbClr val="000000"/>
                          </a:solidFill>
                          <a:effectLst/>
                          <a:latin typeface="Times New Roman" panose="02020603050405020304" pitchFamily="18" charset="0"/>
                          <a:ea typeface="仿宋_GB2312"/>
                        </a:rPr>
                        <a:t>5A</a:t>
                      </a:r>
                      <a:r>
                        <a:rPr lang="zh-CN" sz="1400" kern="0" dirty="0">
                          <a:solidFill>
                            <a:srgbClr val="000000"/>
                          </a:solidFill>
                          <a:effectLst/>
                          <a:latin typeface="Times New Roman" panose="02020603050405020304" pitchFamily="18" charset="0"/>
                          <a:ea typeface="仿宋_GB2312"/>
                        </a:rPr>
                        <a:t>间，不得超出范围。</a:t>
                      </a:r>
                      <a:endParaRPr lang="zh-CN" sz="140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400" kern="0" dirty="0">
                          <a:solidFill>
                            <a:srgbClr val="000000"/>
                          </a:solidFill>
                          <a:effectLst/>
                          <a:latin typeface="仿宋_GB2312"/>
                          <a:ea typeface="宋体" panose="02010600030101010101" pitchFamily="2" charset="-122"/>
                        </a:rPr>
                        <a:t>2016</a:t>
                      </a:r>
                      <a:r>
                        <a:rPr lang="zh-CN" sz="1400" kern="0" dirty="0">
                          <a:solidFill>
                            <a:srgbClr val="000000"/>
                          </a:solidFill>
                          <a:effectLst/>
                          <a:latin typeface="Times New Roman" panose="02020603050405020304" pitchFamily="18" charset="0"/>
                          <a:ea typeface="仿宋_GB2312"/>
                        </a:rPr>
                        <a:t>年</a:t>
                      </a:r>
                      <a:r>
                        <a:rPr lang="en-US" sz="1400" kern="0" dirty="0">
                          <a:solidFill>
                            <a:srgbClr val="000000"/>
                          </a:solidFill>
                          <a:effectLst/>
                          <a:latin typeface="Times New Roman" panose="02020603050405020304" pitchFamily="18" charset="0"/>
                          <a:ea typeface="仿宋_GB2312"/>
                        </a:rPr>
                        <a:t>3</a:t>
                      </a:r>
                      <a:r>
                        <a:rPr lang="zh-CN" sz="1400" kern="0" dirty="0">
                          <a:solidFill>
                            <a:srgbClr val="000000"/>
                          </a:solidFill>
                          <a:effectLst/>
                          <a:latin typeface="Times New Roman" panose="02020603050405020304" pitchFamily="18" charset="0"/>
                          <a:ea typeface="仿宋_GB2312"/>
                        </a:rPr>
                        <a:t>月</a:t>
                      </a:r>
                      <a:r>
                        <a:rPr lang="en-US" sz="1400" kern="0" dirty="0">
                          <a:solidFill>
                            <a:srgbClr val="000000"/>
                          </a:solidFill>
                          <a:effectLst/>
                          <a:latin typeface="Times New Roman" panose="02020603050405020304" pitchFamily="18" charset="0"/>
                          <a:ea typeface="仿宋_GB2312"/>
                        </a:rPr>
                        <a:t>8</a:t>
                      </a:r>
                      <a:r>
                        <a:rPr lang="zh-CN" sz="1400" kern="0" dirty="0">
                          <a:solidFill>
                            <a:srgbClr val="000000"/>
                          </a:solidFill>
                          <a:effectLst/>
                          <a:latin typeface="Times New Roman" panose="02020603050405020304" pitchFamily="18" charset="0"/>
                          <a:ea typeface="仿宋_GB2312"/>
                        </a:rPr>
                        <a:t>日</a:t>
                      </a:r>
                      <a:endParaRPr lang="zh-CN" sz="140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zh-CN" sz="1400" kern="0" dirty="0">
                          <a:solidFill>
                            <a:srgbClr val="000000"/>
                          </a:solidFill>
                          <a:effectLst/>
                          <a:latin typeface="Times New Roman" panose="02020603050405020304" pitchFamily="18" charset="0"/>
                          <a:ea typeface="仿宋_GB2312"/>
                        </a:rPr>
                        <a:t>现场</a:t>
                      </a:r>
                      <a:endParaRPr lang="zh-CN" sz="1400" kern="100" dirty="0">
                        <a:effectLst/>
                        <a:latin typeface="Times New Roman" panose="02020603050405020304" pitchFamily="18" charset="0"/>
                        <a:ea typeface="宋体" panose="02010600030101010101" pitchFamily="2" charset="-122"/>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98739898"/>
                  </a:ext>
                </a:extLst>
              </a:tr>
            </a:tbl>
          </a:graphicData>
        </a:graphic>
      </p:graphicFrame>
      <p:grpSp>
        <p:nvGrpSpPr>
          <p:cNvPr id="16" name="组合 15"/>
          <p:cNvGrpSpPr/>
          <p:nvPr/>
        </p:nvGrpSpPr>
        <p:grpSpPr>
          <a:xfrm>
            <a:off x="5249100" y="1589794"/>
            <a:ext cx="2452200" cy="369332"/>
            <a:chOff x="5249100" y="1589794"/>
            <a:chExt cx="2452200" cy="369332"/>
          </a:xfrm>
        </p:grpSpPr>
        <p:sp>
          <p:nvSpPr>
            <p:cNvPr id="3" name="矩形 2"/>
            <p:cNvSpPr/>
            <p:nvPr/>
          </p:nvSpPr>
          <p:spPr>
            <a:xfrm>
              <a:off x="5582437" y="1589794"/>
              <a:ext cx="1800493" cy="369332"/>
            </a:xfrm>
            <a:prstGeom prst="rect">
              <a:avLst/>
            </a:prstGeom>
          </p:spPr>
          <p:txBody>
            <a:bodyPr wrap="none">
              <a:spAutoFit/>
            </a:bodyPr>
            <a:lstStyle/>
            <a:p>
              <a:r>
                <a:rPr lang="zh-CN" altLang="en-US" b="1" dirty="0">
                  <a:solidFill>
                    <a:srgbClr val="03816F"/>
                  </a:solidFill>
                </a:rPr>
                <a:t>要因分析确认表</a:t>
              </a:r>
            </a:p>
          </p:txBody>
        </p:sp>
        <p:grpSp>
          <p:nvGrpSpPr>
            <p:cNvPr id="15" name="组合 14"/>
            <p:cNvGrpSpPr/>
            <p:nvPr/>
          </p:nvGrpSpPr>
          <p:grpSpPr>
            <a:xfrm>
              <a:off x="5249100" y="1691490"/>
              <a:ext cx="347922" cy="169013"/>
              <a:chOff x="5249100" y="1691490"/>
              <a:chExt cx="347922" cy="169013"/>
            </a:xfrm>
          </p:grpSpPr>
          <p:sp>
            <p:nvSpPr>
              <p:cNvPr id="11" name="椭圆 10"/>
              <p:cNvSpPr/>
              <p:nvPr/>
            </p:nvSpPr>
            <p:spPr>
              <a:xfrm>
                <a:off x="5428009" y="1691490"/>
                <a:ext cx="169013" cy="169013"/>
              </a:xfrm>
              <a:prstGeom prst="ellipse">
                <a:avLst/>
              </a:prstGeom>
              <a:solidFill>
                <a:schemeClr val="bg1"/>
              </a:solidFill>
              <a:ln w="38100">
                <a:solidFill>
                  <a:srgbClr val="049A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p:cNvSpPr/>
              <p:nvPr/>
            </p:nvSpPr>
            <p:spPr>
              <a:xfrm>
                <a:off x="5249100" y="1730133"/>
                <a:ext cx="101695" cy="101695"/>
              </a:xfrm>
              <a:prstGeom prst="ellipse">
                <a:avLst/>
              </a:prstGeom>
              <a:solidFill>
                <a:schemeClr val="bg1"/>
              </a:solidFill>
              <a:ln w="38100">
                <a:solidFill>
                  <a:srgbClr val="049A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9" name="组合 168"/>
            <p:cNvGrpSpPr/>
            <p:nvPr/>
          </p:nvGrpSpPr>
          <p:grpSpPr>
            <a:xfrm flipH="1">
              <a:off x="7353378" y="1691490"/>
              <a:ext cx="347922" cy="169013"/>
              <a:chOff x="5249100" y="1691490"/>
              <a:chExt cx="347922" cy="169013"/>
            </a:xfrm>
          </p:grpSpPr>
          <p:sp>
            <p:nvSpPr>
              <p:cNvPr id="170" name="椭圆 169"/>
              <p:cNvSpPr/>
              <p:nvPr/>
            </p:nvSpPr>
            <p:spPr>
              <a:xfrm>
                <a:off x="5428009" y="1691490"/>
                <a:ext cx="169013" cy="169013"/>
              </a:xfrm>
              <a:prstGeom prst="ellipse">
                <a:avLst/>
              </a:prstGeom>
              <a:solidFill>
                <a:schemeClr val="bg1"/>
              </a:solidFill>
              <a:ln w="38100">
                <a:solidFill>
                  <a:srgbClr val="049A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椭圆 170"/>
              <p:cNvSpPr/>
              <p:nvPr/>
            </p:nvSpPr>
            <p:spPr>
              <a:xfrm>
                <a:off x="5249100" y="1730133"/>
                <a:ext cx="101695" cy="101695"/>
              </a:xfrm>
              <a:prstGeom prst="ellipse">
                <a:avLst/>
              </a:prstGeom>
              <a:solidFill>
                <a:schemeClr val="bg1"/>
              </a:solidFill>
              <a:ln w="38100">
                <a:solidFill>
                  <a:srgbClr val="049A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
    </p:custDataLst>
    <p:extLst>
      <p:ext uri="{BB962C8B-B14F-4D97-AF65-F5344CB8AC3E}">
        <p14:creationId xmlns:p14="http://schemas.microsoft.com/office/powerpoint/2010/main" val="1638684621"/>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贰</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1620957"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主要做法</a:t>
            </a:r>
          </a:p>
        </p:txBody>
      </p:sp>
      <p:grpSp>
        <p:nvGrpSpPr>
          <p:cNvPr id="50" name="组合 49"/>
          <p:cNvGrpSpPr/>
          <p:nvPr/>
        </p:nvGrpSpPr>
        <p:grpSpPr>
          <a:xfrm>
            <a:off x="1329641" y="1224955"/>
            <a:ext cx="5279322" cy="568597"/>
            <a:chOff x="7562867" y="2953930"/>
            <a:chExt cx="3099047" cy="902898"/>
          </a:xfrm>
        </p:grpSpPr>
        <p:grpSp>
          <p:nvGrpSpPr>
            <p:cNvPr id="51" name="组合 50"/>
            <p:cNvGrpSpPr/>
            <p:nvPr/>
          </p:nvGrpSpPr>
          <p:grpSpPr>
            <a:xfrm>
              <a:off x="7562867" y="2953930"/>
              <a:ext cx="3091245" cy="902898"/>
              <a:chOff x="7433188" y="2551594"/>
              <a:chExt cx="3091245" cy="902898"/>
            </a:xfrm>
          </p:grpSpPr>
          <p:sp>
            <p:nvSpPr>
              <p:cNvPr id="53"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4" name="圆角矩形 4"/>
              <p:cNvSpPr/>
              <p:nvPr/>
            </p:nvSpPr>
            <p:spPr>
              <a:xfrm>
                <a:off x="7444697" y="2631007"/>
                <a:ext cx="3065988" cy="566175"/>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5" name="椭圆 54"/>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椭圆 55"/>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57" name="图片 56"/>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52" name="文本框 51"/>
            <p:cNvSpPr txBox="1"/>
            <p:nvPr/>
          </p:nvSpPr>
          <p:spPr>
            <a:xfrm>
              <a:off x="7624214" y="3116106"/>
              <a:ext cx="3037700" cy="586477"/>
            </a:xfrm>
            <a:prstGeom prst="rect">
              <a:avLst/>
            </a:prstGeom>
            <a:noFill/>
          </p:spPr>
          <p:txBody>
            <a:bodyPr wrap="none" rtlCol="0">
              <a:spAutoFit/>
            </a:bodyPr>
            <a:lstStyle/>
            <a:p>
              <a:pPr lvl="0"/>
              <a:r>
                <a:rPr lang="zh-CN" altLang="en-US" b="1" kern="0" dirty="0">
                  <a:solidFill>
                    <a:schemeClr val="bg1"/>
                  </a:solidFill>
                  <a:latin typeface="微软雅黑" panose="020B0503020204020204" pitchFamily="34" charset="-122"/>
                </a:rPr>
                <a:t>（</a:t>
              </a:r>
              <a:r>
                <a:rPr lang="en-US" altLang="zh-CN" b="1" kern="0" dirty="0">
                  <a:solidFill>
                    <a:schemeClr val="bg1"/>
                  </a:solidFill>
                  <a:latin typeface="微软雅黑" panose="020B0503020204020204" pitchFamily="34" charset="-122"/>
                </a:rPr>
                <a:t>1</a:t>
              </a:r>
              <a:r>
                <a:rPr lang="zh-CN" altLang="en-US" b="1" kern="0" dirty="0">
                  <a:solidFill>
                    <a:schemeClr val="bg1"/>
                  </a:solidFill>
                  <a:latin typeface="微软雅黑" panose="020B0503020204020204" pitchFamily="34" charset="-122"/>
                </a:rPr>
                <a:t>）末端原因一：添加合适的原因标题原因添加</a:t>
              </a:r>
            </a:p>
          </p:txBody>
        </p:sp>
      </p:grpSp>
      <p:graphicFrame>
        <p:nvGraphicFramePr>
          <p:cNvPr id="18" name="表格 17"/>
          <p:cNvGraphicFramePr>
            <a:graphicFrameLocks noGrp="1"/>
          </p:cNvGraphicFramePr>
          <p:nvPr>
            <p:extLst>
              <p:ext uri="{D42A27DB-BD31-4B8C-83A1-F6EECF244321}">
                <p14:modId xmlns:p14="http://schemas.microsoft.com/office/powerpoint/2010/main" val="1928243439"/>
              </p:ext>
            </p:extLst>
          </p:nvPr>
        </p:nvGraphicFramePr>
        <p:xfrm>
          <a:off x="1329641" y="4588401"/>
          <a:ext cx="9799115" cy="1819123"/>
        </p:xfrm>
        <a:graphic>
          <a:graphicData uri="http://schemas.openxmlformats.org/drawingml/2006/table">
            <a:tbl>
              <a:tblPr/>
              <a:tblGrid>
                <a:gridCol w="685938">
                  <a:extLst>
                    <a:ext uri="{9D8B030D-6E8A-4147-A177-3AD203B41FA5}">
                      <a16:colId xmlns:a16="http://schemas.microsoft.com/office/drawing/2014/main" val="2317413030"/>
                    </a:ext>
                  </a:extLst>
                </a:gridCol>
                <a:gridCol w="1411072">
                  <a:extLst>
                    <a:ext uri="{9D8B030D-6E8A-4147-A177-3AD203B41FA5}">
                      <a16:colId xmlns:a16="http://schemas.microsoft.com/office/drawing/2014/main" val="1072831478"/>
                    </a:ext>
                  </a:extLst>
                </a:gridCol>
                <a:gridCol w="1479665">
                  <a:extLst>
                    <a:ext uri="{9D8B030D-6E8A-4147-A177-3AD203B41FA5}">
                      <a16:colId xmlns:a16="http://schemas.microsoft.com/office/drawing/2014/main" val="328897777"/>
                    </a:ext>
                  </a:extLst>
                </a:gridCol>
                <a:gridCol w="1538461">
                  <a:extLst>
                    <a:ext uri="{9D8B030D-6E8A-4147-A177-3AD203B41FA5}">
                      <a16:colId xmlns:a16="http://schemas.microsoft.com/office/drawing/2014/main" val="1879317561"/>
                    </a:ext>
                  </a:extLst>
                </a:gridCol>
                <a:gridCol w="823126">
                  <a:extLst>
                    <a:ext uri="{9D8B030D-6E8A-4147-A177-3AD203B41FA5}">
                      <a16:colId xmlns:a16="http://schemas.microsoft.com/office/drawing/2014/main" val="2990528528"/>
                    </a:ext>
                  </a:extLst>
                </a:gridCol>
                <a:gridCol w="865590">
                  <a:extLst>
                    <a:ext uri="{9D8B030D-6E8A-4147-A177-3AD203B41FA5}">
                      <a16:colId xmlns:a16="http://schemas.microsoft.com/office/drawing/2014/main" val="1111237973"/>
                    </a:ext>
                  </a:extLst>
                </a:gridCol>
                <a:gridCol w="1999019">
                  <a:extLst>
                    <a:ext uri="{9D8B030D-6E8A-4147-A177-3AD203B41FA5}">
                      <a16:colId xmlns:a16="http://schemas.microsoft.com/office/drawing/2014/main" val="3056688492"/>
                    </a:ext>
                  </a:extLst>
                </a:gridCol>
                <a:gridCol w="996244">
                  <a:extLst>
                    <a:ext uri="{9D8B030D-6E8A-4147-A177-3AD203B41FA5}">
                      <a16:colId xmlns:a16="http://schemas.microsoft.com/office/drawing/2014/main" val="4048482120"/>
                    </a:ext>
                  </a:extLst>
                </a:gridCol>
              </a:tblGrid>
              <a:tr h="241893">
                <a:tc gridSpan="7">
                  <a:txBody>
                    <a:bodyPr/>
                    <a:lstStyle/>
                    <a:p>
                      <a:pPr algn="ctr" fontAlgn="ctr"/>
                      <a:r>
                        <a:rPr lang="zh-CN" altLang="en-US" sz="1400" b="0" i="0" u="none" strike="noStrike" dirty="0">
                          <a:solidFill>
                            <a:schemeClr val="bg1"/>
                          </a:solidFill>
                          <a:effectLst/>
                          <a:latin typeface="微软雅黑" panose="020B0503020204020204" pitchFamily="34" charset="-122"/>
                          <a:ea typeface="微软雅黑" panose="020B0503020204020204" pitchFamily="34" charset="-122"/>
                        </a:rPr>
                        <a:t>职业技能鉴定取证人员登记表</a:t>
                      </a:r>
                    </a:p>
                  </a:txBody>
                  <a:tcPr marL="7620" marR="7620" marT="762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3816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a:txBody>
                    <a:bodyPr/>
                    <a:lstStyle/>
                    <a:p>
                      <a:pPr algn="ctr" fontAlgn="ctr"/>
                      <a:endParaRPr lang="zh-CN" altLang="en-US" sz="1100" b="0" i="0" u="none" strike="noStrike" dirty="0">
                        <a:solidFill>
                          <a:schemeClr val="bg1"/>
                        </a:solidFill>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3816F"/>
                    </a:solidFill>
                  </a:tcPr>
                </a:tc>
                <a:extLst>
                  <a:ext uri="{0D108BD9-81ED-4DB2-BD59-A6C34878D82A}">
                    <a16:rowId xmlns:a16="http://schemas.microsoft.com/office/drawing/2014/main" val="3571208908"/>
                  </a:ext>
                </a:extLst>
              </a:tr>
              <a:tr h="158482">
                <a:tc>
                  <a:txBody>
                    <a:bodyPr/>
                    <a:lstStyle/>
                    <a:p>
                      <a:pPr algn="ctr" fontAlgn="ctr"/>
                      <a:r>
                        <a:rPr lang="zh-CN" altLang="en-US" sz="800" b="0" i="0" u="none" strike="noStrike">
                          <a:solidFill>
                            <a:schemeClr val="bg1"/>
                          </a:solidFill>
                          <a:effectLst/>
                          <a:latin typeface="微软雅黑" panose="020B0503020204020204" pitchFamily="34" charset="-122"/>
                          <a:ea typeface="微软雅黑" panose="020B0503020204020204" pitchFamily="34" charset="-122"/>
                        </a:rPr>
                        <a:t>姓名</a:t>
                      </a:r>
                    </a:p>
                  </a:txBody>
                  <a:tcPr marL="7620" marR="7620" marT="762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3816F"/>
                    </a:solidFill>
                  </a:tcPr>
                </a:tc>
                <a:tc>
                  <a:txBody>
                    <a:bodyPr/>
                    <a:lstStyle/>
                    <a:p>
                      <a:pPr algn="ctr" fontAlgn="ctr"/>
                      <a:r>
                        <a:rPr lang="zh-CN" altLang="en-US" sz="800" b="0" i="0" u="none" strike="noStrike">
                          <a:solidFill>
                            <a:schemeClr val="bg1"/>
                          </a:solidFill>
                          <a:effectLst/>
                          <a:latin typeface="微软雅黑" panose="020B0503020204020204" pitchFamily="34" charset="-122"/>
                          <a:ea typeface="微软雅黑" panose="020B0503020204020204" pitchFamily="34" charset="-122"/>
                        </a:rPr>
                        <a:t>身份证号码</a:t>
                      </a:r>
                    </a:p>
                  </a:txBody>
                  <a:tcPr marL="7620" marR="7620" marT="762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3816F"/>
                    </a:solidFill>
                  </a:tcPr>
                </a:tc>
                <a:tc>
                  <a:txBody>
                    <a:bodyPr/>
                    <a:lstStyle/>
                    <a:p>
                      <a:pPr algn="ctr" fontAlgn="ctr"/>
                      <a:r>
                        <a:rPr lang="zh-CN" altLang="en-US" sz="800" b="0" i="0" u="none" strike="noStrike">
                          <a:solidFill>
                            <a:schemeClr val="bg1"/>
                          </a:solidFill>
                          <a:effectLst/>
                          <a:latin typeface="微软雅黑" panose="020B0503020204020204" pitchFamily="34" charset="-122"/>
                          <a:ea typeface="微软雅黑" panose="020B0503020204020204" pitchFamily="34" charset="-122"/>
                        </a:rPr>
                        <a:t>工作单位</a:t>
                      </a:r>
                    </a:p>
                  </a:txBody>
                  <a:tcPr marL="7620" marR="7620" marT="762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3816F"/>
                    </a:solidFill>
                  </a:tcPr>
                </a:tc>
                <a:tc>
                  <a:txBody>
                    <a:bodyPr/>
                    <a:lstStyle/>
                    <a:p>
                      <a:pPr algn="ctr" fontAlgn="ctr"/>
                      <a:r>
                        <a:rPr lang="zh-CN" altLang="en-US" sz="800" b="0" i="0" u="none" strike="noStrike" dirty="0">
                          <a:solidFill>
                            <a:schemeClr val="bg1"/>
                          </a:solidFill>
                          <a:effectLst/>
                          <a:latin typeface="微软雅黑" panose="020B0503020204020204" pitchFamily="34" charset="-122"/>
                          <a:ea typeface="微软雅黑" panose="020B0503020204020204" pitchFamily="34" charset="-122"/>
                        </a:rPr>
                        <a:t>证书编号</a:t>
                      </a:r>
                    </a:p>
                  </a:txBody>
                  <a:tcPr marL="7620" marR="7620" marT="762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3816F"/>
                    </a:solidFill>
                  </a:tcPr>
                </a:tc>
                <a:tc>
                  <a:txBody>
                    <a:bodyPr/>
                    <a:lstStyle/>
                    <a:p>
                      <a:pPr algn="ctr" fontAlgn="ctr"/>
                      <a:r>
                        <a:rPr lang="zh-CN" altLang="en-US" sz="800" b="0" i="0" u="none" strike="noStrike">
                          <a:solidFill>
                            <a:schemeClr val="bg1"/>
                          </a:solidFill>
                          <a:effectLst/>
                          <a:latin typeface="微软雅黑" panose="020B0503020204020204" pitchFamily="34" charset="-122"/>
                          <a:ea typeface="微软雅黑" panose="020B0503020204020204" pitchFamily="34" charset="-122"/>
                        </a:rPr>
                        <a:t>鉴定工种</a:t>
                      </a:r>
                    </a:p>
                  </a:txBody>
                  <a:tcPr marL="7620" marR="7620" marT="762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3816F"/>
                    </a:solidFill>
                  </a:tcPr>
                </a:tc>
                <a:tc>
                  <a:txBody>
                    <a:bodyPr/>
                    <a:lstStyle/>
                    <a:p>
                      <a:pPr algn="ctr" fontAlgn="ctr"/>
                      <a:r>
                        <a:rPr lang="zh-CN" altLang="en-US" sz="800" b="0" i="0" u="none" strike="noStrike">
                          <a:solidFill>
                            <a:schemeClr val="bg1"/>
                          </a:solidFill>
                          <a:effectLst/>
                          <a:latin typeface="微软雅黑" panose="020B0503020204020204" pitchFamily="34" charset="-122"/>
                          <a:ea typeface="微软雅黑" panose="020B0503020204020204" pitchFamily="34" charset="-122"/>
                        </a:rPr>
                        <a:t>鉴定等级</a:t>
                      </a:r>
                    </a:p>
                  </a:txBody>
                  <a:tcPr marL="7620" marR="7620" marT="762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3816F"/>
                    </a:solidFill>
                  </a:tcPr>
                </a:tc>
                <a:tc>
                  <a:txBody>
                    <a:bodyPr/>
                    <a:lstStyle/>
                    <a:p>
                      <a:pPr algn="ctr" fontAlgn="ctr"/>
                      <a:r>
                        <a:rPr lang="zh-CN" altLang="en-US" sz="800" b="0" i="0" u="none" strike="noStrike" dirty="0">
                          <a:solidFill>
                            <a:schemeClr val="bg1"/>
                          </a:solidFill>
                          <a:effectLst/>
                          <a:latin typeface="微软雅黑" panose="020B0503020204020204" pitchFamily="34" charset="-122"/>
                          <a:ea typeface="微软雅黑" panose="020B0503020204020204" pitchFamily="34" charset="-122"/>
                        </a:rPr>
                        <a:t>所属地市公司</a:t>
                      </a:r>
                    </a:p>
                  </a:txBody>
                  <a:tcPr marL="7620" marR="7620" marT="762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3816F"/>
                    </a:solidFill>
                  </a:tcPr>
                </a:tc>
                <a:tc>
                  <a:txBody>
                    <a:bodyPr/>
                    <a:lstStyle/>
                    <a:p>
                      <a:pPr algn="ctr" fontAlgn="ctr"/>
                      <a:r>
                        <a:rPr lang="zh-CN" altLang="en-US" sz="900" b="0" i="0" u="none" strike="noStrike" dirty="0">
                          <a:solidFill>
                            <a:schemeClr val="bg1"/>
                          </a:solidFill>
                          <a:effectLst/>
                          <a:latin typeface="微软雅黑" panose="020B0503020204020204" pitchFamily="34" charset="-122"/>
                          <a:ea typeface="微软雅黑" panose="020B0503020204020204" pitchFamily="34" charset="-122"/>
                        </a:rPr>
                        <a:t>取证时间</a:t>
                      </a:r>
                    </a:p>
                  </a:txBody>
                  <a:tcPr marL="7620" marR="7620" marT="762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3816F"/>
                    </a:solidFill>
                  </a:tcPr>
                </a:tc>
                <a:extLst>
                  <a:ext uri="{0D108BD9-81ED-4DB2-BD59-A6C34878D82A}">
                    <a16:rowId xmlns:a16="http://schemas.microsoft.com/office/drawing/2014/main" val="26066010"/>
                  </a:ext>
                </a:extLst>
              </a:tr>
              <a:tr h="236458">
                <a:tc>
                  <a:txBody>
                    <a:bodyPr/>
                    <a:lstStyle/>
                    <a:p>
                      <a:pPr algn="ctr" fontAlgn="ctr"/>
                      <a:endParaRPr lang="zh-CN" altLang="en-US" sz="9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endParaRPr lang="en-US" altLang="zh-CN" sz="9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endParaRPr lang="zh-CN" altLang="en-US" sz="9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endParaRPr lang="en-US" altLang="zh-CN" sz="9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zh-CN" altLang="en-US" sz="900" b="0" i="0" u="none" strike="noStrike" dirty="0">
                          <a:effectLst/>
                          <a:latin typeface="微软雅黑" panose="020B0503020204020204" pitchFamily="34" charset="-122"/>
                          <a:ea typeface="微软雅黑" panose="020B0503020204020204" pitchFamily="34" charset="-122"/>
                        </a:rPr>
                        <a:t>继电保护工</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zh-CN" altLang="en-US" sz="900" b="0" i="0" u="none" strike="noStrike">
                          <a:effectLst/>
                          <a:latin typeface="微软雅黑" panose="020B0503020204020204" pitchFamily="34" charset="-122"/>
                          <a:ea typeface="微软雅黑" panose="020B0503020204020204" pitchFamily="34" charset="-122"/>
                        </a:rPr>
                        <a:t>高级</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endParaRPr lang="zh-CN" altLang="en-US" sz="9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900" b="0" i="0" u="none" strike="noStrike" dirty="0">
                          <a:effectLst/>
                          <a:latin typeface="微软雅黑" panose="020B0503020204020204" pitchFamily="34" charset="-122"/>
                          <a:ea typeface="微软雅黑" panose="020B0503020204020204" pitchFamily="34" charset="-122"/>
                        </a:rPr>
                        <a:t>2016.10.10</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55621222"/>
                  </a:ext>
                </a:extLst>
              </a:tr>
              <a:tr h="236458">
                <a:tc>
                  <a:txBody>
                    <a:bodyPr/>
                    <a:lstStyle/>
                    <a:p>
                      <a:pPr algn="ctr" fontAlgn="ctr"/>
                      <a:endParaRPr lang="zh-CN" altLang="en-US" sz="9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endParaRPr lang="en-US" altLang="zh-CN" sz="9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endParaRPr lang="zh-CN" altLang="en-US" sz="900" b="0" i="0" u="none" strike="noStrike">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endParaRPr lang="en-US" altLang="zh-CN" sz="9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zh-CN" altLang="en-US" sz="900" b="0" i="0" u="none" strike="noStrike">
                          <a:effectLst/>
                          <a:latin typeface="微软雅黑" panose="020B0503020204020204" pitchFamily="34" charset="-122"/>
                          <a:ea typeface="微软雅黑" panose="020B0503020204020204" pitchFamily="34" charset="-122"/>
                        </a:rPr>
                        <a:t>继电保护工</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zh-CN" altLang="en-US" sz="900" b="0" i="0" u="none" strike="noStrike">
                          <a:effectLst/>
                          <a:latin typeface="微软雅黑" panose="020B0503020204020204" pitchFamily="34" charset="-122"/>
                          <a:ea typeface="微软雅黑" panose="020B0503020204020204" pitchFamily="34" charset="-122"/>
                        </a:rPr>
                        <a:t>高级</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endParaRPr lang="zh-CN" altLang="en-US" sz="9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900" b="0" i="0" u="none" strike="noStrike">
                          <a:effectLst/>
                          <a:latin typeface="微软雅黑" panose="020B0503020204020204" pitchFamily="34" charset="-122"/>
                          <a:ea typeface="微软雅黑" panose="020B0503020204020204" pitchFamily="34" charset="-122"/>
                        </a:rPr>
                        <a:t>2016.10.10</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634079729"/>
                  </a:ext>
                </a:extLst>
              </a:tr>
              <a:tr h="236458">
                <a:tc>
                  <a:txBody>
                    <a:bodyPr/>
                    <a:lstStyle/>
                    <a:p>
                      <a:pPr algn="ctr" fontAlgn="b"/>
                      <a:endParaRPr lang="zh-CN" altLang="en-US" sz="9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b"/>
                      <a:endParaRPr lang="en-US" altLang="zh-CN" sz="9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fontAlgn="ctr"/>
                      <a:endParaRPr lang="zh-CN" altLang="en-US" sz="9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endParaRPr lang="en-US" altLang="zh-CN" sz="900" b="0" i="0" u="none" strike="noStrike">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zh-CN" altLang="en-US" sz="900" b="0" i="0" u="none" strike="noStrike">
                          <a:effectLst/>
                          <a:latin typeface="微软雅黑" panose="020B0503020204020204" pitchFamily="34" charset="-122"/>
                          <a:ea typeface="微软雅黑" panose="020B0503020204020204" pitchFamily="34" charset="-122"/>
                        </a:rPr>
                        <a:t>继电保护工</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zh-CN" altLang="en-US" sz="900" b="0" i="0" u="none" strike="noStrike">
                          <a:effectLst/>
                          <a:latin typeface="微软雅黑" panose="020B0503020204020204" pitchFamily="34" charset="-122"/>
                          <a:ea typeface="微软雅黑" panose="020B0503020204020204" pitchFamily="34" charset="-122"/>
                        </a:rPr>
                        <a:t>高级</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endParaRPr lang="zh-CN" altLang="en-US" sz="900" b="0" i="0" u="none" strike="noStrike">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900" b="0" i="0" u="none" strike="noStrike" dirty="0">
                          <a:effectLst/>
                          <a:latin typeface="微软雅黑" panose="020B0503020204020204" pitchFamily="34" charset="-122"/>
                          <a:ea typeface="微软雅黑" panose="020B0503020204020204" pitchFamily="34" charset="-122"/>
                        </a:rPr>
                        <a:t>2014.08.22</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710000823"/>
                  </a:ext>
                </a:extLst>
              </a:tr>
              <a:tr h="236458">
                <a:tc>
                  <a:txBody>
                    <a:bodyPr/>
                    <a:lstStyle/>
                    <a:p>
                      <a:pPr algn="ctr" fontAlgn="b"/>
                      <a:endParaRPr lang="zh-CN" altLang="en-US" sz="9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b"/>
                      <a:endParaRPr lang="en-US" altLang="zh-CN" sz="900" b="0" i="0" u="none" strike="noStrike">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fontAlgn="ctr"/>
                      <a:endParaRPr lang="zh-CN" altLang="en-US" sz="9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endParaRPr lang="en-US" altLang="zh-CN" sz="9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zh-CN" altLang="en-US" sz="900" b="0" i="0" u="none" strike="noStrike">
                          <a:effectLst/>
                          <a:latin typeface="微软雅黑" panose="020B0503020204020204" pitchFamily="34" charset="-122"/>
                          <a:ea typeface="微软雅黑" panose="020B0503020204020204" pitchFamily="34" charset="-122"/>
                        </a:rPr>
                        <a:t>继电保护工</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zh-CN" altLang="en-US" sz="900" b="0" i="0" u="none" strike="noStrike">
                          <a:effectLst/>
                          <a:latin typeface="微软雅黑" panose="020B0503020204020204" pitchFamily="34" charset="-122"/>
                          <a:ea typeface="微软雅黑" panose="020B0503020204020204" pitchFamily="34" charset="-122"/>
                        </a:rPr>
                        <a:t>高级</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endParaRPr lang="zh-CN" altLang="en-US" sz="900" b="0" i="0" u="none" strike="noStrike">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900" b="0" i="0" u="none" strike="noStrike">
                          <a:effectLst/>
                          <a:latin typeface="微软雅黑" panose="020B0503020204020204" pitchFamily="34" charset="-122"/>
                          <a:ea typeface="微软雅黑" panose="020B0503020204020204" pitchFamily="34" charset="-122"/>
                        </a:rPr>
                        <a:t>2014.08.22</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184808324"/>
                  </a:ext>
                </a:extLst>
              </a:tr>
              <a:tr h="236458">
                <a:tc>
                  <a:txBody>
                    <a:bodyPr/>
                    <a:lstStyle/>
                    <a:p>
                      <a:pPr algn="ctr" fontAlgn="b"/>
                      <a:endParaRPr lang="zh-CN" altLang="en-US" sz="9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fontAlgn="ctr"/>
                      <a:endParaRPr lang="en-US" altLang="zh-CN" sz="900" b="0" i="0" u="none" strike="noStrike">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endParaRPr lang="zh-CN" altLang="en-US" sz="900" b="0" i="0" u="none" strike="noStrike">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endParaRPr lang="en-US" altLang="zh-CN" sz="900" b="0" i="0" u="none" strike="noStrike">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zh-CN" altLang="en-US" sz="900" b="0" i="0" u="none" strike="noStrike" dirty="0">
                          <a:effectLst/>
                          <a:latin typeface="微软雅黑" panose="020B0503020204020204" pitchFamily="34" charset="-122"/>
                          <a:ea typeface="微软雅黑" panose="020B0503020204020204" pitchFamily="34" charset="-122"/>
                        </a:rPr>
                        <a:t>继电保护工</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zh-CN" altLang="en-US" sz="900" b="0" i="0" u="none" strike="noStrike" dirty="0">
                          <a:effectLst/>
                          <a:latin typeface="微软雅黑" panose="020B0503020204020204" pitchFamily="34" charset="-122"/>
                          <a:ea typeface="微软雅黑" panose="020B0503020204020204" pitchFamily="34" charset="-122"/>
                        </a:rPr>
                        <a:t>高级</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endParaRPr lang="zh-CN" altLang="en-US" sz="9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900" b="0" i="0" u="none" strike="noStrike">
                          <a:effectLst/>
                          <a:latin typeface="微软雅黑" panose="020B0503020204020204" pitchFamily="34" charset="-122"/>
                          <a:ea typeface="微软雅黑" panose="020B0503020204020204" pitchFamily="34" charset="-122"/>
                        </a:rPr>
                        <a:t>2014.12.03</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96591230"/>
                  </a:ext>
                </a:extLst>
              </a:tr>
              <a:tr h="236458">
                <a:tc>
                  <a:txBody>
                    <a:bodyPr/>
                    <a:lstStyle/>
                    <a:p>
                      <a:pPr algn="ctr" fontAlgn="b"/>
                      <a:endParaRPr lang="zh-CN" altLang="en-US" sz="9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fontAlgn="b"/>
                      <a:endParaRPr lang="en-US" altLang="zh-CN" sz="9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fontAlgn="ctr"/>
                      <a:endParaRPr lang="zh-CN" altLang="en-US" sz="8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endParaRPr lang="en-US" altLang="zh-CN" sz="9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zh-CN" altLang="en-US" sz="800" b="0" i="0" u="none" strike="noStrike">
                          <a:effectLst/>
                          <a:latin typeface="微软雅黑" panose="020B0503020204020204" pitchFamily="34" charset="-122"/>
                          <a:ea typeface="微软雅黑" panose="020B0503020204020204" pitchFamily="34" charset="-122"/>
                        </a:rPr>
                        <a:t>继电保护工</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zh-CN" altLang="en-US" sz="900" b="0" i="0" u="none" strike="noStrike">
                          <a:effectLst/>
                          <a:latin typeface="微软雅黑" panose="020B0503020204020204" pitchFamily="34" charset="-122"/>
                          <a:ea typeface="微软雅黑" panose="020B0503020204020204" pitchFamily="34" charset="-122"/>
                        </a:rPr>
                        <a:t>高级</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endParaRPr lang="zh-CN" altLang="en-US" sz="9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900" b="0" i="0" u="none" strike="noStrike" dirty="0">
                          <a:effectLst/>
                          <a:latin typeface="微软雅黑" panose="020B0503020204020204" pitchFamily="34" charset="-122"/>
                          <a:ea typeface="微软雅黑" panose="020B0503020204020204" pitchFamily="34" charset="-122"/>
                        </a:rPr>
                        <a:t>2015.08.21</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433728845"/>
                  </a:ext>
                </a:extLst>
              </a:tr>
            </a:tbl>
          </a:graphicData>
        </a:graphic>
      </p:graphicFrame>
      <p:grpSp>
        <p:nvGrpSpPr>
          <p:cNvPr id="27" name="组合 26"/>
          <p:cNvGrpSpPr/>
          <p:nvPr/>
        </p:nvGrpSpPr>
        <p:grpSpPr>
          <a:xfrm>
            <a:off x="1434148" y="1943701"/>
            <a:ext cx="6188187" cy="1097748"/>
            <a:chOff x="1509839" y="2144613"/>
            <a:chExt cx="6188187" cy="1097748"/>
          </a:xfrm>
        </p:grpSpPr>
        <p:grpSp>
          <p:nvGrpSpPr>
            <p:cNvPr id="24" name="组合 23"/>
            <p:cNvGrpSpPr/>
            <p:nvPr/>
          </p:nvGrpSpPr>
          <p:grpSpPr>
            <a:xfrm>
              <a:off x="1509839" y="2144613"/>
              <a:ext cx="727023" cy="727023"/>
              <a:chOff x="1228019" y="3332475"/>
              <a:chExt cx="727023" cy="727023"/>
            </a:xfrm>
          </p:grpSpPr>
          <p:sp>
            <p:nvSpPr>
              <p:cNvPr id="37" name="椭圆 36"/>
              <p:cNvSpPr/>
              <p:nvPr/>
            </p:nvSpPr>
            <p:spPr>
              <a:xfrm>
                <a:off x="1228019" y="3332475"/>
                <a:ext cx="727023" cy="727023"/>
              </a:xfrm>
              <a:prstGeom prst="ellipse">
                <a:avLst/>
              </a:prstGeom>
              <a:solidFill>
                <a:srgbClr val="EE6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1362589" y="3495792"/>
                <a:ext cx="496003" cy="400388"/>
                <a:chOff x="5803923" y="4481996"/>
                <a:chExt cx="573106" cy="462628"/>
              </a:xfrm>
              <a:solidFill>
                <a:schemeClr val="bg1"/>
              </a:solidFill>
            </p:grpSpPr>
            <p:sp>
              <p:nvSpPr>
                <p:cNvPr id="39" name="Freeform 40"/>
                <p:cNvSpPr>
                  <a:spLocks noEditPoints="1"/>
                </p:cNvSpPr>
                <p:nvPr/>
              </p:nvSpPr>
              <p:spPr bwMode="auto">
                <a:xfrm>
                  <a:off x="5881258" y="4607665"/>
                  <a:ext cx="238909" cy="142241"/>
                </a:xfrm>
                <a:custGeom>
                  <a:avLst/>
                  <a:gdLst>
                    <a:gd name="T0" fmla="*/ 69 w 87"/>
                    <a:gd name="T1" fmla="*/ 52 h 52"/>
                    <a:gd name="T2" fmla="*/ 87 w 87"/>
                    <a:gd name="T3" fmla="*/ 34 h 52"/>
                    <a:gd name="T4" fmla="*/ 87 w 87"/>
                    <a:gd name="T5" fmla="*/ 24 h 52"/>
                    <a:gd name="T6" fmla="*/ 77 w 87"/>
                    <a:gd name="T7" fmla="*/ 18 h 52"/>
                    <a:gd name="T8" fmla="*/ 61 w 87"/>
                    <a:gd name="T9" fmla="*/ 18 h 52"/>
                    <a:gd name="T10" fmla="*/ 61 w 87"/>
                    <a:gd name="T11" fmla="*/ 17 h 52"/>
                    <a:gd name="T12" fmla="*/ 45 w 87"/>
                    <a:gd name="T13" fmla="*/ 0 h 52"/>
                    <a:gd name="T14" fmla="*/ 23 w 87"/>
                    <a:gd name="T15" fmla="*/ 0 h 52"/>
                    <a:gd name="T16" fmla="*/ 7 w 87"/>
                    <a:gd name="T17" fmla="*/ 17 h 52"/>
                    <a:gd name="T18" fmla="*/ 7 w 87"/>
                    <a:gd name="T19" fmla="*/ 18 h 52"/>
                    <a:gd name="T20" fmla="*/ 2 w 87"/>
                    <a:gd name="T21" fmla="*/ 18 h 52"/>
                    <a:gd name="T22" fmla="*/ 2 w 87"/>
                    <a:gd name="T23" fmla="*/ 42 h 52"/>
                    <a:gd name="T24" fmla="*/ 6 w 87"/>
                    <a:gd name="T25" fmla="*/ 52 h 52"/>
                    <a:gd name="T26" fmla="*/ 31 w 87"/>
                    <a:gd name="T27" fmla="*/ 52 h 52"/>
                    <a:gd name="T28" fmla="*/ 31 w 87"/>
                    <a:gd name="T29" fmla="*/ 50 h 52"/>
                    <a:gd name="T30" fmla="*/ 33 w 87"/>
                    <a:gd name="T31" fmla="*/ 47 h 52"/>
                    <a:gd name="T32" fmla="*/ 36 w 87"/>
                    <a:gd name="T33" fmla="*/ 47 h 52"/>
                    <a:gd name="T34" fmla="*/ 38 w 87"/>
                    <a:gd name="T35" fmla="*/ 50 h 52"/>
                    <a:gd name="T36" fmla="*/ 38 w 87"/>
                    <a:gd name="T37" fmla="*/ 52 h 52"/>
                    <a:gd name="T38" fmla="*/ 69 w 87"/>
                    <a:gd name="T39" fmla="*/ 52 h 52"/>
                    <a:gd name="T40" fmla="*/ 16 w 87"/>
                    <a:gd name="T41" fmla="*/ 18 h 52"/>
                    <a:gd name="T42" fmla="*/ 16 w 87"/>
                    <a:gd name="T43" fmla="*/ 17 h 52"/>
                    <a:gd name="T44" fmla="*/ 23 w 87"/>
                    <a:gd name="T45" fmla="*/ 9 h 52"/>
                    <a:gd name="T46" fmla="*/ 45 w 87"/>
                    <a:gd name="T47" fmla="*/ 9 h 52"/>
                    <a:gd name="T48" fmla="*/ 53 w 87"/>
                    <a:gd name="T49" fmla="*/ 17 h 52"/>
                    <a:gd name="T50" fmla="*/ 53 w 87"/>
                    <a:gd name="T51" fmla="*/ 18 h 52"/>
                    <a:gd name="T52" fmla="*/ 16 w 87"/>
                    <a:gd name="T53"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2">
                      <a:moveTo>
                        <a:pt x="69" y="52"/>
                      </a:moveTo>
                      <a:cubicBezTo>
                        <a:pt x="79" y="52"/>
                        <a:pt x="87" y="44"/>
                        <a:pt x="87" y="34"/>
                      </a:cubicBezTo>
                      <a:cubicBezTo>
                        <a:pt x="87" y="24"/>
                        <a:pt x="87" y="24"/>
                        <a:pt x="87" y="24"/>
                      </a:cubicBezTo>
                      <a:cubicBezTo>
                        <a:pt x="85" y="20"/>
                        <a:pt x="81" y="18"/>
                        <a:pt x="77" y="18"/>
                      </a:cubicBezTo>
                      <a:cubicBezTo>
                        <a:pt x="61" y="18"/>
                        <a:pt x="61" y="18"/>
                        <a:pt x="61" y="18"/>
                      </a:cubicBezTo>
                      <a:cubicBezTo>
                        <a:pt x="61" y="17"/>
                        <a:pt x="61" y="17"/>
                        <a:pt x="61" y="17"/>
                      </a:cubicBezTo>
                      <a:cubicBezTo>
                        <a:pt x="61" y="8"/>
                        <a:pt x="54" y="0"/>
                        <a:pt x="45" y="0"/>
                      </a:cubicBezTo>
                      <a:cubicBezTo>
                        <a:pt x="23" y="0"/>
                        <a:pt x="23" y="0"/>
                        <a:pt x="23" y="0"/>
                      </a:cubicBezTo>
                      <a:cubicBezTo>
                        <a:pt x="14" y="0"/>
                        <a:pt x="7" y="8"/>
                        <a:pt x="7" y="17"/>
                      </a:cubicBezTo>
                      <a:cubicBezTo>
                        <a:pt x="7" y="18"/>
                        <a:pt x="7" y="18"/>
                        <a:pt x="7" y="18"/>
                      </a:cubicBezTo>
                      <a:cubicBezTo>
                        <a:pt x="2" y="18"/>
                        <a:pt x="2" y="18"/>
                        <a:pt x="2" y="18"/>
                      </a:cubicBezTo>
                      <a:cubicBezTo>
                        <a:pt x="0" y="26"/>
                        <a:pt x="0" y="34"/>
                        <a:pt x="2" y="42"/>
                      </a:cubicBezTo>
                      <a:cubicBezTo>
                        <a:pt x="3" y="46"/>
                        <a:pt x="4" y="49"/>
                        <a:pt x="6" y="52"/>
                      </a:cubicBezTo>
                      <a:cubicBezTo>
                        <a:pt x="31" y="52"/>
                        <a:pt x="31" y="52"/>
                        <a:pt x="31" y="52"/>
                      </a:cubicBezTo>
                      <a:cubicBezTo>
                        <a:pt x="31" y="50"/>
                        <a:pt x="31" y="50"/>
                        <a:pt x="31" y="50"/>
                      </a:cubicBezTo>
                      <a:cubicBezTo>
                        <a:pt x="31" y="48"/>
                        <a:pt x="32" y="47"/>
                        <a:pt x="33" y="47"/>
                      </a:cubicBezTo>
                      <a:cubicBezTo>
                        <a:pt x="36" y="47"/>
                        <a:pt x="36" y="47"/>
                        <a:pt x="36" y="47"/>
                      </a:cubicBezTo>
                      <a:cubicBezTo>
                        <a:pt x="37" y="47"/>
                        <a:pt x="38" y="48"/>
                        <a:pt x="38" y="50"/>
                      </a:cubicBezTo>
                      <a:cubicBezTo>
                        <a:pt x="38" y="52"/>
                        <a:pt x="38" y="52"/>
                        <a:pt x="38" y="52"/>
                      </a:cubicBezTo>
                      <a:lnTo>
                        <a:pt x="69" y="52"/>
                      </a:lnTo>
                      <a:close/>
                      <a:moveTo>
                        <a:pt x="16" y="18"/>
                      </a:moveTo>
                      <a:cubicBezTo>
                        <a:pt x="16" y="17"/>
                        <a:pt x="16" y="17"/>
                        <a:pt x="16" y="17"/>
                      </a:cubicBezTo>
                      <a:cubicBezTo>
                        <a:pt x="16" y="12"/>
                        <a:pt x="19" y="9"/>
                        <a:pt x="23" y="9"/>
                      </a:cubicBezTo>
                      <a:cubicBezTo>
                        <a:pt x="45" y="9"/>
                        <a:pt x="45" y="9"/>
                        <a:pt x="45" y="9"/>
                      </a:cubicBezTo>
                      <a:cubicBezTo>
                        <a:pt x="49" y="9"/>
                        <a:pt x="53" y="12"/>
                        <a:pt x="53" y="17"/>
                      </a:cubicBezTo>
                      <a:cubicBezTo>
                        <a:pt x="53" y="18"/>
                        <a:pt x="53" y="18"/>
                        <a:pt x="53" y="18"/>
                      </a:cubicBezTo>
                      <a:lnTo>
                        <a:pt x="16" y="18"/>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41"/>
                <p:cNvSpPr>
                  <a:spLocks/>
                </p:cNvSpPr>
                <p:nvPr/>
              </p:nvSpPr>
              <p:spPr bwMode="auto">
                <a:xfrm>
                  <a:off x="5906116" y="4730572"/>
                  <a:ext cx="219575" cy="93907"/>
                </a:xfrm>
                <a:custGeom>
                  <a:avLst/>
                  <a:gdLst>
                    <a:gd name="T0" fmla="*/ 51 w 80"/>
                    <a:gd name="T1" fmla="*/ 33 h 34"/>
                    <a:gd name="T2" fmla="*/ 80 w 80"/>
                    <a:gd name="T3" fmla="*/ 12 h 34"/>
                    <a:gd name="T4" fmla="*/ 80 w 80"/>
                    <a:gd name="T5" fmla="*/ 0 h 34"/>
                    <a:gd name="T6" fmla="*/ 60 w 80"/>
                    <a:gd name="T7" fmla="*/ 13 h 34"/>
                    <a:gd name="T8" fmla="*/ 29 w 80"/>
                    <a:gd name="T9" fmla="*/ 13 h 34"/>
                    <a:gd name="T10" fmla="*/ 29 w 80"/>
                    <a:gd name="T11" fmla="*/ 16 h 34"/>
                    <a:gd name="T12" fmla="*/ 27 w 80"/>
                    <a:gd name="T13" fmla="*/ 18 h 34"/>
                    <a:gd name="T14" fmla="*/ 24 w 80"/>
                    <a:gd name="T15" fmla="*/ 18 h 34"/>
                    <a:gd name="T16" fmla="*/ 22 w 80"/>
                    <a:gd name="T17" fmla="*/ 16 h 34"/>
                    <a:gd name="T18" fmla="*/ 22 w 80"/>
                    <a:gd name="T19" fmla="*/ 13 h 34"/>
                    <a:gd name="T20" fmla="*/ 0 w 80"/>
                    <a:gd name="T21" fmla="*/ 13 h 34"/>
                    <a:gd name="T22" fmla="*/ 40 w 80"/>
                    <a:gd name="T23" fmla="*/ 34 h 34"/>
                    <a:gd name="T24" fmla="*/ 51 w 80"/>
                    <a:gd name="T25"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34">
                      <a:moveTo>
                        <a:pt x="51" y="33"/>
                      </a:moveTo>
                      <a:cubicBezTo>
                        <a:pt x="64" y="30"/>
                        <a:pt x="74" y="22"/>
                        <a:pt x="80" y="12"/>
                      </a:cubicBezTo>
                      <a:cubicBezTo>
                        <a:pt x="80" y="0"/>
                        <a:pt x="80" y="0"/>
                        <a:pt x="80" y="0"/>
                      </a:cubicBezTo>
                      <a:cubicBezTo>
                        <a:pt x="77" y="8"/>
                        <a:pt x="69" y="13"/>
                        <a:pt x="60" y="13"/>
                      </a:cubicBezTo>
                      <a:cubicBezTo>
                        <a:pt x="29" y="13"/>
                        <a:pt x="29" y="13"/>
                        <a:pt x="29" y="13"/>
                      </a:cubicBezTo>
                      <a:cubicBezTo>
                        <a:pt x="29" y="16"/>
                        <a:pt x="29" y="16"/>
                        <a:pt x="29" y="16"/>
                      </a:cubicBezTo>
                      <a:cubicBezTo>
                        <a:pt x="29" y="17"/>
                        <a:pt x="28" y="18"/>
                        <a:pt x="27" y="18"/>
                      </a:cubicBezTo>
                      <a:cubicBezTo>
                        <a:pt x="24" y="18"/>
                        <a:pt x="24" y="18"/>
                        <a:pt x="24" y="18"/>
                      </a:cubicBezTo>
                      <a:cubicBezTo>
                        <a:pt x="23" y="18"/>
                        <a:pt x="22" y="17"/>
                        <a:pt x="22" y="16"/>
                      </a:cubicBezTo>
                      <a:cubicBezTo>
                        <a:pt x="22" y="13"/>
                        <a:pt x="22" y="13"/>
                        <a:pt x="22" y="13"/>
                      </a:cubicBezTo>
                      <a:cubicBezTo>
                        <a:pt x="0" y="13"/>
                        <a:pt x="0" y="13"/>
                        <a:pt x="0" y="13"/>
                      </a:cubicBezTo>
                      <a:cubicBezTo>
                        <a:pt x="9" y="26"/>
                        <a:pt x="23" y="34"/>
                        <a:pt x="40" y="34"/>
                      </a:cubicBezTo>
                      <a:cubicBezTo>
                        <a:pt x="44" y="34"/>
                        <a:pt x="47" y="34"/>
                        <a:pt x="51" y="33"/>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2"/>
                <p:cNvSpPr>
                  <a:spLocks noEditPoints="1"/>
                </p:cNvSpPr>
                <p:nvPr/>
              </p:nvSpPr>
              <p:spPr bwMode="auto">
                <a:xfrm>
                  <a:off x="5803923" y="4481996"/>
                  <a:ext cx="573106" cy="462628"/>
                </a:xfrm>
                <a:custGeom>
                  <a:avLst/>
                  <a:gdLst>
                    <a:gd name="T0" fmla="*/ 200 w 209"/>
                    <a:gd name="T1" fmla="*/ 141 h 169"/>
                    <a:gd name="T2" fmla="*/ 160 w 209"/>
                    <a:gd name="T3" fmla="*/ 114 h 169"/>
                    <a:gd name="T4" fmla="*/ 148 w 209"/>
                    <a:gd name="T5" fmla="*/ 112 h 169"/>
                    <a:gd name="T6" fmla="*/ 144 w 209"/>
                    <a:gd name="T7" fmla="*/ 114 h 169"/>
                    <a:gd name="T8" fmla="*/ 138 w 209"/>
                    <a:gd name="T9" fmla="*/ 110 h 169"/>
                    <a:gd name="T10" fmla="*/ 144 w 209"/>
                    <a:gd name="T11" fmla="*/ 60 h 169"/>
                    <a:gd name="T12" fmla="*/ 60 w 209"/>
                    <a:gd name="T13" fmla="*/ 9 h 169"/>
                    <a:gd name="T14" fmla="*/ 9 w 209"/>
                    <a:gd name="T15" fmla="*/ 93 h 169"/>
                    <a:gd name="T16" fmla="*/ 93 w 209"/>
                    <a:gd name="T17" fmla="*/ 144 h 169"/>
                    <a:gd name="T18" fmla="*/ 129 w 209"/>
                    <a:gd name="T19" fmla="*/ 122 h 169"/>
                    <a:gd name="T20" fmla="*/ 136 w 209"/>
                    <a:gd name="T21" fmla="*/ 126 h 169"/>
                    <a:gd name="T22" fmla="*/ 143 w 209"/>
                    <a:gd name="T23" fmla="*/ 140 h 169"/>
                    <a:gd name="T24" fmla="*/ 183 w 209"/>
                    <a:gd name="T25" fmla="*/ 166 h 169"/>
                    <a:gd name="T26" fmla="*/ 195 w 209"/>
                    <a:gd name="T27" fmla="*/ 168 h 169"/>
                    <a:gd name="T28" fmla="*/ 204 w 209"/>
                    <a:gd name="T29" fmla="*/ 161 h 169"/>
                    <a:gd name="T30" fmla="*/ 200 w 209"/>
                    <a:gd name="T31" fmla="*/ 141 h 169"/>
                    <a:gd name="T32" fmla="*/ 90 w 209"/>
                    <a:gd name="T33" fmla="*/ 131 h 169"/>
                    <a:gd name="T34" fmla="*/ 22 w 209"/>
                    <a:gd name="T35" fmla="*/ 90 h 169"/>
                    <a:gd name="T36" fmla="*/ 63 w 209"/>
                    <a:gd name="T37" fmla="*/ 22 h 169"/>
                    <a:gd name="T38" fmla="*/ 132 w 209"/>
                    <a:gd name="T39" fmla="*/ 63 h 169"/>
                    <a:gd name="T40" fmla="*/ 90 w 209"/>
                    <a:gd name="T41" fmla="*/ 13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169">
                      <a:moveTo>
                        <a:pt x="200" y="141"/>
                      </a:moveTo>
                      <a:cubicBezTo>
                        <a:pt x="160" y="114"/>
                        <a:pt x="160" y="114"/>
                        <a:pt x="160" y="114"/>
                      </a:cubicBezTo>
                      <a:cubicBezTo>
                        <a:pt x="156" y="112"/>
                        <a:pt x="152" y="112"/>
                        <a:pt x="148" y="112"/>
                      </a:cubicBezTo>
                      <a:cubicBezTo>
                        <a:pt x="147" y="113"/>
                        <a:pt x="145" y="113"/>
                        <a:pt x="144" y="114"/>
                      </a:cubicBezTo>
                      <a:cubicBezTo>
                        <a:pt x="138" y="110"/>
                        <a:pt x="138" y="110"/>
                        <a:pt x="138" y="110"/>
                      </a:cubicBezTo>
                      <a:cubicBezTo>
                        <a:pt x="146" y="95"/>
                        <a:pt x="148" y="78"/>
                        <a:pt x="144" y="60"/>
                      </a:cubicBezTo>
                      <a:cubicBezTo>
                        <a:pt x="135" y="23"/>
                        <a:pt x="98" y="0"/>
                        <a:pt x="60" y="9"/>
                      </a:cubicBezTo>
                      <a:cubicBezTo>
                        <a:pt x="23" y="18"/>
                        <a:pt x="0" y="56"/>
                        <a:pt x="9" y="93"/>
                      </a:cubicBezTo>
                      <a:cubicBezTo>
                        <a:pt x="18" y="130"/>
                        <a:pt x="56" y="153"/>
                        <a:pt x="93" y="144"/>
                      </a:cubicBezTo>
                      <a:cubicBezTo>
                        <a:pt x="108" y="140"/>
                        <a:pt x="120" y="132"/>
                        <a:pt x="129" y="122"/>
                      </a:cubicBezTo>
                      <a:cubicBezTo>
                        <a:pt x="136" y="126"/>
                        <a:pt x="136" y="126"/>
                        <a:pt x="136" y="126"/>
                      </a:cubicBezTo>
                      <a:cubicBezTo>
                        <a:pt x="136" y="131"/>
                        <a:pt x="138" y="137"/>
                        <a:pt x="143" y="140"/>
                      </a:cubicBezTo>
                      <a:cubicBezTo>
                        <a:pt x="183" y="166"/>
                        <a:pt x="183" y="166"/>
                        <a:pt x="183" y="166"/>
                      </a:cubicBezTo>
                      <a:cubicBezTo>
                        <a:pt x="187" y="168"/>
                        <a:pt x="191" y="169"/>
                        <a:pt x="195" y="168"/>
                      </a:cubicBezTo>
                      <a:cubicBezTo>
                        <a:pt x="199" y="167"/>
                        <a:pt x="202" y="165"/>
                        <a:pt x="204" y="161"/>
                      </a:cubicBezTo>
                      <a:cubicBezTo>
                        <a:pt x="209" y="154"/>
                        <a:pt x="207" y="145"/>
                        <a:pt x="200" y="141"/>
                      </a:cubicBezTo>
                      <a:close/>
                      <a:moveTo>
                        <a:pt x="90" y="131"/>
                      </a:moveTo>
                      <a:cubicBezTo>
                        <a:pt x="60" y="139"/>
                        <a:pt x="29" y="120"/>
                        <a:pt x="22" y="90"/>
                      </a:cubicBezTo>
                      <a:cubicBezTo>
                        <a:pt x="15" y="60"/>
                        <a:pt x="33" y="29"/>
                        <a:pt x="63" y="22"/>
                      </a:cubicBezTo>
                      <a:cubicBezTo>
                        <a:pt x="94" y="14"/>
                        <a:pt x="124" y="33"/>
                        <a:pt x="132" y="63"/>
                      </a:cubicBezTo>
                      <a:cubicBezTo>
                        <a:pt x="139" y="94"/>
                        <a:pt x="120" y="124"/>
                        <a:pt x="90" y="131"/>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5" name="矩形 24"/>
            <p:cNvSpPr/>
            <p:nvPr/>
          </p:nvSpPr>
          <p:spPr>
            <a:xfrm>
              <a:off x="2244811" y="2503697"/>
              <a:ext cx="5453215" cy="738664"/>
            </a:xfrm>
            <a:prstGeom prst="rect">
              <a:avLst/>
            </a:prstGeom>
          </p:spPr>
          <p:txBody>
            <a:bodyPr wrap="square">
              <a:spAutoFit/>
            </a:bodyPr>
            <a:lstStyle/>
            <a:p>
              <a:pPr lvl="0"/>
              <a:r>
                <a:rPr lang="zh-CN" altLang="en-US" sz="1400" dirty="0">
                  <a:solidFill>
                    <a:prstClr val="black"/>
                  </a:solidFill>
                </a:rPr>
                <a:t>单击此处单击此处添加合适的描述描述添加单击此处添加合适的描述描述添加单击此处单击此处添加合适的描述描述添加单击此处添加合适的描述描述添加</a:t>
              </a:r>
            </a:p>
          </p:txBody>
        </p:sp>
        <p:sp>
          <p:nvSpPr>
            <p:cNvPr id="26" name="矩形 25"/>
            <p:cNvSpPr/>
            <p:nvPr/>
          </p:nvSpPr>
          <p:spPr>
            <a:xfrm>
              <a:off x="2258375" y="2202836"/>
              <a:ext cx="1338828" cy="369332"/>
            </a:xfrm>
            <a:prstGeom prst="rect">
              <a:avLst/>
            </a:prstGeom>
          </p:spPr>
          <p:txBody>
            <a:bodyPr wrap="none">
              <a:spAutoFit/>
            </a:bodyPr>
            <a:lstStyle/>
            <a:p>
              <a:r>
                <a:rPr lang="zh-CN" altLang="en-US" b="1" dirty="0">
                  <a:solidFill>
                    <a:srgbClr val="EE6D03"/>
                  </a:solidFill>
                </a:rPr>
                <a:t>确认标准：</a:t>
              </a:r>
              <a:endParaRPr lang="zh-CN" altLang="en-US" sz="2400" b="1" dirty="0">
                <a:solidFill>
                  <a:srgbClr val="EE6D03"/>
                </a:solidFill>
              </a:endParaRPr>
            </a:p>
          </p:txBody>
        </p:sp>
      </p:grpSp>
      <p:grpSp>
        <p:nvGrpSpPr>
          <p:cNvPr id="29" name="组合 28"/>
          <p:cNvGrpSpPr/>
          <p:nvPr/>
        </p:nvGrpSpPr>
        <p:grpSpPr>
          <a:xfrm>
            <a:off x="1434148" y="3229034"/>
            <a:ext cx="6181656" cy="1047408"/>
            <a:chOff x="1427635" y="3306236"/>
            <a:chExt cx="6181656" cy="1047408"/>
          </a:xfrm>
        </p:grpSpPr>
        <p:sp>
          <p:nvSpPr>
            <p:cNvPr id="13" name="矩形 12"/>
            <p:cNvSpPr/>
            <p:nvPr/>
          </p:nvSpPr>
          <p:spPr>
            <a:xfrm>
              <a:off x="2126758" y="3614980"/>
              <a:ext cx="5482533" cy="738664"/>
            </a:xfrm>
            <a:prstGeom prst="rect">
              <a:avLst/>
            </a:prstGeom>
          </p:spPr>
          <p:txBody>
            <a:bodyPr wrap="square">
              <a:spAutoFit/>
            </a:bodyPr>
            <a:lstStyle/>
            <a:p>
              <a:r>
                <a:rPr lang="zh-CN" altLang="en-US" sz="1400" dirty="0"/>
                <a:t>单击此处单击此处添加合适的描述描述添加单击此处添加合适的描述描述添加单击此处单击此处添加合适的描述描述添加单击此处添加合适的描述描述添加</a:t>
              </a:r>
            </a:p>
          </p:txBody>
        </p:sp>
        <p:grpSp>
          <p:nvGrpSpPr>
            <p:cNvPr id="22" name="组合 21"/>
            <p:cNvGrpSpPr/>
            <p:nvPr/>
          </p:nvGrpSpPr>
          <p:grpSpPr>
            <a:xfrm>
              <a:off x="1427635" y="3306236"/>
              <a:ext cx="727023" cy="727023"/>
              <a:chOff x="1271390" y="2335573"/>
              <a:chExt cx="727023" cy="727023"/>
            </a:xfrm>
          </p:grpSpPr>
          <p:sp>
            <p:nvSpPr>
              <p:cNvPr id="21" name="椭圆 20"/>
              <p:cNvSpPr/>
              <p:nvPr/>
            </p:nvSpPr>
            <p:spPr>
              <a:xfrm>
                <a:off x="1271390" y="2335573"/>
                <a:ext cx="727023" cy="727023"/>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reeform 38"/>
              <p:cNvSpPr>
                <a:spLocks noEditPoints="1"/>
              </p:cNvSpPr>
              <p:nvPr/>
            </p:nvSpPr>
            <p:spPr bwMode="auto">
              <a:xfrm>
                <a:off x="1480906" y="2465242"/>
                <a:ext cx="316475" cy="433347"/>
              </a:xfrm>
              <a:custGeom>
                <a:avLst/>
                <a:gdLst>
                  <a:gd name="T0" fmla="*/ 82 w 625"/>
                  <a:gd name="T1" fmla="*/ 138 h 853"/>
                  <a:gd name="T2" fmla="*/ 69 w 625"/>
                  <a:gd name="T3" fmla="*/ 853 h 853"/>
                  <a:gd name="T4" fmla="*/ 625 w 625"/>
                  <a:gd name="T5" fmla="*/ 210 h 853"/>
                  <a:gd name="T6" fmla="*/ 577 w 625"/>
                  <a:gd name="T7" fmla="*/ 225 h 853"/>
                  <a:gd name="T8" fmla="*/ 71 w 625"/>
                  <a:gd name="T9" fmla="*/ 803 h 853"/>
                  <a:gd name="T10" fmla="*/ 270 w 625"/>
                  <a:gd name="T11" fmla="*/ 91 h 853"/>
                  <a:gd name="T12" fmla="*/ 354 w 625"/>
                  <a:gd name="T13" fmla="*/ 91 h 853"/>
                  <a:gd name="T14" fmla="*/ 311 w 625"/>
                  <a:gd name="T15" fmla="*/ 136 h 853"/>
                  <a:gd name="T16" fmla="*/ 218 w 625"/>
                  <a:gd name="T17" fmla="*/ 93 h 853"/>
                  <a:gd name="T18" fmla="*/ 114 w 625"/>
                  <a:gd name="T19" fmla="*/ 216 h 853"/>
                  <a:gd name="T20" fmla="*/ 510 w 625"/>
                  <a:gd name="T21" fmla="*/ 216 h 853"/>
                  <a:gd name="T22" fmla="*/ 406 w 625"/>
                  <a:gd name="T23" fmla="*/ 93 h 853"/>
                  <a:gd name="T24" fmla="*/ 218 w 625"/>
                  <a:gd name="T25" fmla="*/ 93 h 853"/>
                  <a:gd name="T26" fmla="*/ 220 w 625"/>
                  <a:gd name="T27" fmla="*/ 648 h 853"/>
                  <a:gd name="T28" fmla="*/ 151 w 625"/>
                  <a:gd name="T29" fmla="*/ 667 h 853"/>
                  <a:gd name="T30" fmla="*/ 136 w 625"/>
                  <a:gd name="T31" fmla="*/ 682 h 853"/>
                  <a:gd name="T32" fmla="*/ 220 w 625"/>
                  <a:gd name="T33" fmla="*/ 689 h 853"/>
                  <a:gd name="T34" fmla="*/ 132 w 625"/>
                  <a:gd name="T35" fmla="*/ 732 h 853"/>
                  <a:gd name="T36" fmla="*/ 242 w 625"/>
                  <a:gd name="T37" fmla="*/ 678 h 853"/>
                  <a:gd name="T38" fmla="*/ 242 w 625"/>
                  <a:gd name="T39" fmla="*/ 643 h 853"/>
                  <a:gd name="T40" fmla="*/ 110 w 625"/>
                  <a:gd name="T41" fmla="*/ 650 h 853"/>
                  <a:gd name="T42" fmla="*/ 214 w 625"/>
                  <a:gd name="T43" fmla="*/ 760 h 853"/>
                  <a:gd name="T44" fmla="*/ 214 w 625"/>
                  <a:gd name="T45" fmla="*/ 335 h 853"/>
                  <a:gd name="T46" fmla="*/ 151 w 625"/>
                  <a:gd name="T47" fmla="*/ 354 h 853"/>
                  <a:gd name="T48" fmla="*/ 173 w 625"/>
                  <a:gd name="T49" fmla="*/ 410 h 853"/>
                  <a:gd name="T50" fmla="*/ 132 w 625"/>
                  <a:gd name="T51" fmla="*/ 425 h 853"/>
                  <a:gd name="T52" fmla="*/ 214 w 625"/>
                  <a:gd name="T53" fmla="*/ 313 h 853"/>
                  <a:gd name="T54" fmla="*/ 110 w 625"/>
                  <a:gd name="T55" fmla="*/ 423 h 853"/>
                  <a:gd name="T56" fmla="*/ 241 w 625"/>
                  <a:gd name="T57" fmla="*/ 360 h 853"/>
                  <a:gd name="T58" fmla="*/ 240 w 625"/>
                  <a:gd name="T59" fmla="*/ 330 h 853"/>
                  <a:gd name="T60" fmla="*/ 220 w 625"/>
                  <a:gd name="T61" fmla="*/ 503 h 853"/>
                  <a:gd name="T62" fmla="*/ 136 w 625"/>
                  <a:gd name="T63" fmla="*/ 525 h 853"/>
                  <a:gd name="T64" fmla="*/ 220 w 625"/>
                  <a:gd name="T65" fmla="*/ 581 h 853"/>
                  <a:gd name="T66" fmla="*/ 241 w 625"/>
                  <a:gd name="T67" fmla="*/ 487 h 853"/>
                  <a:gd name="T68" fmla="*/ 110 w 625"/>
                  <a:gd name="T69" fmla="*/ 492 h 853"/>
                  <a:gd name="T70" fmla="*/ 220 w 625"/>
                  <a:gd name="T71" fmla="*/ 602 h 853"/>
                  <a:gd name="T72" fmla="*/ 289 w 625"/>
                  <a:gd name="T73" fmla="*/ 465 h 853"/>
                  <a:gd name="T74" fmla="*/ 326 w 625"/>
                  <a:gd name="T75" fmla="*/ 723 h 853"/>
                  <a:gd name="T76" fmla="*/ 501 w 625"/>
                  <a:gd name="T77" fmla="*/ 669 h 853"/>
                  <a:gd name="T78" fmla="*/ 320 w 625"/>
                  <a:gd name="T79" fmla="*/ 717 h 853"/>
                  <a:gd name="T80" fmla="*/ 501 w 625"/>
                  <a:gd name="T81" fmla="*/ 507 h 853"/>
                  <a:gd name="T82" fmla="*/ 320 w 625"/>
                  <a:gd name="T83" fmla="*/ 410 h 853"/>
                  <a:gd name="T84" fmla="*/ 320 w 625"/>
                  <a:gd name="T85" fmla="*/ 352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5" h="853">
                    <a:moveTo>
                      <a:pt x="47" y="225"/>
                    </a:moveTo>
                    <a:cubicBezTo>
                      <a:pt x="47" y="201"/>
                      <a:pt x="58" y="189"/>
                      <a:pt x="82" y="188"/>
                    </a:cubicBezTo>
                    <a:lnTo>
                      <a:pt x="82" y="138"/>
                    </a:lnTo>
                    <a:cubicBezTo>
                      <a:pt x="39" y="139"/>
                      <a:pt x="0" y="167"/>
                      <a:pt x="0" y="210"/>
                    </a:cubicBezTo>
                    <a:lnTo>
                      <a:pt x="0" y="784"/>
                    </a:lnTo>
                    <a:cubicBezTo>
                      <a:pt x="0" y="819"/>
                      <a:pt x="34" y="853"/>
                      <a:pt x="69" y="853"/>
                    </a:cubicBezTo>
                    <a:lnTo>
                      <a:pt x="555" y="853"/>
                    </a:lnTo>
                    <a:cubicBezTo>
                      <a:pt x="590" y="853"/>
                      <a:pt x="625" y="819"/>
                      <a:pt x="625" y="784"/>
                    </a:cubicBezTo>
                    <a:lnTo>
                      <a:pt x="625" y="210"/>
                    </a:lnTo>
                    <a:cubicBezTo>
                      <a:pt x="625" y="167"/>
                      <a:pt x="586" y="139"/>
                      <a:pt x="542" y="138"/>
                    </a:cubicBezTo>
                    <a:lnTo>
                      <a:pt x="542" y="188"/>
                    </a:lnTo>
                    <a:cubicBezTo>
                      <a:pt x="566" y="189"/>
                      <a:pt x="577" y="201"/>
                      <a:pt x="577" y="225"/>
                    </a:cubicBezTo>
                    <a:lnTo>
                      <a:pt x="577" y="768"/>
                    </a:lnTo>
                    <a:cubicBezTo>
                      <a:pt x="577" y="786"/>
                      <a:pt x="570" y="803"/>
                      <a:pt x="553" y="803"/>
                    </a:cubicBezTo>
                    <a:lnTo>
                      <a:pt x="71" y="803"/>
                    </a:lnTo>
                    <a:cubicBezTo>
                      <a:pt x="53" y="803"/>
                      <a:pt x="47" y="783"/>
                      <a:pt x="47" y="764"/>
                    </a:cubicBezTo>
                    <a:lnTo>
                      <a:pt x="47" y="225"/>
                    </a:lnTo>
                    <a:close/>
                    <a:moveTo>
                      <a:pt x="270" y="91"/>
                    </a:moveTo>
                    <a:cubicBezTo>
                      <a:pt x="270" y="71"/>
                      <a:pt x="289" y="52"/>
                      <a:pt x="309" y="52"/>
                    </a:cubicBezTo>
                    <a:lnTo>
                      <a:pt x="315" y="52"/>
                    </a:lnTo>
                    <a:cubicBezTo>
                      <a:pt x="335" y="52"/>
                      <a:pt x="354" y="71"/>
                      <a:pt x="354" y="91"/>
                    </a:cubicBezTo>
                    <a:lnTo>
                      <a:pt x="354" y="95"/>
                    </a:lnTo>
                    <a:cubicBezTo>
                      <a:pt x="354" y="117"/>
                      <a:pt x="335" y="136"/>
                      <a:pt x="313" y="136"/>
                    </a:cubicBezTo>
                    <a:lnTo>
                      <a:pt x="311" y="136"/>
                    </a:lnTo>
                    <a:cubicBezTo>
                      <a:pt x="289" y="136"/>
                      <a:pt x="270" y="117"/>
                      <a:pt x="270" y="95"/>
                    </a:cubicBezTo>
                    <a:lnTo>
                      <a:pt x="270" y="91"/>
                    </a:lnTo>
                    <a:close/>
                    <a:moveTo>
                      <a:pt x="218" y="93"/>
                    </a:moveTo>
                    <a:lnTo>
                      <a:pt x="149" y="93"/>
                    </a:lnTo>
                    <a:cubicBezTo>
                      <a:pt x="125" y="93"/>
                      <a:pt x="114" y="104"/>
                      <a:pt x="114" y="128"/>
                    </a:cubicBezTo>
                    <a:lnTo>
                      <a:pt x="114" y="216"/>
                    </a:lnTo>
                    <a:cubicBezTo>
                      <a:pt x="114" y="231"/>
                      <a:pt x="124" y="246"/>
                      <a:pt x="138" y="246"/>
                    </a:cubicBezTo>
                    <a:lnTo>
                      <a:pt x="486" y="246"/>
                    </a:lnTo>
                    <a:cubicBezTo>
                      <a:pt x="500" y="246"/>
                      <a:pt x="510" y="231"/>
                      <a:pt x="510" y="216"/>
                    </a:cubicBezTo>
                    <a:lnTo>
                      <a:pt x="510" y="128"/>
                    </a:lnTo>
                    <a:cubicBezTo>
                      <a:pt x="510" y="104"/>
                      <a:pt x="499" y="93"/>
                      <a:pt x="475" y="93"/>
                    </a:cubicBezTo>
                    <a:lnTo>
                      <a:pt x="406" y="93"/>
                    </a:lnTo>
                    <a:cubicBezTo>
                      <a:pt x="406" y="45"/>
                      <a:pt x="366" y="0"/>
                      <a:pt x="320" y="0"/>
                    </a:cubicBezTo>
                    <a:lnTo>
                      <a:pt x="305" y="0"/>
                    </a:lnTo>
                    <a:cubicBezTo>
                      <a:pt x="259" y="0"/>
                      <a:pt x="218" y="45"/>
                      <a:pt x="218" y="93"/>
                    </a:cubicBezTo>
                    <a:close/>
                    <a:moveTo>
                      <a:pt x="132" y="654"/>
                    </a:moveTo>
                    <a:cubicBezTo>
                      <a:pt x="132" y="649"/>
                      <a:pt x="133" y="648"/>
                      <a:pt x="138" y="648"/>
                    </a:cubicBezTo>
                    <a:lnTo>
                      <a:pt x="220" y="648"/>
                    </a:lnTo>
                    <a:lnTo>
                      <a:pt x="220" y="654"/>
                    </a:lnTo>
                    <a:cubicBezTo>
                      <a:pt x="220" y="661"/>
                      <a:pt x="186" y="681"/>
                      <a:pt x="179" y="684"/>
                    </a:cubicBezTo>
                    <a:cubicBezTo>
                      <a:pt x="174" y="679"/>
                      <a:pt x="160" y="667"/>
                      <a:pt x="151" y="667"/>
                    </a:cubicBezTo>
                    <a:lnTo>
                      <a:pt x="149" y="667"/>
                    </a:lnTo>
                    <a:cubicBezTo>
                      <a:pt x="144" y="667"/>
                      <a:pt x="136" y="675"/>
                      <a:pt x="136" y="680"/>
                    </a:cubicBezTo>
                    <a:lnTo>
                      <a:pt x="136" y="682"/>
                    </a:lnTo>
                    <a:cubicBezTo>
                      <a:pt x="136" y="688"/>
                      <a:pt x="167" y="721"/>
                      <a:pt x="173" y="721"/>
                    </a:cubicBezTo>
                    <a:lnTo>
                      <a:pt x="175" y="721"/>
                    </a:lnTo>
                    <a:cubicBezTo>
                      <a:pt x="180" y="721"/>
                      <a:pt x="213" y="693"/>
                      <a:pt x="220" y="689"/>
                    </a:cubicBezTo>
                    <a:cubicBezTo>
                      <a:pt x="220" y="700"/>
                      <a:pt x="225" y="738"/>
                      <a:pt x="214" y="738"/>
                    </a:cubicBezTo>
                    <a:lnTo>
                      <a:pt x="138" y="738"/>
                    </a:lnTo>
                    <a:cubicBezTo>
                      <a:pt x="133" y="738"/>
                      <a:pt x="132" y="737"/>
                      <a:pt x="132" y="732"/>
                    </a:cubicBezTo>
                    <a:lnTo>
                      <a:pt x="132" y="654"/>
                    </a:lnTo>
                    <a:close/>
                    <a:moveTo>
                      <a:pt x="214" y="760"/>
                    </a:moveTo>
                    <a:cubicBezTo>
                      <a:pt x="255" y="760"/>
                      <a:pt x="239" y="715"/>
                      <a:pt x="242" y="678"/>
                    </a:cubicBezTo>
                    <a:cubicBezTo>
                      <a:pt x="243" y="659"/>
                      <a:pt x="291" y="642"/>
                      <a:pt x="296" y="624"/>
                    </a:cubicBezTo>
                    <a:lnTo>
                      <a:pt x="289" y="624"/>
                    </a:lnTo>
                    <a:cubicBezTo>
                      <a:pt x="275" y="624"/>
                      <a:pt x="253" y="638"/>
                      <a:pt x="242" y="643"/>
                    </a:cubicBezTo>
                    <a:cubicBezTo>
                      <a:pt x="236" y="635"/>
                      <a:pt x="232" y="626"/>
                      <a:pt x="218" y="626"/>
                    </a:cubicBezTo>
                    <a:lnTo>
                      <a:pt x="134" y="626"/>
                    </a:lnTo>
                    <a:cubicBezTo>
                      <a:pt x="121" y="626"/>
                      <a:pt x="110" y="637"/>
                      <a:pt x="110" y="650"/>
                    </a:cubicBezTo>
                    <a:lnTo>
                      <a:pt x="110" y="736"/>
                    </a:lnTo>
                    <a:cubicBezTo>
                      <a:pt x="110" y="751"/>
                      <a:pt x="123" y="760"/>
                      <a:pt x="138" y="760"/>
                    </a:cubicBezTo>
                    <a:lnTo>
                      <a:pt x="214" y="760"/>
                    </a:lnTo>
                    <a:close/>
                    <a:moveTo>
                      <a:pt x="132" y="341"/>
                    </a:moveTo>
                    <a:cubicBezTo>
                      <a:pt x="132" y="336"/>
                      <a:pt x="133" y="335"/>
                      <a:pt x="138" y="335"/>
                    </a:cubicBezTo>
                    <a:lnTo>
                      <a:pt x="214" y="335"/>
                    </a:lnTo>
                    <a:cubicBezTo>
                      <a:pt x="219" y="335"/>
                      <a:pt x="220" y="336"/>
                      <a:pt x="220" y="341"/>
                    </a:cubicBezTo>
                    <a:cubicBezTo>
                      <a:pt x="220" y="347"/>
                      <a:pt x="184" y="371"/>
                      <a:pt x="179" y="371"/>
                    </a:cubicBezTo>
                    <a:cubicBezTo>
                      <a:pt x="175" y="371"/>
                      <a:pt x="164" y="354"/>
                      <a:pt x="151" y="354"/>
                    </a:cubicBezTo>
                    <a:cubicBezTo>
                      <a:pt x="145" y="354"/>
                      <a:pt x="136" y="361"/>
                      <a:pt x="136" y="367"/>
                    </a:cubicBezTo>
                    <a:lnTo>
                      <a:pt x="136" y="369"/>
                    </a:lnTo>
                    <a:cubicBezTo>
                      <a:pt x="136" y="378"/>
                      <a:pt x="166" y="407"/>
                      <a:pt x="173" y="410"/>
                    </a:cubicBezTo>
                    <a:lnTo>
                      <a:pt x="220" y="376"/>
                    </a:lnTo>
                    <a:lnTo>
                      <a:pt x="220" y="425"/>
                    </a:lnTo>
                    <a:lnTo>
                      <a:pt x="132" y="425"/>
                    </a:lnTo>
                    <a:lnTo>
                      <a:pt x="132" y="341"/>
                    </a:lnTo>
                    <a:close/>
                    <a:moveTo>
                      <a:pt x="240" y="330"/>
                    </a:moveTo>
                    <a:cubicBezTo>
                      <a:pt x="237" y="319"/>
                      <a:pt x="228" y="313"/>
                      <a:pt x="214" y="313"/>
                    </a:cubicBezTo>
                    <a:lnTo>
                      <a:pt x="138" y="313"/>
                    </a:lnTo>
                    <a:cubicBezTo>
                      <a:pt x="123" y="313"/>
                      <a:pt x="110" y="322"/>
                      <a:pt x="110" y="337"/>
                    </a:cubicBezTo>
                    <a:lnTo>
                      <a:pt x="110" y="423"/>
                    </a:lnTo>
                    <a:cubicBezTo>
                      <a:pt x="110" y="436"/>
                      <a:pt x="121" y="447"/>
                      <a:pt x="134" y="447"/>
                    </a:cubicBezTo>
                    <a:lnTo>
                      <a:pt x="218" y="447"/>
                    </a:lnTo>
                    <a:cubicBezTo>
                      <a:pt x="252" y="447"/>
                      <a:pt x="242" y="394"/>
                      <a:pt x="241" y="360"/>
                    </a:cubicBezTo>
                    <a:lnTo>
                      <a:pt x="296" y="313"/>
                    </a:lnTo>
                    <a:cubicBezTo>
                      <a:pt x="296" y="313"/>
                      <a:pt x="292" y="311"/>
                      <a:pt x="292" y="311"/>
                    </a:cubicBezTo>
                    <a:cubicBezTo>
                      <a:pt x="270" y="311"/>
                      <a:pt x="253" y="329"/>
                      <a:pt x="240" y="330"/>
                    </a:cubicBezTo>
                    <a:close/>
                    <a:moveTo>
                      <a:pt x="132" y="492"/>
                    </a:moveTo>
                    <a:lnTo>
                      <a:pt x="220" y="492"/>
                    </a:lnTo>
                    <a:lnTo>
                      <a:pt x="220" y="503"/>
                    </a:lnTo>
                    <a:lnTo>
                      <a:pt x="179" y="529"/>
                    </a:lnTo>
                    <a:lnTo>
                      <a:pt x="152" y="508"/>
                    </a:lnTo>
                    <a:cubicBezTo>
                      <a:pt x="145" y="513"/>
                      <a:pt x="136" y="515"/>
                      <a:pt x="136" y="525"/>
                    </a:cubicBezTo>
                    <a:cubicBezTo>
                      <a:pt x="136" y="531"/>
                      <a:pt x="167" y="566"/>
                      <a:pt x="173" y="566"/>
                    </a:cubicBezTo>
                    <a:cubicBezTo>
                      <a:pt x="183" y="566"/>
                      <a:pt x="209" y="536"/>
                      <a:pt x="220" y="533"/>
                    </a:cubicBezTo>
                    <a:lnTo>
                      <a:pt x="220" y="581"/>
                    </a:lnTo>
                    <a:lnTo>
                      <a:pt x="132" y="581"/>
                    </a:lnTo>
                    <a:lnTo>
                      <a:pt x="132" y="492"/>
                    </a:lnTo>
                    <a:close/>
                    <a:moveTo>
                      <a:pt x="241" y="487"/>
                    </a:moveTo>
                    <a:cubicBezTo>
                      <a:pt x="238" y="480"/>
                      <a:pt x="233" y="471"/>
                      <a:pt x="220" y="471"/>
                    </a:cubicBezTo>
                    <a:lnTo>
                      <a:pt x="132" y="471"/>
                    </a:lnTo>
                    <a:cubicBezTo>
                      <a:pt x="121" y="471"/>
                      <a:pt x="110" y="481"/>
                      <a:pt x="110" y="492"/>
                    </a:cubicBezTo>
                    <a:lnTo>
                      <a:pt x="110" y="581"/>
                    </a:lnTo>
                    <a:cubicBezTo>
                      <a:pt x="110" y="592"/>
                      <a:pt x="121" y="602"/>
                      <a:pt x="132" y="602"/>
                    </a:cubicBezTo>
                    <a:lnTo>
                      <a:pt x="220" y="602"/>
                    </a:lnTo>
                    <a:cubicBezTo>
                      <a:pt x="252" y="602"/>
                      <a:pt x="242" y="547"/>
                      <a:pt x="241" y="515"/>
                    </a:cubicBezTo>
                    <a:lnTo>
                      <a:pt x="296" y="469"/>
                    </a:lnTo>
                    <a:lnTo>
                      <a:pt x="289" y="465"/>
                    </a:lnTo>
                    <a:lnTo>
                      <a:pt x="241" y="487"/>
                    </a:lnTo>
                    <a:close/>
                    <a:moveTo>
                      <a:pt x="320" y="717"/>
                    </a:moveTo>
                    <a:cubicBezTo>
                      <a:pt x="320" y="722"/>
                      <a:pt x="321" y="723"/>
                      <a:pt x="326" y="723"/>
                    </a:cubicBezTo>
                    <a:lnTo>
                      <a:pt x="495" y="723"/>
                    </a:lnTo>
                    <a:cubicBezTo>
                      <a:pt x="500" y="723"/>
                      <a:pt x="501" y="722"/>
                      <a:pt x="501" y="717"/>
                    </a:cubicBezTo>
                    <a:lnTo>
                      <a:pt x="501" y="669"/>
                    </a:lnTo>
                    <a:cubicBezTo>
                      <a:pt x="501" y="664"/>
                      <a:pt x="500" y="663"/>
                      <a:pt x="495" y="663"/>
                    </a:cubicBezTo>
                    <a:lnTo>
                      <a:pt x="320" y="663"/>
                    </a:lnTo>
                    <a:lnTo>
                      <a:pt x="320" y="717"/>
                    </a:lnTo>
                    <a:close/>
                    <a:moveTo>
                      <a:pt x="320" y="566"/>
                    </a:moveTo>
                    <a:lnTo>
                      <a:pt x="501" y="566"/>
                    </a:lnTo>
                    <a:lnTo>
                      <a:pt x="501" y="507"/>
                    </a:lnTo>
                    <a:lnTo>
                      <a:pt x="320" y="507"/>
                    </a:lnTo>
                    <a:lnTo>
                      <a:pt x="320" y="566"/>
                    </a:lnTo>
                    <a:close/>
                    <a:moveTo>
                      <a:pt x="320" y="410"/>
                    </a:moveTo>
                    <a:lnTo>
                      <a:pt x="452" y="410"/>
                    </a:lnTo>
                    <a:lnTo>
                      <a:pt x="452" y="352"/>
                    </a:lnTo>
                    <a:lnTo>
                      <a:pt x="320" y="352"/>
                    </a:lnTo>
                    <a:lnTo>
                      <a:pt x="320" y="410"/>
                    </a:lnTo>
                    <a:close/>
                  </a:path>
                </a:pathLst>
              </a:custGeom>
              <a:solidFill>
                <a:schemeClr val="bg1"/>
              </a:solidFill>
              <a:ln>
                <a:noFill/>
              </a:ln>
            </p:spPr>
            <p:txBody>
              <a:bodyPr vert="horz" wrap="square" lIns="91440" tIns="45720" rIns="91440" bIns="45720" numCol="1" anchor="t" anchorCtr="0" compatLnSpc="1"/>
              <a:lstStyle/>
              <a:p>
                <a:pPr marL="0" marR="0" lvl="0" indent="0" defTabSz="91440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C00000"/>
                  </a:solidFill>
                  <a:effectLst/>
                  <a:uLnTx/>
                  <a:uFillTx/>
                  <a:cs typeface="+mn-ea"/>
                  <a:sym typeface="+mn-lt"/>
                </a:endParaRPr>
              </a:p>
            </p:txBody>
          </p:sp>
        </p:grpSp>
        <p:sp>
          <p:nvSpPr>
            <p:cNvPr id="28" name="矩形 27"/>
            <p:cNvSpPr/>
            <p:nvPr/>
          </p:nvSpPr>
          <p:spPr>
            <a:xfrm>
              <a:off x="2154658" y="3351899"/>
              <a:ext cx="1338828" cy="369332"/>
            </a:xfrm>
            <a:prstGeom prst="rect">
              <a:avLst/>
            </a:prstGeom>
          </p:spPr>
          <p:txBody>
            <a:bodyPr wrap="none">
              <a:spAutoFit/>
            </a:bodyPr>
            <a:lstStyle/>
            <a:p>
              <a:r>
                <a:rPr lang="zh-CN" altLang="en-US" b="1" dirty="0">
                  <a:solidFill>
                    <a:srgbClr val="049A86"/>
                  </a:solidFill>
                </a:rPr>
                <a:t>确认内容：</a:t>
              </a:r>
            </a:p>
          </p:txBody>
        </p:sp>
      </p:grpSp>
      <p:grpSp>
        <p:nvGrpSpPr>
          <p:cNvPr id="30" name="组合 29"/>
          <p:cNvGrpSpPr/>
          <p:nvPr/>
        </p:nvGrpSpPr>
        <p:grpSpPr>
          <a:xfrm>
            <a:off x="7936310" y="1825414"/>
            <a:ext cx="3006510" cy="2611269"/>
            <a:chOff x="8044164" y="1696417"/>
            <a:chExt cx="3192446" cy="2772762"/>
          </a:xfrm>
        </p:grpSpPr>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0766" y="2483682"/>
              <a:ext cx="1475844" cy="1967792"/>
            </a:xfrm>
            <a:prstGeom prst="rect">
              <a:avLst/>
            </a:prstGeom>
            <a:ln w="38100">
              <a:solidFill>
                <a:schemeClr val="bg1"/>
              </a:solidFill>
            </a:ln>
            <a:effectLst>
              <a:outerShdw blurRad="50800" dist="38100" dir="5400000" algn="t" rotWithShape="0">
                <a:prstClr val="black">
                  <a:alpha val="40000"/>
                </a:prstClr>
              </a:outerShdw>
            </a:effectLst>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4164" y="1696417"/>
              <a:ext cx="2079571" cy="2772762"/>
            </a:xfrm>
            <a:prstGeom prst="rect">
              <a:avLst/>
            </a:prstGeom>
            <a:ln w="38100">
              <a:solidFill>
                <a:schemeClr val="bg1"/>
              </a:solidFill>
            </a:ln>
            <a:effectLst>
              <a:outerShdw blurRad="50800" dist="38100" dir="5400000" algn="t" rotWithShape="0">
                <a:prstClr val="black">
                  <a:alpha val="40000"/>
                </a:prstClr>
              </a:outerShdw>
            </a:effectLst>
          </p:spPr>
        </p:pic>
      </p:grpSp>
      <p:grpSp>
        <p:nvGrpSpPr>
          <p:cNvPr id="58" name="组合 57"/>
          <p:cNvGrpSpPr/>
          <p:nvPr/>
        </p:nvGrpSpPr>
        <p:grpSpPr>
          <a:xfrm>
            <a:off x="0" y="5294990"/>
            <a:ext cx="12192000" cy="486723"/>
            <a:chOff x="0" y="5690658"/>
            <a:chExt cx="12192000" cy="486723"/>
          </a:xfrm>
        </p:grpSpPr>
        <p:grpSp>
          <p:nvGrpSpPr>
            <p:cNvPr id="59" name="组合 58"/>
            <p:cNvGrpSpPr/>
            <p:nvPr/>
          </p:nvGrpSpPr>
          <p:grpSpPr>
            <a:xfrm>
              <a:off x="0" y="5690658"/>
              <a:ext cx="12192000" cy="486723"/>
              <a:chOff x="0" y="4648708"/>
              <a:chExt cx="11420464" cy="1195501"/>
            </a:xfrm>
          </p:grpSpPr>
          <p:sp>
            <p:nvSpPr>
              <p:cNvPr id="61" name="矩形 60"/>
              <p:cNvSpPr/>
              <p:nvPr/>
            </p:nvSpPr>
            <p:spPr>
              <a:xfrm>
                <a:off x="0" y="4648708"/>
                <a:ext cx="11410122" cy="1195501"/>
              </a:xfrm>
              <a:prstGeom prst="rect">
                <a:avLst/>
              </a:prstGeom>
              <a:gradFill>
                <a:gsLst>
                  <a:gs pos="0">
                    <a:srgbClr val="EE6D03"/>
                  </a:gs>
                  <a:gs pos="62731">
                    <a:srgbClr val="F9A101"/>
                  </a:gs>
                  <a:gs pos="38500">
                    <a:srgbClr val="F58D02"/>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10342" y="4659054"/>
                <a:ext cx="11410122" cy="583283"/>
              </a:xfrm>
              <a:prstGeom prst="rect">
                <a:avLst/>
              </a:prstGeom>
              <a:gradFill>
                <a:gsLst>
                  <a:gs pos="0">
                    <a:srgbClr val="EE6D03">
                      <a:lumMod val="93000"/>
                    </a:srgbClr>
                  </a:gs>
                  <a:gs pos="100000">
                    <a:srgbClr val="F9A101">
                      <a:alpha val="0"/>
                    </a:srgbClr>
                  </a:gs>
                  <a:gs pos="41000">
                    <a:srgbClr val="F58D0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 name="矩形 59"/>
            <p:cNvSpPr/>
            <p:nvPr/>
          </p:nvSpPr>
          <p:spPr>
            <a:xfrm>
              <a:off x="700530" y="5714727"/>
              <a:ext cx="11330994" cy="369332"/>
            </a:xfrm>
            <a:prstGeom prst="rect">
              <a:avLst/>
            </a:prstGeom>
          </p:spPr>
          <p:txBody>
            <a:bodyPr wrap="square">
              <a:spAutoFit/>
            </a:bodyPr>
            <a:lstStyle/>
            <a:p>
              <a:r>
                <a:rPr lang="zh-CN" altLang="en-US" b="1" dirty="0">
                  <a:solidFill>
                    <a:schemeClr val="bg1"/>
                  </a:solidFill>
                  <a:effectLst>
                    <a:outerShdw blurRad="38100" dist="38100" dir="2700000" algn="tl">
                      <a:srgbClr val="000000">
                        <a:alpha val="43137"/>
                      </a:srgbClr>
                    </a:outerShdw>
                  </a:effectLst>
                  <a:latin typeface="+mn-ea"/>
                </a:rPr>
                <a:t>确认分析：公司运维检修工区二次班组人员，工作符合规定，一人接线一人监护，技术熟练且接线牢固。</a:t>
              </a:r>
            </a:p>
          </p:txBody>
        </p:sp>
      </p:grpSp>
      <p:grpSp>
        <p:nvGrpSpPr>
          <p:cNvPr id="44" name="组合 43"/>
          <p:cNvGrpSpPr/>
          <p:nvPr/>
        </p:nvGrpSpPr>
        <p:grpSpPr>
          <a:xfrm>
            <a:off x="6735330" y="1315639"/>
            <a:ext cx="4527996" cy="3895591"/>
            <a:chOff x="6735330" y="1315639"/>
            <a:chExt cx="4527996" cy="3895591"/>
          </a:xfrm>
        </p:grpSpPr>
        <p:sp>
          <p:nvSpPr>
            <p:cNvPr id="20" name="矩形 19"/>
            <p:cNvSpPr/>
            <p:nvPr/>
          </p:nvSpPr>
          <p:spPr>
            <a:xfrm>
              <a:off x="6735330" y="1315639"/>
              <a:ext cx="2262158" cy="369332"/>
            </a:xfrm>
            <a:prstGeom prst="rect">
              <a:avLst/>
            </a:prstGeom>
          </p:spPr>
          <p:txBody>
            <a:bodyPr wrap="none">
              <a:spAutoFit/>
            </a:bodyPr>
            <a:lstStyle/>
            <a:p>
              <a:pPr lvl="0"/>
              <a:r>
                <a:rPr lang="zh-CN" altLang="en-US" b="1" dirty="0">
                  <a:solidFill>
                    <a:srgbClr val="049A86"/>
                  </a:solidFill>
                </a:rPr>
                <a:t>确认方法：调查分析</a:t>
              </a:r>
            </a:p>
          </p:txBody>
        </p:sp>
        <p:grpSp>
          <p:nvGrpSpPr>
            <p:cNvPr id="43" name="组合 42"/>
            <p:cNvGrpSpPr/>
            <p:nvPr/>
          </p:nvGrpSpPr>
          <p:grpSpPr>
            <a:xfrm>
              <a:off x="9042324" y="1487865"/>
              <a:ext cx="2221002" cy="3723365"/>
              <a:chOff x="9039069" y="1453238"/>
              <a:chExt cx="2134657" cy="3723365"/>
            </a:xfrm>
          </p:grpSpPr>
          <p:cxnSp>
            <p:nvCxnSpPr>
              <p:cNvPr id="34" name="直接连接符 33"/>
              <p:cNvCxnSpPr>
                <a:cxnSpLocks/>
              </p:cNvCxnSpPr>
              <p:nvPr/>
            </p:nvCxnSpPr>
            <p:spPr>
              <a:xfrm>
                <a:off x="9039069" y="1453238"/>
                <a:ext cx="2134657" cy="0"/>
              </a:xfrm>
              <a:prstGeom prst="line">
                <a:avLst/>
              </a:prstGeom>
              <a:ln>
                <a:solidFill>
                  <a:srgbClr val="049A86"/>
                </a:solidFill>
                <a:prstDash val="sysDash"/>
                <a:headEnd type="oval"/>
                <a:tailEnd type="none"/>
              </a:ln>
            </p:spPr>
            <p:style>
              <a:lnRef idx="1">
                <a:schemeClr val="accent1"/>
              </a:lnRef>
              <a:fillRef idx="0">
                <a:schemeClr val="accent1"/>
              </a:fillRef>
              <a:effectRef idx="0">
                <a:schemeClr val="accent1"/>
              </a:effectRef>
              <a:fontRef idx="minor">
                <a:schemeClr val="tx1"/>
              </a:fontRef>
            </p:style>
          </p:cxnSp>
          <p:cxnSp>
            <p:nvCxnSpPr>
              <p:cNvPr id="63" name="直接连接符 62"/>
              <p:cNvCxnSpPr>
                <a:cxnSpLocks/>
              </p:cNvCxnSpPr>
              <p:nvPr/>
            </p:nvCxnSpPr>
            <p:spPr>
              <a:xfrm>
                <a:off x="11173726" y="1453238"/>
                <a:ext cx="0" cy="3723365"/>
              </a:xfrm>
              <a:prstGeom prst="line">
                <a:avLst/>
              </a:prstGeom>
              <a:ln>
                <a:solidFill>
                  <a:srgbClr val="049A86"/>
                </a:solidFill>
                <a:prstDash val="sysDash"/>
                <a:tailEnd type="oval"/>
              </a:ln>
            </p:spPr>
            <p:style>
              <a:lnRef idx="1">
                <a:schemeClr val="accent1"/>
              </a:lnRef>
              <a:fillRef idx="0">
                <a:schemeClr val="accent1"/>
              </a:fillRef>
              <a:effectRef idx="0">
                <a:schemeClr val="accent1"/>
              </a:effectRef>
              <a:fontRef idx="minor">
                <a:schemeClr val="tx1"/>
              </a:fontRef>
            </p:style>
          </p:cxnSp>
        </p:grpSp>
      </p:grpSp>
      <p:grpSp>
        <p:nvGrpSpPr>
          <p:cNvPr id="48" name="组合 47"/>
          <p:cNvGrpSpPr/>
          <p:nvPr/>
        </p:nvGrpSpPr>
        <p:grpSpPr>
          <a:xfrm rot="20793193">
            <a:off x="7437418" y="2146880"/>
            <a:ext cx="5263951" cy="1865845"/>
            <a:chOff x="6821477" y="2107018"/>
            <a:chExt cx="5905284" cy="2093170"/>
          </a:xfrm>
        </p:grpSpPr>
        <p:pic>
          <p:nvPicPr>
            <p:cNvPr id="45" name="图片 44"/>
            <p:cNvPicPr>
              <a:picLocks noChangeAspect="1"/>
            </p:cNvPicPr>
            <p:nvPr/>
          </p:nvPicPr>
          <p:blipFill rotWithShape="1">
            <a:blip r:embed="rId7">
              <a:extLst>
                <a:ext uri="{28A0092B-C50C-407E-A947-70E740481C1C}">
                  <a14:useLocalDpi xmlns:a14="http://schemas.microsoft.com/office/drawing/2010/main" val="0"/>
                </a:ext>
              </a:extLst>
            </a:blip>
            <a:srcRect r="34906" b="47989"/>
            <a:stretch/>
          </p:blipFill>
          <p:spPr>
            <a:xfrm>
              <a:off x="6821477" y="2107018"/>
              <a:ext cx="5905284" cy="2093170"/>
            </a:xfrm>
            <a:prstGeom prst="rect">
              <a:avLst/>
            </a:prstGeom>
          </p:spPr>
        </p:pic>
        <p:sp>
          <p:nvSpPr>
            <p:cNvPr id="67" name="任意多边形: 形状 66"/>
            <p:cNvSpPr/>
            <p:nvPr/>
          </p:nvSpPr>
          <p:spPr>
            <a:xfrm>
              <a:off x="8002274" y="2801394"/>
              <a:ext cx="1990428" cy="632651"/>
            </a:xfrm>
            <a:custGeom>
              <a:avLst/>
              <a:gdLst/>
              <a:ahLst/>
              <a:cxnLst/>
              <a:rect l="l" t="t" r="r" b="b"/>
              <a:pathLst>
                <a:path w="1990428" h="632651">
                  <a:moveTo>
                    <a:pt x="848544" y="433983"/>
                  </a:moveTo>
                  <a:lnTo>
                    <a:pt x="848544" y="450056"/>
                  </a:lnTo>
                  <a:cubicBezTo>
                    <a:pt x="886495" y="478185"/>
                    <a:pt x="922102" y="495486"/>
                    <a:pt x="955365" y="501960"/>
                  </a:cubicBezTo>
                  <a:cubicBezTo>
                    <a:pt x="988628" y="508434"/>
                    <a:pt x="1022338" y="508099"/>
                    <a:pt x="1056494" y="500955"/>
                  </a:cubicBezTo>
                  <a:cubicBezTo>
                    <a:pt x="1090650" y="493812"/>
                    <a:pt x="1124694" y="476399"/>
                    <a:pt x="1158627" y="448717"/>
                  </a:cubicBezTo>
                  <a:lnTo>
                    <a:pt x="1158627" y="433983"/>
                  </a:lnTo>
                  <a:close/>
                  <a:moveTo>
                    <a:pt x="848544" y="322138"/>
                  </a:moveTo>
                  <a:lnTo>
                    <a:pt x="848544" y="348258"/>
                  </a:lnTo>
                  <a:lnTo>
                    <a:pt x="1158627" y="348258"/>
                  </a:lnTo>
                  <a:lnTo>
                    <a:pt x="1158627" y="322138"/>
                  </a:lnTo>
                  <a:close/>
                  <a:moveTo>
                    <a:pt x="1137196" y="188193"/>
                  </a:moveTo>
                  <a:lnTo>
                    <a:pt x="1137196" y="243780"/>
                  </a:lnTo>
                  <a:lnTo>
                    <a:pt x="1190104" y="243780"/>
                  </a:lnTo>
                  <a:lnTo>
                    <a:pt x="1206178" y="243780"/>
                  </a:lnTo>
                  <a:lnTo>
                    <a:pt x="1206178" y="221010"/>
                  </a:lnTo>
                  <a:cubicBezTo>
                    <a:pt x="1206178" y="199132"/>
                    <a:pt x="1194792" y="188193"/>
                    <a:pt x="1172022" y="188193"/>
                  </a:cubicBezTo>
                  <a:close/>
                  <a:moveTo>
                    <a:pt x="967085" y="188193"/>
                  </a:moveTo>
                  <a:lnTo>
                    <a:pt x="967085" y="243780"/>
                  </a:lnTo>
                  <a:lnTo>
                    <a:pt x="1034728" y="243780"/>
                  </a:lnTo>
                  <a:lnTo>
                    <a:pt x="1034728" y="215652"/>
                  </a:lnTo>
                  <a:cubicBezTo>
                    <a:pt x="1034728" y="197346"/>
                    <a:pt x="1023342" y="188193"/>
                    <a:pt x="1000572" y="188193"/>
                  </a:cubicBezTo>
                  <a:close/>
                  <a:moveTo>
                    <a:pt x="798314" y="188193"/>
                  </a:moveTo>
                  <a:lnTo>
                    <a:pt x="798314" y="243780"/>
                  </a:lnTo>
                  <a:lnTo>
                    <a:pt x="864617" y="243780"/>
                  </a:lnTo>
                  <a:lnTo>
                    <a:pt x="864617" y="215652"/>
                  </a:lnTo>
                  <a:cubicBezTo>
                    <a:pt x="864617" y="197346"/>
                    <a:pt x="853678" y="188193"/>
                    <a:pt x="831801" y="188193"/>
                  </a:cubicBezTo>
                  <a:close/>
                  <a:moveTo>
                    <a:pt x="1619399" y="117202"/>
                  </a:moveTo>
                  <a:lnTo>
                    <a:pt x="1731243" y="117202"/>
                  </a:lnTo>
                  <a:lnTo>
                    <a:pt x="1731243" y="173459"/>
                  </a:lnTo>
                  <a:lnTo>
                    <a:pt x="1855812" y="173459"/>
                  </a:lnTo>
                  <a:lnTo>
                    <a:pt x="1855812" y="262533"/>
                  </a:lnTo>
                  <a:lnTo>
                    <a:pt x="1716509" y="262533"/>
                  </a:lnTo>
                  <a:lnTo>
                    <a:pt x="1704454" y="308074"/>
                  </a:lnTo>
                  <a:lnTo>
                    <a:pt x="1788840" y="308074"/>
                  </a:lnTo>
                  <a:lnTo>
                    <a:pt x="1855812" y="506983"/>
                  </a:lnTo>
                  <a:lnTo>
                    <a:pt x="1747986" y="506983"/>
                  </a:lnTo>
                  <a:lnTo>
                    <a:pt x="1689720" y="341561"/>
                  </a:lnTo>
                  <a:lnTo>
                    <a:pt x="1628105" y="506983"/>
                  </a:lnTo>
                  <a:lnTo>
                    <a:pt x="1508224" y="506983"/>
                  </a:lnTo>
                  <a:lnTo>
                    <a:pt x="1598637" y="262533"/>
                  </a:lnTo>
                  <a:lnTo>
                    <a:pt x="1510234" y="262533"/>
                  </a:lnTo>
                  <a:lnTo>
                    <a:pt x="1510234" y="173459"/>
                  </a:lnTo>
                  <a:lnTo>
                    <a:pt x="1619399" y="173459"/>
                  </a:lnTo>
                  <a:close/>
                  <a:moveTo>
                    <a:pt x="1483444" y="90413"/>
                  </a:moveTo>
                  <a:lnTo>
                    <a:pt x="1483444" y="541809"/>
                  </a:lnTo>
                  <a:lnTo>
                    <a:pt x="1877913" y="541809"/>
                  </a:lnTo>
                  <a:lnTo>
                    <a:pt x="1877913" y="143991"/>
                  </a:lnTo>
                  <a:cubicBezTo>
                    <a:pt x="1877913" y="108272"/>
                    <a:pt x="1859831" y="90413"/>
                    <a:pt x="1823666" y="90413"/>
                  </a:cubicBezTo>
                  <a:close/>
                  <a:moveTo>
                    <a:pt x="967085" y="78358"/>
                  </a:moveTo>
                  <a:lnTo>
                    <a:pt x="967085" y="110505"/>
                  </a:lnTo>
                  <a:lnTo>
                    <a:pt x="1034728" y="110505"/>
                  </a:lnTo>
                  <a:lnTo>
                    <a:pt x="1034728" y="100459"/>
                  </a:lnTo>
                  <a:cubicBezTo>
                    <a:pt x="1034728" y="85725"/>
                    <a:pt x="1022450" y="78358"/>
                    <a:pt x="997893" y="78358"/>
                  </a:cubicBezTo>
                  <a:close/>
                  <a:moveTo>
                    <a:pt x="1480766" y="1339"/>
                  </a:moveTo>
                  <a:lnTo>
                    <a:pt x="1890638" y="1339"/>
                  </a:lnTo>
                  <a:cubicBezTo>
                    <a:pt x="1956271" y="1339"/>
                    <a:pt x="1989534" y="37728"/>
                    <a:pt x="1990428" y="110505"/>
                  </a:cubicBezTo>
                  <a:lnTo>
                    <a:pt x="1989088" y="630882"/>
                  </a:lnTo>
                  <a:lnTo>
                    <a:pt x="1371600" y="630882"/>
                  </a:lnTo>
                  <a:lnTo>
                    <a:pt x="1371600" y="585341"/>
                  </a:lnTo>
                  <a:lnTo>
                    <a:pt x="1371600" y="541809"/>
                  </a:lnTo>
                  <a:lnTo>
                    <a:pt x="1371600" y="110505"/>
                  </a:lnTo>
                  <a:cubicBezTo>
                    <a:pt x="1371600" y="37728"/>
                    <a:pt x="1407989" y="1339"/>
                    <a:pt x="1480766" y="1339"/>
                  </a:cubicBezTo>
                  <a:close/>
                  <a:moveTo>
                    <a:pt x="688479" y="0"/>
                  </a:moveTo>
                  <a:lnTo>
                    <a:pt x="1318022" y="0"/>
                  </a:lnTo>
                  <a:lnTo>
                    <a:pt x="1318022" y="78358"/>
                  </a:lnTo>
                  <a:lnTo>
                    <a:pt x="1137196" y="78358"/>
                  </a:lnTo>
                  <a:lnTo>
                    <a:pt x="1137196" y="110505"/>
                  </a:lnTo>
                  <a:lnTo>
                    <a:pt x="1206178" y="110505"/>
                  </a:lnTo>
                  <a:cubicBezTo>
                    <a:pt x="1269578" y="110505"/>
                    <a:pt x="1301279" y="138410"/>
                    <a:pt x="1301279" y="194221"/>
                  </a:cubicBezTo>
                  <a:lnTo>
                    <a:pt x="1301279" y="322138"/>
                  </a:lnTo>
                  <a:lnTo>
                    <a:pt x="1266453" y="322138"/>
                  </a:lnTo>
                  <a:lnTo>
                    <a:pt x="1266453" y="348258"/>
                  </a:lnTo>
                  <a:lnTo>
                    <a:pt x="1318022" y="348258"/>
                  </a:lnTo>
                  <a:lnTo>
                    <a:pt x="1318022" y="433983"/>
                  </a:lnTo>
                  <a:lnTo>
                    <a:pt x="1266453" y="433983"/>
                  </a:lnTo>
                  <a:lnTo>
                    <a:pt x="1266453" y="490240"/>
                  </a:lnTo>
                  <a:cubicBezTo>
                    <a:pt x="1224930" y="520154"/>
                    <a:pt x="1184523" y="541139"/>
                    <a:pt x="1145232" y="553194"/>
                  </a:cubicBezTo>
                  <a:cubicBezTo>
                    <a:pt x="1204615" y="562124"/>
                    <a:pt x="1262212" y="563240"/>
                    <a:pt x="1318022" y="556543"/>
                  </a:cubicBezTo>
                  <a:lnTo>
                    <a:pt x="1318022" y="631552"/>
                  </a:lnTo>
                  <a:cubicBezTo>
                    <a:pt x="1218902" y="635124"/>
                    <a:pt x="1131615" y="629989"/>
                    <a:pt x="1056159" y="616148"/>
                  </a:cubicBezTo>
                  <a:lnTo>
                    <a:pt x="1001911" y="602084"/>
                  </a:lnTo>
                  <a:lnTo>
                    <a:pt x="915517" y="617488"/>
                  </a:lnTo>
                  <a:cubicBezTo>
                    <a:pt x="872654" y="628203"/>
                    <a:pt x="800993" y="632892"/>
                    <a:pt x="700534" y="631552"/>
                  </a:cubicBezTo>
                  <a:lnTo>
                    <a:pt x="699865" y="550515"/>
                  </a:lnTo>
                  <a:cubicBezTo>
                    <a:pt x="753889" y="555427"/>
                    <a:pt x="801440" y="554980"/>
                    <a:pt x="842516" y="549176"/>
                  </a:cubicBezTo>
                  <a:cubicBezTo>
                    <a:pt x="811709" y="534442"/>
                    <a:pt x="777776" y="512564"/>
                    <a:pt x="740718" y="483543"/>
                  </a:cubicBezTo>
                  <a:lnTo>
                    <a:pt x="740718" y="433983"/>
                  </a:lnTo>
                  <a:lnTo>
                    <a:pt x="685800" y="433983"/>
                  </a:lnTo>
                  <a:lnTo>
                    <a:pt x="685800" y="348258"/>
                  </a:lnTo>
                  <a:lnTo>
                    <a:pt x="740718" y="348258"/>
                  </a:lnTo>
                  <a:lnTo>
                    <a:pt x="740718" y="322138"/>
                  </a:lnTo>
                  <a:lnTo>
                    <a:pt x="703213" y="322138"/>
                  </a:lnTo>
                  <a:lnTo>
                    <a:pt x="703213" y="282625"/>
                  </a:lnTo>
                  <a:lnTo>
                    <a:pt x="703213" y="195560"/>
                  </a:lnTo>
                  <a:cubicBezTo>
                    <a:pt x="703213" y="138857"/>
                    <a:pt x="734914" y="110505"/>
                    <a:pt x="798314" y="110505"/>
                  </a:cubicBezTo>
                  <a:lnTo>
                    <a:pt x="864617" y="110505"/>
                  </a:lnTo>
                  <a:lnTo>
                    <a:pt x="864617" y="100459"/>
                  </a:lnTo>
                  <a:cubicBezTo>
                    <a:pt x="864617" y="85725"/>
                    <a:pt x="851892" y="78358"/>
                    <a:pt x="826443" y="78358"/>
                  </a:cubicBezTo>
                  <a:lnTo>
                    <a:pt x="688479" y="78358"/>
                  </a:lnTo>
                  <a:close/>
                  <a:moveTo>
                    <a:pt x="350937" y="0"/>
                  </a:moveTo>
                  <a:lnTo>
                    <a:pt x="460102" y="0"/>
                  </a:lnTo>
                  <a:lnTo>
                    <a:pt x="460102" y="49560"/>
                  </a:lnTo>
                  <a:lnTo>
                    <a:pt x="629543" y="49560"/>
                  </a:lnTo>
                  <a:lnTo>
                    <a:pt x="629543" y="136624"/>
                  </a:lnTo>
                  <a:lnTo>
                    <a:pt x="460102" y="136624"/>
                  </a:lnTo>
                  <a:lnTo>
                    <a:pt x="460102" y="251147"/>
                  </a:lnTo>
                  <a:lnTo>
                    <a:pt x="630883" y="251147"/>
                  </a:lnTo>
                  <a:lnTo>
                    <a:pt x="630883" y="338212"/>
                  </a:lnTo>
                  <a:lnTo>
                    <a:pt x="460102" y="338212"/>
                  </a:lnTo>
                  <a:lnTo>
                    <a:pt x="460102" y="454744"/>
                  </a:lnTo>
                  <a:lnTo>
                    <a:pt x="632222" y="454744"/>
                  </a:lnTo>
                  <a:lnTo>
                    <a:pt x="632222" y="541809"/>
                  </a:lnTo>
                  <a:lnTo>
                    <a:pt x="460102" y="541809"/>
                  </a:lnTo>
                  <a:lnTo>
                    <a:pt x="460102" y="632222"/>
                  </a:lnTo>
                  <a:lnTo>
                    <a:pt x="350937" y="632222"/>
                  </a:lnTo>
                  <a:close/>
                  <a:moveTo>
                    <a:pt x="168102" y="0"/>
                  </a:moveTo>
                  <a:lnTo>
                    <a:pt x="276597" y="0"/>
                  </a:lnTo>
                  <a:lnTo>
                    <a:pt x="276597" y="632222"/>
                  </a:lnTo>
                  <a:lnTo>
                    <a:pt x="168102" y="632222"/>
                  </a:lnTo>
                  <a:lnTo>
                    <a:pt x="168102" y="593378"/>
                  </a:lnTo>
                  <a:cubicBezTo>
                    <a:pt x="168102" y="558998"/>
                    <a:pt x="144215" y="541809"/>
                    <a:pt x="96441" y="541809"/>
                  </a:cubicBezTo>
                  <a:lnTo>
                    <a:pt x="0" y="541809"/>
                  </a:lnTo>
                  <a:lnTo>
                    <a:pt x="0" y="454744"/>
                  </a:lnTo>
                  <a:lnTo>
                    <a:pt x="168102" y="454744"/>
                  </a:lnTo>
                  <a:lnTo>
                    <a:pt x="168102" y="395808"/>
                  </a:lnTo>
                  <a:cubicBezTo>
                    <a:pt x="168102" y="357411"/>
                    <a:pt x="143322" y="338212"/>
                    <a:pt x="93762" y="338212"/>
                  </a:cubicBezTo>
                  <a:lnTo>
                    <a:pt x="1340" y="338212"/>
                  </a:lnTo>
                  <a:lnTo>
                    <a:pt x="1340" y="251147"/>
                  </a:lnTo>
                  <a:lnTo>
                    <a:pt x="168102" y="251147"/>
                  </a:lnTo>
                  <a:lnTo>
                    <a:pt x="168102" y="193551"/>
                  </a:lnTo>
                  <a:cubicBezTo>
                    <a:pt x="168102" y="154707"/>
                    <a:pt x="144215" y="135285"/>
                    <a:pt x="96441" y="135285"/>
                  </a:cubicBezTo>
                  <a:lnTo>
                    <a:pt x="0" y="135285"/>
                  </a:lnTo>
                  <a:lnTo>
                    <a:pt x="0" y="50899"/>
                  </a:lnTo>
                  <a:lnTo>
                    <a:pt x="168102" y="50899"/>
                  </a:lnTo>
                  <a:close/>
                </a:path>
              </a:pathLst>
            </a:custGeom>
            <a:solidFill>
              <a:schemeClr val="bg1"/>
            </a:solidFill>
            <a:ln>
              <a:noFill/>
            </a:ln>
            <a:effectLst>
              <a:outerShdw blurRad="50800" dist="38100" dir="5400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grpSp>
    </p:spTree>
    <p:custDataLst>
      <p:tags r:id="rId1"/>
    </p:custDataLst>
    <p:extLst>
      <p:ext uri="{BB962C8B-B14F-4D97-AF65-F5344CB8AC3E}">
        <p14:creationId xmlns:p14="http://schemas.microsoft.com/office/powerpoint/2010/main" val="2439427583"/>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childTnLst>
                          </p:cTn>
                        </p:par>
                        <p:par>
                          <p:cTn id="14" fill="hold">
                            <p:stCondLst>
                              <p:cond delay="1000"/>
                            </p:stCondLst>
                            <p:childTnLst>
                              <p:par>
                                <p:cTn id="15" presetID="2" presetClass="entr" presetSubtype="8" decel="100000"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750" fill="hold"/>
                                        <p:tgtEl>
                                          <p:spTgt spid="27"/>
                                        </p:tgtEl>
                                        <p:attrNameLst>
                                          <p:attrName>ppt_x</p:attrName>
                                        </p:attrNameLst>
                                      </p:cBhvr>
                                      <p:tavLst>
                                        <p:tav tm="0">
                                          <p:val>
                                            <p:strVal val="0-#ppt_w/2"/>
                                          </p:val>
                                        </p:tav>
                                        <p:tav tm="100000">
                                          <p:val>
                                            <p:strVal val="#ppt_x"/>
                                          </p:val>
                                        </p:tav>
                                      </p:tavLst>
                                    </p:anim>
                                    <p:anim calcmode="lin" valueType="num">
                                      <p:cBhvr additive="base">
                                        <p:cTn id="18" dur="750" fill="hold"/>
                                        <p:tgtEl>
                                          <p:spTgt spid="27"/>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2" presetClass="entr" presetSubtype="8" decel="100000"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750" fill="hold"/>
                                        <p:tgtEl>
                                          <p:spTgt spid="29"/>
                                        </p:tgtEl>
                                        <p:attrNameLst>
                                          <p:attrName>ppt_x</p:attrName>
                                        </p:attrNameLst>
                                      </p:cBhvr>
                                      <p:tavLst>
                                        <p:tav tm="0">
                                          <p:val>
                                            <p:strVal val="0-#ppt_w/2"/>
                                          </p:val>
                                        </p:tav>
                                        <p:tav tm="100000">
                                          <p:val>
                                            <p:strVal val="#ppt_x"/>
                                          </p:val>
                                        </p:tav>
                                      </p:tavLst>
                                    </p:anim>
                                    <p:anim calcmode="lin" valueType="num">
                                      <p:cBhvr additive="base">
                                        <p:cTn id="23" dur="750" fill="hold"/>
                                        <p:tgtEl>
                                          <p:spTgt spid="29"/>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42"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par>
                          <p:cTn id="30" fill="hold">
                            <p:stCondLst>
                              <p:cond delay="3500"/>
                            </p:stCondLst>
                            <p:childTnLst>
                              <p:par>
                                <p:cTn id="31" presetID="18" presetClass="entr" presetSubtype="12"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strips(downLeft)">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58"/>
                                        </p:tgtEl>
                                        <p:attrNameLst>
                                          <p:attrName>style.visibility</p:attrName>
                                        </p:attrNameLst>
                                      </p:cBhvr>
                                      <p:to>
                                        <p:strVal val="visible"/>
                                      </p:to>
                                    </p:set>
                                    <p:anim calcmode="lin" valueType="num">
                                      <p:cBhvr>
                                        <p:cTn id="38" dur="1000" fill="hold"/>
                                        <p:tgtEl>
                                          <p:spTgt spid="58"/>
                                        </p:tgtEl>
                                        <p:attrNameLst>
                                          <p:attrName>ppt_w</p:attrName>
                                        </p:attrNameLst>
                                      </p:cBhvr>
                                      <p:tavLst>
                                        <p:tav tm="0">
                                          <p:val>
                                            <p:strVal val="#ppt_w+.3"/>
                                          </p:val>
                                        </p:tav>
                                        <p:tav tm="100000">
                                          <p:val>
                                            <p:strVal val="#ppt_w"/>
                                          </p:val>
                                        </p:tav>
                                      </p:tavLst>
                                    </p:anim>
                                    <p:anim calcmode="lin" valueType="num">
                                      <p:cBhvr>
                                        <p:cTn id="39" dur="1000" fill="hold"/>
                                        <p:tgtEl>
                                          <p:spTgt spid="58"/>
                                        </p:tgtEl>
                                        <p:attrNameLst>
                                          <p:attrName>ppt_h</p:attrName>
                                        </p:attrNameLst>
                                      </p:cBhvr>
                                      <p:tavLst>
                                        <p:tav tm="0">
                                          <p:val>
                                            <p:strVal val="#ppt_h"/>
                                          </p:val>
                                        </p:tav>
                                        <p:tav tm="100000">
                                          <p:val>
                                            <p:strVal val="#ppt_h"/>
                                          </p:val>
                                        </p:tav>
                                      </p:tavLst>
                                    </p:anim>
                                    <p:animEffect transition="in" filter="fade">
                                      <p:cBhvr>
                                        <p:cTn id="40" dur="1000"/>
                                        <p:tgtEl>
                                          <p:spTgt spid="58"/>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wipe(left)">
                                      <p:cBhvr>
                                        <p:cTn id="4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贰</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1620957"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主要做法</a:t>
            </a:r>
          </a:p>
        </p:txBody>
      </p:sp>
      <p:grpSp>
        <p:nvGrpSpPr>
          <p:cNvPr id="50" name="组合 49"/>
          <p:cNvGrpSpPr/>
          <p:nvPr/>
        </p:nvGrpSpPr>
        <p:grpSpPr>
          <a:xfrm>
            <a:off x="1329641" y="1224955"/>
            <a:ext cx="5279322" cy="568597"/>
            <a:chOff x="7562867" y="2953930"/>
            <a:chExt cx="3099047" cy="902898"/>
          </a:xfrm>
        </p:grpSpPr>
        <p:grpSp>
          <p:nvGrpSpPr>
            <p:cNvPr id="51" name="组合 50"/>
            <p:cNvGrpSpPr/>
            <p:nvPr/>
          </p:nvGrpSpPr>
          <p:grpSpPr>
            <a:xfrm>
              <a:off x="7562867" y="2953930"/>
              <a:ext cx="3091245" cy="902898"/>
              <a:chOff x="7433188" y="2551594"/>
              <a:chExt cx="3091245" cy="902898"/>
            </a:xfrm>
          </p:grpSpPr>
          <p:sp>
            <p:nvSpPr>
              <p:cNvPr id="53"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4" name="圆角矩形 4"/>
              <p:cNvSpPr/>
              <p:nvPr/>
            </p:nvSpPr>
            <p:spPr>
              <a:xfrm>
                <a:off x="7444697" y="2631007"/>
                <a:ext cx="3065988" cy="566175"/>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5" name="椭圆 54"/>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椭圆 55"/>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57" name="图片 56"/>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52" name="文本框 51"/>
            <p:cNvSpPr txBox="1"/>
            <p:nvPr/>
          </p:nvSpPr>
          <p:spPr>
            <a:xfrm>
              <a:off x="7624214" y="3116106"/>
              <a:ext cx="3037700" cy="586477"/>
            </a:xfrm>
            <a:prstGeom prst="rect">
              <a:avLst/>
            </a:prstGeom>
            <a:noFill/>
          </p:spPr>
          <p:txBody>
            <a:bodyPr wrap="none" rtlCol="0">
              <a:spAutoFit/>
            </a:bodyPr>
            <a:lstStyle/>
            <a:p>
              <a:pPr lvl="0"/>
              <a:r>
                <a:rPr lang="zh-CN" altLang="en-US" b="1" kern="0" dirty="0">
                  <a:solidFill>
                    <a:schemeClr val="bg1"/>
                  </a:solidFill>
                  <a:latin typeface="微软雅黑" panose="020B0503020204020204" pitchFamily="34" charset="-122"/>
                </a:rPr>
                <a:t>（</a:t>
              </a:r>
              <a:r>
                <a:rPr lang="en-US" altLang="zh-CN" b="1" kern="0" dirty="0">
                  <a:solidFill>
                    <a:schemeClr val="bg1"/>
                  </a:solidFill>
                  <a:latin typeface="微软雅黑" panose="020B0503020204020204" pitchFamily="34" charset="-122"/>
                </a:rPr>
                <a:t>2</a:t>
              </a:r>
              <a:r>
                <a:rPr lang="zh-CN" altLang="en-US" b="1" kern="0" dirty="0">
                  <a:solidFill>
                    <a:schemeClr val="bg1"/>
                  </a:solidFill>
                  <a:latin typeface="微软雅黑" panose="020B0503020204020204" pitchFamily="34" charset="-122"/>
                </a:rPr>
                <a:t>）末端原因二：添加合适的原因标题原因添加</a:t>
              </a:r>
            </a:p>
          </p:txBody>
        </p:sp>
      </p:grpSp>
      <p:grpSp>
        <p:nvGrpSpPr>
          <p:cNvPr id="27" name="组合 26"/>
          <p:cNvGrpSpPr/>
          <p:nvPr/>
        </p:nvGrpSpPr>
        <p:grpSpPr>
          <a:xfrm>
            <a:off x="1434148" y="1943701"/>
            <a:ext cx="6188187" cy="1097748"/>
            <a:chOff x="1509839" y="2144613"/>
            <a:chExt cx="6188187" cy="1097748"/>
          </a:xfrm>
        </p:grpSpPr>
        <p:grpSp>
          <p:nvGrpSpPr>
            <p:cNvPr id="24" name="组合 23"/>
            <p:cNvGrpSpPr/>
            <p:nvPr/>
          </p:nvGrpSpPr>
          <p:grpSpPr>
            <a:xfrm>
              <a:off x="1509839" y="2144613"/>
              <a:ext cx="727023" cy="727023"/>
              <a:chOff x="1228019" y="3332475"/>
              <a:chExt cx="727023" cy="727023"/>
            </a:xfrm>
          </p:grpSpPr>
          <p:sp>
            <p:nvSpPr>
              <p:cNvPr id="37" name="椭圆 36"/>
              <p:cNvSpPr/>
              <p:nvPr/>
            </p:nvSpPr>
            <p:spPr>
              <a:xfrm>
                <a:off x="1228019" y="3332475"/>
                <a:ext cx="727023" cy="727023"/>
              </a:xfrm>
              <a:prstGeom prst="ellipse">
                <a:avLst/>
              </a:prstGeom>
              <a:solidFill>
                <a:srgbClr val="EE6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1362589" y="3495792"/>
                <a:ext cx="496003" cy="400388"/>
                <a:chOff x="5803923" y="4481996"/>
                <a:chExt cx="573106" cy="462628"/>
              </a:xfrm>
              <a:solidFill>
                <a:schemeClr val="bg1"/>
              </a:solidFill>
            </p:grpSpPr>
            <p:sp>
              <p:nvSpPr>
                <p:cNvPr id="39" name="Freeform 40"/>
                <p:cNvSpPr>
                  <a:spLocks noEditPoints="1"/>
                </p:cNvSpPr>
                <p:nvPr/>
              </p:nvSpPr>
              <p:spPr bwMode="auto">
                <a:xfrm>
                  <a:off x="5881258" y="4607665"/>
                  <a:ext cx="238909" cy="142241"/>
                </a:xfrm>
                <a:custGeom>
                  <a:avLst/>
                  <a:gdLst>
                    <a:gd name="T0" fmla="*/ 69 w 87"/>
                    <a:gd name="T1" fmla="*/ 52 h 52"/>
                    <a:gd name="T2" fmla="*/ 87 w 87"/>
                    <a:gd name="T3" fmla="*/ 34 h 52"/>
                    <a:gd name="T4" fmla="*/ 87 w 87"/>
                    <a:gd name="T5" fmla="*/ 24 h 52"/>
                    <a:gd name="T6" fmla="*/ 77 w 87"/>
                    <a:gd name="T7" fmla="*/ 18 h 52"/>
                    <a:gd name="T8" fmla="*/ 61 w 87"/>
                    <a:gd name="T9" fmla="*/ 18 h 52"/>
                    <a:gd name="T10" fmla="*/ 61 w 87"/>
                    <a:gd name="T11" fmla="*/ 17 h 52"/>
                    <a:gd name="T12" fmla="*/ 45 w 87"/>
                    <a:gd name="T13" fmla="*/ 0 h 52"/>
                    <a:gd name="T14" fmla="*/ 23 w 87"/>
                    <a:gd name="T15" fmla="*/ 0 h 52"/>
                    <a:gd name="T16" fmla="*/ 7 w 87"/>
                    <a:gd name="T17" fmla="*/ 17 h 52"/>
                    <a:gd name="T18" fmla="*/ 7 w 87"/>
                    <a:gd name="T19" fmla="*/ 18 h 52"/>
                    <a:gd name="T20" fmla="*/ 2 w 87"/>
                    <a:gd name="T21" fmla="*/ 18 h 52"/>
                    <a:gd name="T22" fmla="*/ 2 w 87"/>
                    <a:gd name="T23" fmla="*/ 42 h 52"/>
                    <a:gd name="T24" fmla="*/ 6 w 87"/>
                    <a:gd name="T25" fmla="*/ 52 h 52"/>
                    <a:gd name="T26" fmla="*/ 31 w 87"/>
                    <a:gd name="T27" fmla="*/ 52 h 52"/>
                    <a:gd name="T28" fmla="*/ 31 w 87"/>
                    <a:gd name="T29" fmla="*/ 50 h 52"/>
                    <a:gd name="T30" fmla="*/ 33 w 87"/>
                    <a:gd name="T31" fmla="*/ 47 h 52"/>
                    <a:gd name="T32" fmla="*/ 36 w 87"/>
                    <a:gd name="T33" fmla="*/ 47 h 52"/>
                    <a:gd name="T34" fmla="*/ 38 w 87"/>
                    <a:gd name="T35" fmla="*/ 50 h 52"/>
                    <a:gd name="T36" fmla="*/ 38 w 87"/>
                    <a:gd name="T37" fmla="*/ 52 h 52"/>
                    <a:gd name="T38" fmla="*/ 69 w 87"/>
                    <a:gd name="T39" fmla="*/ 52 h 52"/>
                    <a:gd name="T40" fmla="*/ 16 w 87"/>
                    <a:gd name="T41" fmla="*/ 18 h 52"/>
                    <a:gd name="T42" fmla="*/ 16 w 87"/>
                    <a:gd name="T43" fmla="*/ 17 h 52"/>
                    <a:gd name="T44" fmla="*/ 23 w 87"/>
                    <a:gd name="T45" fmla="*/ 9 h 52"/>
                    <a:gd name="T46" fmla="*/ 45 w 87"/>
                    <a:gd name="T47" fmla="*/ 9 h 52"/>
                    <a:gd name="T48" fmla="*/ 53 w 87"/>
                    <a:gd name="T49" fmla="*/ 17 h 52"/>
                    <a:gd name="T50" fmla="*/ 53 w 87"/>
                    <a:gd name="T51" fmla="*/ 18 h 52"/>
                    <a:gd name="T52" fmla="*/ 16 w 87"/>
                    <a:gd name="T53"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2">
                      <a:moveTo>
                        <a:pt x="69" y="52"/>
                      </a:moveTo>
                      <a:cubicBezTo>
                        <a:pt x="79" y="52"/>
                        <a:pt x="87" y="44"/>
                        <a:pt x="87" y="34"/>
                      </a:cubicBezTo>
                      <a:cubicBezTo>
                        <a:pt x="87" y="24"/>
                        <a:pt x="87" y="24"/>
                        <a:pt x="87" y="24"/>
                      </a:cubicBezTo>
                      <a:cubicBezTo>
                        <a:pt x="85" y="20"/>
                        <a:pt x="81" y="18"/>
                        <a:pt x="77" y="18"/>
                      </a:cubicBezTo>
                      <a:cubicBezTo>
                        <a:pt x="61" y="18"/>
                        <a:pt x="61" y="18"/>
                        <a:pt x="61" y="18"/>
                      </a:cubicBezTo>
                      <a:cubicBezTo>
                        <a:pt x="61" y="17"/>
                        <a:pt x="61" y="17"/>
                        <a:pt x="61" y="17"/>
                      </a:cubicBezTo>
                      <a:cubicBezTo>
                        <a:pt x="61" y="8"/>
                        <a:pt x="54" y="0"/>
                        <a:pt x="45" y="0"/>
                      </a:cubicBezTo>
                      <a:cubicBezTo>
                        <a:pt x="23" y="0"/>
                        <a:pt x="23" y="0"/>
                        <a:pt x="23" y="0"/>
                      </a:cubicBezTo>
                      <a:cubicBezTo>
                        <a:pt x="14" y="0"/>
                        <a:pt x="7" y="8"/>
                        <a:pt x="7" y="17"/>
                      </a:cubicBezTo>
                      <a:cubicBezTo>
                        <a:pt x="7" y="18"/>
                        <a:pt x="7" y="18"/>
                        <a:pt x="7" y="18"/>
                      </a:cubicBezTo>
                      <a:cubicBezTo>
                        <a:pt x="2" y="18"/>
                        <a:pt x="2" y="18"/>
                        <a:pt x="2" y="18"/>
                      </a:cubicBezTo>
                      <a:cubicBezTo>
                        <a:pt x="0" y="26"/>
                        <a:pt x="0" y="34"/>
                        <a:pt x="2" y="42"/>
                      </a:cubicBezTo>
                      <a:cubicBezTo>
                        <a:pt x="3" y="46"/>
                        <a:pt x="4" y="49"/>
                        <a:pt x="6" y="52"/>
                      </a:cubicBezTo>
                      <a:cubicBezTo>
                        <a:pt x="31" y="52"/>
                        <a:pt x="31" y="52"/>
                        <a:pt x="31" y="52"/>
                      </a:cubicBezTo>
                      <a:cubicBezTo>
                        <a:pt x="31" y="50"/>
                        <a:pt x="31" y="50"/>
                        <a:pt x="31" y="50"/>
                      </a:cubicBezTo>
                      <a:cubicBezTo>
                        <a:pt x="31" y="48"/>
                        <a:pt x="32" y="47"/>
                        <a:pt x="33" y="47"/>
                      </a:cubicBezTo>
                      <a:cubicBezTo>
                        <a:pt x="36" y="47"/>
                        <a:pt x="36" y="47"/>
                        <a:pt x="36" y="47"/>
                      </a:cubicBezTo>
                      <a:cubicBezTo>
                        <a:pt x="37" y="47"/>
                        <a:pt x="38" y="48"/>
                        <a:pt x="38" y="50"/>
                      </a:cubicBezTo>
                      <a:cubicBezTo>
                        <a:pt x="38" y="52"/>
                        <a:pt x="38" y="52"/>
                        <a:pt x="38" y="52"/>
                      </a:cubicBezTo>
                      <a:lnTo>
                        <a:pt x="69" y="52"/>
                      </a:lnTo>
                      <a:close/>
                      <a:moveTo>
                        <a:pt x="16" y="18"/>
                      </a:moveTo>
                      <a:cubicBezTo>
                        <a:pt x="16" y="17"/>
                        <a:pt x="16" y="17"/>
                        <a:pt x="16" y="17"/>
                      </a:cubicBezTo>
                      <a:cubicBezTo>
                        <a:pt x="16" y="12"/>
                        <a:pt x="19" y="9"/>
                        <a:pt x="23" y="9"/>
                      </a:cubicBezTo>
                      <a:cubicBezTo>
                        <a:pt x="45" y="9"/>
                        <a:pt x="45" y="9"/>
                        <a:pt x="45" y="9"/>
                      </a:cubicBezTo>
                      <a:cubicBezTo>
                        <a:pt x="49" y="9"/>
                        <a:pt x="53" y="12"/>
                        <a:pt x="53" y="17"/>
                      </a:cubicBezTo>
                      <a:cubicBezTo>
                        <a:pt x="53" y="18"/>
                        <a:pt x="53" y="18"/>
                        <a:pt x="53" y="18"/>
                      </a:cubicBezTo>
                      <a:lnTo>
                        <a:pt x="16" y="18"/>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41"/>
                <p:cNvSpPr>
                  <a:spLocks/>
                </p:cNvSpPr>
                <p:nvPr/>
              </p:nvSpPr>
              <p:spPr bwMode="auto">
                <a:xfrm>
                  <a:off x="5906116" y="4730572"/>
                  <a:ext cx="219575" cy="93907"/>
                </a:xfrm>
                <a:custGeom>
                  <a:avLst/>
                  <a:gdLst>
                    <a:gd name="T0" fmla="*/ 51 w 80"/>
                    <a:gd name="T1" fmla="*/ 33 h 34"/>
                    <a:gd name="T2" fmla="*/ 80 w 80"/>
                    <a:gd name="T3" fmla="*/ 12 h 34"/>
                    <a:gd name="T4" fmla="*/ 80 w 80"/>
                    <a:gd name="T5" fmla="*/ 0 h 34"/>
                    <a:gd name="T6" fmla="*/ 60 w 80"/>
                    <a:gd name="T7" fmla="*/ 13 h 34"/>
                    <a:gd name="T8" fmla="*/ 29 w 80"/>
                    <a:gd name="T9" fmla="*/ 13 h 34"/>
                    <a:gd name="T10" fmla="*/ 29 w 80"/>
                    <a:gd name="T11" fmla="*/ 16 h 34"/>
                    <a:gd name="T12" fmla="*/ 27 w 80"/>
                    <a:gd name="T13" fmla="*/ 18 h 34"/>
                    <a:gd name="T14" fmla="*/ 24 w 80"/>
                    <a:gd name="T15" fmla="*/ 18 h 34"/>
                    <a:gd name="T16" fmla="*/ 22 w 80"/>
                    <a:gd name="T17" fmla="*/ 16 h 34"/>
                    <a:gd name="T18" fmla="*/ 22 w 80"/>
                    <a:gd name="T19" fmla="*/ 13 h 34"/>
                    <a:gd name="T20" fmla="*/ 0 w 80"/>
                    <a:gd name="T21" fmla="*/ 13 h 34"/>
                    <a:gd name="T22" fmla="*/ 40 w 80"/>
                    <a:gd name="T23" fmla="*/ 34 h 34"/>
                    <a:gd name="T24" fmla="*/ 51 w 80"/>
                    <a:gd name="T25"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34">
                      <a:moveTo>
                        <a:pt x="51" y="33"/>
                      </a:moveTo>
                      <a:cubicBezTo>
                        <a:pt x="64" y="30"/>
                        <a:pt x="74" y="22"/>
                        <a:pt x="80" y="12"/>
                      </a:cubicBezTo>
                      <a:cubicBezTo>
                        <a:pt x="80" y="0"/>
                        <a:pt x="80" y="0"/>
                        <a:pt x="80" y="0"/>
                      </a:cubicBezTo>
                      <a:cubicBezTo>
                        <a:pt x="77" y="8"/>
                        <a:pt x="69" y="13"/>
                        <a:pt x="60" y="13"/>
                      </a:cubicBezTo>
                      <a:cubicBezTo>
                        <a:pt x="29" y="13"/>
                        <a:pt x="29" y="13"/>
                        <a:pt x="29" y="13"/>
                      </a:cubicBezTo>
                      <a:cubicBezTo>
                        <a:pt x="29" y="16"/>
                        <a:pt x="29" y="16"/>
                        <a:pt x="29" y="16"/>
                      </a:cubicBezTo>
                      <a:cubicBezTo>
                        <a:pt x="29" y="17"/>
                        <a:pt x="28" y="18"/>
                        <a:pt x="27" y="18"/>
                      </a:cubicBezTo>
                      <a:cubicBezTo>
                        <a:pt x="24" y="18"/>
                        <a:pt x="24" y="18"/>
                        <a:pt x="24" y="18"/>
                      </a:cubicBezTo>
                      <a:cubicBezTo>
                        <a:pt x="23" y="18"/>
                        <a:pt x="22" y="17"/>
                        <a:pt x="22" y="16"/>
                      </a:cubicBezTo>
                      <a:cubicBezTo>
                        <a:pt x="22" y="13"/>
                        <a:pt x="22" y="13"/>
                        <a:pt x="22" y="13"/>
                      </a:cubicBezTo>
                      <a:cubicBezTo>
                        <a:pt x="0" y="13"/>
                        <a:pt x="0" y="13"/>
                        <a:pt x="0" y="13"/>
                      </a:cubicBezTo>
                      <a:cubicBezTo>
                        <a:pt x="9" y="26"/>
                        <a:pt x="23" y="34"/>
                        <a:pt x="40" y="34"/>
                      </a:cubicBezTo>
                      <a:cubicBezTo>
                        <a:pt x="44" y="34"/>
                        <a:pt x="47" y="34"/>
                        <a:pt x="51" y="33"/>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2"/>
                <p:cNvSpPr>
                  <a:spLocks noEditPoints="1"/>
                </p:cNvSpPr>
                <p:nvPr/>
              </p:nvSpPr>
              <p:spPr bwMode="auto">
                <a:xfrm>
                  <a:off x="5803923" y="4481996"/>
                  <a:ext cx="573106" cy="462628"/>
                </a:xfrm>
                <a:custGeom>
                  <a:avLst/>
                  <a:gdLst>
                    <a:gd name="T0" fmla="*/ 200 w 209"/>
                    <a:gd name="T1" fmla="*/ 141 h 169"/>
                    <a:gd name="T2" fmla="*/ 160 w 209"/>
                    <a:gd name="T3" fmla="*/ 114 h 169"/>
                    <a:gd name="T4" fmla="*/ 148 w 209"/>
                    <a:gd name="T5" fmla="*/ 112 h 169"/>
                    <a:gd name="T6" fmla="*/ 144 w 209"/>
                    <a:gd name="T7" fmla="*/ 114 h 169"/>
                    <a:gd name="T8" fmla="*/ 138 w 209"/>
                    <a:gd name="T9" fmla="*/ 110 h 169"/>
                    <a:gd name="T10" fmla="*/ 144 w 209"/>
                    <a:gd name="T11" fmla="*/ 60 h 169"/>
                    <a:gd name="T12" fmla="*/ 60 w 209"/>
                    <a:gd name="T13" fmla="*/ 9 h 169"/>
                    <a:gd name="T14" fmla="*/ 9 w 209"/>
                    <a:gd name="T15" fmla="*/ 93 h 169"/>
                    <a:gd name="T16" fmla="*/ 93 w 209"/>
                    <a:gd name="T17" fmla="*/ 144 h 169"/>
                    <a:gd name="T18" fmla="*/ 129 w 209"/>
                    <a:gd name="T19" fmla="*/ 122 h 169"/>
                    <a:gd name="T20" fmla="*/ 136 w 209"/>
                    <a:gd name="T21" fmla="*/ 126 h 169"/>
                    <a:gd name="T22" fmla="*/ 143 w 209"/>
                    <a:gd name="T23" fmla="*/ 140 h 169"/>
                    <a:gd name="T24" fmla="*/ 183 w 209"/>
                    <a:gd name="T25" fmla="*/ 166 h 169"/>
                    <a:gd name="T26" fmla="*/ 195 w 209"/>
                    <a:gd name="T27" fmla="*/ 168 h 169"/>
                    <a:gd name="T28" fmla="*/ 204 w 209"/>
                    <a:gd name="T29" fmla="*/ 161 h 169"/>
                    <a:gd name="T30" fmla="*/ 200 w 209"/>
                    <a:gd name="T31" fmla="*/ 141 h 169"/>
                    <a:gd name="T32" fmla="*/ 90 w 209"/>
                    <a:gd name="T33" fmla="*/ 131 h 169"/>
                    <a:gd name="T34" fmla="*/ 22 w 209"/>
                    <a:gd name="T35" fmla="*/ 90 h 169"/>
                    <a:gd name="T36" fmla="*/ 63 w 209"/>
                    <a:gd name="T37" fmla="*/ 22 h 169"/>
                    <a:gd name="T38" fmla="*/ 132 w 209"/>
                    <a:gd name="T39" fmla="*/ 63 h 169"/>
                    <a:gd name="T40" fmla="*/ 90 w 209"/>
                    <a:gd name="T41" fmla="*/ 13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169">
                      <a:moveTo>
                        <a:pt x="200" y="141"/>
                      </a:moveTo>
                      <a:cubicBezTo>
                        <a:pt x="160" y="114"/>
                        <a:pt x="160" y="114"/>
                        <a:pt x="160" y="114"/>
                      </a:cubicBezTo>
                      <a:cubicBezTo>
                        <a:pt x="156" y="112"/>
                        <a:pt x="152" y="112"/>
                        <a:pt x="148" y="112"/>
                      </a:cubicBezTo>
                      <a:cubicBezTo>
                        <a:pt x="147" y="113"/>
                        <a:pt x="145" y="113"/>
                        <a:pt x="144" y="114"/>
                      </a:cubicBezTo>
                      <a:cubicBezTo>
                        <a:pt x="138" y="110"/>
                        <a:pt x="138" y="110"/>
                        <a:pt x="138" y="110"/>
                      </a:cubicBezTo>
                      <a:cubicBezTo>
                        <a:pt x="146" y="95"/>
                        <a:pt x="148" y="78"/>
                        <a:pt x="144" y="60"/>
                      </a:cubicBezTo>
                      <a:cubicBezTo>
                        <a:pt x="135" y="23"/>
                        <a:pt x="98" y="0"/>
                        <a:pt x="60" y="9"/>
                      </a:cubicBezTo>
                      <a:cubicBezTo>
                        <a:pt x="23" y="18"/>
                        <a:pt x="0" y="56"/>
                        <a:pt x="9" y="93"/>
                      </a:cubicBezTo>
                      <a:cubicBezTo>
                        <a:pt x="18" y="130"/>
                        <a:pt x="56" y="153"/>
                        <a:pt x="93" y="144"/>
                      </a:cubicBezTo>
                      <a:cubicBezTo>
                        <a:pt x="108" y="140"/>
                        <a:pt x="120" y="132"/>
                        <a:pt x="129" y="122"/>
                      </a:cubicBezTo>
                      <a:cubicBezTo>
                        <a:pt x="136" y="126"/>
                        <a:pt x="136" y="126"/>
                        <a:pt x="136" y="126"/>
                      </a:cubicBezTo>
                      <a:cubicBezTo>
                        <a:pt x="136" y="131"/>
                        <a:pt x="138" y="137"/>
                        <a:pt x="143" y="140"/>
                      </a:cubicBezTo>
                      <a:cubicBezTo>
                        <a:pt x="183" y="166"/>
                        <a:pt x="183" y="166"/>
                        <a:pt x="183" y="166"/>
                      </a:cubicBezTo>
                      <a:cubicBezTo>
                        <a:pt x="187" y="168"/>
                        <a:pt x="191" y="169"/>
                        <a:pt x="195" y="168"/>
                      </a:cubicBezTo>
                      <a:cubicBezTo>
                        <a:pt x="199" y="167"/>
                        <a:pt x="202" y="165"/>
                        <a:pt x="204" y="161"/>
                      </a:cubicBezTo>
                      <a:cubicBezTo>
                        <a:pt x="209" y="154"/>
                        <a:pt x="207" y="145"/>
                        <a:pt x="200" y="141"/>
                      </a:cubicBezTo>
                      <a:close/>
                      <a:moveTo>
                        <a:pt x="90" y="131"/>
                      </a:moveTo>
                      <a:cubicBezTo>
                        <a:pt x="60" y="139"/>
                        <a:pt x="29" y="120"/>
                        <a:pt x="22" y="90"/>
                      </a:cubicBezTo>
                      <a:cubicBezTo>
                        <a:pt x="15" y="60"/>
                        <a:pt x="33" y="29"/>
                        <a:pt x="63" y="22"/>
                      </a:cubicBezTo>
                      <a:cubicBezTo>
                        <a:pt x="94" y="14"/>
                        <a:pt x="124" y="33"/>
                        <a:pt x="132" y="63"/>
                      </a:cubicBezTo>
                      <a:cubicBezTo>
                        <a:pt x="139" y="94"/>
                        <a:pt x="120" y="124"/>
                        <a:pt x="90" y="131"/>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5" name="矩形 24"/>
            <p:cNvSpPr/>
            <p:nvPr/>
          </p:nvSpPr>
          <p:spPr>
            <a:xfrm>
              <a:off x="2244811" y="2503697"/>
              <a:ext cx="5453215" cy="738664"/>
            </a:xfrm>
            <a:prstGeom prst="rect">
              <a:avLst/>
            </a:prstGeom>
          </p:spPr>
          <p:txBody>
            <a:bodyPr wrap="square">
              <a:spAutoFit/>
            </a:bodyPr>
            <a:lstStyle/>
            <a:p>
              <a:pPr lvl="0"/>
              <a:r>
                <a:rPr lang="zh-CN" altLang="en-US" sz="1400" dirty="0">
                  <a:solidFill>
                    <a:prstClr val="black"/>
                  </a:solidFill>
                </a:rPr>
                <a:t>单击此处单击此处添加合适的描述描述添加单击此处添加合适的描述描述添加单击此处单击此处添加合适的描述描述添加单击此处添加合适的描述描述添加</a:t>
              </a:r>
            </a:p>
          </p:txBody>
        </p:sp>
        <p:sp>
          <p:nvSpPr>
            <p:cNvPr id="26" name="矩形 25"/>
            <p:cNvSpPr/>
            <p:nvPr/>
          </p:nvSpPr>
          <p:spPr>
            <a:xfrm>
              <a:off x="2258375" y="2202836"/>
              <a:ext cx="1338828" cy="369332"/>
            </a:xfrm>
            <a:prstGeom prst="rect">
              <a:avLst/>
            </a:prstGeom>
          </p:spPr>
          <p:txBody>
            <a:bodyPr wrap="none">
              <a:spAutoFit/>
            </a:bodyPr>
            <a:lstStyle/>
            <a:p>
              <a:r>
                <a:rPr lang="zh-CN" altLang="en-US" b="1" dirty="0">
                  <a:solidFill>
                    <a:srgbClr val="EE6D03"/>
                  </a:solidFill>
                </a:rPr>
                <a:t>确认标准：</a:t>
              </a:r>
              <a:endParaRPr lang="zh-CN" altLang="en-US" sz="2400" b="1" dirty="0">
                <a:solidFill>
                  <a:srgbClr val="EE6D03"/>
                </a:solidFill>
              </a:endParaRPr>
            </a:p>
          </p:txBody>
        </p:sp>
      </p:grpSp>
      <p:grpSp>
        <p:nvGrpSpPr>
          <p:cNvPr id="29" name="组合 28"/>
          <p:cNvGrpSpPr/>
          <p:nvPr/>
        </p:nvGrpSpPr>
        <p:grpSpPr>
          <a:xfrm>
            <a:off x="1440679" y="3035712"/>
            <a:ext cx="6181656" cy="1047408"/>
            <a:chOff x="1427635" y="3306236"/>
            <a:chExt cx="6181656" cy="1047408"/>
          </a:xfrm>
        </p:grpSpPr>
        <p:sp>
          <p:nvSpPr>
            <p:cNvPr id="13" name="矩形 12"/>
            <p:cNvSpPr/>
            <p:nvPr/>
          </p:nvSpPr>
          <p:spPr>
            <a:xfrm>
              <a:off x="2126758" y="3614980"/>
              <a:ext cx="5482533" cy="738664"/>
            </a:xfrm>
            <a:prstGeom prst="rect">
              <a:avLst/>
            </a:prstGeom>
          </p:spPr>
          <p:txBody>
            <a:bodyPr wrap="square">
              <a:spAutoFit/>
            </a:bodyPr>
            <a:lstStyle/>
            <a:p>
              <a:r>
                <a:rPr lang="zh-CN" altLang="en-US" sz="1400" dirty="0"/>
                <a:t>单击此处单击此处添加合适的描述描述添加单击此处添加合适的描述描述添加单击此处单击此处添加合适的描述描述添加单击此处添加合适的描述描述添加</a:t>
              </a:r>
            </a:p>
          </p:txBody>
        </p:sp>
        <p:grpSp>
          <p:nvGrpSpPr>
            <p:cNvPr id="22" name="组合 21"/>
            <p:cNvGrpSpPr/>
            <p:nvPr/>
          </p:nvGrpSpPr>
          <p:grpSpPr>
            <a:xfrm>
              <a:off x="1427635" y="3306236"/>
              <a:ext cx="727023" cy="727023"/>
              <a:chOff x="1271390" y="2335573"/>
              <a:chExt cx="727023" cy="727023"/>
            </a:xfrm>
          </p:grpSpPr>
          <p:sp>
            <p:nvSpPr>
              <p:cNvPr id="21" name="椭圆 20"/>
              <p:cNvSpPr/>
              <p:nvPr/>
            </p:nvSpPr>
            <p:spPr>
              <a:xfrm>
                <a:off x="1271390" y="2335573"/>
                <a:ext cx="727023" cy="727023"/>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reeform 38"/>
              <p:cNvSpPr>
                <a:spLocks noEditPoints="1"/>
              </p:cNvSpPr>
              <p:nvPr/>
            </p:nvSpPr>
            <p:spPr bwMode="auto">
              <a:xfrm>
                <a:off x="1480906" y="2465242"/>
                <a:ext cx="316475" cy="433347"/>
              </a:xfrm>
              <a:custGeom>
                <a:avLst/>
                <a:gdLst>
                  <a:gd name="T0" fmla="*/ 82 w 625"/>
                  <a:gd name="T1" fmla="*/ 138 h 853"/>
                  <a:gd name="T2" fmla="*/ 69 w 625"/>
                  <a:gd name="T3" fmla="*/ 853 h 853"/>
                  <a:gd name="T4" fmla="*/ 625 w 625"/>
                  <a:gd name="T5" fmla="*/ 210 h 853"/>
                  <a:gd name="T6" fmla="*/ 577 w 625"/>
                  <a:gd name="T7" fmla="*/ 225 h 853"/>
                  <a:gd name="T8" fmla="*/ 71 w 625"/>
                  <a:gd name="T9" fmla="*/ 803 h 853"/>
                  <a:gd name="T10" fmla="*/ 270 w 625"/>
                  <a:gd name="T11" fmla="*/ 91 h 853"/>
                  <a:gd name="T12" fmla="*/ 354 w 625"/>
                  <a:gd name="T13" fmla="*/ 91 h 853"/>
                  <a:gd name="T14" fmla="*/ 311 w 625"/>
                  <a:gd name="T15" fmla="*/ 136 h 853"/>
                  <a:gd name="T16" fmla="*/ 218 w 625"/>
                  <a:gd name="T17" fmla="*/ 93 h 853"/>
                  <a:gd name="T18" fmla="*/ 114 w 625"/>
                  <a:gd name="T19" fmla="*/ 216 h 853"/>
                  <a:gd name="T20" fmla="*/ 510 w 625"/>
                  <a:gd name="T21" fmla="*/ 216 h 853"/>
                  <a:gd name="T22" fmla="*/ 406 w 625"/>
                  <a:gd name="T23" fmla="*/ 93 h 853"/>
                  <a:gd name="T24" fmla="*/ 218 w 625"/>
                  <a:gd name="T25" fmla="*/ 93 h 853"/>
                  <a:gd name="T26" fmla="*/ 220 w 625"/>
                  <a:gd name="T27" fmla="*/ 648 h 853"/>
                  <a:gd name="T28" fmla="*/ 151 w 625"/>
                  <a:gd name="T29" fmla="*/ 667 h 853"/>
                  <a:gd name="T30" fmla="*/ 136 w 625"/>
                  <a:gd name="T31" fmla="*/ 682 h 853"/>
                  <a:gd name="T32" fmla="*/ 220 w 625"/>
                  <a:gd name="T33" fmla="*/ 689 h 853"/>
                  <a:gd name="T34" fmla="*/ 132 w 625"/>
                  <a:gd name="T35" fmla="*/ 732 h 853"/>
                  <a:gd name="T36" fmla="*/ 242 w 625"/>
                  <a:gd name="T37" fmla="*/ 678 h 853"/>
                  <a:gd name="T38" fmla="*/ 242 w 625"/>
                  <a:gd name="T39" fmla="*/ 643 h 853"/>
                  <a:gd name="T40" fmla="*/ 110 w 625"/>
                  <a:gd name="T41" fmla="*/ 650 h 853"/>
                  <a:gd name="T42" fmla="*/ 214 w 625"/>
                  <a:gd name="T43" fmla="*/ 760 h 853"/>
                  <a:gd name="T44" fmla="*/ 214 w 625"/>
                  <a:gd name="T45" fmla="*/ 335 h 853"/>
                  <a:gd name="T46" fmla="*/ 151 w 625"/>
                  <a:gd name="T47" fmla="*/ 354 h 853"/>
                  <a:gd name="T48" fmla="*/ 173 w 625"/>
                  <a:gd name="T49" fmla="*/ 410 h 853"/>
                  <a:gd name="T50" fmla="*/ 132 w 625"/>
                  <a:gd name="T51" fmla="*/ 425 h 853"/>
                  <a:gd name="T52" fmla="*/ 214 w 625"/>
                  <a:gd name="T53" fmla="*/ 313 h 853"/>
                  <a:gd name="T54" fmla="*/ 110 w 625"/>
                  <a:gd name="T55" fmla="*/ 423 h 853"/>
                  <a:gd name="T56" fmla="*/ 241 w 625"/>
                  <a:gd name="T57" fmla="*/ 360 h 853"/>
                  <a:gd name="T58" fmla="*/ 240 w 625"/>
                  <a:gd name="T59" fmla="*/ 330 h 853"/>
                  <a:gd name="T60" fmla="*/ 220 w 625"/>
                  <a:gd name="T61" fmla="*/ 503 h 853"/>
                  <a:gd name="T62" fmla="*/ 136 w 625"/>
                  <a:gd name="T63" fmla="*/ 525 h 853"/>
                  <a:gd name="T64" fmla="*/ 220 w 625"/>
                  <a:gd name="T65" fmla="*/ 581 h 853"/>
                  <a:gd name="T66" fmla="*/ 241 w 625"/>
                  <a:gd name="T67" fmla="*/ 487 h 853"/>
                  <a:gd name="T68" fmla="*/ 110 w 625"/>
                  <a:gd name="T69" fmla="*/ 492 h 853"/>
                  <a:gd name="T70" fmla="*/ 220 w 625"/>
                  <a:gd name="T71" fmla="*/ 602 h 853"/>
                  <a:gd name="T72" fmla="*/ 289 w 625"/>
                  <a:gd name="T73" fmla="*/ 465 h 853"/>
                  <a:gd name="T74" fmla="*/ 326 w 625"/>
                  <a:gd name="T75" fmla="*/ 723 h 853"/>
                  <a:gd name="T76" fmla="*/ 501 w 625"/>
                  <a:gd name="T77" fmla="*/ 669 h 853"/>
                  <a:gd name="T78" fmla="*/ 320 w 625"/>
                  <a:gd name="T79" fmla="*/ 717 h 853"/>
                  <a:gd name="T80" fmla="*/ 501 w 625"/>
                  <a:gd name="T81" fmla="*/ 507 h 853"/>
                  <a:gd name="T82" fmla="*/ 320 w 625"/>
                  <a:gd name="T83" fmla="*/ 410 h 853"/>
                  <a:gd name="T84" fmla="*/ 320 w 625"/>
                  <a:gd name="T85" fmla="*/ 352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5" h="853">
                    <a:moveTo>
                      <a:pt x="47" y="225"/>
                    </a:moveTo>
                    <a:cubicBezTo>
                      <a:pt x="47" y="201"/>
                      <a:pt x="58" y="189"/>
                      <a:pt x="82" y="188"/>
                    </a:cubicBezTo>
                    <a:lnTo>
                      <a:pt x="82" y="138"/>
                    </a:lnTo>
                    <a:cubicBezTo>
                      <a:pt x="39" y="139"/>
                      <a:pt x="0" y="167"/>
                      <a:pt x="0" y="210"/>
                    </a:cubicBezTo>
                    <a:lnTo>
                      <a:pt x="0" y="784"/>
                    </a:lnTo>
                    <a:cubicBezTo>
                      <a:pt x="0" y="819"/>
                      <a:pt x="34" y="853"/>
                      <a:pt x="69" y="853"/>
                    </a:cubicBezTo>
                    <a:lnTo>
                      <a:pt x="555" y="853"/>
                    </a:lnTo>
                    <a:cubicBezTo>
                      <a:pt x="590" y="853"/>
                      <a:pt x="625" y="819"/>
                      <a:pt x="625" y="784"/>
                    </a:cubicBezTo>
                    <a:lnTo>
                      <a:pt x="625" y="210"/>
                    </a:lnTo>
                    <a:cubicBezTo>
                      <a:pt x="625" y="167"/>
                      <a:pt x="586" y="139"/>
                      <a:pt x="542" y="138"/>
                    </a:cubicBezTo>
                    <a:lnTo>
                      <a:pt x="542" y="188"/>
                    </a:lnTo>
                    <a:cubicBezTo>
                      <a:pt x="566" y="189"/>
                      <a:pt x="577" y="201"/>
                      <a:pt x="577" y="225"/>
                    </a:cubicBezTo>
                    <a:lnTo>
                      <a:pt x="577" y="768"/>
                    </a:lnTo>
                    <a:cubicBezTo>
                      <a:pt x="577" y="786"/>
                      <a:pt x="570" y="803"/>
                      <a:pt x="553" y="803"/>
                    </a:cubicBezTo>
                    <a:lnTo>
                      <a:pt x="71" y="803"/>
                    </a:lnTo>
                    <a:cubicBezTo>
                      <a:pt x="53" y="803"/>
                      <a:pt x="47" y="783"/>
                      <a:pt x="47" y="764"/>
                    </a:cubicBezTo>
                    <a:lnTo>
                      <a:pt x="47" y="225"/>
                    </a:lnTo>
                    <a:close/>
                    <a:moveTo>
                      <a:pt x="270" y="91"/>
                    </a:moveTo>
                    <a:cubicBezTo>
                      <a:pt x="270" y="71"/>
                      <a:pt x="289" y="52"/>
                      <a:pt x="309" y="52"/>
                    </a:cubicBezTo>
                    <a:lnTo>
                      <a:pt x="315" y="52"/>
                    </a:lnTo>
                    <a:cubicBezTo>
                      <a:pt x="335" y="52"/>
                      <a:pt x="354" y="71"/>
                      <a:pt x="354" y="91"/>
                    </a:cubicBezTo>
                    <a:lnTo>
                      <a:pt x="354" y="95"/>
                    </a:lnTo>
                    <a:cubicBezTo>
                      <a:pt x="354" y="117"/>
                      <a:pt x="335" y="136"/>
                      <a:pt x="313" y="136"/>
                    </a:cubicBezTo>
                    <a:lnTo>
                      <a:pt x="311" y="136"/>
                    </a:lnTo>
                    <a:cubicBezTo>
                      <a:pt x="289" y="136"/>
                      <a:pt x="270" y="117"/>
                      <a:pt x="270" y="95"/>
                    </a:cubicBezTo>
                    <a:lnTo>
                      <a:pt x="270" y="91"/>
                    </a:lnTo>
                    <a:close/>
                    <a:moveTo>
                      <a:pt x="218" y="93"/>
                    </a:moveTo>
                    <a:lnTo>
                      <a:pt x="149" y="93"/>
                    </a:lnTo>
                    <a:cubicBezTo>
                      <a:pt x="125" y="93"/>
                      <a:pt x="114" y="104"/>
                      <a:pt x="114" y="128"/>
                    </a:cubicBezTo>
                    <a:lnTo>
                      <a:pt x="114" y="216"/>
                    </a:lnTo>
                    <a:cubicBezTo>
                      <a:pt x="114" y="231"/>
                      <a:pt x="124" y="246"/>
                      <a:pt x="138" y="246"/>
                    </a:cubicBezTo>
                    <a:lnTo>
                      <a:pt x="486" y="246"/>
                    </a:lnTo>
                    <a:cubicBezTo>
                      <a:pt x="500" y="246"/>
                      <a:pt x="510" y="231"/>
                      <a:pt x="510" y="216"/>
                    </a:cubicBezTo>
                    <a:lnTo>
                      <a:pt x="510" y="128"/>
                    </a:lnTo>
                    <a:cubicBezTo>
                      <a:pt x="510" y="104"/>
                      <a:pt x="499" y="93"/>
                      <a:pt x="475" y="93"/>
                    </a:cubicBezTo>
                    <a:lnTo>
                      <a:pt x="406" y="93"/>
                    </a:lnTo>
                    <a:cubicBezTo>
                      <a:pt x="406" y="45"/>
                      <a:pt x="366" y="0"/>
                      <a:pt x="320" y="0"/>
                    </a:cubicBezTo>
                    <a:lnTo>
                      <a:pt x="305" y="0"/>
                    </a:lnTo>
                    <a:cubicBezTo>
                      <a:pt x="259" y="0"/>
                      <a:pt x="218" y="45"/>
                      <a:pt x="218" y="93"/>
                    </a:cubicBezTo>
                    <a:close/>
                    <a:moveTo>
                      <a:pt x="132" y="654"/>
                    </a:moveTo>
                    <a:cubicBezTo>
                      <a:pt x="132" y="649"/>
                      <a:pt x="133" y="648"/>
                      <a:pt x="138" y="648"/>
                    </a:cubicBezTo>
                    <a:lnTo>
                      <a:pt x="220" y="648"/>
                    </a:lnTo>
                    <a:lnTo>
                      <a:pt x="220" y="654"/>
                    </a:lnTo>
                    <a:cubicBezTo>
                      <a:pt x="220" y="661"/>
                      <a:pt x="186" y="681"/>
                      <a:pt x="179" y="684"/>
                    </a:cubicBezTo>
                    <a:cubicBezTo>
                      <a:pt x="174" y="679"/>
                      <a:pt x="160" y="667"/>
                      <a:pt x="151" y="667"/>
                    </a:cubicBezTo>
                    <a:lnTo>
                      <a:pt x="149" y="667"/>
                    </a:lnTo>
                    <a:cubicBezTo>
                      <a:pt x="144" y="667"/>
                      <a:pt x="136" y="675"/>
                      <a:pt x="136" y="680"/>
                    </a:cubicBezTo>
                    <a:lnTo>
                      <a:pt x="136" y="682"/>
                    </a:lnTo>
                    <a:cubicBezTo>
                      <a:pt x="136" y="688"/>
                      <a:pt x="167" y="721"/>
                      <a:pt x="173" y="721"/>
                    </a:cubicBezTo>
                    <a:lnTo>
                      <a:pt x="175" y="721"/>
                    </a:lnTo>
                    <a:cubicBezTo>
                      <a:pt x="180" y="721"/>
                      <a:pt x="213" y="693"/>
                      <a:pt x="220" y="689"/>
                    </a:cubicBezTo>
                    <a:cubicBezTo>
                      <a:pt x="220" y="700"/>
                      <a:pt x="225" y="738"/>
                      <a:pt x="214" y="738"/>
                    </a:cubicBezTo>
                    <a:lnTo>
                      <a:pt x="138" y="738"/>
                    </a:lnTo>
                    <a:cubicBezTo>
                      <a:pt x="133" y="738"/>
                      <a:pt x="132" y="737"/>
                      <a:pt x="132" y="732"/>
                    </a:cubicBezTo>
                    <a:lnTo>
                      <a:pt x="132" y="654"/>
                    </a:lnTo>
                    <a:close/>
                    <a:moveTo>
                      <a:pt x="214" y="760"/>
                    </a:moveTo>
                    <a:cubicBezTo>
                      <a:pt x="255" y="760"/>
                      <a:pt x="239" y="715"/>
                      <a:pt x="242" y="678"/>
                    </a:cubicBezTo>
                    <a:cubicBezTo>
                      <a:pt x="243" y="659"/>
                      <a:pt x="291" y="642"/>
                      <a:pt x="296" y="624"/>
                    </a:cubicBezTo>
                    <a:lnTo>
                      <a:pt x="289" y="624"/>
                    </a:lnTo>
                    <a:cubicBezTo>
                      <a:pt x="275" y="624"/>
                      <a:pt x="253" y="638"/>
                      <a:pt x="242" y="643"/>
                    </a:cubicBezTo>
                    <a:cubicBezTo>
                      <a:pt x="236" y="635"/>
                      <a:pt x="232" y="626"/>
                      <a:pt x="218" y="626"/>
                    </a:cubicBezTo>
                    <a:lnTo>
                      <a:pt x="134" y="626"/>
                    </a:lnTo>
                    <a:cubicBezTo>
                      <a:pt x="121" y="626"/>
                      <a:pt x="110" y="637"/>
                      <a:pt x="110" y="650"/>
                    </a:cubicBezTo>
                    <a:lnTo>
                      <a:pt x="110" y="736"/>
                    </a:lnTo>
                    <a:cubicBezTo>
                      <a:pt x="110" y="751"/>
                      <a:pt x="123" y="760"/>
                      <a:pt x="138" y="760"/>
                    </a:cubicBezTo>
                    <a:lnTo>
                      <a:pt x="214" y="760"/>
                    </a:lnTo>
                    <a:close/>
                    <a:moveTo>
                      <a:pt x="132" y="341"/>
                    </a:moveTo>
                    <a:cubicBezTo>
                      <a:pt x="132" y="336"/>
                      <a:pt x="133" y="335"/>
                      <a:pt x="138" y="335"/>
                    </a:cubicBezTo>
                    <a:lnTo>
                      <a:pt x="214" y="335"/>
                    </a:lnTo>
                    <a:cubicBezTo>
                      <a:pt x="219" y="335"/>
                      <a:pt x="220" y="336"/>
                      <a:pt x="220" y="341"/>
                    </a:cubicBezTo>
                    <a:cubicBezTo>
                      <a:pt x="220" y="347"/>
                      <a:pt x="184" y="371"/>
                      <a:pt x="179" y="371"/>
                    </a:cubicBezTo>
                    <a:cubicBezTo>
                      <a:pt x="175" y="371"/>
                      <a:pt x="164" y="354"/>
                      <a:pt x="151" y="354"/>
                    </a:cubicBezTo>
                    <a:cubicBezTo>
                      <a:pt x="145" y="354"/>
                      <a:pt x="136" y="361"/>
                      <a:pt x="136" y="367"/>
                    </a:cubicBezTo>
                    <a:lnTo>
                      <a:pt x="136" y="369"/>
                    </a:lnTo>
                    <a:cubicBezTo>
                      <a:pt x="136" y="378"/>
                      <a:pt x="166" y="407"/>
                      <a:pt x="173" y="410"/>
                    </a:cubicBezTo>
                    <a:lnTo>
                      <a:pt x="220" y="376"/>
                    </a:lnTo>
                    <a:lnTo>
                      <a:pt x="220" y="425"/>
                    </a:lnTo>
                    <a:lnTo>
                      <a:pt x="132" y="425"/>
                    </a:lnTo>
                    <a:lnTo>
                      <a:pt x="132" y="341"/>
                    </a:lnTo>
                    <a:close/>
                    <a:moveTo>
                      <a:pt x="240" y="330"/>
                    </a:moveTo>
                    <a:cubicBezTo>
                      <a:pt x="237" y="319"/>
                      <a:pt x="228" y="313"/>
                      <a:pt x="214" y="313"/>
                    </a:cubicBezTo>
                    <a:lnTo>
                      <a:pt x="138" y="313"/>
                    </a:lnTo>
                    <a:cubicBezTo>
                      <a:pt x="123" y="313"/>
                      <a:pt x="110" y="322"/>
                      <a:pt x="110" y="337"/>
                    </a:cubicBezTo>
                    <a:lnTo>
                      <a:pt x="110" y="423"/>
                    </a:lnTo>
                    <a:cubicBezTo>
                      <a:pt x="110" y="436"/>
                      <a:pt x="121" y="447"/>
                      <a:pt x="134" y="447"/>
                    </a:cubicBezTo>
                    <a:lnTo>
                      <a:pt x="218" y="447"/>
                    </a:lnTo>
                    <a:cubicBezTo>
                      <a:pt x="252" y="447"/>
                      <a:pt x="242" y="394"/>
                      <a:pt x="241" y="360"/>
                    </a:cubicBezTo>
                    <a:lnTo>
                      <a:pt x="296" y="313"/>
                    </a:lnTo>
                    <a:cubicBezTo>
                      <a:pt x="296" y="313"/>
                      <a:pt x="292" y="311"/>
                      <a:pt x="292" y="311"/>
                    </a:cubicBezTo>
                    <a:cubicBezTo>
                      <a:pt x="270" y="311"/>
                      <a:pt x="253" y="329"/>
                      <a:pt x="240" y="330"/>
                    </a:cubicBezTo>
                    <a:close/>
                    <a:moveTo>
                      <a:pt x="132" y="492"/>
                    </a:moveTo>
                    <a:lnTo>
                      <a:pt x="220" y="492"/>
                    </a:lnTo>
                    <a:lnTo>
                      <a:pt x="220" y="503"/>
                    </a:lnTo>
                    <a:lnTo>
                      <a:pt x="179" y="529"/>
                    </a:lnTo>
                    <a:lnTo>
                      <a:pt x="152" y="508"/>
                    </a:lnTo>
                    <a:cubicBezTo>
                      <a:pt x="145" y="513"/>
                      <a:pt x="136" y="515"/>
                      <a:pt x="136" y="525"/>
                    </a:cubicBezTo>
                    <a:cubicBezTo>
                      <a:pt x="136" y="531"/>
                      <a:pt x="167" y="566"/>
                      <a:pt x="173" y="566"/>
                    </a:cubicBezTo>
                    <a:cubicBezTo>
                      <a:pt x="183" y="566"/>
                      <a:pt x="209" y="536"/>
                      <a:pt x="220" y="533"/>
                    </a:cubicBezTo>
                    <a:lnTo>
                      <a:pt x="220" y="581"/>
                    </a:lnTo>
                    <a:lnTo>
                      <a:pt x="132" y="581"/>
                    </a:lnTo>
                    <a:lnTo>
                      <a:pt x="132" y="492"/>
                    </a:lnTo>
                    <a:close/>
                    <a:moveTo>
                      <a:pt x="241" y="487"/>
                    </a:moveTo>
                    <a:cubicBezTo>
                      <a:pt x="238" y="480"/>
                      <a:pt x="233" y="471"/>
                      <a:pt x="220" y="471"/>
                    </a:cubicBezTo>
                    <a:lnTo>
                      <a:pt x="132" y="471"/>
                    </a:lnTo>
                    <a:cubicBezTo>
                      <a:pt x="121" y="471"/>
                      <a:pt x="110" y="481"/>
                      <a:pt x="110" y="492"/>
                    </a:cubicBezTo>
                    <a:lnTo>
                      <a:pt x="110" y="581"/>
                    </a:lnTo>
                    <a:cubicBezTo>
                      <a:pt x="110" y="592"/>
                      <a:pt x="121" y="602"/>
                      <a:pt x="132" y="602"/>
                    </a:cubicBezTo>
                    <a:lnTo>
                      <a:pt x="220" y="602"/>
                    </a:lnTo>
                    <a:cubicBezTo>
                      <a:pt x="252" y="602"/>
                      <a:pt x="242" y="547"/>
                      <a:pt x="241" y="515"/>
                    </a:cubicBezTo>
                    <a:lnTo>
                      <a:pt x="296" y="469"/>
                    </a:lnTo>
                    <a:lnTo>
                      <a:pt x="289" y="465"/>
                    </a:lnTo>
                    <a:lnTo>
                      <a:pt x="241" y="487"/>
                    </a:lnTo>
                    <a:close/>
                    <a:moveTo>
                      <a:pt x="320" y="717"/>
                    </a:moveTo>
                    <a:cubicBezTo>
                      <a:pt x="320" y="722"/>
                      <a:pt x="321" y="723"/>
                      <a:pt x="326" y="723"/>
                    </a:cubicBezTo>
                    <a:lnTo>
                      <a:pt x="495" y="723"/>
                    </a:lnTo>
                    <a:cubicBezTo>
                      <a:pt x="500" y="723"/>
                      <a:pt x="501" y="722"/>
                      <a:pt x="501" y="717"/>
                    </a:cubicBezTo>
                    <a:lnTo>
                      <a:pt x="501" y="669"/>
                    </a:lnTo>
                    <a:cubicBezTo>
                      <a:pt x="501" y="664"/>
                      <a:pt x="500" y="663"/>
                      <a:pt x="495" y="663"/>
                    </a:cubicBezTo>
                    <a:lnTo>
                      <a:pt x="320" y="663"/>
                    </a:lnTo>
                    <a:lnTo>
                      <a:pt x="320" y="717"/>
                    </a:lnTo>
                    <a:close/>
                    <a:moveTo>
                      <a:pt x="320" y="566"/>
                    </a:moveTo>
                    <a:lnTo>
                      <a:pt x="501" y="566"/>
                    </a:lnTo>
                    <a:lnTo>
                      <a:pt x="501" y="507"/>
                    </a:lnTo>
                    <a:lnTo>
                      <a:pt x="320" y="507"/>
                    </a:lnTo>
                    <a:lnTo>
                      <a:pt x="320" y="566"/>
                    </a:lnTo>
                    <a:close/>
                    <a:moveTo>
                      <a:pt x="320" y="410"/>
                    </a:moveTo>
                    <a:lnTo>
                      <a:pt x="452" y="410"/>
                    </a:lnTo>
                    <a:lnTo>
                      <a:pt x="452" y="352"/>
                    </a:lnTo>
                    <a:lnTo>
                      <a:pt x="320" y="352"/>
                    </a:lnTo>
                    <a:lnTo>
                      <a:pt x="320" y="410"/>
                    </a:lnTo>
                    <a:close/>
                  </a:path>
                </a:pathLst>
              </a:custGeom>
              <a:solidFill>
                <a:schemeClr val="bg1"/>
              </a:solidFill>
              <a:ln>
                <a:noFill/>
              </a:ln>
            </p:spPr>
            <p:txBody>
              <a:bodyPr vert="horz" wrap="square" lIns="91440" tIns="45720" rIns="91440" bIns="45720" numCol="1" anchor="t" anchorCtr="0" compatLnSpc="1"/>
              <a:lstStyle/>
              <a:p>
                <a:pPr marL="0" marR="0" lvl="0" indent="0" defTabSz="91440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C00000"/>
                  </a:solidFill>
                  <a:effectLst/>
                  <a:uLnTx/>
                  <a:uFillTx/>
                  <a:cs typeface="+mn-ea"/>
                  <a:sym typeface="+mn-lt"/>
                </a:endParaRPr>
              </a:p>
            </p:txBody>
          </p:sp>
        </p:grpSp>
        <p:sp>
          <p:nvSpPr>
            <p:cNvPr id="28" name="矩形 27"/>
            <p:cNvSpPr/>
            <p:nvPr/>
          </p:nvSpPr>
          <p:spPr>
            <a:xfrm>
              <a:off x="2154658" y="3351899"/>
              <a:ext cx="1338828" cy="369332"/>
            </a:xfrm>
            <a:prstGeom prst="rect">
              <a:avLst/>
            </a:prstGeom>
          </p:spPr>
          <p:txBody>
            <a:bodyPr wrap="none">
              <a:spAutoFit/>
            </a:bodyPr>
            <a:lstStyle/>
            <a:p>
              <a:r>
                <a:rPr lang="zh-CN" altLang="en-US" b="1" dirty="0">
                  <a:solidFill>
                    <a:srgbClr val="049A86"/>
                  </a:solidFill>
                </a:rPr>
                <a:t>确认内容：</a:t>
              </a:r>
            </a:p>
          </p:txBody>
        </p:sp>
      </p:grpSp>
      <p:grpSp>
        <p:nvGrpSpPr>
          <p:cNvPr id="44" name="组合 43"/>
          <p:cNvGrpSpPr/>
          <p:nvPr/>
        </p:nvGrpSpPr>
        <p:grpSpPr>
          <a:xfrm>
            <a:off x="6735330" y="1315639"/>
            <a:ext cx="4527996" cy="3895591"/>
            <a:chOff x="6735330" y="1315639"/>
            <a:chExt cx="4527996" cy="3895591"/>
          </a:xfrm>
        </p:grpSpPr>
        <p:sp>
          <p:nvSpPr>
            <p:cNvPr id="20" name="矩形 19"/>
            <p:cNvSpPr/>
            <p:nvPr/>
          </p:nvSpPr>
          <p:spPr>
            <a:xfrm>
              <a:off x="6735330" y="1315639"/>
              <a:ext cx="2262158" cy="369332"/>
            </a:xfrm>
            <a:prstGeom prst="rect">
              <a:avLst/>
            </a:prstGeom>
          </p:spPr>
          <p:txBody>
            <a:bodyPr wrap="none">
              <a:spAutoFit/>
            </a:bodyPr>
            <a:lstStyle/>
            <a:p>
              <a:pPr lvl="0"/>
              <a:r>
                <a:rPr lang="zh-CN" altLang="en-US" b="1" dirty="0">
                  <a:solidFill>
                    <a:srgbClr val="049A86"/>
                  </a:solidFill>
                </a:rPr>
                <a:t>确认方法：调查分析</a:t>
              </a:r>
            </a:p>
          </p:txBody>
        </p:sp>
        <p:grpSp>
          <p:nvGrpSpPr>
            <p:cNvPr id="43" name="组合 42"/>
            <p:cNvGrpSpPr/>
            <p:nvPr/>
          </p:nvGrpSpPr>
          <p:grpSpPr>
            <a:xfrm>
              <a:off x="9042324" y="1487865"/>
              <a:ext cx="2221002" cy="3723365"/>
              <a:chOff x="9039069" y="1453238"/>
              <a:chExt cx="2134657" cy="3723365"/>
            </a:xfrm>
          </p:grpSpPr>
          <p:cxnSp>
            <p:nvCxnSpPr>
              <p:cNvPr id="34" name="直接连接符 33"/>
              <p:cNvCxnSpPr>
                <a:cxnSpLocks/>
              </p:cNvCxnSpPr>
              <p:nvPr/>
            </p:nvCxnSpPr>
            <p:spPr>
              <a:xfrm>
                <a:off x="9039069" y="1453238"/>
                <a:ext cx="2134657" cy="0"/>
              </a:xfrm>
              <a:prstGeom prst="line">
                <a:avLst/>
              </a:prstGeom>
              <a:ln>
                <a:solidFill>
                  <a:srgbClr val="049A86"/>
                </a:solidFill>
                <a:prstDash val="sysDash"/>
                <a:headEnd type="oval"/>
                <a:tailEnd type="none"/>
              </a:ln>
            </p:spPr>
            <p:style>
              <a:lnRef idx="1">
                <a:schemeClr val="accent1"/>
              </a:lnRef>
              <a:fillRef idx="0">
                <a:schemeClr val="accent1"/>
              </a:fillRef>
              <a:effectRef idx="0">
                <a:schemeClr val="accent1"/>
              </a:effectRef>
              <a:fontRef idx="minor">
                <a:schemeClr val="tx1"/>
              </a:fontRef>
            </p:style>
          </p:cxnSp>
          <p:cxnSp>
            <p:nvCxnSpPr>
              <p:cNvPr id="63" name="直接连接符 62"/>
              <p:cNvCxnSpPr>
                <a:cxnSpLocks/>
              </p:cNvCxnSpPr>
              <p:nvPr/>
            </p:nvCxnSpPr>
            <p:spPr>
              <a:xfrm>
                <a:off x="11173726" y="1453238"/>
                <a:ext cx="0" cy="3723365"/>
              </a:xfrm>
              <a:prstGeom prst="line">
                <a:avLst/>
              </a:prstGeom>
              <a:ln>
                <a:solidFill>
                  <a:srgbClr val="049A86"/>
                </a:solidFill>
                <a:prstDash val="sysDash"/>
                <a:tailEnd type="oval"/>
              </a:ln>
            </p:spPr>
            <p:style>
              <a:lnRef idx="1">
                <a:schemeClr val="accent1"/>
              </a:lnRef>
              <a:fillRef idx="0">
                <a:schemeClr val="accent1"/>
              </a:fillRef>
              <a:effectRef idx="0">
                <a:schemeClr val="accent1"/>
              </a:effectRef>
              <a:fontRef idx="minor">
                <a:schemeClr val="tx1"/>
              </a:fontRef>
            </p:style>
          </p:cxnSp>
        </p:grpSp>
      </p:grpSp>
      <p:graphicFrame>
        <p:nvGraphicFramePr>
          <p:cNvPr id="2" name="表格 1"/>
          <p:cNvGraphicFramePr>
            <a:graphicFrameLocks noGrp="1"/>
          </p:cNvGraphicFramePr>
          <p:nvPr>
            <p:extLst>
              <p:ext uri="{D42A27DB-BD31-4B8C-83A1-F6EECF244321}">
                <p14:modId xmlns:p14="http://schemas.microsoft.com/office/powerpoint/2010/main" val="2876689532"/>
              </p:ext>
            </p:extLst>
          </p:nvPr>
        </p:nvGraphicFramePr>
        <p:xfrm>
          <a:off x="2139802" y="4244565"/>
          <a:ext cx="6333636" cy="2016561"/>
        </p:xfrm>
        <a:graphic>
          <a:graphicData uri="http://schemas.openxmlformats.org/drawingml/2006/table">
            <a:tbl>
              <a:tblPr/>
              <a:tblGrid>
                <a:gridCol w="1004252">
                  <a:extLst>
                    <a:ext uri="{9D8B030D-6E8A-4147-A177-3AD203B41FA5}">
                      <a16:colId xmlns:a16="http://schemas.microsoft.com/office/drawing/2014/main" val="921593714"/>
                    </a:ext>
                  </a:extLst>
                </a:gridCol>
                <a:gridCol w="1186843">
                  <a:extLst>
                    <a:ext uri="{9D8B030D-6E8A-4147-A177-3AD203B41FA5}">
                      <a16:colId xmlns:a16="http://schemas.microsoft.com/office/drawing/2014/main" val="3232399926"/>
                    </a:ext>
                  </a:extLst>
                </a:gridCol>
                <a:gridCol w="1255315">
                  <a:extLst>
                    <a:ext uri="{9D8B030D-6E8A-4147-A177-3AD203B41FA5}">
                      <a16:colId xmlns:a16="http://schemas.microsoft.com/office/drawing/2014/main" val="4035909881"/>
                    </a:ext>
                  </a:extLst>
                </a:gridCol>
                <a:gridCol w="1027077">
                  <a:extLst>
                    <a:ext uri="{9D8B030D-6E8A-4147-A177-3AD203B41FA5}">
                      <a16:colId xmlns:a16="http://schemas.microsoft.com/office/drawing/2014/main" val="3075804412"/>
                    </a:ext>
                  </a:extLst>
                </a:gridCol>
                <a:gridCol w="821661">
                  <a:extLst>
                    <a:ext uri="{9D8B030D-6E8A-4147-A177-3AD203B41FA5}">
                      <a16:colId xmlns:a16="http://schemas.microsoft.com/office/drawing/2014/main" val="3225171751"/>
                    </a:ext>
                  </a:extLst>
                </a:gridCol>
                <a:gridCol w="1038488">
                  <a:extLst>
                    <a:ext uri="{9D8B030D-6E8A-4147-A177-3AD203B41FA5}">
                      <a16:colId xmlns:a16="http://schemas.microsoft.com/office/drawing/2014/main" val="3714656493"/>
                    </a:ext>
                  </a:extLst>
                </a:gridCol>
              </a:tblGrid>
              <a:tr h="205771">
                <a:tc gridSpan="6">
                  <a:txBody>
                    <a:bodyPr/>
                    <a:lstStyle/>
                    <a:p>
                      <a:pPr algn="ctr" fontAlgn="ctr"/>
                      <a:r>
                        <a:rPr lang="zh-CN" altLang="en-US" sz="1200" b="0" i="0" u="none" strike="noStrike" dirty="0">
                          <a:solidFill>
                            <a:schemeClr val="bg1"/>
                          </a:solidFill>
                          <a:effectLst/>
                          <a:latin typeface="微软雅黑" panose="020B0503020204020204" pitchFamily="34" charset="-122"/>
                          <a:ea typeface="微软雅黑" panose="020B0503020204020204" pitchFamily="34" charset="-122"/>
                        </a:rPr>
                        <a:t>变电站导线质量抽检统计表</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49A86"/>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4284893718"/>
                  </a:ext>
                </a:extLst>
              </a:tr>
              <a:tr h="181079">
                <a:tc>
                  <a:txBody>
                    <a:bodyPr/>
                    <a:lstStyle/>
                    <a:p>
                      <a:pPr algn="ctr" fontAlgn="ctr"/>
                      <a:r>
                        <a:rPr lang="zh-CN" altLang="en-US" sz="1050" b="0" i="0" u="none" strike="noStrike">
                          <a:solidFill>
                            <a:schemeClr val="bg1"/>
                          </a:solidFill>
                          <a:effectLst/>
                          <a:latin typeface="微软雅黑" panose="020B0503020204020204" pitchFamily="34" charset="-122"/>
                          <a:ea typeface="微软雅黑" panose="020B0503020204020204" pitchFamily="34" charset="-122"/>
                        </a:rPr>
                        <a:t>变电站</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49A86"/>
                    </a:solidFill>
                  </a:tcPr>
                </a:tc>
                <a:tc>
                  <a:txBody>
                    <a:bodyPr/>
                    <a:lstStyle/>
                    <a:p>
                      <a:pPr algn="ctr" fontAlgn="ctr"/>
                      <a:r>
                        <a:rPr lang="zh-CN" altLang="en-US" sz="1050" b="0" i="0" u="none" strike="noStrike">
                          <a:solidFill>
                            <a:schemeClr val="bg1"/>
                          </a:solidFill>
                          <a:effectLst/>
                          <a:latin typeface="微软雅黑" panose="020B0503020204020204" pitchFamily="34" charset="-122"/>
                          <a:ea typeface="微软雅黑" panose="020B0503020204020204" pitchFamily="34" charset="-122"/>
                        </a:rPr>
                        <a:t>备用板面个数</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49A86"/>
                    </a:solidFill>
                  </a:tcPr>
                </a:tc>
                <a:tc>
                  <a:txBody>
                    <a:bodyPr/>
                    <a:lstStyle/>
                    <a:p>
                      <a:pPr algn="ctr" fontAlgn="ctr"/>
                      <a:r>
                        <a:rPr lang="zh-CN" altLang="en-US" sz="1050" b="0" i="0" u="none" strike="noStrike">
                          <a:solidFill>
                            <a:schemeClr val="bg1"/>
                          </a:solidFill>
                          <a:effectLst/>
                          <a:latin typeface="微软雅黑" panose="020B0503020204020204" pitchFamily="34" charset="-122"/>
                          <a:ea typeface="微软雅黑" panose="020B0503020204020204" pitchFamily="34" charset="-122"/>
                        </a:rPr>
                        <a:t>抽查板面个数</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49A86"/>
                    </a:solidFill>
                  </a:tcPr>
                </a:tc>
                <a:tc>
                  <a:txBody>
                    <a:bodyPr/>
                    <a:lstStyle/>
                    <a:p>
                      <a:pPr algn="ctr" fontAlgn="ctr"/>
                      <a:r>
                        <a:rPr lang="zh-CN" altLang="en-US" sz="1050" b="0" i="0" u="none" strike="noStrike">
                          <a:solidFill>
                            <a:schemeClr val="bg1"/>
                          </a:solidFill>
                          <a:effectLst/>
                          <a:latin typeface="微软雅黑" panose="020B0503020204020204" pitchFamily="34" charset="-122"/>
                          <a:ea typeface="微软雅黑" panose="020B0503020204020204" pitchFamily="34" charset="-122"/>
                        </a:rPr>
                        <a:t>合格板面数</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49A86"/>
                    </a:solidFill>
                  </a:tcPr>
                </a:tc>
                <a:tc>
                  <a:txBody>
                    <a:bodyPr/>
                    <a:lstStyle/>
                    <a:p>
                      <a:pPr algn="ctr" fontAlgn="ctr"/>
                      <a:r>
                        <a:rPr lang="zh-CN" altLang="en-US" sz="1050" b="0" i="0" u="none" strike="noStrike" dirty="0">
                          <a:solidFill>
                            <a:schemeClr val="bg1"/>
                          </a:solidFill>
                          <a:effectLst/>
                          <a:latin typeface="微软雅黑" panose="020B0503020204020204" pitchFamily="34" charset="-122"/>
                          <a:ea typeface="微软雅黑" panose="020B0503020204020204" pitchFamily="34" charset="-122"/>
                        </a:rPr>
                        <a:t>合格率</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49A86"/>
                    </a:solidFill>
                  </a:tcPr>
                </a:tc>
                <a:tc>
                  <a:txBody>
                    <a:bodyPr/>
                    <a:lstStyle/>
                    <a:p>
                      <a:pPr algn="ctr" fontAlgn="ctr"/>
                      <a:r>
                        <a:rPr lang="zh-CN" altLang="en-US" sz="1050" b="0" i="0" u="none" strike="noStrike" dirty="0">
                          <a:solidFill>
                            <a:schemeClr val="bg1"/>
                          </a:solidFill>
                          <a:effectLst/>
                          <a:latin typeface="微软雅黑" panose="020B0503020204020204" pitchFamily="34" charset="-122"/>
                          <a:ea typeface="微软雅黑" panose="020B0503020204020204" pitchFamily="34" charset="-122"/>
                        </a:rPr>
                        <a:t>平均合格率</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49A86"/>
                    </a:solidFill>
                  </a:tcPr>
                </a:tc>
                <a:extLst>
                  <a:ext uri="{0D108BD9-81ED-4DB2-BD59-A6C34878D82A}">
                    <a16:rowId xmlns:a16="http://schemas.microsoft.com/office/drawing/2014/main" val="2083283579"/>
                  </a:ext>
                </a:extLst>
              </a:tr>
              <a:tr h="181079">
                <a:tc>
                  <a:txBody>
                    <a:bodyPr/>
                    <a:lstStyle/>
                    <a:p>
                      <a:pPr algn="ctr" fontAlgn="ctr"/>
                      <a:endParaRPr lang="zh-CN" altLang="en-US" sz="105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5</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3</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3</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dirty="0">
                          <a:effectLst/>
                          <a:latin typeface="微软雅黑" panose="020B0503020204020204" pitchFamily="34" charset="-122"/>
                          <a:ea typeface="微软雅黑" panose="020B0503020204020204" pitchFamily="34" charset="-122"/>
                        </a:rPr>
                        <a:t>100%</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rowSpan="9">
                  <a:txBody>
                    <a:bodyPr/>
                    <a:lstStyle/>
                    <a:p>
                      <a:pPr algn="ctr" fontAlgn="ctr"/>
                      <a:r>
                        <a:rPr lang="en-US" altLang="zh-CN" sz="1050" b="0" i="0" u="none" strike="noStrike" dirty="0">
                          <a:effectLst/>
                          <a:latin typeface="微软雅黑" panose="020B0503020204020204" pitchFamily="34" charset="-122"/>
                          <a:ea typeface="微软雅黑" panose="020B0503020204020204" pitchFamily="34" charset="-122"/>
                        </a:rPr>
                        <a:t>97.89%</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755532895"/>
                  </a:ext>
                </a:extLst>
              </a:tr>
              <a:tr h="181079">
                <a:tc>
                  <a:txBody>
                    <a:bodyPr/>
                    <a:lstStyle/>
                    <a:p>
                      <a:pPr algn="ctr" fontAlgn="ctr"/>
                      <a:endParaRPr lang="zh-CN" altLang="en-US" sz="105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4</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2</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2</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100%</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1222063987"/>
                  </a:ext>
                </a:extLst>
              </a:tr>
              <a:tr h="181079">
                <a:tc>
                  <a:txBody>
                    <a:bodyPr/>
                    <a:lstStyle/>
                    <a:p>
                      <a:pPr algn="ctr" fontAlgn="ctr"/>
                      <a:endParaRPr lang="zh-CN" altLang="en-US" sz="105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8</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7</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6</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86%</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3139760788"/>
                  </a:ext>
                </a:extLst>
              </a:tr>
              <a:tr h="181079">
                <a:tc>
                  <a:txBody>
                    <a:bodyPr/>
                    <a:lstStyle/>
                    <a:p>
                      <a:pPr algn="ctr" fontAlgn="ctr"/>
                      <a:endParaRPr lang="zh-CN" altLang="en-US" sz="105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4</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2</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2</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100%</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702506843"/>
                  </a:ext>
                </a:extLst>
              </a:tr>
              <a:tr h="181079">
                <a:tc>
                  <a:txBody>
                    <a:bodyPr/>
                    <a:lstStyle/>
                    <a:p>
                      <a:pPr algn="ctr" fontAlgn="ctr"/>
                      <a:endParaRPr lang="zh-CN" altLang="en-US" sz="105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dirty="0">
                          <a:effectLst/>
                          <a:latin typeface="微软雅黑" panose="020B0503020204020204" pitchFamily="34" charset="-122"/>
                          <a:ea typeface="微软雅黑" panose="020B0503020204020204" pitchFamily="34" charset="-122"/>
                        </a:rPr>
                        <a:t>7</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4</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4</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100%</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4105087955"/>
                  </a:ext>
                </a:extLst>
              </a:tr>
              <a:tr h="181079">
                <a:tc>
                  <a:txBody>
                    <a:bodyPr/>
                    <a:lstStyle/>
                    <a:p>
                      <a:pPr algn="ctr" fontAlgn="ctr"/>
                      <a:endParaRPr lang="zh-CN" altLang="en-US" sz="105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dirty="0">
                          <a:effectLst/>
                          <a:latin typeface="微软雅黑" panose="020B0503020204020204" pitchFamily="34" charset="-122"/>
                          <a:ea typeface="微软雅黑" panose="020B0503020204020204" pitchFamily="34" charset="-122"/>
                        </a:rPr>
                        <a:t>7</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7</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6</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86%</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3069300795"/>
                  </a:ext>
                </a:extLst>
              </a:tr>
              <a:tr h="181079">
                <a:tc>
                  <a:txBody>
                    <a:bodyPr/>
                    <a:lstStyle/>
                    <a:p>
                      <a:pPr algn="ctr" fontAlgn="ctr"/>
                      <a:endParaRPr lang="zh-CN" altLang="en-US" sz="105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6</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dirty="0">
                          <a:effectLst/>
                          <a:latin typeface="微软雅黑" panose="020B0503020204020204" pitchFamily="34" charset="-122"/>
                          <a:ea typeface="微软雅黑" panose="020B0503020204020204" pitchFamily="34" charset="-122"/>
                        </a:rPr>
                        <a:t>5</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5</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100%</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1745818636"/>
                  </a:ext>
                </a:extLst>
              </a:tr>
              <a:tr h="181079">
                <a:tc>
                  <a:txBody>
                    <a:bodyPr/>
                    <a:lstStyle/>
                    <a:p>
                      <a:pPr algn="ctr" fontAlgn="ctr"/>
                      <a:endParaRPr lang="zh-CN" altLang="en-US" sz="105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3</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2</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2</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100%</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1867984773"/>
                  </a:ext>
                </a:extLst>
              </a:tr>
              <a:tr h="181079">
                <a:tc>
                  <a:txBody>
                    <a:bodyPr/>
                    <a:lstStyle/>
                    <a:p>
                      <a:pPr algn="ctr" fontAlgn="ctr"/>
                      <a:endParaRPr lang="zh-CN" altLang="en-US" sz="105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a:effectLst/>
                          <a:latin typeface="微软雅黑" panose="020B0503020204020204" pitchFamily="34" charset="-122"/>
                          <a:ea typeface="微软雅黑" panose="020B0503020204020204" pitchFamily="34" charset="-122"/>
                        </a:rPr>
                        <a:t>4</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dirty="0">
                          <a:effectLst/>
                          <a:latin typeface="微软雅黑" panose="020B0503020204020204" pitchFamily="34" charset="-122"/>
                          <a:ea typeface="微软雅黑" panose="020B0503020204020204" pitchFamily="34" charset="-122"/>
                        </a:rPr>
                        <a:t>3</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dirty="0">
                          <a:effectLst/>
                          <a:latin typeface="微软雅黑" panose="020B0503020204020204" pitchFamily="34" charset="-122"/>
                          <a:ea typeface="微软雅黑" panose="020B0503020204020204" pitchFamily="34" charset="-122"/>
                        </a:rPr>
                        <a:t>3</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050" b="0" i="0" u="none" strike="noStrike" dirty="0">
                          <a:effectLst/>
                          <a:latin typeface="微软雅黑" panose="020B0503020204020204" pitchFamily="34" charset="-122"/>
                          <a:ea typeface="微软雅黑" panose="020B0503020204020204" pitchFamily="34" charset="-122"/>
                        </a:rPr>
                        <a:t>100%</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1945290264"/>
                  </a:ext>
                </a:extLst>
              </a:tr>
            </a:tbl>
          </a:graphicData>
        </a:graphic>
      </p:graphicFrame>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b="16020"/>
          <a:stretch/>
        </p:blipFill>
        <p:spPr>
          <a:xfrm>
            <a:off x="7773047" y="1866437"/>
            <a:ext cx="3317648" cy="2089620"/>
          </a:xfrm>
          <a:prstGeom prst="rect">
            <a:avLst/>
          </a:prstGeom>
          <a:ln w="38100">
            <a:solidFill>
              <a:schemeClr val="bg1"/>
            </a:solidFill>
          </a:ln>
          <a:effectLst>
            <a:outerShdw blurRad="50800" dist="38100" dir="5400000" algn="t" rotWithShape="0">
              <a:prstClr val="black">
                <a:alpha val="40000"/>
              </a:prstClr>
            </a:outerShdw>
          </a:effectLst>
        </p:spPr>
      </p:pic>
      <p:grpSp>
        <p:nvGrpSpPr>
          <p:cNvPr id="16" name="组合 15"/>
          <p:cNvGrpSpPr/>
          <p:nvPr/>
        </p:nvGrpSpPr>
        <p:grpSpPr>
          <a:xfrm>
            <a:off x="8713149" y="4137523"/>
            <a:ext cx="2153127" cy="2153127"/>
            <a:chOff x="8713149" y="4137523"/>
            <a:chExt cx="2153127" cy="2153127"/>
          </a:xfrm>
        </p:grpSpPr>
        <p:grpSp>
          <p:nvGrpSpPr>
            <p:cNvPr id="66" name="组合 65"/>
            <p:cNvGrpSpPr/>
            <p:nvPr/>
          </p:nvGrpSpPr>
          <p:grpSpPr>
            <a:xfrm>
              <a:off x="8713149" y="4137523"/>
              <a:ext cx="2153127" cy="2153127"/>
              <a:chOff x="8540885" y="642026"/>
              <a:chExt cx="3142034" cy="3142034"/>
            </a:xfrm>
          </p:grpSpPr>
          <p:sp>
            <p:nvSpPr>
              <p:cNvPr id="69" name="椭圆 68"/>
              <p:cNvSpPr/>
              <p:nvPr/>
            </p:nvSpPr>
            <p:spPr>
              <a:xfrm>
                <a:off x="8540885" y="642026"/>
                <a:ext cx="3142034" cy="3142034"/>
              </a:xfrm>
              <a:prstGeom prst="ellipse">
                <a:avLst/>
              </a:prstGeom>
              <a:solidFill>
                <a:srgbClr val="03816F"/>
              </a:solidFill>
              <a:ln w="12700" cap="flat" cmpd="sng" algn="ctr">
                <a:noFill/>
                <a:prstDash val="solid"/>
                <a:miter lim="800000"/>
              </a:ln>
              <a:effectLst/>
              <a:scene3d>
                <a:camera prst="orthographicFront"/>
                <a:lightRig rig="flat" dir="t"/>
              </a:scene3d>
              <a:sp3d>
                <a:bevelT w="152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0" name="椭圆 69"/>
              <p:cNvSpPr/>
              <p:nvPr/>
            </p:nvSpPr>
            <p:spPr>
              <a:xfrm>
                <a:off x="8815063" y="916204"/>
                <a:ext cx="2593678" cy="2593678"/>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1" name="타원 45"/>
              <p:cNvSpPr/>
              <p:nvPr/>
            </p:nvSpPr>
            <p:spPr>
              <a:xfrm rot="10800000">
                <a:off x="8694164" y="759557"/>
                <a:ext cx="2835476" cy="2860843"/>
              </a:xfrm>
              <a:prstGeom prst="ellipse">
                <a:avLst/>
              </a:prstGeom>
              <a:gradFill flip="none" rotWithShape="1">
                <a:gsLst>
                  <a:gs pos="78000">
                    <a:sysClr val="window" lastClr="FFFFFF">
                      <a:alpha val="0"/>
                    </a:sysClr>
                  </a:gs>
                  <a:gs pos="10000">
                    <a:sysClr val="window" lastClr="FFFFFF">
                      <a:alpha val="32000"/>
                    </a:sysClr>
                  </a:gs>
                  <a:gs pos="100000">
                    <a:sysClr val="window" lastClr="FFFFFF"/>
                  </a:gs>
                </a:gsLst>
                <a:path path="circle">
                  <a:fillToRect l="100000" b="100000"/>
                </a:path>
                <a:tileRect t="-100000" r="-100000"/>
              </a:gradFill>
              <a:ln w="25400" cap="flat" cmpd="sng" algn="ctr">
                <a:noFill/>
                <a:prstDash val="solid"/>
              </a:ln>
              <a:effectLst/>
            </p:spPr>
            <p:txBody>
              <a:bodyPr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a:ln>
                    <a:noFill/>
                  </a:ln>
                  <a:solidFill>
                    <a:prstClr val="white"/>
                  </a:solidFill>
                  <a:effectLst/>
                  <a:uLnTx/>
                  <a:uFillTx/>
                  <a:latin typeface="맑은 고딕"/>
                  <a:ea typeface="맑은 고딕" panose="020B0503020000020004" pitchFamily="34" charset="-127"/>
                </a:endParaRPr>
              </a:p>
            </p:txBody>
          </p:sp>
        </p:grpSp>
        <p:sp>
          <p:nvSpPr>
            <p:cNvPr id="11" name="矩形 10"/>
            <p:cNvSpPr/>
            <p:nvPr/>
          </p:nvSpPr>
          <p:spPr>
            <a:xfrm>
              <a:off x="8997488" y="4787706"/>
              <a:ext cx="1518364" cy="646331"/>
            </a:xfrm>
            <a:prstGeom prst="rect">
              <a:avLst/>
            </a:prstGeom>
          </p:spPr>
          <p:txBody>
            <a:bodyPr wrap="none">
              <a:spAutoFit/>
            </a:bodyPr>
            <a:lstStyle/>
            <a:p>
              <a:pPr lvl="0" algn="ctr" fontAlgn="ctr"/>
              <a:r>
                <a:rPr lang="en-US" altLang="zh-CN" sz="3600" dirty="0">
                  <a:solidFill>
                    <a:srgbClr val="049A86"/>
                  </a:solidFill>
                  <a:latin typeface="Impact" panose="020B0806030902050204" pitchFamily="34" charset="0"/>
                  <a:ea typeface="微软雅黑" panose="020B0503020204020204" pitchFamily="34" charset="-122"/>
                </a:rPr>
                <a:t>97.89%</a:t>
              </a:r>
            </a:p>
          </p:txBody>
        </p:sp>
        <p:sp>
          <p:nvSpPr>
            <p:cNvPr id="15" name="矩形 14"/>
            <p:cNvSpPr/>
            <p:nvPr/>
          </p:nvSpPr>
          <p:spPr>
            <a:xfrm>
              <a:off x="9120298" y="5287239"/>
              <a:ext cx="1338828" cy="369332"/>
            </a:xfrm>
            <a:prstGeom prst="rect">
              <a:avLst/>
            </a:prstGeom>
          </p:spPr>
          <p:txBody>
            <a:bodyPr wrap="none">
              <a:spAutoFit/>
            </a:bodyPr>
            <a:lstStyle/>
            <a:p>
              <a:pPr lvl="0" algn="ctr" font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平均合格率</a:t>
              </a:r>
            </a:p>
          </p:txBody>
        </p:sp>
      </p:grpSp>
      <p:grpSp>
        <p:nvGrpSpPr>
          <p:cNvPr id="58" name="组合 57"/>
          <p:cNvGrpSpPr/>
          <p:nvPr/>
        </p:nvGrpSpPr>
        <p:grpSpPr>
          <a:xfrm>
            <a:off x="0" y="5208454"/>
            <a:ext cx="12660635" cy="486723"/>
            <a:chOff x="0" y="5690658"/>
            <a:chExt cx="12660635" cy="486723"/>
          </a:xfrm>
        </p:grpSpPr>
        <p:grpSp>
          <p:nvGrpSpPr>
            <p:cNvPr id="59" name="组合 58"/>
            <p:cNvGrpSpPr/>
            <p:nvPr/>
          </p:nvGrpSpPr>
          <p:grpSpPr>
            <a:xfrm>
              <a:off x="0" y="5690658"/>
              <a:ext cx="12192000" cy="486723"/>
              <a:chOff x="0" y="4648708"/>
              <a:chExt cx="11420464" cy="1195501"/>
            </a:xfrm>
          </p:grpSpPr>
          <p:sp>
            <p:nvSpPr>
              <p:cNvPr id="61" name="矩形 60"/>
              <p:cNvSpPr/>
              <p:nvPr/>
            </p:nvSpPr>
            <p:spPr>
              <a:xfrm>
                <a:off x="0" y="4648708"/>
                <a:ext cx="11410122" cy="1195501"/>
              </a:xfrm>
              <a:prstGeom prst="rect">
                <a:avLst/>
              </a:prstGeom>
              <a:gradFill>
                <a:gsLst>
                  <a:gs pos="0">
                    <a:srgbClr val="EE6D03"/>
                  </a:gs>
                  <a:gs pos="62731">
                    <a:srgbClr val="F9A101"/>
                  </a:gs>
                  <a:gs pos="38500">
                    <a:srgbClr val="F58D02"/>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10342" y="4659054"/>
                <a:ext cx="11410122" cy="583283"/>
              </a:xfrm>
              <a:prstGeom prst="rect">
                <a:avLst/>
              </a:prstGeom>
              <a:gradFill>
                <a:gsLst>
                  <a:gs pos="0">
                    <a:srgbClr val="EE6D03">
                      <a:lumMod val="93000"/>
                    </a:srgbClr>
                  </a:gs>
                  <a:gs pos="100000">
                    <a:srgbClr val="F9A101">
                      <a:alpha val="0"/>
                    </a:srgbClr>
                  </a:gs>
                  <a:gs pos="41000">
                    <a:srgbClr val="F58D0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 name="矩形 59"/>
            <p:cNvSpPr/>
            <p:nvPr/>
          </p:nvSpPr>
          <p:spPr>
            <a:xfrm>
              <a:off x="1329641" y="5749882"/>
              <a:ext cx="11330994" cy="369332"/>
            </a:xfrm>
            <a:prstGeom prst="rect">
              <a:avLst/>
            </a:prstGeom>
          </p:spPr>
          <p:txBody>
            <a:bodyPr wrap="square">
              <a:spAutoFit/>
            </a:bodyPr>
            <a:lstStyle/>
            <a:p>
              <a:r>
                <a:rPr lang="zh-CN" altLang="en-US" b="1" dirty="0">
                  <a:solidFill>
                    <a:schemeClr val="bg1"/>
                  </a:solidFill>
                  <a:effectLst>
                    <a:outerShdw blurRad="38100" dist="38100" dir="2700000" algn="tl">
                      <a:srgbClr val="000000">
                        <a:alpha val="43137"/>
                      </a:srgbClr>
                    </a:outerShdw>
                  </a:effectLst>
                  <a:latin typeface="+mn-ea"/>
                </a:rPr>
                <a:t>确认分析：</a:t>
              </a:r>
              <a:r>
                <a:rPr lang="en-US" altLang="zh-CN" b="1" dirty="0" err="1">
                  <a:solidFill>
                    <a:schemeClr val="bg1"/>
                  </a:solidFill>
                  <a:effectLst>
                    <a:outerShdw blurRad="38100" dist="38100" dir="2700000" algn="tl">
                      <a:srgbClr val="000000">
                        <a:alpha val="43137"/>
                      </a:srgbClr>
                    </a:outerShdw>
                  </a:effectLst>
                  <a:latin typeface="+mn-ea"/>
                </a:rPr>
                <a:t>xxxxxxxxx</a:t>
              </a:r>
              <a:r>
                <a:rPr lang="zh-CN" altLang="en-US" b="1" dirty="0">
                  <a:solidFill>
                    <a:schemeClr val="bg1"/>
                  </a:solidFill>
                  <a:effectLst>
                    <a:outerShdw blurRad="38100" dist="38100" dir="2700000" algn="tl">
                      <a:srgbClr val="000000">
                        <a:alpha val="43137"/>
                      </a:srgbClr>
                    </a:outerShdw>
                  </a:effectLst>
                  <a:latin typeface="+mn-ea"/>
                </a:rPr>
                <a:t>供电公司的变电站电流互感器的导线质量合格，材质符合规程规定。</a:t>
              </a:r>
            </a:p>
          </p:txBody>
        </p:sp>
      </p:grpSp>
      <p:grpSp>
        <p:nvGrpSpPr>
          <p:cNvPr id="48" name="组合 47"/>
          <p:cNvGrpSpPr/>
          <p:nvPr/>
        </p:nvGrpSpPr>
        <p:grpSpPr>
          <a:xfrm rot="20793193">
            <a:off x="7442478" y="1816294"/>
            <a:ext cx="5263951" cy="1865845"/>
            <a:chOff x="6821477" y="2107018"/>
            <a:chExt cx="5905284" cy="2093170"/>
          </a:xfrm>
        </p:grpSpPr>
        <p:pic>
          <p:nvPicPr>
            <p:cNvPr id="45" name="图片 44"/>
            <p:cNvPicPr>
              <a:picLocks noChangeAspect="1"/>
            </p:cNvPicPr>
            <p:nvPr/>
          </p:nvPicPr>
          <p:blipFill rotWithShape="1">
            <a:blip r:embed="rId6">
              <a:extLst>
                <a:ext uri="{28A0092B-C50C-407E-A947-70E740481C1C}">
                  <a14:useLocalDpi xmlns:a14="http://schemas.microsoft.com/office/drawing/2010/main" val="0"/>
                </a:ext>
              </a:extLst>
            </a:blip>
            <a:srcRect r="34906" b="47989"/>
            <a:stretch/>
          </p:blipFill>
          <p:spPr>
            <a:xfrm>
              <a:off x="6821477" y="2107018"/>
              <a:ext cx="5905284" cy="2093170"/>
            </a:xfrm>
            <a:prstGeom prst="rect">
              <a:avLst/>
            </a:prstGeom>
          </p:spPr>
        </p:pic>
        <p:sp>
          <p:nvSpPr>
            <p:cNvPr id="67" name="任意多边形: 形状 66"/>
            <p:cNvSpPr/>
            <p:nvPr/>
          </p:nvSpPr>
          <p:spPr>
            <a:xfrm>
              <a:off x="8002274" y="2801394"/>
              <a:ext cx="1990428" cy="632651"/>
            </a:xfrm>
            <a:custGeom>
              <a:avLst/>
              <a:gdLst/>
              <a:ahLst/>
              <a:cxnLst/>
              <a:rect l="l" t="t" r="r" b="b"/>
              <a:pathLst>
                <a:path w="1990428" h="632651">
                  <a:moveTo>
                    <a:pt x="848544" y="433983"/>
                  </a:moveTo>
                  <a:lnTo>
                    <a:pt x="848544" y="450056"/>
                  </a:lnTo>
                  <a:cubicBezTo>
                    <a:pt x="886495" y="478185"/>
                    <a:pt x="922102" y="495486"/>
                    <a:pt x="955365" y="501960"/>
                  </a:cubicBezTo>
                  <a:cubicBezTo>
                    <a:pt x="988628" y="508434"/>
                    <a:pt x="1022338" y="508099"/>
                    <a:pt x="1056494" y="500955"/>
                  </a:cubicBezTo>
                  <a:cubicBezTo>
                    <a:pt x="1090650" y="493812"/>
                    <a:pt x="1124694" y="476399"/>
                    <a:pt x="1158627" y="448717"/>
                  </a:cubicBezTo>
                  <a:lnTo>
                    <a:pt x="1158627" y="433983"/>
                  </a:lnTo>
                  <a:close/>
                  <a:moveTo>
                    <a:pt x="848544" y="322138"/>
                  </a:moveTo>
                  <a:lnTo>
                    <a:pt x="848544" y="348258"/>
                  </a:lnTo>
                  <a:lnTo>
                    <a:pt x="1158627" y="348258"/>
                  </a:lnTo>
                  <a:lnTo>
                    <a:pt x="1158627" y="322138"/>
                  </a:lnTo>
                  <a:close/>
                  <a:moveTo>
                    <a:pt x="1137196" y="188193"/>
                  </a:moveTo>
                  <a:lnTo>
                    <a:pt x="1137196" y="243780"/>
                  </a:lnTo>
                  <a:lnTo>
                    <a:pt x="1190104" y="243780"/>
                  </a:lnTo>
                  <a:lnTo>
                    <a:pt x="1206178" y="243780"/>
                  </a:lnTo>
                  <a:lnTo>
                    <a:pt x="1206178" y="221010"/>
                  </a:lnTo>
                  <a:cubicBezTo>
                    <a:pt x="1206178" y="199132"/>
                    <a:pt x="1194792" y="188193"/>
                    <a:pt x="1172022" y="188193"/>
                  </a:cubicBezTo>
                  <a:close/>
                  <a:moveTo>
                    <a:pt x="967085" y="188193"/>
                  </a:moveTo>
                  <a:lnTo>
                    <a:pt x="967085" y="243780"/>
                  </a:lnTo>
                  <a:lnTo>
                    <a:pt x="1034728" y="243780"/>
                  </a:lnTo>
                  <a:lnTo>
                    <a:pt x="1034728" y="215652"/>
                  </a:lnTo>
                  <a:cubicBezTo>
                    <a:pt x="1034728" y="197346"/>
                    <a:pt x="1023342" y="188193"/>
                    <a:pt x="1000572" y="188193"/>
                  </a:cubicBezTo>
                  <a:close/>
                  <a:moveTo>
                    <a:pt x="798314" y="188193"/>
                  </a:moveTo>
                  <a:lnTo>
                    <a:pt x="798314" y="243780"/>
                  </a:lnTo>
                  <a:lnTo>
                    <a:pt x="864617" y="243780"/>
                  </a:lnTo>
                  <a:lnTo>
                    <a:pt x="864617" y="215652"/>
                  </a:lnTo>
                  <a:cubicBezTo>
                    <a:pt x="864617" y="197346"/>
                    <a:pt x="853678" y="188193"/>
                    <a:pt x="831801" y="188193"/>
                  </a:cubicBezTo>
                  <a:close/>
                  <a:moveTo>
                    <a:pt x="1619399" y="117202"/>
                  </a:moveTo>
                  <a:lnTo>
                    <a:pt x="1731243" y="117202"/>
                  </a:lnTo>
                  <a:lnTo>
                    <a:pt x="1731243" y="173459"/>
                  </a:lnTo>
                  <a:lnTo>
                    <a:pt x="1855812" y="173459"/>
                  </a:lnTo>
                  <a:lnTo>
                    <a:pt x="1855812" y="262533"/>
                  </a:lnTo>
                  <a:lnTo>
                    <a:pt x="1716509" y="262533"/>
                  </a:lnTo>
                  <a:lnTo>
                    <a:pt x="1704454" y="308074"/>
                  </a:lnTo>
                  <a:lnTo>
                    <a:pt x="1788840" y="308074"/>
                  </a:lnTo>
                  <a:lnTo>
                    <a:pt x="1855812" y="506983"/>
                  </a:lnTo>
                  <a:lnTo>
                    <a:pt x="1747986" y="506983"/>
                  </a:lnTo>
                  <a:lnTo>
                    <a:pt x="1689720" y="341561"/>
                  </a:lnTo>
                  <a:lnTo>
                    <a:pt x="1628105" y="506983"/>
                  </a:lnTo>
                  <a:lnTo>
                    <a:pt x="1508224" y="506983"/>
                  </a:lnTo>
                  <a:lnTo>
                    <a:pt x="1598637" y="262533"/>
                  </a:lnTo>
                  <a:lnTo>
                    <a:pt x="1510234" y="262533"/>
                  </a:lnTo>
                  <a:lnTo>
                    <a:pt x="1510234" y="173459"/>
                  </a:lnTo>
                  <a:lnTo>
                    <a:pt x="1619399" y="173459"/>
                  </a:lnTo>
                  <a:close/>
                  <a:moveTo>
                    <a:pt x="1483444" y="90413"/>
                  </a:moveTo>
                  <a:lnTo>
                    <a:pt x="1483444" y="541809"/>
                  </a:lnTo>
                  <a:lnTo>
                    <a:pt x="1877913" y="541809"/>
                  </a:lnTo>
                  <a:lnTo>
                    <a:pt x="1877913" y="143991"/>
                  </a:lnTo>
                  <a:cubicBezTo>
                    <a:pt x="1877913" y="108272"/>
                    <a:pt x="1859831" y="90413"/>
                    <a:pt x="1823666" y="90413"/>
                  </a:cubicBezTo>
                  <a:close/>
                  <a:moveTo>
                    <a:pt x="967085" y="78358"/>
                  </a:moveTo>
                  <a:lnTo>
                    <a:pt x="967085" y="110505"/>
                  </a:lnTo>
                  <a:lnTo>
                    <a:pt x="1034728" y="110505"/>
                  </a:lnTo>
                  <a:lnTo>
                    <a:pt x="1034728" y="100459"/>
                  </a:lnTo>
                  <a:cubicBezTo>
                    <a:pt x="1034728" y="85725"/>
                    <a:pt x="1022450" y="78358"/>
                    <a:pt x="997893" y="78358"/>
                  </a:cubicBezTo>
                  <a:close/>
                  <a:moveTo>
                    <a:pt x="1480766" y="1339"/>
                  </a:moveTo>
                  <a:lnTo>
                    <a:pt x="1890638" y="1339"/>
                  </a:lnTo>
                  <a:cubicBezTo>
                    <a:pt x="1956271" y="1339"/>
                    <a:pt x="1989534" y="37728"/>
                    <a:pt x="1990428" y="110505"/>
                  </a:cubicBezTo>
                  <a:lnTo>
                    <a:pt x="1989088" y="630882"/>
                  </a:lnTo>
                  <a:lnTo>
                    <a:pt x="1371600" y="630882"/>
                  </a:lnTo>
                  <a:lnTo>
                    <a:pt x="1371600" y="585341"/>
                  </a:lnTo>
                  <a:lnTo>
                    <a:pt x="1371600" y="541809"/>
                  </a:lnTo>
                  <a:lnTo>
                    <a:pt x="1371600" y="110505"/>
                  </a:lnTo>
                  <a:cubicBezTo>
                    <a:pt x="1371600" y="37728"/>
                    <a:pt x="1407989" y="1339"/>
                    <a:pt x="1480766" y="1339"/>
                  </a:cubicBezTo>
                  <a:close/>
                  <a:moveTo>
                    <a:pt x="688479" y="0"/>
                  </a:moveTo>
                  <a:lnTo>
                    <a:pt x="1318022" y="0"/>
                  </a:lnTo>
                  <a:lnTo>
                    <a:pt x="1318022" y="78358"/>
                  </a:lnTo>
                  <a:lnTo>
                    <a:pt x="1137196" y="78358"/>
                  </a:lnTo>
                  <a:lnTo>
                    <a:pt x="1137196" y="110505"/>
                  </a:lnTo>
                  <a:lnTo>
                    <a:pt x="1206178" y="110505"/>
                  </a:lnTo>
                  <a:cubicBezTo>
                    <a:pt x="1269578" y="110505"/>
                    <a:pt x="1301279" y="138410"/>
                    <a:pt x="1301279" y="194221"/>
                  </a:cubicBezTo>
                  <a:lnTo>
                    <a:pt x="1301279" y="322138"/>
                  </a:lnTo>
                  <a:lnTo>
                    <a:pt x="1266453" y="322138"/>
                  </a:lnTo>
                  <a:lnTo>
                    <a:pt x="1266453" y="348258"/>
                  </a:lnTo>
                  <a:lnTo>
                    <a:pt x="1318022" y="348258"/>
                  </a:lnTo>
                  <a:lnTo>
                    <a:pt x="1318022" y="433983"/>
                  </a:lnTo>
                  <a:lnTo>
                    <a:pt x="1266453" y="433983"/>
                  </a:lnTo>
                  <a:lnTo>
                    <a:pt x="1266453" y="490240"/>
                  </a:lnTo>
                  <a:cubicBezTo>
                    <a:pt x="1224930" y="520154"/>
                    <a:pt x="1184523" y="541139"/>
                    <a:pt x="1145232" y="553194"/>
                  </a:cubicBezTo>
                  <a:cubicBezTo>
                    <a:pt x="1204615" y="562124"/>
                    <a:pt x="1262212" y="563240"/>
                    <a:pt x="1318022" y="556543"/>
                  </a:cubicBezTo>
                  <a:lnTo>
                    <a:pt x="1318022" y="631552"/>
                  </a:lnTo>
                  <a:cubicBezTo>
                    <a:pt x="1218902" y="635124"/>
                    <a:pt x="1131615" y="629989"/>
                    <a:pt x="1056159" y="616148"/>
                  </a:cubicBezTo>
                  <a:lnTo>
                    <a:pt x="1001911" y="602084"/>
                  </a:lnTo>
                  <a:lnTo>
                    <a:pt x="915517" y="617488"/>
                  </a:lnTo>
                  <a:cubicBezTo>
                    <a:pt x="872654" y="628203"/>
                    <a:pt x="800993" y="632892"/>
                    <a:pt x="700534" y="631552"/>
                  </a:cubicBezTo>
                  <a:lnTo>
                    <a:pt x="699865" y="550515"/>
                  </a:lnTo>
                  <a:cubicBezTo>
                    <a:pt x="753889" y="555427"/>
                    <a:pt x="801440" y="554980"/>
                    <a:pt x="842516" y="549176"/>
                  </a:cubicBezTo>
                  <a:cubicBezTo>
                    <a:pt x="811709" y="534442"/>
                    <a:pt x="777776" y="512564"/>
                    <a:pt x="740718" y="483543"/>
                  </a:cubicBezTo>
                  <a:lnTo>
                    <a:pt x="740718" y="433983"/>
                  </a:lnTo>
                  <a:lnTo>
                    <a:pt x="685800" y="433983"/>
                  </a:lnTo>
                  <a:lnTo>
                    <a:pt x="685800" y="348258"/>
                  </a:lnTo>
                  <a:lnTo>
                    <a:pt x="740718" y="348258"/>
                  </a:lnTo>
                  <a:lnTo>
                    <a:pt x="740718" y="322138"/>
                  </a:lnTo>
                  <a:lnTo>
                    <a:pt x="703213" y="322138"/>
                  </a:lnTo>
                  <a:lnTo>
                    <a:pt x="703213" y="282625"/>
                  </a:lnTo>
                  <a:lnTo>
                    <a:pt x="703213" y="195560"/>
                  </a:lnTo>
                  <a:cubicBezTo>
                    <a:pt x="703213" y="138857"/>
                    <a:pt x="734914" y="110505"/>
                    <a:pt x="798314" y="110505"/>
                  </a:cubicBezTo>
                  <a:lnTo>
                    <a:pt x="864617" y="110505"/>
                  </a:lnTo>
                  <a:lnTo>
                    <a:pt x="864617" y="100459"/>
                  </a:lnTo>
                  <a:cubicBezTo>
                    <a:pt x="864617" y="85725"/>
                    <a:pt x="851892" y="78358"/>
                    <a:pt x="826443" y="78358"/>
                  </a:cubicBezTo>
                  <a:lnTo>
                    <a:pt x="688479" y="78358"/>
                  </a:lnTo>
                  <a:close/>
                  <a:moveTo>
                    <a:pt x="350937" y="0"/>
                  </a:moveTo>
                  <a:lnTo>
                    <a:pt x="460102" y="0"/>
                  </a:lnTo>
                  <a:lnTo>
                    <a:pt x="460102" y="49560"/>
                  </a:lnTo>
                  <a:lnTo>
                    <a:pt x="629543" y="49560"/>
                  </a:lnTo>
                  <a:lnTo>
                    <a:pt x="629543" y="136624"/>
                  </a:lnTo>
                  <a:lnTo>
                    <a:pt x="460102" y="136624"/>
                  </a:lnTo>
                  <a:lnTo>
                    <a:pt x="460102" y="251147"/>
                  </a:lnTo>
                  <a:lnTo>
                    <a:pt x="630883" y="251147"/>
                  </a:lnTo>
                  <a:lnTo>
                    <a:pt x="630883" y="338212"/>
                  </a:lnTo>
                  <a:lnTo>
                    <a:pt x="460102" y="338212"/>
                  </a:lnTo>
                  <a:lnTo>
                    <a:pt x="460102" y="454744"/>
                  </a:lnTo>
                  <a:lnTo>
                    <a:pt x="632222" y="454744"/>
                  </a:lnTo>
                  <a:lnTo>
                    <a:pt x="632222" y="541809"/>
                  </a:lnTo>
                  <a:lnTo>
                    <a:pt x="460102" y="541809"/>
                  </a:lnTo>
                  <a:lnTo>
                    <a:pt x="460102" y="632222"/>
                  </a:lnTo>
                  <a:lnTo>
                    <a:pt x="350937" y="632222"/>
                  </a:lnTo>
                  <a:close/>
                  <a:moveTo>
                    <a:pt x="168102" y="0"/>
                  </a:moveTo>
                  <a:lnTo>
                    <a:pt x="276597" y="0"/>
                  </a:lnTo>
                  <a:lnTo>
                    <a:pt x="276597" y="632222"/>
                  </a:lnTo>
                  <a:lnTo>
                    <a:pt x="168102" y="632222"/>
                  </a:lnTo>
                  <a:lnTo>
                    <a:pt x="168102" y="593378"/>
                  </a:lnTo>
                  <a:cubicBezTo>
                    <a:pt x="168102" y="558998"/>
                    <a:pt x="144215" y="541809"/>
                    <a:pt x="96441" y="541809"/>
                  </a:cubicBezTo>
                  <a:lnTo>
                    <a:pt x="0" y="541809"/>
                  </a:lnTo>
                  <a:lnTo>
                    <a:pt x="0" y="454744"/>
                  </a:lnTo>
                  <a:lnTo>
                    <a:pt x="168102" y="454744"/>
                  </a:lnTo>
                  <a:lnTo>
                    <a:pt x="168102" y="395808"/>
                  </a:lnTo>
                  <a:cubicBezTo>
                    <a:pt x="168102" y="357411"/>
                    <a:pt x="143322" y="338212"/>
                    <a:pt x="93762" y="338212"/>
                  </a:cubicBezTo>
                  <a:lnTo>
                    <a:pt x="1340" y="338212"/>
                  </a:lnTo>
                  <a:lnTo>
                    <a:pt x="1340" y="251147"/>
                  </a:lnTo>
                  <a:lnTo>
                    <a:pt x="168102" y="251147"/>
                  </a:lnTo>
                  <a:lnTo>
                    <a:pt x="168102" y="193551"/>
                  </a:lnTo>
                  <a:cubicBezTo>
                    <a:pt x="168102" y="154707"/>
                    <a:pt x="144215" y="135285"/>
                    <a:pt x="96441" y="135285"/>
                  </a:cubicBezTo>
                  <a:lnTo>
                    <a:pt x="0" y="135285"/>
                  </a:lnTo>
                  <a:lnTo>
                    <a:pt x="0" y="50899"/>
                  </a:lnTo>
                  <a:lnTo>
                    <a:pt x="168102" y="50899"/>
                  </a:lnTo>
                  <a:close/>
                </a:path>
              </a:pathLst>
            </a:custGeom>
            <a:solidFill>
              <a:schemeClr val="bg1"/>
            </a:solidFill>
            <a:ln>
              <a:noFill/>
            </a:ln>
            <a:effectLst>
              <a:outerShdw blurRad="50800" dist="38100" dir="5400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grpSp>
    </p:spTree>
    <p:custDataLst>
      <p:tags r:id="rId1"/>
    </p:custDataLst>
    <p:extLst>
      <p:ext uri="{BB962C8B-B14F-4D97-AF65-F5344CB8AC3E}">
        <p14:creationId xmlns:p14="http://schemas.microsoft.com/office/powerpoint/2010/main" val="4086728976"/>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childTnLst>
                          </p:cTn>
                        </p:par>
                        <p:par>
                          <p:cTn id="14" fill="hold">
                            <p:stCondLst>
                              <p:cond delay="1000"/>
                            </p:stCondLst>
                            <p:childTnLst>
                              <p:par>
                                <p:cTn id="15" presetID="2" presetClass="entr" presetSubtype="8" decel="100000"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750" fill="hold"/>
                                        <p:tgtEl>
                                          <p:spTgt spid="27"/>
                                        </p:tgtEl>
                                        <p:attrNameLst>
                                          <p:attrName>ppt_x</p:attrName>
                                        </p:attrNameLst>
                                      </p:cBhvr>
                                      <p:tavLst>
                                        <p:tav tm="0">
                                          <p:val>
                                            <p:strVal val="0-#ppt_w/2"/>
                                          </p:val>
                                        </p:tav>
                                        <p:tav tm="100000">
                                          <p:val>
                                            <p:strVal val="#ppt_x"/>
                                          </p:val>
                                        </p:tav>
                                      </p:tavLst>
                                    </p:anim>
                                    <p:anim calcmode="lin" valueType="num">
                                      <p:cBhvr additive="base">
                                        <p:cTn id="18" dur="750" fill="hold"/>
                                        <p:tgtEl>
                                          <p:spTgt spid="27"/>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2" presetClass="entr" presetSubtype="8" decel="100000"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750" fill="hold"/>
                                        <p:tgtEl>
                                          <p:spTgt spid="29"/>
                                        </p:tgtEl>
                                        <p:attrNameLst>
                                          <p:attrName>ppt_x</p:attrName>
                                        </p:attrNameLst>
                                      </p:cBhvr>
                                      <p:tavLst>
                                        <p:tav tm="0">
                                          <p:val>
                                            <p:strVal val="0-#ppt_w/2"/>
                                          </p:val>
                                        </p:tav>
                                        <p:tav tm="100000">
                                          <p:val>
                                            <p:strVal val="#ppt_x"/>
                                          </p:val>
                                        </p:tav>
                                      </p:tavLst>
                                    </p:anim>
                                    <p:anim calcmode="lin" valueType="num">
                                      <p:cBhvr additive="base">
                                        <p:cTn id="23" dur="750" fill="hold"/>
                                        <p:tgtEl>
                                          <p:spTgt spid="29"/>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31"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style.rotation</p:attrName>
                                        </p:attrNameLst>
                                      </p:cBhvr>
                                      <p:tavLst>
                                        <p:tav tm="0">
                                          <p:val>
                                            <p:fltVal val="90"/>
                                          </p:val>
                                        </p:tav>
                                        <p:tav tm="100000">
                                          <p:val>
                                            <p:fltVal val="0"/>
                                          </p:val>
                                        </p:tav>
                                      </p:tavLst>
                                    </p:anim>
                                    <p:animEffect transition="in" filter="fade">
                                      <p:cBhvr>
                                        <p:cTn id="30" dur="1000"/>
                                        <p:tgtEl>
                                          <p:spTgt spid="3"/>
                                        </p:tgtEl>
                                      </p:cBhvr>
                                    </p:animEffect>
                                  </p:childTnLst>
                                </p:cTn>
                              </p:par>
                            </p:childTnLst>
                          </p:cTn>
                        </p:par>
                        <p:par>
                          <p:cTn id="31" fill="hold">
                            <p:stCondLst>
                              <p:cond delay="3500"/>
                            </p:stCondLst>
                            <p:childTnLst>
                              <p:par>
                                <p:cTn id="32" presetID="18" presetClass="entr" presetSubtype="12"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strips(downLeft)">
                                      <p:cBhvr>
                                        <p:cTn id="34" dur="500"/>
                                        <p:tgtEl>
                                          <p:spTgt spid="2"/>
                                        </p:tgtEl>
                                      </p:cBhvr>
                                    </p:animEffect>
                                  </p:childTnLst>
                                </p:cTn>
                              </p:par>
                            </p:childTnLst>
                          </p:cTn>
                        </p:par>
                        <p:par>
                          <p:cTn id="35" fill="hold">
                            <p:stCondLst>
                              <p:cond delay="4000"/>
                            </p:stCondLst>
                            <p:childTnLst>
                              <p:par>
                                <p:cTn id="36" presetID="53" presetClass="entr" presetSubtype="16"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400" fill="hold"/>
                                        <p:tgtEl>
                                          <p:spTgt spid="16"/>
                                        </p:tgtEl>
                                        <p:attrNameLst>
                                          <p:attrName>ppt_w</p:attrName>
                                        </p:attrNameLst>
                                      </p:cBhvr>
                                      <p:tavLst>
                                        <p:tav tm="0">
                                          <p:val>
                                            <p:fltVal val="0"/>
                                          </p:val>
                                        </p:tav>
                                        <p:tav tm="100000">
                                          <p:val>
                                            <p:strVal val="#ppt_w"/>
                                          </p:val>
                                        </p:tav>
                                      </p:tavLst>
                                    </p:anim>
                                    <p:anim calcmode="lin" valueType="num">
                                      <p:cBhvr>
                                        <p:cTn id="39" dur="400" fill="hold"/>
                                        <p:tgtEl>
                                          <p:spTgt spid="16"/>
                                        </p:tgtEl>
                                        <p:attrNameLst>
                                          <p:attrName>ppt_h</p:attrName>
                                        </p:attrNameLst>
                                      </p:cBhvr>
                                      <p:tavLst>
                                        <p:tav tm="0">
                                          <p:val>
                                            <p:fltVal val="0"/>
                                          </p:val>
                                        </p:tav>
                                        <p:tav tm="100000">
                                          <p:val>
                                            <p:strVal val="#ppt_h"/>
                                          </p:val>
                                        </p:tav>
                                      </p:tavLst>
                                    </p:anim>
                                    <p:animEffect transition="in" filter="fade">
                                      <p:cBhvr>
                                        <p:cTn id="40" dur="400"/>
                                        <p:tgtEl>
                                          <p:spTgt spid="16"/>
                                        </p:tgtEl>
                                      </p:cBhvr>
                                    </p:animEffect>
                                  </p:childTnLst>
                                </p:cTn>
                              </p:par>
                              <p:par>
                                <p:cTn id="41" presetID="6" presetClass="emph" presetSubtype="0" fill="hold" nodeType="withEffect">
                                  <p:stCondLst>
                                    <p:cond delay="400"/>
                                  </p:stCondLst>
                                  <p:childTnLst>
                                    <p:animScale>
                                      <p:cBhvr>
                                        <p:cTn id="42" dur="200" fill="hold"/>
                                        <p:tgtEl>
                                          <p:spTgt spid="16"/>
                                        </p:tgtEl>
                                      </p:cBhvr>
                                      <p:by x="110000" y="110000"/>
                                    </p:animScale>
                                  </p:childTnLst>
                                </p:cTn>
                              </p:par>
                              <p:par>
                                <p:cTn id="43" presetID="6" presetClass="emph" presetSubtype="0" fill="hold" nodeType="withEffect">
                                  <p:stCondLst>
                                    <p:cond delay="600"/>
                                  </p:stCondLst>
                                  <p:childTnLst>
                                    <p:animScale>
                                      <p:cBhvr>
                                        <p:cTn id="44" dur="300" fill="hold"/>
                                        <p:tgtEl>
                                          <p:spTgt spid="16"/>
                                        </p:tgtEl>
                                      </p:cBhvr>
                                      <p:by x="90000" y="90000"/>
                                    </p:animScale>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nodeType="clickEffect">
                                  <p:stCondLst>
                                    <p:cond delay="0"/>
                                  </p:stCondLst>
                                  <p:childTnLst>
                                    <p:set>
                                      <p:cBhvr>
                                        <p:cTn id="48" dur="1" fill="hold">
                                          <p:stCondLst>
                                            <p:cond delay="0"/>
                                          </p:stCondLst>
                                        </p:cTn>
                                        <p:tgtEl>
                                          <p:spTgt spid="58"/>
                                        </p:tgtEl>
                                        <p:attrNameLst>
                                          <p:attrName>style.visibility</p:attrName>
                                        </p:attrNameLst>
                                      </p:cBhvr>
                                      <p:to>
                                        <p:strVal val="visible"/>
                                      </p:to>
                                    </p:set>
                                    <p:anim calcmode="lin" valueType="num">
                                      <p:cBhvr>
                                        <p:cTn id="49" dur="1000" fill="hold"/>
                                        <p:tgtEl>
                                          <p:spTgt spid="58"/>
                                        </p:tgtEl>
                                        <p:attrNameLst>
                                          <p:attrName>ppt_w</p:attrName>
                                        </p:attrNameLst>
                                      </p:cBhvr>
                                      <p:tavLst>
                                        <p:tav tm="0">
                                          <p:val>
                                            <p:strVal val="#ppt_w+.3"/>
                                          </p:val>
                                        </p:tav>
                                        <p:tav tm="100000">
                                          <p:val>
                                            <p:strVal val="#ppt_w"/>
                                          </p:val>
                                        </p:tav>
                                      </p:tavLst>
                                    </p:anim>
                                    <p:anim calcmode="lin" valueType="num">
                                      <p:cBhvr>
                                        <p:cTn id="50" dur="1000" fill="hold"/>
                                        <p:tgtEl>
                                          <p:spTgt spid="58"/>
                                        </p:tgtEl>
                                        <p:attrNameLst>
                                          <p:attrName>ppt_h</p:attrName>
                                        </p:attrNameLst>
                                      </p:cBhvr>
                                      <p:tavLst>
                                        <p:tav tm="0">
                                          <p:val>
                                            <p:strVal val="#ppt_h"/>
                                          </p:val>
                                        </p:tav>
                                        <p:tav tm="100000">
                                          <p:val>
                                            <p:strVal val="#ppt_h"/>
                                          </p:val>
                                        </p:tav>
                                      </p:tavLst>
                                    </p:anim>
                                    <p:animEffect transition="in" filter="fade">
                                      <p:cBhvr>
                                        <p:cTn id="51" dur="1000"/>
                                        <p:tgtEl>
                                          <p:spTgt spid="58"/>
                                        </p:tgtEl>
                                      </p:cBhvr>
                                    </p:animEffect>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left)">
                                      <p:cBhvr>
                                        <p:cTn id="5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表格 13"/>
          <p:cNvGraphicFramePr>
            <a:graphicFrameLocks noGrp="1"/>
          </p:cNvGraphicFramePr>
          <p:nvPr>
            <p:extLst>
              <p:ext uri="{D42A27DB-BD31-4B8C-83A1-F6EECF244321}">
                <p14:modId xmlns:p14="http://schemas.microsoft.com/office/powerpoint/2010/main" val="491312103"/>
              </p:ext>
            </p:extLst>
          </p:nvPr>
        </p:nvGraphicFramePr>
        <p:xfrm>
          <a:off x="2182684" y="4155767"/>
          <a:ext cx="5601791" cy="2105374"/>
        </p:xfrm>
        <a:graphic>
          <a:graphicData uri="http://schemas.openxmlformats.org/drawingml/2006/table">
            <a:tbl>
              <a:tblPr/>
              <a:tblGrid>
                <a:gridCol w="811294">
                  <a:extLst>
                    <a:ext uri="{9D8B030D-6E8A-4147-A177-3AD203B41FA5}">
                      <a16:colId xmlns:a16="http://schemas.microsoft.com/office/drawing/2014/main" val="2195674060"/>
                    </a:ext>
                  </a:extLst>
                </a:gridCol>
                <a:gridCol w="1014118">
                  <a:extLst>
                    <a:ext uri="{9D8B030D-6E8A-4147-A177-3AD203B41FA5}">
                      <a16:colId xmlns:a16="http://schemas.microsoft.com/office/drawing/2014/main" val="3844615529"/>
                    </a:ext>
                  </a:extLst>
                </a:gridCol>
                <a:gridCol w="1062408">
                  <a:extLst>
                    <a:ext uri="{9D8B030D-6E8A-4147-A177-3AD203B41FA5}">
                      <a16:colId xmlns:a16="http://schemas.microsoft.com/office/drawing/2014/main" val="3677023103"/>
                    </a:ext>
                  </a:extLst>
                </a:gridCol>
                <a:gridCol w="994801">
                  <a:extLst>
                    <a:ext uri="{9D8B030D-6E8A-4147-A177-3AD203B41FA5}">
                      <a16:colId xmlns:a16="http://schemas.microsoft.com/office/drawing/2014/main" val="2304672380"/>
                    </a:ext>
                  </a:extLst>
                </a:gridCol>
                <a:gridCol w="840269">
                  <a:extLst>
                    <a:ext uri="{9D8B030D-6E8A-4147-A177-3AD203B41FA5}">
                      <a16:colId xmlns:a16="http://schemas.microsoft.com/office/drawing/2014/main" val="1082360861"/>
                    </a:ext>
                  </a:extLst>
                </a:gridCol>
                <a:gridCol w="878901">
                  <a:extLst>
                    <a:ext uri="{9D8B030D-6E8A-4147-A177-3AD203B41FA5}">
                      <a16:colId xmlns:a16="http://schemas.microsoft.com/office/drawing/2014/main" val="1495976350"/>
                    </a:ext>
                  </a:extLst>
                </a:gridCol>
              </a:tblGrid>
              <a:tr h="200374">
                <a:tc gridSpan="6">
                  <a:txBody>
                    <a:bodyPr/>
                    <a:lstStyle/>
                    <a:p>
                      <a:pPr algn="ctr" fontAlgn="ctr"/>
                      <a:r>
                        <a:rPr lang="zh-CN" altLang="en-US" sz="1200" b="0" i="0" u="none" strike="noStrike" dirty="0">
                          <a:solidFill>
                            <a:schemeClr val="bg1"/>
                          </a:solidFill>
                          <a:effectLst/>
                          <a:latin typeface="微软雅黑" panose="020B0503020204020204" pitchFamily="34" charset="-122"/>
                          <a:ea typeface="微软雅黑" panose="020B0503020204020204" pitchFamily="34" charset="-122"/>
                        </a:rPr>
                        <a:t>变电站接线端子抽检统计表</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49A86"/>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4151981831"/>
                  </a:ext>
                </a:extLst>
              </a:tr>
              <a:tr h="171863">
                <a:tc>
                  <a:txBody>
                    <a:bodyPr/>
                    <a:lstStyle/>
                    <a:p>
                      <a:pPr algn="ctr" fontAlgn="ctr"/>
                      <a:r>
                        <a:rPr lang="zh-CN" altLang="en-US" sz="1200" b="0" i="0" u="none" strike="noStrike">
                          <a:solidFill>
                            <a:schemeClr val="bg1"/>
                          </a:solidFill>
                          <a:effectLst/>
                          <a:latin typeface="微软雅黑" panose="020B0503020204020204" pitchFamily="34" charset="-122"/>
                          <a:ea typeface="微软雅黑" panose="020B0503020204020204" pitchFamily="34" charset="-122"/>
                        </a:rPr>
                        <a:t>变电站</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49A86"/>
                    </a:solidFill>
                  </a:tcPr>
                </a:tc>
                <a:tc>
                  <a:txBody>
                    <a:bodyPr/>
                    <a:lstStyle/>
                    <a:p>
                      <a:pPr algn="ctr" fontAlgn="ctr"/>
                      <a:r>
                        <a:rPr lang="zh-CN" altLang="en-US" sz="1200" b="0" i="0" u="none" strike="noStrike">
                          <a:solidFill>
                            <a:schemeClr val="bg1"/>
                          </a:solidFill>
                          <a:effectLst/>
                          <a:latin typeface="微软雅黑" panose="020B0503020204020204" pitchFamily="34" charset="-122"/>
                          <a:ea typeface="微软雅黑" panose="020B0503020204020204" pitchFamily="34" charset="-122"/>
                        </a:rPr>
                        <a:t>备用板面个数</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49A86"/>
                    </a:solidFill>
                  </a:tcPr>
                </a:tc>
                <a:tc>
                  <a:txBody>
                    <a:bodyPr/>
                    <a:lstStyle/>
                    <a:p>
                      <a:pPr algn="ctr" fontAlgn="ctr"/>
                      <a:r>
                        <a:rPr lang="zh-CN" altLang="en-US" sz="1200" b="0" i="0" u="none" strike="noStrike">
                          <a:solidFill>
                            <a:schemeClr val="bg1"/>
                          </a:solidFill>
                          <a:effectLst/>
                          <a:latin typeface="微软雅黑" panose="020B0503020204020204" pitchFamily="34" charset="-122"/>
                          <a:ea typeface="微软雅黑" panose="020B0503020204020204" pitchFamily="34" charset="-122"/>
                        </a:rPr>
                        <a:t>抽查板面个数</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49A86"/>
                    </a:solidFill>
                  </a:tcPr>
                </a:tc>
                <a:tc>
                  <a:txBody>
                    <a:bodyPr/>
                    <a:lstStyle/>
                    <a:p>
                      <a:pPr algn="ctr" fontAlgn="ctr"/>
                      <a:r>
                        <a:rPr lang="zh-CN" altLang="en-US" sz="1200" b="0" i="0" u="none" strike="noStrike">
                          <a:solidFill>
                            <a:schemeClr val="bg1"/>
                          </a:solidFill>
                          <a:effectLst/>
                          <a:latin typeface="微软雅黑" panose="020B0503020204020204" pitchFamily="34" charset="-122"/>
                          <a:ea typeface="微软雅黑" panose="020B0503020204020204" pitchFamily="34" charset="-122"/>
                        </a:rPr>
                        <a:t>合格板面数</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49A86"/>
                    </a:solidFill>
                  </a:tcPr>
                </a:tc>
                <a:tc>
                  <a:txBody>
                    <a:bodyPr/>
                    <a:lstStyle/>
                    <a:p>
                      <a:pPr algn="ctr" fontAlgn="ctr"/>
                      <a:r>
                        <a:rPr lang="zh-CN" altLang="en-US" sz="1200" b="0" i="0" u="none" strike="noStrike">
                          <a:solidFill>
                            <a:schemeClr val="bg1"/>
                          </a:solidFill>
                          <a:effectLst/>
                          <a:latin typeface="微软雅黑" panose="020B0503020204020204" pitchFamily="34" charset="-122"/>
                          <a:ea typeface="微软雅黑" panose="020B0503020204020204" pitchFamily="34" charset="-122"/>
                        </a:rPr>
                        <a:t>合格率</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49A86"/>
                    </a:solidFill>
                  </a:tcPr>
                </a:tc>
                <a:tc>
                  <a:txBody>
                    <a:bodyPr/>
                    <a:lstStyle/>
                    <a:p>
                      <a:pPr algn="ctr" fontAlgn="ctr"/>
                      <a:r>
                        <a:rPr lang="zh-CN" altLang="en-US" sz="1200" b="0" i="0" u="none" strike="noStrike" dirty="0">
                          <a:solidFill>
                            <a:schemeClr val="bg1"/>
                          </a:solidFill>
                          <a:effectLst/>
                          <a:latin typeface="微软雅黑" panose="020B0503020204020204" pitchFamily="34" charset="-122"/>
                          <a:ea typeface="微软雅黑" panose="020B0503020204020204" pitchFamily="34" charset="-122"/>
                        </a:rPr>
                        <a:t>平均合格率</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49A86"/>
                    </a:solidFill>
                  </a:tcPr>
                </a:tc>
                <a:extLst>
                  <a:ext uri="{0D108BD9-81ED-4DB2-BD59-A6C34878D82A}">
                    <a16:rowId xmlns:a16="http://schemas.microsoft.com/office/drawing/2014/main" val="3736102112"/>
                  </a:ext>
                </a:extLst>
              </a:tr>
              <a:tr h="171863">
                <a:tc>
                  <a:txBody>
                    <a:bodyPr/>
                    <a:lstStyle/>
                    <a:p>
                      <a:pPr algn="ctr" fontAlgn="ctr"/>
                      <a:endParaRPr lang="zh-CN" altLang="en-US" sz="12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5</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3</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3</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100%</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rowSpan="9">
                  <a:txBody>
                    <a:bodyPr/>
                    <a:lstStyle/>
                    <a:p>
                      <a:pPr algn="ctr" fontAlgn="ctr"/>
                      <a:r>
                        <a:rPr lang="en-US" altLang="zh-CN" sz="1200" b="0" i="0" u="none" strike="noStrike" dirty="0">
                          <a:effectLst/>
                          <a:latin typeface="微软雅黑" panose="020B0503020204020204" pitchFamily="34" charset="-122"/>
                          <a:ea typeface="微软雅黑" panose="020B0503020204020204" pitchFamily="34" charset="-122"/>
                        </a:rPr>
                        <a:t>96.20%</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352405802"/>
                  </a:ext>
                </a:extLst>
              </a:tr>
              <a:tr h="171863">
                <a:tc>
                  <a:txBody>
                    <a:bodyPr/>
                    <a:lstStyle/>
                    <a:p>
                      <a:pPr algn="ctr" fontAlgn="ctr"/>
                      <a:endParaRPr lang="zh-CN" altLang="en-US" sz="12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4</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2</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2</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100%</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4261645335"/>
                  </a:ext>
                </a:extLst>
              </a:tr>
              <a:tr h="171863">
                <a:tc>
                  <a:txBody>
                    <a:bodyPr/>
                    <a:lstStyle/>
                    <a:p>
                      <a:pPr algn="ctr" fontAlgn="ctr"/>
                      <a:endParaRPr lang="zh-CN" altLang="en-US" sz="1200" b="0" i="0" u="none" strike="noStrike">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8</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6</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6</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100%</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4104833508"/>
                  </a:ext>
                </a:extLst>
              </a:tr>
              <a:tr h="171863">
                <a:tc>
                  <a:txBody>
                    <a:bodyPr/>
                    <a:lstStyle/>
                    <a:p>
                      <a:pPr algn="ctr" fontAlgn="ctr"/>
                      <a:endParaRPr lang="zh-CN" altLang="en-US" sz="12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4</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2</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2</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100%</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2091043728"/>
                  </a:ext>
                </a:extLst>
              </a:tr>
              <a:tr h="171863">
                <a:tc>
                  <a:txBody>
                    <a:bodyPr/>
                    <a:lstStyle/>
                    <a:p>
                      <a:pPr algn="ctr" fontAlgn="ctr"/>
                      <a:endParaRPr lang="zh-CN" altLang="en-US" sz="12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7</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6</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5</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83%</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1146672866"/>
                  </a:ext>
                </a:extLst>
              </a:tr>
              <a:tr h="171863">
                <a:tc>
                  <a:txBody>
                    <a:bodyPr/>
                    <a:lstStyle/>
                    <a:p>
                      <a:pPr algn="ctr" fontAlgn="ctr"/>
                      <a:endParaRPr lang="zh-CN" altLang="en-US" sz="12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7</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5</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5</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100%</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72158687"/>
                  </a:ext>
                </a:extLst>
              </a:tr>
              <a:tr h="171863">
                <a:tc>
                  <a:txBody>
                    <a:bodyPr/>
                    <a:lstStyle/>
                    <a:p>
                      <a:pPr algn="ctr" fontAlgn="ctr"/>
                      <a:endParaRPr lang="zh-CN" altLang="en-US" sz="12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6</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6</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5</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83%</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1980118384"/>
                  </a:ext>
                </a:extLst>
              </a:tr>
              <a:tr h="171863">
                <a:tc>
                  <a:txBody>
                    <a:bodyPr/>
                    <a:lstStyle/>
                    <a:p>
                      <a:pPr algn="ctr" fontAlgn="ctr"/>
                      <a:endParaRPr lang="zh-CN" altLang="en-US" sz="12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3</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2</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2</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100%</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4183332105"/>
                  </a:ext>
                </a:extLst>
              </a:tr>
              <a:tr h="171863">
                <a:tc>
                  <a:txBody>
                    <a:bodyPr/>
                    <a:lstStyle/>
                    <a:p>
                      <a:pPr algn="ctr" fontAlgn="ctr"/>
                      <a:endParaRPr lang="zh-CN" altLang="en-US" sz="1200" b="0" i="0" u="none" strike="noStrike" dirty="0">
                        <a:effectLst/>
                        <a:latin typeface="微软雅黑" panose="020B0503020204020204" pitchFamily="34" charset="-122"/>
                        <a:ea typeface="微软雅黑" panose="020B0503020204020204" pitchFamily="34" charset="-122"/>
                      </a:endParaRP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4</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3</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a:effectLst/>
                          <a:latin typeface="微软雅黑" panose="020B0503020204020204" pitchFamily="34" charset="-122"/>
                          <a:ea typeface="微软雅黑" panose="020B0503020204020204" pitchFamily="34" charset="-122"/>
                        </a:rPr>
                        <a:t>3</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fontAlgn="ctr"/>
                      <a:r>
                        <a:rPr lang="en-US" altLang="zh-CN" sz="1200" b="0" i="0" u="none" strike="noStrike" dirty="0">
                          <a:effectLst/>
                          <a:latin typeface="微软雅黑" panose="020B0503020204020204" pitchFamily="34" charset="-122"/>
                          <a:ea typeface="微软雅黑" panose="020B0503020204020204" pitchFamily="34" charset="-122"/>
                        </a:rPr>
                        <a:t>100%</a:t>
                      </a:r>
                    </a:p>
                  </a:txBody>
                  <a:tcPr marL="7620" marR="7620" marT="762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540200583"/>
                  </a:ext>
                </a:extLst>
              </a:tr>
            </a:tbl>
          </a:graphicData>
        </a:graphic>
      </p:graphicFrame>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b="7836"/>
          <a:stretch/>
        </p:blipFill>
        <p:spPr>
          <a:xfrm>
            <a:off x="7932327" y="1848689"/>
            <a:ext cx="3100808" cy="2143359"/>
          </a:xfrm>
          <a:prstGeom prst="rect">
            <a:avLst/>
          </a:prstGeom>
          <a:ln w="38100">
            <a:solidFill>
              <a:schemeClr val="bg1"/>
            </a:solidFill>
          </a:ln>
          <a:effectLst>
            <a:outerShdw blurRad="50800" dist="38100" dir="5400000" algn="t" rotWithShape="0">
              <a:prstClr val="black">
                <a:alpha val="40000"/>
              </a:prstClr>
            </a:outerShdw>
          </a:effectLst>
        </p:spPr>
      </p:pic>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贰</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1620957"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主要做法</a:t>
            </a:r>
          </a:p>
        </p:txBody>
      </p:sp>
      <p:grpSp>
        <p:nvGrpSpPr>
          <p:cNvPr id="50" name="组合 49"/>
          <p:cNvGrpSpPr/>
          <p:nvPr/>
        </p:nvGrpSpPr>
        <p:grpSpPr>
          <a:xfrm>
            <a:off x="1329641" y="1224955"/>
            <a:ext cx="5279322" cy="568597"/>
            <a:chOff x="7562867" y="2953930"/>
            <a:chExt cx="3099047" cy="902898"/>
          </a:xfrm>
        </p:grpSpPr>
        <p:grpSp>
          <p:nvGrpSpPr>
            <p:cNvPr id="51" name="组合 50"/>
            <p:cNvGrpSpPr/>
            <p:nvPr/>
          </p:nvGrpSpPr>
          <p:grpSpPr>
            <a:xfrm>
              <a:off x="7562867" y="2953930"/>
              <a:ext cx="3091245" cy="902898"/>
              <a:chOff x="7433188" y="2551594"/>
              <a:chExt cx="3091245" cy="902898"/>
            </a:xfrm>
          </p:grpSpPr>
          <p:sp>
            <p:nvSpPr>
              <p:cNvPr id="53"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4" name="圆角矩形 4"/>
              <p:cNvSpPr/>
              <p:nvPr/>
            </p:nvSpPr>
            <p:spPr>
              <a:xfrm>
                <a:off x="7444697" y="2631007"/>
                <a:ext cx="3065988" cy="566175"/>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5" name="椭圆 54"/>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椭圆 55"/>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57" name="图片 56"/>
              <p:cNvPicPr>
                <a:picLocks noChangeAspect="1"/>
              </p:cNvPicPr>
              <p:nvPr/>
            </p:nvPicPr>
            <p:blipFill>
              <a:blip r:embed="rId5"/>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52" name="文本框 51"/>
            <p:cNvSpPr txBox="1"/>
            <p:nvPr/>
          </p:nvSpPr>
          <p:spPr>
            <a:xfrm>
              <a:off x="7624214" y="3116106"/>
              <a:ext cx="3037700" cy="586477"/>
            </a:xfrm>
            <a:prstGeom prst="rect">
              <a:avLst/>
            </a:prstGeom>
            <a:noFill/>
          </p:spPr>
          <p:txBody>
            <a:bodyPr wrap="none" rtlCol="0">
              <a:spAutoFit/>
            </a:bodyPr>
            <a:lstStyle/>
            <a:p>
              <a:pPr lvl="0"/>
              <a:r>
                <a:rPr lang="zh-CN" altLang="en-US" b="1" kern="0" dirty="0">
                  <a:solidFill>
                    <a:schemeClr val="bg1"/>
                  </a:solidFill>
                  <a:latin typeface="微软雅黑" panose="020B0503020204020204" pitchFamily="34" charset="-122"/>
                </a:rPr>
                <a:t>（</a:t>
              </a:r>
              <a:r>
                <a:rPr lang="en-US" altLang="zh-CN" b="1" kern="0" dirty="0">
                  <a:solidFill>
                    <a:schemeClr val="bg1"/>
                  </a:solidFill>
                  <a:latin typeface="微软雅黑" panose="020B0503020204020204" pitchFamily="34" charset="-122"/>
                </a:rPr>
                <a:t>3</a:t>
              </a:r>
              <a:r>
                <a:rPr lang="zh-CN" altLang="en-US" b="1" kern="0" dirty="0">
                  <a:solidFill>
                    <a:schemeClr val="bg1"/>
                  </a:solidFill>
                  <a:latin typeface="微软雅黑" panose="020B0503020204020204" pitchFamily="34" charset="-122"/>
                </a:rPr>
                <a:t>）末端原因三：添加合适的原因标题原因添加</a:t>
              </a:r>
            </a:p>
          </p:txBody>
        </p:sp>
      </p:grpSp>
      <p:grpSp>
        <p:nvGrpSpPr>
          <p:cNvPr id="27" name="组合 26"/>
          <p:cNvGrpSpPr/>
          <p:nvPr/>
        </p:nvGrpSpPr>
        <p:grpSpPr>
          <a:xfrm>
            <a:off x="1434148" y="1943701"/>
            <a:ext cx="6188187" cy="1097748"/>
            <a:chOff x="1509839" y="2144613"/>
            <a:chExt cx="6188187" cy="1097748"/>
          </a:xfrm>
        </p:grpSpPr>
        <p:grpSp>
          <p:nvGrpSpPr>
            <p:cNvPr id="24" name="组合 23"/>
            <p:cNvGrpSpPr/>
            <p:nvPr/>
          </p:nvGrpSpPr>
          <p:grpSpPr>
            <a:xfrm>
              <a:off x="1509839" y="2144613"/>
              <a:ext cx="727023" cy="727023"/>
              <a:chOff x="1228019" y="3332475"/>
              <a:chExt cx="727023" cy="727023"/>
            </a:xfrm>
          </p:grpSpPr>
          <p:sp>
            <p:nvSpPr>
              <p:cNvPr id="37" name="椭圆 36"/>
              <p:cNvSpPr/>
              <p:nvPr/>
            </p:nvSpPr>
            <p:spPr>
              <a:xfrm>
                <a:off x="1228019" y="3332475"/>
                <a:ext cx="727023" cy="727023"/>
              </a:xfrm>
              <a:prstGeom prst="ellipse">
                <a:avLst/>
              </a:prstGeom>
              <a:solidFill>
                <a:srgbClr val="EE6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1362589" y="3495792"/>
                <a:ext cx="496003" cy="400388"/>
                <a:chOff x="5803923" y="4481996"/>
                <a:chExt cx="573106" cy="462628"/>
              </a:xfrm>
              <a:solidFill>
                <a:schemeClr val="bg1"/>
              </a:solidFill>
            </p:grpSpPr>
            <p:sp>
              <p:nvSpPr>
                <p:cNvPr id="39" name="Freeform 40"/>
                <p:cNvSpPr>
                  <a:spLocks noEditPoints="1"/>
                </p:cNvSpPr>
                <p:nvPr/>
              </p:nvSpPr>
              <p:spPr bwMode="auto">
                <a:xfrm>
                  <a:off x="5881258" y="4607665"/>
                  <a:ext cx="238909" cy="142241"/>
                </a:xfrm>
                <a:custGeom>
                  <a:avLst/>
                  <a:gdLst>
                    <a:gd name="T0" fmla="*/ 69 w 87"/>
                    <a:gd name="T1" fmla="*/ 52 h 52"/>
                    <a:gd name="T2" fmla="*/ 87 w 87"/>
                    <a:gd name="T3" fmla="*/ 34 h 52"/>
                    <a:gd name="T4" fmla="*/ 87 w 87"/>
                    <a:gd name="T5" fmla="*/ 24 h 52"/>
                    <a:gd name="T6" fmla="*/ 77 w 87"/>
                    <a:gd name="T7" fmla="*/ 18 h 52"/>
                    <a:gd name="T8" fmla="*/ 61 w 87"/>
                    <a:gd name="T9" fmla="*/ 18 h 52"/>
                    <a:gd name="T10" fmla="*/ 61 w 87"/>
                    <a:gd name="T11" fmla="*/ 17 h 52"/>
                    <a:gd name="T12" fmla="*/ 45 w 87"/>
                    <a:gd name="T13" fmla="*/ 0 h 52"/>
                    <a:gd name="T14" fmla="*/ 23 w 87"/>
                    <a:gd name="T15" fmla="*/ 0 h 52"/>
                    <a:gd name="T16" fmla="*/ 7 w 87"/>
                    <a:gd name="T17" fmla="*/ 17 h 52"/>
                    <a:gd name="T18" fmla="*/ 7 w 87"/>
                    <a:gd name="T19" fmla="*/ 18 h 52"/>
                    <a:gd name="T20" fmla="*/ 2 w 87"/>
                    <a:gd name="T21" fmla="*/ 18 h 52"/>
                    <a:gd name="T22" fmla="*/ 2 w 87"/>
                    <a:gd name="T23" fmla="*/ 42 h 52"/>
                    <a:gd name="T24" fmla="*/ 6 w 87"/>
                    <a:gd name="T25" fmla="*/ 52 h 52"/>
                    <a:gd name="T26" fmla="*/ 31 w 87"/>
                    <a:gd name="T27" fmla="*/ 52 h 52"/>
                    <a:gd name="T28" fmla="*/ 31 w 87"/>
                    <a:gd name="T29" fmla="*/ 50 h 52"/>
                    <a:gd name="T30" fmla="*/ 33 w 87"/>
                    <a:gd name="T31" fmla="*/ 47 h 52"/>
                    <a:gd name="T32" fmla="*/ 36 w 87"/>
                    <a:gd name="T33" fmla="*/ 47 h 52"/>
                    <a:gd name="T34" fmla="*/ 38 w 87"/>
                    <a:gd name="T35" fmla="*/ 50 h 52"/>
                    <a:gd name="T36" fmla="*/ 38 w 87"/>
                    <a:gd name="T37" fmla="*/ 52 h 52"/>
                    <a:gd name="T38" fmla="*/ 69 w 87"/>
                    <a:gd name="T39" fmla="*/ 52 h 52"/>
                    <a:gd name="T40" fmla="*/ 16 w 87"/>
                    <a:gd name="T41" fmla="*/ 18 h 52"/>
                    <a:gd name="T42" fmla="*/ 16 w 87"/>
                    <a:gd name="T43" fmla="*/ 17 h 52"/>
                    <a:gd name="T44" fmla="*/ 23 w 87"/>
                    <a:gd name="T45" fmla="*/ 9 h 52"/>
                    <a:gd name="T46" fmla="*/ 45 w 87"/>
                    <a:gd name="T47" fmla="*/ 9 h 52"/>
                    <a:gd name="T48" fmla="*/ 53 w 87"/>
                    <a:gd name="T49" fmla="*/ 17 h 52"/>
                    <a:gd name="T50" fmla="*/ 53 w 87"/>
                    <a:gd name="T51" fmla="*/ 18 h 52"/>
                    <a:gd name="T52" fmla="*/ 16 w 87"/>
                    <a:gd name="T53"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2">
                      <a:moveTo>
                        <a:pt x="69" y="52"/>
                      </a:moveTo>
                      <a:cubicBezTo>
                        <a:pt x="79" y="52"/>
                        <a:pt x="87" y="44"/>
                        <a:pt x="87" y="34"/>
                      </a:cubicBezTo>
                      <a:cubicBezTo>
                        <a:pt x="87" y="24"/>
                        <a:pt x="87" y="24"/>
                        <a:pt x="87" y="24"/>
                      </a:cubicBezTo>
                      <a:cubicBezTo>
                        <a:pt x="85" y="20"/>
                        <a:pt x="81" y="18"/>
                        <a:pt x="77" y="18"/>
                      </a:cubicBezTo>
                      <a:cubicBezTo>
                        <a:pt x="61" y="18"/>
                        <a:pt x="61" y="18"/>
                        <a:pt x="61" y="18"/>
                      </a:cubicBezTo>
                      <a:cubicBezTo>
                        <a:pt x="61" y="17"/>
                        <a:pt x="61" y="17"/>
                        <a:pt x="61" y="17"/>
                      </a:cubicBezTo>
                      <a:cubicBezTo>
                        <a:pt x="61" y="8"/>
                        <a:pt x="54" y="0"/>
                        <a:pt x="45" y="0"/>
                      </a:cubicBezTo>
                      <a:cubicBezTo>
                        <a:pt x="23" y="0"/>
                        <a:pt x="23" y="0"/>
                        <a:pt x="23" y="0"/>
                      </a:cubicBezTo>
                      <a:cubicBezTo>
                        <a:pt x="14" y="0"/>
                        <a:pt x="7" y="8"/>
                        <a:pt x="7" y="17"/>
                      </a:cubicBezTo>
                      <a:cubicBezTo>
                        <a:pt x="7" y="18"/>
                        <a:pt x="7" y="18"/>
                        <a:pt x="7" y="18"/>
                      </a:cubicBezTo>
                      <a:cubicBezTo>
                        <a:pt x="2" y="18"/>
                        <a:pt x="2" y="18"/>
                        <a:pt x="2" y="18"/>
                      </a:cubicBezTo>
                      <a:cubicBezTo>
                        <a:pt x="0" y="26"/>
                        <a:pt x="0" y="34"/>
                        <a:pt x="2" y="42"/>
                      </a:cubicBezTo>
                      <a:cubicBezTo>
                        <a:pt x="3" y="46"/>
                        <a:pt x="4" y="49"/>
                        <a:pt x="6" y="52"/>
                      </a:cubicBezTo>
                      <a:cubicBezTo>
                        <a:pt x="31" y="52"/>
                        <a:pt x="31" y="52"/>
                        <a:pt x="31" y="52"/>
                      </a:cubicBezTo>
                      <a:cubicBezTo>
                        <a:pt x="31" y="50"/>
                        <a:pt x="31" y="50"/>
                        <a:pt x="31" y="50"/>
                      </a:cubicBezTo>
                      <a:cubicBezTo>
                        <a:pt x="31" y="48"/>
                        <a:pt x="32" y="47"/>
                        <a:pt x="33" y="47"/>
                      </a:cubicBezTo>
                      <a:cubicBezTo>
                        <a:pt x="36" y="47"/>
                        <a:pt x="36" y="47"/>
                        <a:pt x="36" y="47"/>
                      </a:cubicBezTo>
                      <a:cubicBezTo>
                        <a:pt x="37" y="47"/>
                        <a:pt x="38" y="48"/>
                        <a:pt x="38" y="50"/>
                      </a:cubicBezTo>
                      <a:cubicBezTo>
                        <a:pt x="38" y="52"/>
                        <a:pt x="38" y="52"/>
                        <a:pt x="38" y="52"/>
                      </a:cubicBezTo>
                      <a:lnTo>
                        <a:pt x="69" y="52"/>
                      </a:lnTo>
                      <a:close/>
                      <a:moveTo>
                        <a:pt x="16" y="18"/>
                      </a:moveTo>
                      <a:cubicBezTo>
                        <a:pt x="16" y="17"/>
                        <a:pt x="16" y="17"/>
                        <a:pt x="16" y="17"/>
                      </a:cubicBezTo>
                      <a:cubicBezTo>
                        <a:pt x="16" y="12"/>
                        <a:pt x="19" y="9"/>
                        <a:pt x="23" y="9"/>
                      </a:cubicBezTo>
                      <a:cubicBezTo>
                        <a:pt x="45" y="9"/>
                        <a:pt x="45" y="9"/>
                        <a:pt x="45" y="9"/>
                      </a:cubicBezTo>
                      <a:cubicBezTo>
                        <a:pt x="49" y="9"/>
                        <a:pt x="53" y="12"/>
                        <a:pt x="53" y="17"/>
                      </a:cubicBezTo>
                      <a:cubicBezTo>
                        <a:pt x="53" y="18"/>
                        <a:pt x="53" y="18"/>
                        <a:pt x="53" y="18"/>
                      </a:cubicBezTo>
                      <a:lnTo>
                        <a:pt x="16" y="18"/>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41"/>
                <p:cNvSpPr>
                  <a:spLocks/>
                </p:cNvSpPr>
                <p:nvPr/>
              </p:nvSpPr>
              <p:spPr bwMode="auto">
                <a:xfrm>
                  <a:off x="5906116" y="4730572"/>
                  <a:ext cx="219575" cy="93907"/>
                </a:xfrm>
                <a:custGeom>
                  <a:avLst/>
                  <a:gdLst>
                    <a:gd name="T0" fmla="*/ 51 w 80"/>
                    <a:gd name="T1" fmla="*/ 33 h 34"/>
                    <a:gd name="T2" fmla="*/ 80 w 80"/>
                    <a:gd name="T3" fmla="*/ 12 h 34"/>
                    <a:gd name="T4" fmla="*/ 80 w 80"/>
                    <a:gd name="T5" fmla="*/ 0 h 34"/>
                    <a:gd name="T6" fmla="*/ 60 w 80"/>
                    <a:gd name="T7" fmla="*/ 13 h 34"/>
                    <a:gd name="T8" fmla="*/ 29 w 80"/>
                    <a:gd name="T9" fmla="*/ 13 h 34"/>
                    <a:gd name="T10" fmla="*/ 29 w 80"/>
                    <a:gd name="T11" fmla="*/ 16 h 34"/>
                    <a:gd name="T12" fmla="*/ 27 w 80"/>
                    <a:gd name="T13" fmla="*/ 18 h 34"/>
                    <a:gd name="T14" fmla="*/ 24 w 80"/>
                    <a:gd name="T15" fmla="*/ 18 h 34"/>
                    <a:gd name="T16" fmla="*/ 22 w 80"/>
                    <a:gd name="T17" fmla="*/ 16 h 34"/>
                    <a:gd name="T18" fmla="*/ 22 w 80"/>
                    <a:gd name="T19" fmla="*/ 13 h 34"/>
                    <a:gd name="T20" fmla="*/ 0 w 80"/>
                    <a:gd name="T21" fmla="*/ 13 h 34"/>
                    <a:gd name="T22" fmla="*/ 40 w 80"/>
                    <a:gd name="T23" fmla="*/ 34 h 34"/>
                    <a:gd name="T24" fmla="*/ 51 w 80"/>
                    <a:gd name="T25"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34">
                      <a:moveTo>
                        <a:pt x="51" y="33"/>
                      </a:moveTo>
                      <a:cubicBezTo>
                        <a:pt x="64" y="30"/>
                        <a:pt x="74" y="22"/>
                        <a:pt x="80" y="12"/>
                      </a:cubicBezTo>
                      <a:cubicBezTo>
                        <a:pt x="80" y="0"/>
                        <a:pt x="80" y="0"/>
                        <a:pt x="80" y="0"/>
                      </a:cubicBezTo>
                      <a:cubicBezTo>
                        <a:pt x="77" y="8"/>
                        <a:pt x="69" y="13"/>
                        <a:pt x="60" y="13"/>
                      </a:cubicBezTo>
                      <a:cubicBezTo>
                        <a:pt x="29" y="13"/>
                        <a:pt x="29" y="13"/>
                        <a:pt x="29" y="13"/>
                      </a:cubicBezTo>
                      <a:cubicBezTo>
                        <a:pt x="29" y="16"/>
                        <a:pt x="29" y="16"/>
                        <a:pt x="29" y="16"/>
                      </a:cubicBezTo>
                      <a:cubicBezTo>
                        <a:pt x="29" y="17"/>
                        <a:pt x="28" y="18"/>
                        <a:pt x="27" y="18"/>
                      </a:cubicBezTo>
                      <a:cubicBezTo>
                        <a:pt x="24" y="18"/>
                        <a:pt x="24" y="18"/>
                        <a:pt x="24" y="18"/>
                      </a:cubicBezTo>
                      <a:cubicBezTo>
                        <a:pt x="23" y="18"/>
                        <a:pt x="22" y="17"/>
                        <a:pt x="22" y="16"/>
                      </a:cubicBezTo>
                      <a:cubicBezTo>
                        <a:pt x="22" y="13"/>
                        <a:pt x="22" y="13"/>
                        <a:pt x="22" y="13"/>
                      </a:cubicBezTo>
                      <a:cubicBezTo>
                        <a:pt x="0" y="13"/>
                        <a:pt x="0" y="13"/>
                        <a:pt x="0" y="13"/>
                      </a:cubicBezTo>
                      <a:cubicBezTo>
                        <a:pt x="9" y="26"/>
                        <a:pt x="23" y="34"/>
                        <a:pt x="40" y="34"/>
                      </a:cubicBezTo>
                      <a:cubicBezTo>
                        <a:pt x="44" y="34"/>
                        <a:pt x="47" y="34"/>
                        <a:pt x="51" y="33"/>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2"/>
                <p:cNvSpPr>
                  <a:spLocks noEditPoints="1"/>
                </p:cNvSpPr>
                <p:nvPr/>
              </p:nvSpPr>
              <p:spPr bwMode="auto">
                <a:xfrm>
                  <a:off x="5803923" y="4481996"/>
                  <a:ext cx="573106" cy="462628"/>
                </a:xfrm>
                <a:custGeom>
                  <a:avLst/>
                  <a:gdLst>
                    <a:gd name="T0" fmla="*/ 200 w 209"/>
                    <a:gd name="T1" fmla="*/ 141 h 169"/>
                    <a:gd name="T2" fmla="*/ 160 w 209"/>
                    <a:gd name="T3" fmla="*/ 114 h 169"/>
                    <a:gd name="T4" fmla="*/ 148 w 209"/>
                    <a:gd name="T5" fmla="*/ 112 h 169"/>
                    <a:gd name="T6" fmla="*/ 144 w 209"/>
                    <a:gd name="T7" fmla="*/ 114 h 169"/>
                    <a:gd name="T8" fmla="*/ 138 w 209"/>
                    <a:gd name="T9" fmla="*/ 110 h 169"/>
                    <a:gd name="T10" fmla="*/ 144 w 209"/>
                    <a:gd name="T11" fmla="*/ 60 h 169"/>
                    <a:gd name="T12" fmla="*/ 60 w 209"/>
                    <a:gd name="T13" fmla="*/ 9 h 169"/>
                    <a:gd name="T14" fmla="*/ 9 w 209"/>
                    <a:gd name="T15" fmla="*/ 93 h 169"/>
                    <a:gd name="T16" fmla="*/ 93 w 209"/>
                    <a:gd name="T17" fmla="*/ 144 h 169"/>
                    <a:gd name="T18" fmla="*/ 129 w 209"/>
                    <a:gd name="T19" fmla="*/ 122 h 169"/>
                    <a:gd name="T20" fmla="*/ 136 w 209"/>
                    <a:gd name="T21" fmla="*/ 126 h 169"/>
                    <a:gd name="T22" fmla="*/ 143 w 209"/>
                    <a:gd name="T23" fmla="*/ 140 h 169"/>
                    <a:gd name="T24" fmla="*/ 183 w 209"/>
                    <a:gd name="T25" fmla="*/ 166 h 169"/>
                    <a:gd name="T26" fmla="*/ 195 w 209"/>
                    <a:gd name="T27" fmla="*/ 168 h 169"/>
                    <a:gd name="T28" fmla="*/ 204 w 209"/>
                    <a:gd name="T29" fmla="*/ 161 h 169"/>
                    <a:gd name="T30" fmla="*/ 200 w 209"/>
                    <a:gd name="T31" fmla="*/ 141 h 169"/>
                    <a:gd name="T32" fmla="*/ 90 w 209"/>
                    <a:gd name="T33" fmla="*/ 131 h 169"/>
                    <a:gd name="T34" fmla="*/ 22 w 209"/>
                    <a:gd name="T35" fmla="*/ 90 h 169"/>
                    <a:gd name="T36" fmla="*/ 63 w 209"/>
                    <a:gd name="T37" fmla="*/ 22 h 169"/>
                    <a:gd name="T38" fmla="*/ 132 w 209"/>
                    <a:gd name="T39" fmla="*/ 63 h 169"/>
                    <a:gd name="T40" fmla="*/ 90 w 209"/>
                    <a:gd name="T41" fmla="*/ 13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169">
                      <a:moveTo>
                        <a:pt x="200" y="141"/>
                      </a:moveTo>
                      <a:cubicBezTo>
                        <a:pt x="160" y="114"/>
                        <a:pt x="160" y="114"/>
                        <a:pt x="160" y="114"/>
                      </a:cubicBezTo>
                      <a:cubicBezTo>
                        <a:pt x="156" y="112"/>
                        <a:pt x="152" y="112"/>
                        <a:pt x="148" y="112"/>
                      </a:cubicBezTo>
                      <a:cubicBezTo>
                        <a:pt x="147" y="113"/>
                        <a:pt x="145" y="113"/>
                        <a:pt x="144" y="114"/>
                      </a:cubicBezTo>
                      <a:cubicBezTo>
                        <a:pt x="138" y="110"/>
                        <a:pt x="138" y="110"/>
                        <a:pt x="138" y="110"/>
                      </a:cubicBezTo>
                      <a:cubicBezTo>
                        <a:pt x="146" y="95"/>
                        <a:pt x="148" y="78"/>
                        <a:pt x="144" y="60"/>
                      </a:cubicBezTo>
                      <a:cubicBezTo>
                        <a:pt x="135" y="23"/>
                        <a:pt x="98" y="0"/>
                        <a:pt x="60" y="9"/>
                      </a:cubicBezTo>
                      <a:cubicBezTo>
                        <a:pt x="23" y="18"/>
                        <a:pt x="0" y="56"/>
                        <a:pt x="9" y="93"/>
                      </a:cubicBezTo>
                      <a:cubicBezTo>
                        <a:pt x="18" y="130"/>
                        <a:pt x="56" y="153"/>
                        <a:pt x="93" y="144"/>
                      </a:cubicBezTo>
                      <a:cubicBezTo>
                        <a:pt x="108" y="140"/>
                        <a:pt x="120" y="132"/>
                        <a:pt x="129" y="122"/>
                      </a:cubicBezTo>
                      <a:cubicBezTo>
                        <a:pt x="136" y="126"/>
                        <a:pt x="136" y="126"/>
                        <a:pt x="136" y="126"/>
                      </a:cubicBezTo>
                      <a:cubicBezTo>
                        <a:pt x="136" y="131"/>
                        <a:pt x="138" y="137"/>
                        <a:pt x="143" y="140"/>
                      </a:cubicBezTo>
                      <a:cubicBezTo>
                        <a:pt x="183" y="166"/>
                        <a:pt x="183" y="166"/>
                        <a:pt x="183" y="166"/>
                      </a:cubicBezTo>
                      <a:cubicBezTo>
                        <a:pt x="187" y="168"/>
                        <a:pt x="191" y="169"/>
                        <a:pt x="195" y="168"/>
                      </a:cubicBezTo>
                      <a:cubicBezTo>
                        <a:pt x="199" y="167"/>
                        <a:pt x="202" y="165"/>
                        <a:pt x="204" y="161"/>
                      </a:cubicBezTo>
                      <a:cubicBezTo>
                        <a:pt x="209" y="154"/>
                        <a:pt x="207" y="145"/>
                        <a:pt x="200" y="141"/>
                      </a:cubicBezTo>
                      <a:close/>
                      <a:moveTo>
                        <a:pt x="90" y="131"/>
                      </a:moveTo>
                      <a:cubicBezTo>
                        <a:pt x="60" y="139"/>
                        <a:pt x="29" y="120"/>
                        <a:pt x="22" y="90"/>
                      </a:cubicBezTo>
                      <a:cubicBezTo>
                        <a:pt x="15" y="60"/>
                        <a:pt x="33" y="29"/>
                        <a:pt x="63" y="22"/>
                      </a:cubicBezTo>
                      <a:cubicBezTo>
                        <a:pt x="94" y="14"/>
                        <a:pt x="124" y="33"/>
                        <a:pt x="132" y="63"/>
                      </a:cubicBezTo>
                      <a:cubicBezTo>
                        <a:pt x="139" y="94"/>
                        <a:pt x="120" y="124"/>
                        <a:pt x="90" y="131"/>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5" name="矩形 24"/>
            <p:cNvSpPr/>
            <p:nvPr/>
          </p:nvSpPr>
          <p:spPr>
            <a:xfrm>
              <a:off x="2244811" y="2503697"/>
              <a:ext cx="5453215" cy="738664"/>
            </a:xfrm>
            <a:prstGeom prst="rect">
              <a:avLst/>
            </a:prstGeom>
          </p:spPr>
          <p:txBody>
            <a:bodyPr wrap="square">
              <a:spAutoFit/>
            </a:bodyPr>
            <a:lstStyle/>
            <a:p>
              <a:pPr lvl="0"/>
              <a:r>
                <a:rPr lang="zh-CN" altLang="en-US" sz="1400" dirty="0">
                  <a:solidFill>
                    <a:prstClr val="black"/>
                  </a:solidFill>
                </a:rPr>
                <a:t>单击此处单击此处添加合适的描述描述添加单击此处添加合适的描述描述添加单击此处单击此处添加合适的描述描述添加单击此处添加合适的描述描述添加</a:t>
              </a:r>
            </a:p>
          </p:txBody>
        </p:sp>
        <p:sp>
          <p:nvSpPr>
            <p:cNvPr id="26" name="矩形 25"/>
            <p:cNvSpPr/>
            <p:nvPr/>
          </p:nvSpPr>
          <p:spPr>
            <a:xfrm>
              <a:off x="2258375" y="2202836"/>
              <a:ext cx="1338828" cy="369332"/>
            </a:xfrm>
            <a:prstGeom prst="rect">
              <a:avLst/>
            </a:prstGeom>
          </p:spPr>
          <p:txBody>
            <a:bodyPr wrap="none">
              <a:spAutoFit/>
            </a:bodyPr>
            <a:lstStyle/>
            <a:p>
              <a:r>
                <a:rPr lang="zh-CN" altLang="en-US" b="1" dirty="0">
                  <a:solidFill>
                    <a:srgbClr val="EE6D03"/>
                  </a:solidFill>
                </a:rPr>
                <a:t>确认标准：</a:t>
              </a:r>
              <a:endParaRPr lang="zh-CN" altLang="en-US" sz="2400" b="1" dirty="0">
                <a:solidFill>
                  <a:srgbClr val="EE6D03"/>
                </a:solidFill>
              </a:endParaRPr>
            </a:p>
          </p:txBody>
        </p:sp>
      </p:grpSp>
      <p:grpSp>
        <p:nvGrpSpPr>
          <p:cNvPr id="29" name="组合 28"/>
          <p:cNvGrpSpPr/>
          <p:nvPr/>
        </p:nvGrpSpPr>
        <p:grpSpPr>
          <a:xfrm>
            <a:off x="1440679" y="3035712"/>
            <a:ext cx="5929292" cy="1083156"/>
            <a:chOff x="1427635" y="3306236"/>
            <a:chExt cx="5929292" cy="1083156"/>
          </a:xfrm>
        </p:grpSpPr>
        <p:sp>
          <p:nvSpPr>
            <p:cNvPr id="13" name="矩形 12"/>
            <p:cNvSpPr/>
            <p:nvPr/>
          </p:nvSpPr>
          <p:spPr>
            <a:xfrm>
              <a:off x="2171143" y="3650728"/>
              <a:ext cx="5185784" cy="738664"/>
            </a:xfrm>
            <a:prstGeom prst="rect">
              <a:avLst/>
            </a:prstGeom>
          </p:spPr>
          <p:txBody>
            <a:bodyPr wrap="square">
              <a:spAutoFit/>
            </a:bodyPr>
            <a:lstStyle/>
            <a:p>
              <a:r>
                <a:rPr lang="zh-CN" altLang="en-US" sz="1400" dirty="0"/>
                <a:t>单击此处单击此处添加合适的描述描述添加单击此处添加合适的描述描述添加单击此处单击此处添加合适的描述描述添加单击此处添加合适的描述描述添加</a:t>
              </a:r>
            </a:p>
          </p:txBody>
        </p:sp>
        <p:grpSp>
          <p:nvGrpSpPr>
            <p:cNvPr id="22" name="组合 21"/>
            <p:cNvGrpSpPr/>
            <p:nvPr/>
          </p:nvGrpSpPr>
          <p:grpSpPr>
            <a:xfrm>
              <a:off x="1427635" y="3306236"/>
              <a:ext cx="727023" cy="727023"/>
              <a:chOff x="1271390" y="2335573"/>
              <a:chExt cx="727023" cy="727023"/>
            </a:xfrm>
          </p:grpSpPr>
          <p:sp>
            <p:nvSpPr>
              <p:cNvPr id="21" name="椭圆 20"/>
              <p:cNvSpPr/>
              <p:nvPr/>
            </p:nvSpPr>
            <p:spPr>
              <a:xfrm>
                <a:off x="1271390" y="2335573"/>
                <a:ext cx="727023" cy="727023"/>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reeform 38"/>
              <p:cNvSpPr>
                <a:spLocks noEditPoints="1"/>
              </p:cNvSpPr>
              <p:nvPr/>
            </p:nvSpPr>
            <p:spPr bwMode="auto">
              <a:xfrm>
                <a:off x="1480906" y="2465242"/>
                <a:ext cx="316475" cy="433347"/>
              </a:xfrm>
              <a:custGeom>
                <a:avLst/>
                <a:gdLst>
                  <a:gd name="T0" fmla="*/ 82 w 625"/>
                  <a:gd name="T1" fmla="*/ 138 h 853"/>
                  <a:gd name="T2" fmla="*/ 69 w 625"/>
                  <a:gd name="T3" fmla="*/ 853 h 853"/>
                  <a:gd name="T4" fmla="*/ 625 w 625"/>
                  <a:gd name="T5" fmla="*/ 210 h 853"/>
                  <a:gd name="T6" fmla="*/ 577 w 625"/>
                  <a:gd name="T7" fmla="*/ 225 h 853"/>
                  <a:gd name="T8" fmla="*/ 71 w 625"/>
                  <a:gd name="T9" fmla="*/ 803 h 853"/>
                  <a:gd name="T10" fmla="*/ 270 w 625"/>
                  <a:gd name="T11" fmla="*/ 91 h 853"/>
                  <a:gd name="T12" fmla="*/ 354 w 625"/>
                  <a:gd name="T13" fmla="*/ 91 h 853"/>
                  <a:gd name="T14" fmla="*/ 311 w 625"/>
                  <a:gd name="T15" fmla="*/ 136 h 853"/>
                  <a:gd name="T16" fmla="*/ 218 w 625"/>
                  <a:gd name="T17" fmla="*/ 93 h 853"/>
                  <a:gd name="T18" fmla="*/ 114 w 625"/>
                  <a:gd name="T19" fmla="*/ 216 h 853"/>
                  <a:gd name="T20" fmla="*/ 510 w 625"/>
                  <a:gd name="T21" fmla="*/ 216 h 853"/>
                  <a:gd name="T22" fmla="*/ 406 w 625"/>
                  <a:gd name="T23" fmla="*/ 93 h 853"/>
                  <a:gd name="T24" fmla="*/ 218 w 625"/>
                  <a:gd name="T25" fmla="*/ 93 h 853"/>
                  <a:gd name="T26" fmla="*/ 220 w 625"/>
                  <a:gd name="T27" fmla="*/ 648 h 853"/>
                  <a:gd name="T28" fmla="*/ 151 w 625"/>
                  <a:gd name="T29" fmla="*/ 667 h 853"/>
                  <a:gd name="T30" fmla="*/ 136 w 625"/>
                  <a:gd name="T31" fmla="*/ 682 h 853"/>
                  <a:gd name="T32" fmla="*/ 220 w 625"/>
                  <a:gd name="T33" fmla="*/ 689 h 853"/>
                  <a:gd name="T34" fmla="*/ 132 w 625"/>
                  <a:gd name="T35" fmla="*/ 732 h 853"/>
                  <a:gd name="T36" fmla="*/ 242 w 625"/>
                  <a:gd name="T37" fmla="*/ 678 h 853"/>
                  <a:gd name="T38" fmla="*/ 242 w 625"/>
                  <a:gd name="T39" fmla="*/ 643 h 853"/>
                  <a:gd name="T40" fmla="*/ 110 w 625"/>
                  <a:gd name="T41" fmla="*/ 650 h 853"/>
                  <a:gd name="T42" fmla="*/ 214 w 625"/>
                  <a:gd name="T43" fmla="*/ 760 h 853"/>
                  <a:gd name="T44" fmla="*/ 214 w 625"/>
                  <a:gd name="T45" fmla="*/ 335 h 853"/>
                  <a:gd name="T46" fmla="*/ 151 w 625"/>
                  <a:gd name="T47" fmla="*/ 354 h 853"/>
                  <a:gd name="T48" fmla="*/ 173 w 625"/>
                  <a:gd name="T49" fmla="*/ 410 h 853"/>
                  <a:gd name="T50" fmla="*/ 132 w 625"/>
                  <a:gd name="T51" fmla="*/ 425 h 853"/>
                  <a:gd name="T52" fmla="*/ 214 w 625"/>
                  <a:gd name="T53" fmla="*/ 313 h 853"/>
                  <a:gd name="T54" fmla="*/ 110 w 625"/>
                  <a:gd name="T55" fmla="*/ 423 h 853"/>
                  <a:gd name="T56" fmla="*/ 241 w 625"/>
                  <a:gd name="T57" fmla="*/ 360 h 853"/>
                  <a:gd name="T58" fmla="*/ 240 w 625"/>
                  <a:gd name="T59" fmla="*/ 330 h 853"/>
                  <a:gd name="T60" fmla="*/ 220 w 625"/>
                  <a:gd name="T61" fmla="*/ 503 h 853"/>
                  <a:gd name="T62" fmla="*/ 136 w 625"/>
                  <a:gd name="T63" fmla="*/ 525 h 853"/>
                  <a:gd name="T64" fmla="*/ 220 w 625"/>
                  <a:gd name="T65" fmla="*/ 581 h 853"/>
                  <a:gd name="T66" fmla="*/ 241 w 625"/>
                  <a:gd name="T67" fmla="*/ 487 h 853"/>
                  <a:gd name="T68" fmla="*/ 110 w 625"/>
                  <a:gd name="T69" fmla="*/ 492 h 853"/>
                  <a:gd name="T70" fmla="*/ 220 w 625"/>
                  <a:gd name="T71" fmla="*/ 602 h 853"/>
                  <a:gd name="T72" fmla="*/ 289 w 625"/>
                  <a:gd name="T73" fmla="*/ 465 h 853"/>
                  <a:gd name="T74" fmla="*/ 326 w 625"/>
                  <a:gd name="T75" fmla="*/ 723 h 853"/>
                  <a:gd name="T76" fmla="*/ 501 w 625"/>
                  <a:gd name="T77" fmla="*/ 669 h 853"/>
                  <a:gd name="T78" fmla="*/ 320 w 625"/>
                  <a:gd name="T79" fmla="*/ 717 h 853"/>
                  <a:gd name="T80" fmla="*/ 501 w 625"/>
                  <a:gd name="T81" fmla="*/ 507 h 853"/>
                  <a:gd name="T82" fmla="*/ 320 w 625"/>
                  <a:gd name="T83" fmla="*/ 410 h 853"/>
                  <a:gd name="T84" fmla="*/ 320 w 625"/>
                  <a:gd name="T85" fmla="*/ 352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5" h="853">
                    <a:moveTo>
                      <a:pt x="47" y="225"/>
                    </a:moveTo>
                    <a:cubicBezTo>
                      <a:pt x="47" y="201"/>
                      <a:pt x="58" y="189"/>
                      <a:pt x="82" y="188"/>
                    </a:cubicBezTo>
                    <a:lnTo>
                      <a:pt x="82" y="138"/>
                    </a:lnTo>
                    <a:cubicBezTo>
                      <a:pt x="39" y="139"/>
                      <a:pt x="0" y="167"/>
                      <a:pt x="0" y="210"/>
                    </a:cubicBezTo>
                    <a:lnTo>
                      <a:pt x="0" y="784"/>
                    </a:lnTo>
                    <a:cubicBezTo>
                      <a:pt x="0" y="819"/>
                      <a:pt x="34" y="853"/>
                      <a:pt x="69" y="853"/>
                    </a:cubicBezTo>
                    <a:lnTo>
                      <a:pt x="555" y="853"/>
                    </a:lnTo>
                    <a:cubicBezTo>
                      <a:pt x="590" y="853"/>
                      <a:pt x="625" y="819"/>
                      <a:pt x="625" y="784"/>
                    </a:cubicBezTo>
                    <a:lnTo>
                      <a:pt x="625" y="210"/>
                    </a:lnTo>
                    <a:cubicBezTo>
                      <a:pt x="625" y="167"/>
                      <a:pt x="586" y="139"/>
                      <a:pt x="542" y="138"/>
                    </a:cubicBezTo>
                    <a:lnTo>
                      <a:pt x="542" y="188"/>
                    </a:lnTo>
                    <a:cubicBezTo>
                      <a:pt x="566" y="189"/>
                      <a:pt x="577" y="201"/>
                      <a:pt x="577" y="225"/>
                    </a:cubicBezTo>
                    <a:lnTo>
                      <a:pt x="577" y="768"/>
                    </a:lnTo>
                    <a:cubicBezTo>
                      <a:pt x="577" y="786"/>
                      <a:pt x="570" y="803"/>
                      <a:pt x="553" y="803"/>
                    </a:cubicBezTo>
                    <a:lnTo>
                      <a:pt x="71" y="803"/>
                    </a:lnTo>
                    <a:cubicBezTo>
                      <a:pt x="53" y="803"/>
                      <a:pt x="47" y="783"/>
                      <a:pt x="47" y="764"/>
                    </a:cubicBezTo>
                    <a:lnTo>
                      <a:pt x="47" y="225"/>
                    </a:lnTo>
                    <a:close/>
                    <a:moveTo>
                      <a:pt x="270" y="91"/>
                    </a:moveTo>
                    <a:cubicBezTo>
                      <a:pt x="270" y="71"/>
                      <a:pt x="289" y="52"/>
                      <a:pt x="309" y="52"/>
                    </a:cubicBezTo>
                    <a:lnTo>
                      <a:pt x="315" y="52"/>
                    </a:lnTo>
                    <a:cubicBezTo>
                      <a:pt x="335" y="52"/>
                      <a:pt x="354" y="71"/>
                      <a:pt x="354" y="91"/>
                    </a:cubicBezTo>
                    <a:lnTo>
                      <a:pt x="354" y="95"/>
                    </a:lnTo>
                    <a:cubicBezTo>
                      <a:pt x="354" y="117"/>
                      <a:pt x="335" y="136"/>
                      <a:pt x="313" y="136"/>
                    </a:cubicBezTo>
                    <a:lnTo>
                      <a:pt x="311" y="136"/>
                    </a:lnTo>
                    <a:cubicBezTo>
                      <a:pt x="289" y="136"/>
                      <a:pt x="270" y="117"/>
                      <a:pt x="270" y="95"/>
                    </a:cubicBezTo>
                    <a:lnTo>
                      <a:pt x="270" y="91"/>
                    </a:lnTo>
                    <a:close/>
                    <a:moveTo>
                      <a:pt x="218" y="93"/>
                    </a:moveTo>
                    <a:lnTo>
                      <a:pt x="149" y="93"/>
                    </a:lnTo>
                    <a:cubicBezTo>
                      <a:pt x="125" y="93"/>
                      <a:pt x="114" y="104"/>
                      <a:pt x="114" y="128"/>
                    </a:cubicBezTo>
                    <a:lnTo>
                      <a:pt x="114" y="216"/>
                    </a:lnTo>
                    <a:cubicBezTo>
                      <a:pt x="114" y="231"/>
                      <a:pt x="124" y="246"/>
                      <a:pt x="138" y="246"/>
                    </a:cubicBezTo>
                    <a:lnTo>
                      <a:pt x="486" y="246"/>
                    </a:lnTo>
                    <a:cubicBezTo>
                      <a:pt x="500" y="246"/>
                      <a:pt x="510" y="231"/>
                      <a:pt x="510" y="216"/>
                    </a:cubicBezTo>
                    <a:lnTo>
                      <a:pt x="510" y="128"/>
                    </a:lnTo>
                    <a:cubicBezTo>
                      <a:pt x="510" y="104"/>
                      <a:pt x="499" y="93"/>
                      <a:pt x="475" y="93"/>
                    </a:cubicBezTo>
                    <a:lnTo>
                      <a:pt x="406" y="93"/>
                    </a:lnTo>
                    <a:cubicBezTo>
                      <a:pt x="406" y="45"/>
                      <a:pt x="366" y="0"/>
                      <a:pt x="320" y="0"/>
                    </a:cubicBezTo>
                    <a:lnTo>
                      <a:pt x="305" y="0"/>
                    </a:lnTo>
                    <a:cubicBezTo>
                      <a:pt x="259" y="0"/>
                      <a:pt x="218" y="45"/>
                      <a:pt x="218" y="93"/>
                    </a:cubicBezTo>
                    <a:close/>
                    <a:moveTo>
                      <a:pt x="132" y="654"/>
                    </a:moveTo>
                    <a:cubicBezTo>
                      <a:pt x="132" y="649"/>
                      <a:pt x="133" y="648"/>
                      <a:pt x="138" y="648"/>
                    </a:cubicBezTo>
                    <a:lnTo>
                      <a:pt x="220" y="648"/>
                    </a:lnTo>
                    <a:lnTo>
                      <a:pt x="220" y="654"/>
                    </a:lnTo>
                    <a:cubicBezTo>
                      <a:pt x="220" y="661"/>
                      <a:pt x="186" y="681"/>
                      <a:pt x="179" y="684"/>
                    </a:cubicBezTo>
                    <a:cubicBezTo>
                      <a:pt x="174" y="679"/>
                      <a:pt x="160" y="667"/>
                      <a:pt x="151" y="667"/>
                    </a:cubicBezTo>
                    <a:lnTo>
                      <a:pt x="149" y="667"/>
                    </a:lnTo>
                    <a:cubicBezTo>
                      <a:pt x="144" y="667"/>
                      <a:pt x="136" y="675"/>
                      <a:pt x="136" y="680"/>
                    </a:cubicBezTo>
                    <a:lnTo>
                      <a:pt x="136" y="682"/>
                    </a:lnTo>
                    <a:cubicBezTo>
                      <a:pt x="136" y="688"/>
                      <a:pt x="167" y="721"/>
                      <a:pt x="173" y="721"/>
                    </a:cubicBezTo>
                    <a:lnTo>
                      <a:pt x="175" y="721"/>
                    </a:lnTo>
                    <a:cubicBezTo>
                      <a:pt x="180" y="721"/>
                      <a:pt x="213" y="693"/>
                      <a:pt x="220" y="689"/>
                    </a:cubicBezTo>
                    <a:cubicBezTo>
                      <a:pt x="220" y="700"/>
                      <a:pt x="225" y="738"/>
                      <a:pt x="214" y="738"/>
                    </a:cubicBezTo>
                    <a:lnTo>
                      <a:pt x="138" y="738"/>
                    </a:lnTo>
                    <a:cubicBezTo>
                      <a:pt x="133" y="738"/>
                      <a:pt x="132" y="737"/>
                      <a:pt x="132" y="732"/>
                    </a:cubicBezTo>
                    <a:lnTo>
                      <a:pt x="132" y="654"/>
                    </a:lnTo>
                    <a:close/>
                    <a:moveTo>
                      <a:pt x="214" y="760"/>
                    </a:moveTo>
                    <a:cubicBezTo>
                      <a:pt x="255" y="760"/>
                      <a:pt x="239" y="715"/>
                      <a:pt x="242" y="678"/>
                    </a:cubicBezTo>
                    <a:cubicBezTo>
                      <a:pt x="243" y="659"/>
                      <a:pt x="291" y="642"/>
                      <a:pt x="296" y="624"/>
                    </a:cubicBezTo>
                    <a:lnTo>
                      <a:pt x="289" y="624"/>
                    </a:lnTo>
                    <a:cubicBezTo>
                      <a:pt x="275" y="624"/>
                      <a:pt x="253" y="638"/>
                      <a:pt x="242" y="643"/>
                    </a:cubicBezTo>
                    <a:cubicBezTo>
                      <a:pt x="236" y="635"/>
                      <a:pt x="232" y="626"/>
                      <a:pt x="218" y="626"/>
                    </a:cubicBezTo>
                    <a:lnTo>
                      <a:pt x="134" y="626"/>
                    </a:lnTo>
                    <a:cubicBezTo>
                      <a:pt x="121" y="626"/>
                      <a:pt x="110" y="637"/>
                      <a:pt x="110" y="650"/>
                    </a:cubicBezTo>
                    <a:lnTo>
                      <a:pt x="110" y="736"/>
                    </a:lnTo>
                    <a:cubicBezTo>
                      <a:pt x="110" y="751"/>
                      <a:pt x="123" y="760"/>
                      <a:pt x="138" y="760"/>
                    </a:cubicBezTo>
                    <a:lnTo>
                      <a:pt x="214" y="760"/>
                    </a:lnTo>
                    <a:close/>
                    <a:moveTo>
                      <a:pt x="132" y="341"/>
                    </a:moveTo>
                    <a:cubicBezTo>
                      <a:pt x="132" y="336"/>
                      <a:pt x="133" y="335"/>
                      <a:pt x="138" y="335"/>
                    </a:cubicBezTo>
                    <a:lnTo>
                      <a:pt x="214" y="335"/>
                    </a:lnTo>
                    <a:cubicBezTo>
                      <a:pt x="219" y="335"/>
                      <a:pt x="220" y="336"/>
                      <a:pt x="220" y="341"/>
                    </a:cubicBezTo>
                    <a:cubicBezTo>
                      <a:pt x="220" y="347"/>
                      <a:pt x="184" y="371"/>
                      <a:pt x="179" y="371"/>
                    </a:cubicBezTo>
                    <a:cubicBezTo>
                      <a:pt x="175" y="371"/>
                      <a:pt x="164" y="354"/>
                      <a:pt x="151" y="354"/>
                    </a:cubicBezTo>
                    <a:cubicBezTo>
                      <a:pt x="145" y="354"/>
                      <a:pt x="136" y="361"/>
                      <a:pt x="136" y="367"/>
                    </a:cubicBezTo>
                    <a:lnTo>
                      <a:pt x="136" y="369"/>
                    </a:lnTo>
                    <a:cubicBezTo>
                      <a:pt x="136" y="378"/>
                      <a:pt x="166" y="407"/>
                      <a:pt x="173" y="410"/>
                    </a:cubicBezTo>
                    <a:lnTo>
                      <a:pt x="220" y="376"/>
                    </a:lnTo>
                    <a:lnTo>
                      <a:pt x="220" y="425"/>
                    </a:lnTo>
                    <a:lnTo>
                      <a:pt x="132" y="425"/>
                    </a:lnTo>
                    <a:lnTo>
                      <a:pt x="132" y="341"/>
                    </a:lnTo>
                    <a:close/>
                    <a:moveTo>
                      <a:pt x="240" y="330"/>
                    </a:moveTo>
                    <a:cubicBezTo>
                      <a:pt x="237" y="319"/>
                      <a:pt x="228" y="313"/>
                      <a:pt x="214" y="313"/>
                    </a:cubicBezTo>
                    <a:lnTo>
                      <a:pt x="138" y="313"/>
                    </a:lnTo>
                    <a:cubicBezTo>
                      <a:pt x="123" y="313"/>
                      <a:pt x="110" y="322"/>
                      <a:pt x="110" y="337"/>
                    </a:cubicBezTo>
                    <a:lnTo>
                      <a:pt x="110" y="423"/>
                    </a:lnTo>
                    <a:cubicBezTo>
                      <a:pt x="110" y="436"/>
                      <a:pt x="121" y="447"/>
                      <a:pt x="134" y="447"/>
                    </a:cubicBezTo>
                    <a:lnTo>
                      <a:pt x="218" y="447"/>
                    </a:lnTo>
                    <a:cubicBezTo>
                      <a:pt x="252" y="447"/>
                      <a:pt x="242" y="394"/>
                      <a:pt x="241" y="360"/>
                    </a:cubicBezTo>
                    <a:lnTo>
                      <a:pt x="296" y="313"/>
                    </a:lnTo>
                    <a:cubicBezTo>
                      <a:pt x="296" y="313"/>
                      <a:pt x="292" y="311"/>
                      <a:pt x="292" y="311"/>
                    </a:cubicBezTo>
                    <a:cubicBezTo>
                      <a:pt x="270" y="311"/>
                      <a:pt x="253" y="329"/>
                      <a:pt x="240" y="330"/>
                    </a:cubicBezTo>
                    <a:close/>
                    <a:moveTo>
                      <a:pt x="132" y="492"/>
                    </a:moveTo>
                    <a:lnTo>
                      <a:pt x="220" y="492"/>
                    </a:lnTo>
                    <a:lnTo>
                      <a:pt x="220" y="503"/>
                    </a:lnTo>
                    <a:lnTo>
                      <a:pt x="179" y="529"/>
                    </a:lnTo>
                    <a:lnTo>
                      <a:pt x="152" y="508"/>
                    </a:lnTo>
                    <a:cubicBezTo>
                      <a:pt x="145" y="513"/>
                      <a:pt x="136" y="515"/>
                      <a:pt x="136" y="525"/>
                    </a:cubicBezTo>
                    <a:cubicBezTo>
                      <a:pt x="136" y="531"/>
                      <a:pt x="167" y="566"/>
                      <a:pt x="173" y="566"/>
                    </a:cubicBezTo>
                    <a:cubicBezTo>
                      <a:pt x="183" y="566"/>
                      <a:pt x="209" y="536"/>
                      <a:pt x="220" y="533"/>
                    </a:cubicBezTo>
                    <a:lnTo>
                      <a:pt x="220" y="581"/>
                    </a:lnTo>
                    <a:lnTo>
                      <a:pt x="132" y="581"/>
                    </a:lnTo>
                    <a:lnTo>
                      <a:pt x="132" y="492"/>
                    </a:lnTo>
                    <a:close/>
                    <a:moveTo>
                      <a:pt x="241" y="487"/>
                    </a:moveTo>
                    <a:cubicBezTo>
                      <a:pt x="238" y="480"/>
                      <a:pt x="233" y="471"/>
                      <a:pt x="220" y="471"/>
                    </a:cubicBezTo>
                    <a:lnTo>
                      <a:pt x="132" y="471"/>
                    </a:lnTo>
                    <a:cubicBezTo>
                      <a:pt x="121" y="471"/>
                      <a:pt x="110" y="481"/>
                      <a:pt x="110" y="492"/>
                    </a:cubicBezTo>
                    <a:lnTo>
                      <a:pt x="110" y="581"/>
                    </a:lnTo>
                    <a:cubicBezTo>
                      <a:pt x="110" y="592"/>
                      <a:pt x="121" y="602"/>
                      <a:pt x="132" y="602"/>
                    </a:cubicBezTo>
                    <a:lnTo>
                      <a:pt x="220" y="602"/>
                    </a:lnTo>
                    <a:cubicBezTo>
                      <a:pt x="252" y="602"/>
                      <a:pt x="242" y="547"/>
                      <a:pt x="241" y="515"/>
                    </a:cubicBezTo>
                    <a:lnTo>
                      <a:pt x="296" y="469"/>
                    </a:lnTo>
                    <a:lnTo>
                      <a:pt x="289" y="465"/>
                    </a:lnTo>
                    <a:lnTo>
                      <a:pt x="241" y="487"/>
                    </a:lnTo>
                    <a:close/>
                    <a:moveTo>
                      <a:pt x="320" y="717"/>
                    </a:moveTo>
                    <a:cubicBezTo>
                      <a:pt x="320" y="722"/>
                      <a:pt x="321" y="723"/>
                      <a:pt x="326" y="723"/>
                    </a:cubicBezTo>
                    <a:lnTo>
                      <a:pt x="495" y="723"/>
                    </a:lnTo>
                    <a:cubicBezTo>
                      <a:pt x="500" y="723"/>
                      <a:pt x="501" y="722"/>
                      <a:pt x="501" y="717"/>
                    </a:cubicBezTo>
                    <a:lnTo>
                      <a:pt x="501" y="669"/>
                    </a:lnTo>
                    <a:cubicBezTo>
                      <a:pt x="501" y="664"/>
                      <a:pt x="500" y="663"/>
                      <a:pt x="495" y="663"/>
                    </a:cubicBezTo>
                    <a:lnTo>
                      <a:pt x="320" y="663"/>
                    </a:lnTo>
                    <a:lnTo>
                      <a:pt x="320" y="717"/>
                    </a:lnTo>
                    <a:close/>
                    <a:moveTo>
                      <a:pt x="320" y="566"/>
                    </a:moveTo>
                    <a:lnTo>
                      <a:pt x="501" y="566"/>
                    </a:lnTo>
                    <a:lnTo>
                      <a:pt x="501" y="507"/>
                    </a:lnTo>
                    <a:lnTo>
                      <a:pt x="320" y="507"/>
                    </a:lnTo>
                    <a:lnTo>
                      <a:pt x="320" y="566"/>
                    </a:lnTo>
                    <a:close/>
                    <a:moveTo>
                      <a:pt x="320" y="410"/>
                    </a:moveTo>
                    <a:lnTo>
                      <a:pt x="452" y="410"/>
                    </a:lnTo>
                    <a:lnTo>
                      <a:pt x="452" y="352"/>
                    </a:lnTo>
                    <a:lnTo>
                      <a:pt x="320" y="352"/>
                    </a:lnTo>
                    <a:lnTo>
                      <a:pt x="320" y="410"/>
                    </a:lnTo>
                    <a:close/>
                  </a:path>
                </a:pathLst>
              </a:custGeom>
              <a:solidFill>
                <a:schemeClr val="bg1"/>
              </a:solidFill>
              <a:ln>
                <a:noFill/>
              </a:ln>
            </p:spPr>
            <p:txBody>
              <a:bodyPr vert="horz" wrap="square" lIns="91440" tIns="45720" rIns="91440" bIns="45720" numCol="1" anchor="t" anchorCtr="0" compatLnSpc="1"/>
              <a:lstStyle/>
              <a:p>
                <a:pPr marL="0" marR="0" lvl="0" indent="0" defTabSz="91440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C00000"/>
                  </a:solidFill>
                  <a:effectLst/>
                  <a:uLnTx/>
                  <a:uFillTx/>
                  <a:cs typeface="+mn-ea"/>
                  <a:sym typeface="+mn-lt"/>
                </a:endParaRPr>
              </a:p>
            </p:txBody>
          </p:sp>
        </p:grpSp>
        <p:sp>
          <p:nvSpPr>
            <p:cNvPr id="28" name="矩形 27"/>
            <p:cNvSpPr/>
            <p:nvPr/>
          </p:nvSpPr>
          <p:spPr>
            <a:xfrm>
              <a:off x="2154658" y="3351899"/>
              <a:ext cx="1338828" cy="369332"/>
            </a:xfrm>
            <a:prstGeom prst="rect">
              <a:avLst/>
            </a:prstGeom>
          </p:spPr>
          <p:txBody>
            <a:bodyPr wrap="none">
              <a:spAutoFit/>
            </a:bodyPr>
            <a:lstStyle/>
            <a:p>
              <a:r>
                <a:rPr lang="zh-CN" altLang="en-US" b="1" dirty="0">
                  <a:solidFill>
                    <a:srgbClr val="049A86"/>
                  </a:solidFill>
                </a:rPr>
                <a:t>确认内容：</a:t>
              </a:r>
            </a:p>
          </p:txBody>
        </p:sp>
      </p:grpSp>
      <p:grpSp>
        <p:nvGrpSpPr>
          <p:cNvPr id="44" name="组合 43"/>
          <p:cNvGrpSpPr/>
          <p:nvPr/>
        </p:nvGrpSpPr>
        <p:grpSpPr>
          <a:xfrm>
            <a:off x="6735330" y="1315639"/>
            <a:ext cx="4527996" cy="3895591"/>
            <a:chOff x="6735330" y="1315639"/>
            <a:chExt cx="4527996" cy="3895591"/>
          </a:xfrm>
        </p:grpSpPr>
        <p:sp>
          <p:nvSpPr>
            <p:cNvPr id="20" name="矩形 19"/>
            <p:cNvSpPr/>
            <p:nvPr/>
          </p:nvSpPr>
          <p:spPr>
            <a:xfrm>
              <a:off x="6735330" y="1315639"/>
              <a:ext cx="2262158" cy="369332"/>
            </a:xfrm>
            <a:prstGeom prst="rect">
              <a:avLst/>
            </a:prstGeom>
          </p:spPr>
          <p:txBody>
            <a:bodyPr wrap="none">
              <a:spAutoFit/>
            </a:bodyPr>
            <a:lstStyle/>
            <a:p>
              <a:pPr lvl="0"/>
              <a:r>
                <a:rPr lang="zh-CN" altLang="en-US" b="1" dirty="0">
                  <a:solidFill>
                    <a:srgbClr val="049A86"/>
                  </a:solidFill>
                </a:rPr>
                <a:t>确认方法：现场实测</a:t>
              </a:r>
            </a:p>
          </p:txBody>
        </p:sp>
        <p:grpSp>
          <p:nvGrpSpPr>
            <p:cNvPr id="43" name="组合 42"/>
            <p:cNvGrpSpPr/>
            <p:nvPr/>
          </p:nvGrpSpPr>
          <p:grpSpPr>
            <a:xfrm>
              <a:off x="9042324" y="1487865"/>
              <a:ext cx="2221002" cy="3723365"/>
              <a:chOff x="9039069" y="1453238"/>
              <a:chExt cx="2134657" cy="3723365"/>
            </a:xfrm>
          </p:grpSpPr>
          <p:cxnSp>
            <p:nvCxnSpPr>
              <p:cNvPr id="34" name="直接连接符 33"/>
              <p:cNvCxnSpPr>
                <a:cxnSpLocks/>
              </p:cNvCxnSpPr>
              <p:nvPr/>
            </p:nvCxnSpPr>
            <p:spPr>
              <a:xfrm>
                <a:off x="9039069" y="1453238"/>
                <a:ext cx="2134657" cy="0"/>
              </a:xfrm>
              <a:prstGeom prst="line">
                <a:avLst/>
              </a:prstGeom>
              <a:ln>
                <a:solidFill>
                  <a:srgbClr val="049A86"/>
                </a:solidFill>
                <a:prstDash val="sysDash"/>
                <a:headEnd type="oval"/>
                <a:tailEnd type="none"/>
              </a:ln>
            </p:spPr>
            <p:style>
              <a:lnRef idx="1">
                <a:schemeClr val="accent1"/>
              </a:lnRef>
              <a:fillRef idx="0">
                <a:schemeClr val="accent1"/>
              </a:fillRef>
              <a:effectRef idx="0">
                <a:schemeClr val="accent1"/>
              </a:effectRef>
              <a:fontRef idx="minor">
                <a:schemeClr val="tx1"/>
              </a:fontRef>
            </p:style>
          </p:cxnSp>
          <p:cxnSp>
            <p:nvCxnSpPr>
              <p:cNvPr id="63" name="直接连接符 62"/>
              <p:cNvCxnSpPr>
                <a:cxnSpLocks/>
              </p:cNvCxnSpPr>
              <p:nvPr/>
            </p:nvCxnSpPr>
            <p:spPr>
              <a:xfrm>
                <a:off x="11173726" y="1453238"/>
                <a:ext cx="0" cy="3723365"/>
              </a:xfrm>
              <a:prstGeom prst="line">
                <a:avLst/>
              </a:prstGeom>
              <a:ln>
                <a:solidFill>
                  <a:srgbClr val="049A86"/>
                </a:solidFill>
                <a:prstDash val="sysDash"/>
                <a:tailEnd type="oval"/>
              </a:ln>
            </p:spPr>
            <p:style>
              <a:lnRef idx="1">
                <a:schemeClr val="accent1"/>
              </a:lnRef>
              <a:fillRef idx="0">
                <a:schemeClr val="accent1"/>
              </a:fillRef>
              <a:effectRef idx="0">
                <a:schemeClr val="accent1"/>
              </a:effectRef>
              <a:fontRef idx="minor">
                <a:schemeClr val="tx1"/>
              </a:fontRef>
            </p:style>
          </p:cxnSp>
        </p:grpSp>
      </p:grpSp>
      <p:grpSp>
        <p:nvGrpSpPr>
          <p:cNvPr id="16" name="组合 15"/>
          <p:cNvGrpSpPr/>
          <p:nvPr/>
        </p:nvGrpSpPr>
        <p:grpSpPr>
          <a:xfrm>
            <a:off x="8713149" y="4137523"/>
            <a:ext cx="2153127" cy="2153127"/>
            <a:chOff x="8713149" y="4137523"/>
            <a:chExt cx="2153127" cy="2153127"/>
          </a:xfrm>
        </p:grpSpPr>
        <p:grpSp>
          <p:nvGrpSpPr>
            <p:cNvPr id="66" name="组合 65"/>
            <p:cNvGrpSpPr/>
            <p:nvPr/>
          </p:nvGrpSpPr>
          <p:grpSpPr>
            <a:xfrm>
              <a:off x="8713149" y="4137523"/>
              <a:ext cx="2153127" cy="2153127"/>
              <a:chOff x="8540885" y="642026"/>
              <a:chExt cx="3142034" cy="3142034"/>
            </a:xfrm>
          </p:grpSpPr>
          <p:sp>
            <p:nvSpPr>
              <p:cNvPr id="69" name="椭圆 68"/>
              <p:cNvSpPr/>
              <p:nvPr/>
            </p:nvSpPr>
            <p:spPr>
              <a:xfrm>
                <a:off x="8540885" y="642026"/>
                <a:ext cx="3142034" cy="3142034"/>
              </a:xfrm>
              <a:prstGeom prst="ellipse">
                <a:avLst/>
              </a:prstGeom>
              <a:solidFill>
                <a:srgbClr val="03816F"/>
              </a:solidFill>
              <a:ln w="12700" cap="flat" cmpd="sng" algn="ctr">
                <a:noFill/>
                <a:prstDash val="solid"/>
                <a:miter lim="800000"/>
              </a:ln>
              <a:effectLst/>
              <a:scene3d>
                <a:camera prst="orthographicFront"/>
                <a:lightRig rig="flat" dir="t"/>
              </a:scene3d>
              <a:sp3d>
                <a:bevelT w="152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0" name="椭圆 69"/>
              <p:cNvSpPr/>
              <p:nvPr/>
            </p:nvSpPr>
            <p:spPr>
              <a:xfrm>
                <a:off x="8815063" y="916204"/>
                <a:ext cx="2593678" cy="2593678"/>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1" name="타원 45"/>
              <p:cNvSpPr/>
              <p:nvPr/>
            </p:nvSpPr>
            <p:spPr>
              <a:xfrm rot="10800000">
                <a:off x="8694164" y="759557"/>
                <a:ext cx="2835476" cy="2860843"/>
              </a:xfrm>
              <a:prstGeom prst="ellipse">
                <a:avLst/>
              </a:prstGeom>
              <a:gradFill flip="none" rotWithShape="1">
                <a:gsLst>
                  <a:gs pos="78000">
                    <a:sysClr val="window" lastClr="FFFFFF">
                      <a:alpha val="0"/>
                    </a:sysClr>
                  </a:gs>
                  <a:gs pos="10000">
                    <a:sysClr val="window" lastClr="FFFFFF">
                      <a:alpha val="32000"/>
                    </a:sysClr>
                  </a:gs>
                  <a:gs pos="100000">
                    <a:sysClr val="window" lastClr="FFFFFF"/>
                  </a:gs>
                </a:gsLst>
                <a:path path="circle">
                  <a:fillToRect l="100000" b="100000"/>
                </a:path>
                <a:tileRect t="-100000" r="-100000"/>
              </a:gradFill>
              <a:ln w="25400" cap="flat" cmpd="sng" algn="ctr">
                <a:noFill/>
                <a:prstDash val="solid"/>
              </a:ln>
              <a:effectLst/>
            </p:spPr>
            <p:txBody>
              <a:bodyPr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a:ln>
                    <a:noFill/>
                  </a:ln>
                  <a:solidFill>
                    <a:prstClr val="white"/>
                  </a:solidFill>
                  <a:effectLst/>
                  <a:uLnTx/>
                  <a:uFillTx/>
                  <a:latin typeface="맑은 고딕"/>
                  <a:ea typeface="맑은 고딕" panose="020B0503020000020004" pitchFamily="34" charset="-127"/>
                </a:endParaRPr>
              </a:p>
            </p:txBody>
          </p:sp>
        </p:grpSp>
        <p:sp>
          <p:nvSpPr>
            <p:cNvPr id="11" name="矩形 10"/>
            <p:cNvSpPr/>
            <p:nvPr/>
          </p:nvSpPr>
          <p:spPr>
            <a:xfrm>
              <a:off x="8971840" y="4787706"/>
              <a:ext cx="1569661" cy="646331"/>
            </a:xfrm>
            <a:prstGeom prst="rect">
              <a:avLst/>
            </a:prstGeom>
          </p:spPr>
          <p:txBody>
            <a:bodyPr wrap="none">
              <a:spAutoFit/>
            </a:bodyPr>
            <a:lstStyle/>
            <a:p>
              <a:pPr lvl="0" algn="ctr" fontAlgn="ctr"/>
              <a:r>
                <a:rPr lang="en-US" altLang="zh-CN" sz="3600" dirty="0">
                  <a:solidFill>
                    <a:srgbClr val="049A86"/>
                  </a:solidFill>
                  <a:latin typeface="Impact" panose="020B0806030902050204" pitchFamily="34" charset="0"/>
                  <a:ea typeface="微软雅黑" panose="020B0503020204020204" pitchFamily="34" charset="-122"/>
                </a:rPr>
                <a:t>96.20%</a:t>
              </a:r>
            </a:p>
          </p:txBody>
        </p:sp>
        <p:sp>
          <p:nvSpPr>
            <p:cNvPr id="15" name="矩形 14"/>
            <p:cNvSpPr/>
            <p:nvPr/>
          </p:nvSpPr>
          <p:spPr>
            <a:xfrm>
              <a:off x="9120298" y="5287239"/>
              <a:ext cx="1338828" cy="369332"/>
            </a:xfrm>
            <a:prstGeom prst="rect">
              <a:avLst/>
            </a:prstGeom>
          </p:spPr>
          <p:txBody>
            <a:bodyPr wrap="none">
              <a:spAutoFit/>
            </a:bodyPr>
            <a:lstStyle/>
            <a:p>
              <a:pPr lvl="0" algn="ctr" font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平均合格率</a:t>
              </a:r>
            </a:p>
          </p:txBody>
        </p:sp>
      </p:grpSp>
      <p:grpSp>
        <p:nvGrpSpPr>
          <p:cNvPr id="58" name="组合 57"/>
          <p:cNvGrpSpPr/>
          <p:nvPr/>
        </p:nvGrpSpPr>
        <p:grpSpPr>
          <a:xfrm>
            <a:off x="0" y="5208454"/>
            <a:ext cx="12192000" cy="486723"/>
            <a:chOff x="0" y="5690658"/>
            <a:chExt cx="12192000" cy="486723"/>
          </a:xfrm>
        </p:grpSpPr>
        <p:grpSp>
          <p:nvGrpSpPr>
            <p:cNvPr id="59" name="组合 58"/>
            <p:cNvGrpSpPr/>
            <p:nvPr/>
          </p:nvGrpSpPr>
          <p:grpSpPr>
            <a:xfrm>
              <a:off x="0" y="5690658"/>
              <a:ext cx="12192000" cy="486723"/>
              <a:chOff x="0" y="4648708"/>
              <a:chExt cx="11420464" cy="1195501"/>
            </a:xfrm>
          </p:grpSpPr>
          <p:sp>
            <p:nvSpPr>
              <p:cNvPr id="61" name="矩形 60"/>
              <p:cNvSpPr/>
              <p:nvPr/>
            </p:nvSpPr>
            <p:spPr>
              <a:xfrm>
                <a:off x="0" y="4648708"/>
                <a:ext cx="11410122" cy="1195501"/>
              </a:xfrm>
              <a:prstGeom prst="rect">
                <a:avLst/>
              </a:prstGeom>
              <a:gradFill>
                <a:gsLst>
                  <a:gs pos="0">
                    <a:srgbClr val="EE6D03"/>
                  </a:gs>
                  <a:gs pos="62731">
                    <a:srgbClr val="F9A101"/>
                  </a:gs>
                  <a:gs pos="38500">
                    <a:srgbClr val="F58D02"/>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10342" y="4659054"/>
                <a:ext cx="11410122" cy="583283"/>
              </a:xfrm>
              <a:prstGeom prst="rect">
                <a:avLst/>
              </a:prstGeom>
              <a:gradFill>
                <a:gsLst>
                  <a:gs pos="0">
                    <a:srgbClr val="EE6D03">
                      <a:lumMod val="93000"/>
                    </a:srgbClr>
                  </a:gs>
                  <a:gs pos="100000">
                    <a:srgbClr val="F9A101">
                      <a:alpha val="0"/>
                    </a:srgbClr>
                  </a:gs>
                  <a:gs pos="41000">
                    <a:srgbClr val="F58D0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 name="矩形 59"/>
            <p:cNvSpPr/>
            <p:nvPr/>
          </p:nvSpPr>
          <p:spPr>
            <a:xfrm>
              <a:off x="424982" y="5731628"/>
              <a:ext cx="11330994" cy="369332"/>
            </a:xfrm>
            <a:prstGeom prst="rect">
              <a:avLst/>
            </a:prstGeom>
          </p:spPr>
          <p:txBody>
            <a:bodyPr wrap="square">
              <a:spAutoFit/>
            </a:bodyPr>
            <a:lstStyle/>
            <a:p>
              <a:r>
                <a:rPr lang="zh-CN" altLang="en-US" b="1" dirty="0">
                  <a:solidFill>
                    <a:schemeClr val="bg1"/>
                  </a:solidFill>
                  <a:effectLst>
                    <a:outerShdw blurRad="38100" dist="38100" dir="2700000" algn="tl">
                      <a:srgbClr val="000000">
                        <a:alpha val="43137"/>
                      </a:srgbClr>
                    </a:outerShdw>
                  </a:effectLst>
                  <a:latin typeface="+mn-ea"/>
                </a:rPr>
                <a:t>确认分析：电流互感器接线端子与导线接触紧密，符合规程要求，不会发生因接触不良造成的变比误差问题。</a:t>
              </a:r>
            </a:p>
          </p:txBody>
        </p:sp>
      </p:grpSp>
      <p:grpSp>
        <p:nvGrpSpPr>
          <p:cNvPr id="48" name="组合 47"/>
          <p:cNvGrpSpPr/>
          <p:nvPr/>
        </p:nvGrpSpPr>
        <p:grpSpPr>
          <a:xfrm rot="20793193">
            <a:off x="7442478" y="1816294"/>
            <a:ext cx="5263951" cy="1865845"/>
            <a:chOff x="6821477" y="2107018"/>
            <a:chExt cx="5905284" cy="2093170"/>
          </a:xfrm>
        </p:grpSpPr>
        <p:pic>
          <p:nvPicPr>
            <p:cNvPr id="45" name="图片 44"/>
            <p:cNvPicPr>
              <a:picLocks noChangeAspect="1"/>
            </p:cNvPicPr>
            <p:nvPr/>
          </p:nvPicPr>
          <p:blipFill rotWithShape="1">
            <a:blip r:embed="rId6">
              <a:extLst>
                <a:ext uri="{28A0092B-C50C-407E-A947-70E740481C1C}">
                  <a14:useLocalDpi xmlns:a14="http://schemas.microsoft.com/office/drawing/2010/main" val="0"/>
                </a:ext>
              </a:extLst>
            </a:blip>
            <a:srcRect r="34906" b="47989"/>
            <a:stretch/>
          </p:blipFill>
          <p:spPr>
            <a:xfrm>
              <a:off x="6821477" y="2107018"/>
              <a:ext cx="5905284" cy="2093170"/>
            </a:xfrm>
            <a:prstGeom prst="rect">
              <a:avLst/>
            </a:prstGeom>
          </p:spPr>
        </p:pic>
        <p:sp>
          <p:nvSpPr>
            <p:cNvPr id="67" name="任意多边形: 形状 66"/>
            <p:cNvSpPr/>
            <p:nvPr/>
          </p:nvSpPr>
          <p:spPr>
            <a:xfrm>
              <a:off x="8002274" y="2801394"/>
              <a:ext cx="1990428" cy="632651"/>
            </a:xfrm>
            <a:custGeom>
              <a:avLst/>
              <a:gdLst/>
              <a:ahLst/>
              <a:cxnLst/>
              <a:rect l="l" t="t" r="r" b="b"/>
              <a:pathLst>
                <a:path w="1990428" h="632651">
                  <a:moveTo>
                    <a:pt x="848544" y="433983"/>
                  </a:moveTo>
                  <a:lnTo>
                    <a:pt x="848544" y="450056"/>
                  </a:lnTo>
                  <a:cubicBezTo>
                    <a:pt x="886495" y="478185"/>
                    <a:pt x="922102" y="495486"/>
                    <a:pt x="955365" y="501960"/>
                  </a:cubicBezTo>
                  <a:cubicBezTo>
                    <a:pt x="988628" y="508434"/>
                    <a:pt x="1022338" y="508099"/>
                    <a:pt x="1056494" y="500955"/>
                  </a:cubicBezTo>
                  <a:cubicBezTo>
                    <a:pt x="1090650" y="493812"/>
                    <a:pt x="1124694" y="476399"/>
                    <a:pt x="1158627" y="448717"/>
                  </a:cubicBezTo>
                  <a:lnTo>
                    <a:pt x="1158627" y="433983"/>
                  </a:lnTo>
                  <a:close/>
                  <a:moveTo>
                    <a:pt x="848544" y="322138"/>
                  </a:moveTo>
                  <a:lnTo>
                    <a:pt x="848544" y="348258"/>
                  </a:lnTo>
                  <a:lnTo>
                    <a:pt x="1158627" y="348258"/>
                  </a:lnTo>
                  <a:lnTo>
                    <a:pt x="1158627" y="322138"/>
                  </a:lnTo>
                  <a:close/>
                  <a:moveTo>
                    <a:pt x="1137196" y="188193"/>
                  </a:moveTo>
                  <a:lnTo>
                    <a:pt x="1137196" y="243780"/>
                  </a:lnTo>
                  <a:lnTo>
                    <a:pt x="1190104" y="243780"/>
                  </a:lnTo>
                  <a:lnTo>
                    <a:pt x="1206178" y="243780"/>
                  </a:lnTo>
                  <a:lnTo>
                    <a:pt x="1206178" y="221010"/>
                  </a:lnTo>
                  <a:cubicBezTo>
                    <a:pt x="1206178" y="199132"/>
                    <a:pt x="1194792" y="188193"/>
                    <a:pt x="1172022" y="188193"/>
                  </a:cubicBezTo>
                  <a:close/>
                  <a:moveTo>
                    <a:pt x="967085" y="188193"/>
                  </a:moveTo>
                  <a:lnTo>
                    <a:pt x="967085" y="243780"/>
                  </a:lnTo>
                  <a:lnTo>
                    <a:pt x="1034728" y="243780"/>
                  </a:lnTo>
                  <a:lnTo>
                    <a:pt x="1034728" y="215652"/>
                  </a:lnTo>
                  <a:cubicBezTo>
                    <a:pt x="1034728" y="197346"/>
                    <a:pt x="1023342" y="188193"/>
                    <a:pt x="1000572" y="188193"/>
                  </a:cubicBezTo>
                  <a:close/>
                  <a:moveTo>
                    <a:pt x="798314" y="188193"/>
                  </a:moveTo>
                  <a:lnTo>
                    <a:pt x="798314" y="243780"/>
                  </a:lnTo>
                  <a:lnTo>
                    <a:pt x="864617" y="243780"/>
                  </a:lnTo>
                  <a:lnTo>
                    <a:pt x="864617" y="215652"/>
                  </a:lnTo>
                  <a:cubicBezTo>
                    <a:pt x="864617" y="197346"/>
                    <a:pt x="853678" y="188193"/>
                    <a:pt x="831801" y="188193"/>
                  </a:cubicBezTo>
                  <a:close/>
                  <a:moveTo>
                    <a:pt x="1619399" y="117202"/>
                  </a:moveTo>
                  <a:lnTo>
                    <a:pt x="1731243" y="117202"/>
                  </a:lnTo>
                  <a:lnTo>
                    <a:pt x="1731243" y="173459"/>
                  </a:lnTo>
                  <a:lnTo>
                    <a:pt x="1855812" y="173459"/>
                  </a:lnTo>
                  <a:lnTo>
                    <a:pt x="1855812" y="262533"/>
                  </a:lnTo>
                  <a:lnTo>
                    <a:pt x="1716509" y="262533"/>
                  </a:lnTo>
                  <a:lnTo>
                    <a:pt x="1704454" y="308074"/>
                  </a:lnTo>
                  <a:lnTo>
                    <a:pt x="1788840" y="308074"/>
                  </a:lnTo>
                  <a:lnTo>
                    <a:pt x="1855812" y="506983"/>
                  </a:lnTo>
                  <a:lnTo>
                    <a:pt x="1747986" y="506983"/>
                  </a:lnTo>
                  <a:lnTo>
                    <a:pt x="1689720" y="341561"/>
                  </a:lnTo>
                  <a:lnTo>
                    <a:pt x="1628105" y="506983"/>
                  </a:lnTo>
                  <a:lnTo>
                    <a:pt x="1508224" y="506983"/>
                  </a:lnTo>
                  <a:lnTo>
                    <a:pt x="1598637" y="262533"/>
                  </a:lnTo>
                  <a:lnTo>
                    <a:pt x="1510234" y="262533"/>
                  </a:lnTo>
                  <a:lnTo>
                    <a:pt x="1510234" y="173459"/>
                  </a:lnTo>
                  <a:lnTo>
                    <a:pt x="1619399" y="173459"/>
                  </a:lnTo>
                  <a:close/>
                  <a:moveTo>
                    <a:pt x="1483444" y="90413"/>
                  </a:moveTo>
                  <a:lnTo>
                    <a:pt x="1483444" y="541809"/>
                  </a:lnTo>
                  <a:lnTo>
                    <a:pt x="1877913" y="541809"/>
                  </a:lnTo>
                  <a:lnTo>
                    <a:pt x="1877913" y="143991"/>
                  </a:lnTo>
                  <a:cubicBezTo>
                    <a:pt x="1877913" y="108272"/>
                    <a:pt x="1859831" y="90413"/>
                    <a:pt x="1823666" y="90413"/>
                  </a:cubicBezTo>
                  <a:close/>
                  <a:moveTo>
                    <a:pt x="967085" y="78358"/>
                  </a:moveTo>
                  <a:lnTo>
                    <a:pt x="967085" y="110505"/>
                  </a:lnTo>
                  <a:lnTo>
                    <a:pt x="1034728" y="110505"/>
                  </a:lnTo>
                  <a:lnTo>
                    <a:pt x="1034728" y="100459"/>
                  </a:lnTo>
                  <a:cubicBezTo>
                    <a:pt x="1034728" y="85725"/>
                    <a:pt x="1022450" y="78358"/>
                    <a:pt x="997893" y="78358"/>
                  </a:cubicBezTo>
                  <a:close/>
                  <a:moveTo>
                    <a:pt x="1480766" y="1339"/>
                  </a:moveTo>
                  <a:lnTo>
                    <a:pt x="1890638" y="1339"/>
                  </a:lnTo>
                  <a:cubicBezTo>
                    <a:pt x="1956271" y="1339"/>
                    <a:pt x="1989534" y="37728"/>
                    <a:pt x="1990428" y="110505"/>
                  </a:cubicBezTo>
                  <a:lnTo>
                    <a:pt x="1989088" y="630882"/>
                  </a:lnTo>
                  <a:lnTo>
                    <a:pt x="1371600" y="630882"/>
                  </a:lnTo>
                  <a:lnTo>
                    <a:pt x="1371600" y="585341"/>
                  </a:lnTo>
                  <a:lnTo>
                    <a:pt x="1371600" y="541809"/>
                  </a:lnTo>
                  <a:lnTo>
                    <a:pt x="1371600" y="110505"/>
                  </a:lnTo>
                  <a:cubicBezTo>
                    <a:pt x="1371600" y="37728"/>
                    <a:pt x="1407989" y="1339"/>
                    <a:pt x="1480766" y="1339"/>
                  </a:cubicBezTo>
                  <a:close/>
                  <a:moveTo>
                    <a:pt x="688479" y="0"/>
                  </a:moveTo>
                  <a:lnTo>
                    <a:pt x="1318022" y="0"/>
                  </a:lnTo>
                  <a:lnTo>
                    <a:pt x="1318022" y="78358"/>
                  </a:lnTo>
                  <a:lnTo>
                    <a:pt x="1137196" y="78358"/>
                  </a:lnTo>
                  <a:lnTo>
                    <a:pt x="1137196" y="110505"/>
                  </a:lnTo>
                  <a:lnTo>
                    <a:pt x="1206178" y="110505"/>
                  </a:lnTo>
                  <a:cubicBezTo>
                    <a:pt x="1269578" y="110505"/>
                    <a:pt x="1301279" y="138410"/>
                    <a:pt x="1301279" y="194221"/>
                  </a:cubicBezTo>
                  <a:lnTo>
                    <a:pt x="1301279" y="322138"/>
                  </a:lnTo>
                  <a:lnTo>
                    <a:pt x="1266453" y="322138"/>
                  </a:lnTo>
                  <a:lnTo>
                    <a:pt x="1266453" y="348258"/>
                  </a:lnTo>
                  <a:lnTo>
                    <a:pt x="1318022" y="348258"/>
                  </a:lnTo>
                  <a:lnTo>
                    <a:pt x="1318022" y="433983"/>
                  </a:lnTo>
                  <a:lnTo>
                    <a:pt x="1266453" y="433983"/>
                  </a:lnTo>
                  <a:lnTo>
                    <a:pt x="1266453" y="490240"/>
                  </a:lnTo>
                  <a:cubicBezTo>
                    <a:pt x="1224930" y="520154"/>
                    <a:pt x="1184523" y="541139"/>
                    <a:pt x="1145232" y="553194"/>
                  </a:cubicBezTo>
                  <a:cubicBezTo>
                    <a:pt x="1204615" y="562124"/>
                    <a:pt x="1262212" y="563240"/>
                    <a:pt x="1318022" y="556543"/>
                  </a:cubicBezTo>
                  <a:lnTo>
                    <a:pt x="1318022" y="631552"/>
                  </a:lnTo>
                  <a:cubicBezTo>
                    <a:pt x="1218902" y="635124"/>
                    <a:pt x="1131615" y="629989"/>
                    <a:pt x="1056159" y="616148"/>
                  </a:cubicBezTo>
                  <a:lnTo>
                    <a:pt x="1001911" y="602084"/>
                  </a:lnTo>
                  <a:lnTo>
                    <a:pt x="915517" y="617488"/>
                  </a:lnTo>
                  <a:cubicBezTo>
                    <a:pt x="872654" y="628203"/>
                    <a:pt x="800993" y="632892"/>
                    <a:pt x="700534" y="631552"/>
                  </a:cubicBezTo>
                  <a:lnTo>
                    <a:pt x="699865" y="550515"/>
                  </a:lnTo>
                  <a:cubicBezTo>
                    <a:pt x="753889" y="555427"/>
                    <a:pt x="801440" y="554980"/>
                    <a:pt x="842516" y="549176"/>
                  </a:cubicBezTo>
                  <a:cubicBezTo>
                    <a:pt x="811709" y="534442"/>
                    <a:pt x="777776" y="512564"/>
                    <a:pt x="740718" y="483543"/>
                  </a:cubicBezTo>
                  <a:lnTo>
                    <a:pt x="740718" y="433983"/>
                  </a:lnTo>
                  <a:lnTo>
                    <a:pt x="685800" y="433983"/>
                  </a:lnTo>
                  <a:lnTo>
                    <a:pt x="685800" y="348258"/>
                  </a:lnTo>
                  <a:lnTo>
                    <a:pt x="740718" y="348258"/>
                  </a:lnTo>
                  <a:lnTo>
                    <a:pt x="740718" y="322138"/>
                  </a:lnTo>
                  <a:lnTo>
                    <a:pt x="703213" y="322138"/>
                  </a:lnTo>
                  <a:lnTo>
                    <a:pt x="703213" y="282625"/>
                  </a:lnTo>
                  <a:lnTo>
                    <a:pt x="703213" y="195560"/>
                  </a:lnTo>
                  <a:cubicBezTo>
                    <a:pt x="703213" y="138857"/>
                    <a:pt x="734914" y="110505"/>
                    <a:pt x="798314" y="110505"/>
                  </a:cubicBezTo>
                  <a:lnTo>
                    <a:pt x="864617" y="110505"/>
                  </a:lnTo>
                  <a:lnTo>
                    <a:pt x="864617" y="100459"/>
                  </a:lnTo>
                  <a:cubicBezTo>
                    <a:pt x="864617" y="85725"/>
                    <a:pt x="851892" y="78358"/>
                    <a:pt x="826443" y="78358"/>
                  </a:cubicBezTo>
                  <a:lnTo>
                    <a:pt x="688479" y="78358"/>
                  </a:lnTo>
                  <a:close/>
                  <a:moveTo>
                    <a:pt x="350937" y="0"/>
                  </a:moveTo>
                  <a:lnTo>
                    <a:pt x="460102" y="0"/>
                  </a:lnTo>
                  <a:lnTo>
                    <a:pt x="460102" y="49560"/>
                  </a:lnTo>
                  <a:lnTo>
                    <a:pt x="629543" y="49560"/>
                  </a:lnTo>
                  <a:lnTo>
                    <a:pt x="629543" y="136624"/>
                  </a:lnTo>
                  <a:lnTo>
                    <a:pt x="460102" y="136624"/>
                  </a:lnTo>
                  <a:lnTo>
                    <a:pt x="460102" y="251147"/>
                  </a:lnTo>
                  <a:lnTo>
                    <a:pt x="630883" y="251147"/>
                  </a:lnTo>
                  <a:lnTo>
                    <a:pt x="630883" y="338212"/>
                  </a:lnTo>
                  <a:lnTo>
                    <a:pt x="460102" y="338212"/>
                  </a:lnTo>
                  <a:lnTo>
                    <a:pt x="460102" y="454744"/>
                  </a:lnTo>
                  <a:lnTo>
                    <a:pt x="632222" y="454744"/>
                  </a:lnTo>
                  <a:lnTo>
                    <a:pt x="632222" y="541809"/>
                  </a:lnTo>
                  <a:lnTo>
                    <a:pt x="460102" y="541809"/>
                  </a:lnTo>
                  <a:lnTo>
                    <a:pt x="460102" y="632222"/>
                  </a:lnTo>
                  <a:lnTo>
                    <a:pt x="350937" y="632222"/>
                  </a:lnTo>
                  <a:close/>
                  <a:moveTo>
                    <a:pt x="168102" y="0"/>
                  </a:moveTo>
                  <a:lnTo>
                    <a:pt x="276597" y="0"/>
                  </a:lnTo>
                  <a:lnTo>
                    <a:pt x="276597" y="632222"/>
                  </a:lnTo>
                  <a:lnTo>
                    <a:pt x="168102" y="632222"/>
                  </a:lnTo>
                  <a:lnTo>
                    <a:pt x="168102" y="593378"/>
                  </a:lnTo>
                  <a:cubicBezTo>
                    <a:pt x="168102" y="558998"/>
                    <a:pt x="144215" y="541809"/>
                    <a:pt x="96441" y="541809"/>
                  </a:cubicBezTo>
                  <a:lnTo>
                    <a:pt x="0" y="541809"/>
                  </a:lnTo>
                  <a:lnTo>
                    <a:pt x="0" y="454744"/>
                  </a:lnTo>
                  <a:lnTo>
                    <a:pt x="168102" y="454744"/>
                  </a:lnTo>
                  <a:lnTo>
                    <a:pt x="168102" y="395808"/>
                  </a:lnTo>
                  <a:cubicBezTo>
                    <a:pt x="168102" y="357411"/>
                    <a:pt x="143322" y="338212"/>
                    <a:pt x="93762" y="338212"/>
                  </a:cubicBezTo>
                  <a:lnTo>
                    <a:pt x="1340" y="338212"/>
                  </a:lnTo>
                  <a:lnTo>
                    <a:pt x="1340" y="251147"/>
                  </a:lnTo>
                  <a:lnTo>
                    <a:pt x="168102" y="251147"/>
                  </a:lnTo>
                  <a:lnTo>
                    <a:pt x="168102" y="193551"/>
                  </a:lnTo>
                  <a:cubicBezTo>
                    <a:pt x="168102" y="154707"/>
                    <a:pt x="144215" y="135285"/>
                    <a:pt x="96441" y="135285"/>
                  </a:cubicBezTo>
                  <a:lnTo>
                    <a:pt x="0" y="135285"/>
                  </a:lnTo>
                  <a:lnTo>
                    <a:pt x="0" y="50899"/>
                  </a:lnTo>
                  <a:lnTo>
                    <a:pt x="168102" y="50899"/>
                  </a:lnTo>
                  <a:close/>
                </a:path>
              </a:pathLst>
            </a:custGeom>
            <a:solidFill>
              <a:schemeClr val="bg1"/>
            </a:solidFill>
            <a:ln>
              <a:noFill/>
            </a:ln>
            <a:effectLst>
              <a:outerShdw blurRad="50800" dist="38100" dir="5400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grpSp>
    </p:spTree>
    <p:custDataLst>
      <p:tags r:id="rId1"/>
    </p:custDataLst>
    <p:extLst>
      <p:ext uri="{BB962C8B-B14F-4D97-AF65-F5344CB8AC3E}">
        <p14:creationId xmlns:p14="http://schemas.microsoft.com/office/powerpoint/2010/main" val="1481826571"/>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childTnLst>
                          </p:cTn>
                        </p:par>
                        <p:par>
                          <p:cTn id="14" fill="hold">
                            <p:stCondLst>
                              <p:cond delay="1000"/>
                            </p:stCondLst>
                            <p:childTnLst>
                              <p:par>
                                <p:cTn id="15" presetID="2" presetClass="entr" presetSubtype="8" decel="100000"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750" fill="hold"/>
                                        <p:tgtEl>
                                          <p:spTgt spid="27"/>
                                        </p:tgtEl>
                                        <p:attrNameLst>
                                          <p:attrName>ppt_x</p:attrName>
                                        </p:attrNameLst>
                                      </p:cBhvr>
                                      <p:tavLst>
                                        <p:tav tm="0">
                                          <p:val>
                                            <p:strVal val="0-#ppt_w/2"/>
                                          </p:val>
                                        </p:tav>
                                        <p:tav tm="100000">
                                          <p:val>
                                            <p:strVal val="#ppt_x"/>
                                          </p:val>
                                        </p:tav>
                                      </p:tavLst>
                                    </p:anim>
                                    <p:anim calcmode="lin" valueType="num">
                                      <p:cBhvr additive="base">
                                        <p:cTn id="18" dur="750" fill="hold"/>
                                        <p:tgtEl>
                                          <p:spTgt spid="27"/>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par>
                          <p:cTn id="26" fill="hold">
                            <p:stCondLst>
                              <p:cond delay="2750"/>
                            </p:stCondLst>
                            <p:childTnLst>
                              <p:par>
                                <p:cTn id="27" presetID="2" presetClass="entr" presetSubtype="8" decel="10000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750" fill="hold"/>
                                        <p:tgtEl>
                                          <p:spTgt spid="29"/>
                                        </p:tgtEl>
                                        <p:attrNameLst>
                                          <p:attrName>ppt_x</p:attrName>
                                        </p:attrNameLst>
                                      </p:cBhvr>
                                      <p:tavLst>
                                        <p:tav tm="0">
                                          <p:val>
                                            <p:strVal val="0-#ppt_w/2"/>
                                          </p:val>
                                        </p:tav>
                                        <p:tav tm="100000">
                                          <p:val>
                                            <p:strVal val="#ppt_x"/>
                                          </p:val>
                                        </p:tav>
                                      </p:tavLst>
                                    </p:anim>
                                    <p:anim calcmode="lin" valueType="num">
                                      <p:cBhvr additive="base">
                                        <p:cTn id="30" dur="750" fill="hold"/>
                                        <p:tgtEl>
                                          <p:spTgt spid="29"/>
                                        </p:tgtEl>
                                        <p:attrNameLst>
                                          <p:attrName>ppt_y</p:attrName>
                                        </p:attrNameLst>
                                      </p:cBhvr>
                                      <p:tavLst>
                                        <p:tav tm="0">
                                          <p:val>
                                            <p:strVal val="#ppt_y"/>
                                          </p:val>
                                        </p:tav>
                                        <p:tav tm="100000">
                                          <p:val>
                                            <p:strVal val="#ppt_y"/>
                                          </p:val>
                                        </p:tav>
                                      </p:tavLst>
                                    </p:anim>
                                  </p:childTnLst>
                                </p:cTn>
                              </p:par>
                            </p:childTnLst>
                          </p:cTn>
                        </p:par>
                        <p:par>
                          <p:cTn id="31" fill="hold">
                            <p:stCondLst>
                              <p:cond delay="3500"/>
                            </p:stCondLst>
                            <p:childTnLst>
                              <p:par>
                                <p:cTn id="32" presetID="18" presetClass="entr" presetSubtype="12"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strips(downLeft)">
                                      <p:cBhvr>
                                        <p:cTn id="34" dur="500"/>
                                        <p:tgtEl>
                                          <p:spTgt spid="14"/>
                                        </p:tgtEl>
                                      </p:cBhvr>
                                    </p:animEffect>
                                  </p:childTnLst>
                                </p:cTn>
                              </p:par>
                            </p:childTnLst>
                          </p:cTn>
                        </p:par>
                        <p:par>
                          <p:cTn id="35" fill="hold">
                            <p:stCondLst>
                              <p:cond delay="4000"/>
                            </p:stCondLst>
                            <p:childTnLst>
                              <p:par>
                                <p:cTn id="36" presetID="53" presetClass="entr" presetSubtype="16"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400" fill="hold"/>
                                        <p:tgtEl>
                                          <p:spTgt spid="16"/>
                                        </p:tgtEl>
                                        <p:attrNameLst>
                                          <p:attrName>ppt_w</p:attrName>
                                        </p:attrNameLst>
                                      </p:cBhvr>
                                      <p:tavLst>
                                        <p:tav tm="0">
                                          <p:val>
                                            <p:fltVal val="0"/>
                                          </p:val>
                                        </p:tav>
                                        <p:tav tm="100000">
                                          <p:val>
                                            <p:strVal val="#ppt_w"/>
                                          </p:val>
                                        </p:tav>
                                      </p:tavLst>
                                    </p:anim>
                                    <p:anim calcmode="lin" valueType="num">
                                      <p:cBhvr>
                                        <p:cTn id="39" dur="400" fill="hold"/>
                                        <p:tgtEl>
                                          <p:spTgt spid="16"/>
                                        </p:tgtEl>
                                        <p:attrNameLst>
                                          <p:attrName>ppt_h</p:attrName>
                                        </p:attrNameLst>
                                      </p:cBhvr>
                                      <p:tavLst>
                                        <p:tav tm="0">
                                          <p:val>
                                            <p:fltVal val="0"/>
                                          </p:val>
                                        </p:tav>
                                        <p:tav tm="100000">
                                          <p:val>
                                            <p:strVal val="#ppt_h"/>
                                          </p:val>
                                        </p:tav>
                                      </p:tavLst>
                                    </p:anim>
                                    <p:animEffect transition="in" filter="fade">
                                      <p:cBhvr>
                                        <p:cTn id="40" dur="400"/>
                                        <p:tgtEl>
                                          <p:spTgt spid="16"/>
                                        </p:tgtEl>
                                      </p:cBhvr>
                                    </p:animEffect>
                                  </p:childTnLst>
                                </p:cTn>
                              </p:par>
                              <p:par>
                                <p:cTn id="41" presetID="6" presetClass="emph" presetSubtype="0" fill="hold" nodeType="withEffect">
                                  <p:stCondLst>
                                    <p:cond delay="400"/>
                                  </p:stCondLst>
                                  <p:childTnLst>
                                    <p:animScale>
                                      <p:cBhvr>
                                        <p:cTn id="42" dur="200" fill="hold"/>
                                        <p:tgtEl>
                                          <p:spTgt spid="16"/>
                                        </p:tgtEl>
                                      </p:cBhvr>
                                      <p:by x="110000" y="110000"/>
                                    </p:animScale>
                                  </p:childTnLst>
                                </p:cTn>
                              </p:par>
                              <p:par>
                                <p:cTn id="43" presetID="6" presetClass="emph" presetSubtype="0" fill="hold" nodeType="withEffect">
                                  <p:stCondLst>
                                    <p:cond delay="600"/>
                                  </p:stCondLst>
                                  <p:childTnLst>
                                    <p:animScale>
                                      <p:cBhvr>
                                        <p:cTn id="44" dur="300" fill="hold"/>
                                        <p:tgtEl>
                                          <p:spTgt spid="16"/>
                                        </p:tgtEl>
                                      </p:cBhvr>
                                      <p:by x="90000" y="90000"/>
                                    </p:animScale>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nodeType="clickEffect">
                                  <p:stCondLst>
                                    <p:cond delay="0"/>
                                  </p:stCondLst>
                                  <p:childTnLst>
                                    <p:set>
                                      <p:cBhvr>
                                        <p:cTn id="48" dur="1" fill="hold">
                                          <p:stCondLst>
                                            <p:cond delay="0"/>
                                          </p:stCondLst>
                                        </p:cTn>
                                        <p:tgtEl>
                                          <p:spTgt spid="58"/>
                                        </p:tgtEl>
                                        <p:attrNameLst>
                                          <p:attrName>style.visibility</p:attrName>
                                        </p:attrNameLst>
                                      </p:cBhvr>
                                      <p:to>
                                        <p:strVal val="visible"/>
                                      </p:to>
                                    </p:set>
                                    <p:anim calcmode="lin" valueType="num">
                                      <p:cBhvr>
                                        <p:cTn id="49" dur="1000" fill="hold"/>
                                        <p:tgtEl>
                                          <p:spTgt spid="58"/>
                                        </p:tgtEl>
                                        <p:attrNameLst>
                                          <p:attrName>ppt_w</p:attrName>
                                        </p:attrNameLst>
                                      </p:cBhvr>
                                      <p:tavLst>
                                        <p:tav tm="0">
                                          <p:val>
                                            <p:strVal val="#ppt_w+.3"/>
                                          </p:val>
                                        </p:tav>
                                        <p:tav tm="100000">
                                          <p:val>
                                            <p:strVal val="#ppt_w"/>
                                          </p:val>
                                        </p:tav>
                                      </p:tavLst>
                                    </p:anim>
                                    <p:anim calcmode="lin" valueType="num">
                                      <p:cBhvr>
                                        <p:cTn id="50" dur="1000" fill="hold"/>
                                        <p:tgtEl>
                                          <p:spTgt spid="58"/>
                                        </p:tgtEl>
                                        <p:attrNameLst>
                                          <p:attrName>ppt_h</p:attrName>
                                        </p:attrNameLst>
                                      </p:cBhvr>
                                      <p:tavLst>
                                        <p:tav tm="0">
                                          <p:val>
                                            <p:strVal val="#ppt_h"/>
                                          </p:val>
                                        </p:tav>
                                        <p:tav tm="100000">
                                          <p:val>
                                            <p:strVal val="#ppt_h"/>
                                          </p:val>
                                        </p:tav>
                                      </p:tavLst>
                                    </p:anim>
                                    <p:animEffect transition="in" filter="fade">
                                      <p:cBhvr>
                                        <p:cTn id="51" dur="1000"/>
                                        <p:tgtEl>
                                          <p:spTgt spid="58"/>
                                        </p:tgtEl>
                                      </p:cBhvr>
                                    </p:animEffect>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left)">
                                      <p:cBhvr>
                                        <p:cTn id="5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贰</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1620957"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主要做法</a:t>
            </a:r>
          </a:p>
        </p:txBody>
      </p:sp>
      <p:grpSp>
        <p:nvGrpSpPr>
          <p:cNvPr id="35" name="组合 34"/>
          <p:cNvGrpSpPr/>
          <p:nvPr/>
        </p:nvGrpSpPr>
        <p:grpSpPr>
          <a:xfrm>
            <a:off x="1323711" y="1224955"/>
            <a:ext cx="6638186" cy="568597"/>
            <a:chOff x="1323711" y="1224955"/>
            <a:chExt cx="6638186" cy="568597"/>
          </a:xfrm>
        </p:grpSpPr>
        <p:grpSp>
          <p:nvGrpSpPr>
            <p:cNvPr id="51" name="组合 50"/>
            <p:cNvGrpSpPr/>
            <p:nvPr/>
          </p:nvGrpSpPr>
          <p:grpSpPr>
            <a:xfrm>
              <a:off x="1329640" y="1224955"/>
              <a:ext cx="6632257" cy="568597"/>
              <a:chOff x="7433188" y="2551594"/>
              <a:chExt cx="3091245" cy="902898"/>
            </a:xfrm>
          </p:grpSpPr>
          <p:sp>
            <p:nvSpPr>
              <p:cNvPr id="53"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4" name="圆角矩形 4"/>
              <p:cNvSpPr/>
              <p:nvPr/>
            </p:nvSpPr>
            <p:spPr>
              <a:xfrm>
                <a:off x="7444697" y="2631007"/>
                <a:ext cx="3065988" cy="566175"/>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5" name="椭圆 54"/>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椭圆 55"/>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57" name="图片 56"/>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52" name="文本框 51"/>
            <p:cNvSpPr txBox="1"/>
            <p:nvPr/>
          </p:nvSpPr>
          <p:spPr>
            <a:xfrm>
              <a:off x="1323711" y="1343663"/>
              <a:ext cx="6056466" cy="338554"/>
            </a:xfrm>
            <a:prstGeom prst="rect">
              <a:avLst/>
            </a:prstGeom>
            <a:noFill/>
          </p:spPr>
          <p:txBody>
            <a:bodyPr wrap="none" rtlCol="0">
              <a:spAutoFit/>
            </a:bodyPr>
            <a:lstStyle/>
            <a:p>
              <a:pPr lvl="0"/>
              <a:r>
                <a:rPr lang="zh-CN" altLang="en-US" sz="1600" b="1" kern="0" dirty="0">
                  <a:solidFill>
                    <a:schemeClr val="bg1"/>
                  </a:solidFill>
                  <a:latin typeface="微软雅黑" panose="020B0503020204020204" pitchFamily="34" charset="-122"/>
                </a:rPr>
                <a:t>（</a:t>
              </a:r>
              <a:r>
                <a:rPr lang="en-US" altLang="zh-CN" sz="1600" b="1" kern="0" dirty="0">
                  <a:solidFill>
                    <a:schemeClr val="bg1"/>
                  </a:solidFill>
                  <a:latin typeface="微软雅黑" panose="020B0503020204020204" pitchFamily="34" charset="-122"/>
                </a:rPr>
                <a:t>4</a:t>
              </a:r>
              <a:r>
                <a:rPr lang="zh-CN" altLang="en-US" sz="1600" b="1" kern="0" dirty="0">
                  <a:solidFill>
                    <a:schemeClr val="bg1"/>
                  </a:solidFill>
                  <a:latin typeface="微软雅黑" panose="020B0503020204020204" pitchFamily="34" charset="-122"/>
                </a:rPr>
                <a:t>）末端原因四：添加合适的原因标题原因添加合适的原因合适</a:t>
              </a:r>
            </a:p>
          </p:txBody>
        </p:sp>
      </p:grpSp>
      <p:grpSp>
        <p:nvGrpSpPr>
          <p:cNvPr id="27" name="组合 26"/>
          <p:cNvGrpSpPr/>
          <p:nvPr/>
        </p:nvGrpSpPr>
        <p:grpSpPr>
          <a:xfrm>
            <a:off x="1434148" y="1943701"/>
            <a:ext cx="9732734" cy="943859"/>
            <a:chOff x="1509839" y="2144613"/>
            <a:chExt cx="9732734" cy="943859"/>
          </a:xfrm>
        </p:grpSpPr>
        <p:grpSp>
          <p:nvGrpSpPr>
            <p:cNvPr id="24" name="组合 23"/>
            <p:cNvGrpSpPr/>
            <p:nvPr/>
          </p:nvGrpSpPr>
          <p:grpSpPr>
            <a:xfrm>
              <a:off x="1509839" y="2144613"/>
              <a:ext cx="727023" cy="727023"/>
              <a:chOff x="1228019" y="3332475"/>
              <a:chExt cx="727023" cy="727023"/>
            </a:xfrm>
          </p:grpSpPr>
          <p:sp>
            <p:nvSpPr>
              <p:cNvPr id="37" name="椭圆 36"/>
              <p:cNvSpPr/>
              <p:nvPr/>
            </p:nvSpPr>
            <p:spPr>
              <a:xfrm>
                <a:off x="1228019" y="3332475"/>
                <a:ext cx="727023" cy="727023"/>
              </a:xfrm>
              <a:prstGeom prst="ellipse">
                <a:avLst/>
              </a:prstGeom>
              <a:solidFill>
                <a:srgbClr val="EE6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1362589" y="3495792"/>
                <a:ext cx="496003" cy="400388"/>
                <a:chOff x="5803923" y="4481996"/>
                <a:chExt cx="573106" cy="462628"/>
              </a:xfrm>
              <a:solidFill>
                <a:schemeClr val="bg1"/>
              </a:solidFill>
            </p:grpSpPr>
            <p:sp>
              <p:nvSpPr>
                <p:cNvPr id="39" name="Freeform 40"/>
                <p:cNvSpPr>
                  <a:spLocks noEditPoints="1"/>
                </p:cNvSpPr>
                <p:nvPr/>
              </p:nvSpPr>
              <p:spPr bwMode="auto">
                <a:xfrm>
                  <a:off x="5881258" y="4607665"/>
                  <a:ext cx="238909" cy="142241"/>
                </a:xfrm>
                <a:custGeom>
                  <a:avLst/>
                  <a:gdLst>
                    <a:gd name="T0" fmla="*/ 69 w 87"/>
                    <a:gd name="T1" fmla="*/ 52 h 52"/>
                    <a:gd name="T2" fmla="*/ 87 w 87"/>
                    <a:gd name="T3" fmla="*/ 34 h 52"/>
                    <a:gd name="T4" fmla="*/ 87 w 87"/>
                    <a:gd name="T5" fmla="*/ 24 h 52"/>
                    <a:gd name="T6" fmla="*/ 77 w 87"/>
                    <a:gd name="T7" fmla="*/ 18 h 52"/>
                    <a:gd name="T8" fmla="*/ 61 w 87"/>
                    <a:gd name="T9" fmla="*/ 18 h 52"/>
                    <a:gd name="T10" fmla="*/ 61 w 87"/>
                    <a:gd name="T11" fmla="*/ 17 h 52"/>
                    <a:gd name="T12" fmla="*/ 45 w 87"/>
                    <a:gd name="T13" fmla="*/ 0 h 52"/>
                    <a:gd name="T14" fmla="*/ 23 w 87"/>
                    <a:gd name="T15" fmla="*/ 0 h 52"/>
                    <a:gd name="T16" fmla="*/ 7 w 87"/>
                    <a:gd name="T17" fmla="*/ 17 h 52"/>
                    <a:gd name="T18" fmla="*/ 7 w 87"/>
                    <a:gd name="T19" fmla="*/ 18 h 52"/>
                    <a:gd name="T20" fmla="*/ 2 w 87"/>
                    <a:gd name="T21" fmla="*/ 18 h 52"/>
                    <a:gd name="T22" fmla="*/ 2 w 87"/>
                    <a:gd name="T23" fmla="*/ 42 h 52"/>
                    <a:gd name="T24" fmla="*/ 6 w 87"/>
                    <a:gd name="T25" fmla="*/ 52 h 52"/>
                    <a:gd name="T26" fmla="*/ 31 w 87"/>
                    <a:gd name="T27" fmla="*/ 52 h 52"/>
                    <a:gd name="T28" fmla="*/ 31 w 87"/>
                    <a:gd name="T29" fmla="*/ 50 h 52"/>
                    <a:gd name="T30" fmla="*/ 33 w 87"/>
                    <a:gd name="T31" fmla="*/ 47 h 52"/>
                    <a:gd name="T32" fmla="*/ 36 w 87"/>
                    <a:gd name="T33" fmla="*/ 47 h 52"/>
                    <a:gd name="T34" fmla="*/ 38 w 87"/>
                    <a:gd name="T35" fmla="*/ 50 h 52"/>
                    <a:gd name="T36" fmla="*/ 38 w 87"/>
                    <a:gd name="T37" fmla="*/ 52 h 52"/>
                    <a:gd name="T38" fmla="*/ 69 w 87"/>
                    <a:gd name="T39" fmla="*/ 52 h 52"/>
                    <a:gd name="T40" fmla="*/ 16 w 87"/>
                    <a:gd name="T41" fmla="*/ 18 h 52"/>
                    <a:gd name="T42" fmla="*/ 16 w 87"/>
                    <a:gd name="T43" fmla="*/ 17 h 52"/>
                    <a:gd name="T44" fmla="*/ 23 w 87"/>
                    <a:gd name="T45" fmla="*/ 9 h 52"/>
                    <a:gd name="T46" fmla="*/ 45 w 87"/>
                    <a:gd name="T47" fmla="*/ 9 h 52"/>
                    <a:gd name="T48" fmla="*/ 53 w 87"/>
                    <a:gd name="T49" fmla="*/ 17 h 52"/>
                    <a:gd name="T50" fmla="*/ 53 w 87"/>
                    <a:gd name="T51" fmla="*/ 18 h 52"/>
                    <a:gd name="T52" fmla="*/ 16 w 87"/>
                    <a:gd name="T53"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2">
                      <a:moveTo>
                        <a:pt x="69" y="52"/>
                      </a:moveTo>
                      <a:cubicBezTo>
                        <a:pt x="79" y="52"/>
                        <a:pt x="87" y="44"/>
                        <a:pt x="87" y="34"/>
                      </a:cubicBezTo>
                      <a:cubicBezTo>
                        <a:pt x="87" y="24"/>
                        <a:pt x="87" y="24"/>
                        <a:pt x="87" y="24"/>
                      </a:cubicBezTo>
                      <a:cubicBezTo>
                        <a:pt x="85" y="20"/>
                        <a:pt x="81" y="18"/>
                        <a:pt x="77" y="18"/>
                      </a:cubicBezTo>
                      <a:cubicBezTo>
                        <a:pt x="61" y="18"/>
                        <a:pt x="61" y="18"/>
                        <a:pt x="61" y="18"/>
                      </a:cubicBezTo>
                      <a:cubicBezTo>
                        <a:pt x="61" y="17"/>
                        <a:pt x="61" y="17"/>
                        <a:pt x="61" y="17"/>
                      </a:cubicBezTo>
                      <a:cubicBezTo>
                        <a:pt x="61" y="8"/>
                        <a:pt x="54" y="0"/>
                        <a:pt x="45" y="0"/>
                      </a:cubicBezTo>
                      <a:cubicBezTo>
                        <a:pt x="23" y="0"/>
                        <a:pt x="23" y="0"/>
                        <a:pt x="23" y="0"/>
                      </a:cubicBezTo>
                      <a:cubicBezTo>
                        <a:pt x="14" y="0"/>
                        <a:pt x="7" y="8"/>
                        <a:pt x="7" y="17"/>
                      </a:cubicBezTo>
                      <a:cubicBezTo>
                        <a:pt x="7" y="18"/>
                        <a:pt x="7" y="18"/>
                        <a:pt x="7" y="18"/>
                      </a:cubicBezTo>
                      <a:cubicBezTo>
                        <a:pt x="2" y="18"/>
                        <a:pt x="2" y="18"/>
                        <a:pt x="2" y="18"/>
                      </a:cubicBezTo>
                      <a:cubicBezTo>
                        <a:pt x="0" y="26"/>
                        <a:pt x="0" y="34"/>
                        <a:pt x="2" y="42"/>
                      </a:cubicBezTo>
                      <a:cubicBezTo>
                        <a:pt x="3" y="46"/>
                        <a:pt x="4" y="49"/>
                        <a:pt x="6" y="52"/>
                      </a:cubicBezTo>
                      <a:cubicBezTo>
                        <a:pt x="31" y="52"/>
                        <a:pt x="31" y="52"/>
                        <a:pt x="31" y="52"/>
                      </a:cubicBezTo>
                      <a:cubicBezTo>
                        <a:pt x="31" y="50"/>
                        <a:pt x="31" y="50"/>
                        <a:pt x="31" y="50"/>
                      </a:cubicBezTo>
                      <a:cubicBezTo>
                        <a:pt x="31" y="48"/>
                        <a:pt x="32" y="47"/>
                        <a:pt x="33" y="47"/>
                      </a:cubicBezTo>
                      <a:cubicBezTo>
                        <a:pt x="36" y="47"/>
                        <a:pt x="36" y="47"/>
                        <a:pt x="36" y="47"/>
                      </a:cubicBezTo>
                      <a:cubicBezTo>
                        <a:pt x="37" y="47"/>
                        <a:pt x="38" y="48"/>
                        <a:pt x="38" y="50"/>
                      </a:cubicBezTo>
                      <a:cubicBezTo>
                        <a:pt x="38" y="52"/>
                        <a:pt x="38" y="52"/>
                        <a:pt x="38" y="52"/>
                      </a:cubicBezTo>
                      <a:lnTo>
                        <a:pt x="69" y="52"/>
                      </a:lnTo>
                      <a:close/>
                      <a:moveTo>
                        <a:pt x="16" y="18"/>
                      </a:moveTo>
                      <a:cubicBezTo>
                        <a:pt x="16" y="17"/>
                        <a:pt x="16" y="17"/>
                        <a:pt x="16" y="17"/>
                      </a:cubicBezTo>
                      <a:cubicBezTo>
                        <a:pt x="16" y="12"/>
                        <a:pt x="19" y="9"/>
                        <a:pt x="23" y="9"/>
                      </a:cubicBezTo>
                      <a:cubicBezTo>
                        <a:pt x="45" y="9"/>
                        <a:pt x="45" y="9"/>
                        <a:pt x="45" y="9"/>
                      </a:cubicBezTo>
                      <a:cubicBezTo>
                        <a:pt x="49" y="9"/>
                        <a:pt x="53" y="12"/>
                        <a:pt x="53" y="17"/>
                      </a:cubicBezTo>
                      <a:cubicBezTo>
                        <a:pt x="53" y="18"/>
                        <a:pt x="53" y="18"/>
                        <a:pt x="53" y="18"/>
                      </a:cubicBezTo>
                      <a:lnTo>
                        <a:pt x="16" y="18"/>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41"/>
                <p:cNvSpPr>
                  <a:spLocks/>
                </p:cNvSpPr>
                <p:nvPr/>
              </p:nvSpPr>
              <p:spPr bwMode="auto">
                <a:xfrm>
                  <a:off x="5906116" y="4730572"/>
                  <a:ext cx="219575" cy="93907"/>
                </a:xfrm>
                <a:custGeom>
                  <a:avLst/>
                  <a:gdLst>
                    <a:gd name="T0" fmla="*/ 51 w 80"/>
                    <a:gd name="T1" fmla="*/ 33 h 34"/>
                    <a:gd name="T2" fmla="*/ 80 w 80"/>
                    <a:gd name="T3" fmla="*/ 12 h 34"/>
                    <a:gd name="T4" fmla="*/ 80 w 80"/>
                    <a:gd name="T5" fmla="*/ 0 h 34"/>
                    <a:gd name="T6" fmla="*/ 60 w 80"/>
                    <a:gd name="T7" fmla="*/ 13 h 34"/>
                    <a:gd name="T8" fmla="*/ 29 w 80"/>
                    <a:gd name="T9" fmla="*/ 13 h 34"/>
                    <a:gd name="T10" fmla="*/ 29 w 80"/>
                    <a:gd name="T11" fmla="*/ 16 h 34"/>
                    <a:gd name="T12" fmla="*/ 27 w 80"/>
                    <a:gd name="T13" fmla="*/ 18 h 34"/>
                    <a:gd name="T14" fmla="*/ 24 w 80"/>
                    <a:gd name="T15" fmla="*/ 18 h 34"/>
                    <a:gd name="T16" fmla="*/ 22 w 80"/>
                    <a:gd name="T17" fmla="*/ 16 h 34"/>
                    <a:gd name="T18" fmla="*/ 22 w 80"/>
                    <a:gd name="T19" fmla="*/ 13 h 34"/>
                    <a:gd name="T20" fmla="*/ 0 w 80"/>
                    <a:gd name="T21" fmla="*/ 13 h 34"/>
                    <a:gd name="T22" fmla="*/ 40 w 80"/>
                    <a:gd name="T23" fmla="*/ 34 h 34"/>
                    <a:gd name="T24" fmla="*/ 51 w 80"/>
                    <a:gd name="T25"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34">
                      <a:moveTo>
                        <a:pt x="51" y="33"/>
                      </a:moveTo>
                      <a:cubicBezTo>
                        <a:pt x="64" y="30"/>
                        <a:pt x="74" y="22"/>
                        <a:pt x="80" y="12"/>
                      </a:cubicBezTo>
                      <a:cubicBezTo>
                        <a:pt x="80" y="0"/>
                        <a:pt x="80" y="0"/>
                        <a:pt x="80" y="0"/>
                      </a:cubicBezTo>
                      <a:cubicBezTo>
                        <a:pt x="77" y="8"/>
                        <a:pt x="69" y="13"/>
                        <a:pt x="60" y="13"/>
                      </a:cubicBezTo>
                      <a:cubicBezTo>
                        <a:pt x="29" y="13"/>
                        <a:pt x="29" y="13"/>
                        <a:pt x="29" y="13"/>
                      </a:cubicBezTo>
                      <a:cubicBezTo>
                        <a:pt x="29" y="16"/>
                        <a:pt x="29" y="16"/>
                        <a:pt x="29" y="16"/>
                      </a:cubicBezTo>
                      <a:cubicBezTo>
                        <a:pt x="29" y="17"/>
                        <a:pt x="28" y="18"/>
                        <a:pt x="27" y="18"/>
                      </a:cubicBezTo>
                      <a:cubicBezTo>
                        <a:pt x="24" y="18"/>
                        <a:pt x="24" y="18"/>
                        <a:pt x="24" y="18"/>
                      </a:cubicBezTo>
                      <a:cubicBezTo>
                        <a:pt x="23" y="18"/>
                        <a:pt x="22" y="17"/>
                        <a:pt x="22" y="16"/>
                      </a:cubicBezTo>
                      <a:cubicBezTo>
                        <a:pt x="22" y="13"/>
                        <a:pt x="22" y="13"/>
                        <a:pt x="22" y="13"/>
                      </a:cubicBezTo>
                      <a:cubicBezTo>
                        <a:pt x="0" y="13"/>
                        <a:pt x="0" y="13"/>
                        <a:pt x="0" y="13"/>
                      </a:cubicBezTo>
                      <a:cubicBezTo>
                        <a:pt x="9" y="26"/>
                        <a:pt x="23" y="34"/>
                        <a:pt x="40" y="34"/>
                      </a:cubicBezTo>
                      <a:cubicBezTo>
                        <a:pt x="44" y="34"/>
                        <a:pt x="47" y="34"/>
                        <a:pt x="51" y="33"/>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2"/>
                <p:cNvSpPr>
                  <a:spLocks noEditPoints="1"/>
                </p:cNvSpPr>
                <p:nvPr/>
              </p:nvSpPr>
              <p:spPr bwMode="auto">
                <a:xfrm>
                  <a:off x="5803923" y="4481996"/>
                  <a:ext cx="573106" cy="462628"/>
                </a:xfrm>
                <a:custGeom>
                  <a:avLst/>
                  <a:gdLst>
                    <a:gd name="T0" fmla="*/ 200 w 209"/>
                    <a:gd name="T1" fmla="*/ 141 h 169"/>
                    <a:gd name="T2" fmla="*/ 160 w 209"/>
                    <a:gd name="T3" fmla="*/ 114 h 169"/>
                    <a:gd name="T4" fmla="*/ 148 w 209"/>
                    <a:gd name="T5" fmla="*/ 112 h 169"/>
                    <a:gd name="T6" fmla="*/ 144 w 209"/>
                    <a:gd name="T7" fmla="*/ 114 h 169"/>
                    <a:gd name="T8" fmla="*/ 138 w 209"/>
                    <a:gd name="T9" fmla="*/ 110 h 169"/>
                    <a:gd name="T10" fmla="*/ 144 w 209"/>
                    <a:gd name="T11" fmla="*/ 60 h 169"/>
                    <a:gd name="T12" fmla="*/ 60 w 209"/>
                    <a:gd name="T13" fmla="*/ 9 h 169"/>
                    <a:gd name="T14" fmla="*/ 9 w 209"/>
                    <a:gd name="T15" fmla="*/ 93 h 169"/>
                    <a:gd name="T16" fmla="*/ 93 w 209"/>
                    <a:gd name="T17" fmla="*/ 144 h 169"/>
                    <a:gd name="T18" fmla="*/ 129 w 209"/>
                    <a:gd name="T19" fmla="*/ 122 h 169"/>
                    <a:gd name="T20" fmla="*/ 136 w 209"/>
                    <a:gd name="T21" fmla="*/ 126 h 169"/>
                    <a:gd name="T22" fmla="*/ 143 w 209"/>
                    <a:gd name="T23" fmla="*/ 140 h 169"/>
                    <a:gd name="T24" fmla="*/ 183 w 209"/>
                    <a:gd name="T25" fmla="*/ 166 h 169"/>
                    <a:gd name="T26" fmla="*/ 195 w 209"/>
                    <a:gd name="T27" fmla="*/ 168 h 169"/>
                    <a:gd name="T28" fmla="*/ 204 w 209"/>
                    <a:gd name="T29" fmla="*/ 161 h 169"/>
                    <a:gd name="T30" fmla="*/ 200 w 209"/>
                    <a:gd name="T31" fmla="*/ 141 h 169"/>
                    <a:gd name="T32" fmla="*/ 90 w 209"/>
                    <a:gd name="T33" fmla="*/ 131 h 169"/>
                    <a:gd name="T34" fmla="*/ 22 w 209"/>
                    <a:gd name="T35" fmla="*/ 90 h 169"/>
                    <a:gd name="T36" fmla="*/ 63 w 209"/>
                    <a:gd name="T37" fmla="*/ 22 h 169"/>
                    <a:gd name="T38" fmla="*/ 132 w 209"/>
                    <a:gd name="T39" fmla="*/ 63 h 169"/>
                    <a:gd name="T40" fmla="*/ 90 w 209"/>
                    <a:gd name="T41" fmla="*/ 13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169">
                      <a:moveTo>
                        <a:pt x="200" y="141"/>
                      </a:moveTo>
                      <a:cubicBezTo>
                        <a:pt x="160" y="114"/>
                        <a:pt x="160" y="114"/>
                        <a:pt x="160" y="114"/>
                      </a:cubicBezTo>
                      <a:cubicBezTo>
                        <a:pt x="156" y="112"/>
                        <a:pt x="152" y="112"/>
                        <a:pt x="148" y="112"/>
                      </a:cubicBezTo>
                      <a:cubicBezTo>
                        <a:pt x="147" y="113"/>
                        <a:pt x="145" y="113"/>
                        <a:pt x="144" y="114"/>
                      </a:cubicBezTo>
                      <a:cubicBezTo>
                        <a:pt x="138" y="110"/>
                        <a:pt x="138" y="110"/>
                        <a:pt x="138" y="110"/>
                      </a:cubicBezTo>
                      <a:cubicBezTo>
                        <a:pt x="146" y="95"/>
                        <a:pt x="148" y="78"/>
                        <a:pt x="144" y="60"/>
                      </a:cubicBezTo>
                      <a:cubicBezTo>
                        <a:pt x="135" y="23"/>
                        <a:pt x="98" y="0"/>
                        <a:pt x="60" y="9"/>
                      </a:cubicBezTo>
                      <a:cubicBezTo>
                        <a:pt x="23" y="18"/>
                        <a:pt x="0" y="56"/>
                        <a:pt x="9" y="93"/>
                      </a:cubicBezTo>
                      <a:cubicBezTo>
                        <a:pt x="18" y="130"/>
                        <a:pt x="56" y="153"/>
                        <a:pt x="93" y="144"/>
                      </a:cubicBezTo>
                      <a:cubicBezTo>
                        <a:pt x="108" y="140"/>
                        <a:pt x="120" y="132"/>
                        <a:pt x="129" y="122"/>
                      </a:cubicBezTo>
                      <a:cubicBezTo>
                        <a:pt x="136" y="126"/>
                        <a:pt x="136" y="126"/>
                        <a:pt x="136" y="126"/>
                      </a:cubicBezTo>
                      <a:cubicBezTo>
                        <a:pt x="136" y="131"/>
                        <a:pt x="138" y="137"/>
                        <a:pt x="143" y="140"/>
                      </a:cubicBezTo>
                      <a:cubicBezTo>
                        <a:pt x="183" y="166"/>
                        <a:pt x="183" y="166"/>
                        <a:pt x="183" y="166"/>
                      </a:cubicBezTo>
                      <a:cubicBezTo>
                        <a:pt x="187" y="168"/>
                        <a:pt x="191" y="169"/>
                        <a:pt x="195" y="168"/>
                      </a:cubicBezTo>
                      <a:cubicBezTo>
                        <a:pt x="199" y="167"/>
                        <a:pt x="202" y="165"/>
                        <a:pt x="204" y="161"/>
                      </a:cubicBezTo>
                      <a:cubicBezTo>
                        <a:pt x="209" y="154"/>
                        <a:pt x="207" y="145"/>
                        <a:pt x="200" y="141"/>
                      </a:cubicBezTo>
                      <a:close/>
                      <a:moveTo>
                        <a:pt x="90" y="131"/>
                      </a:moveTo>
                      <a:cubicBezTo>
                        <a:pt x="60" y="139"/>
                        <a:pt x="29" y="120"/>
                        <a:pt x="22" y="90"/>
                      </a:cubicBezTo>
                      <a:cubicBezTo>
                        <a:pt x="15" y="60"/>
                        <a:pt x="33" y="29"/>
                        <a:pt x="63" y="22"/>
                      </a:cubicBezTo>
                      <a:cubicBezTo>
                        <a:pt x="94" y="14"/>
                        <a:pt x="124" y="33"/>
                        <a:pt x="132" y="63"/>
                      </a:cubicBezTo>
                      <a:cubicBezTo>
                        <a:pt x="139" y="94"/>
                        <a:pt x="120" y="124"/>
                        <a:pt x="90" y="131"/>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5" name="矩形 24"/>
            <p:cNvSpPr/>
            <p:nvPr/>
          </p:nvSpPr>
          <p:spPr>
            <a:xfrm>
              <a:off x="2244810" y="2503697"/>
              <a:ext cx="8997763" cy="584775"/>
            </a:xfrm>
            <a:prstGeom prst="rect">
              <a:avLst/>
            </a:prstGeom>
          </p:spPr>
          <p:txBody>
            <a:bodyPr wrap="square">
              <a:spAutoFit/>
            </a:bodyPr>
            <a:lstStyle/>
            <a:p>
              <a:pPr lvl="0"/>
              <a:r>
                <a:rPr lang="zh-CN" altLang="en-US" sz="1600" dirty="0">
                  <a:solidFill>
                    <a:prstClr val="black"/>
                  </a:solidFill>
                </a:rPr>
                <a:t>根据国网河南省电力公司</a:t>
              </a:r>
              <a:r>
                <a:rPr lang="en-US" altLang="zh-CN" sz="1600" dirty="0" err="1">
                  <a:solidFill>
                    <a:prstClr val="black"/>
                  </a:solidFill>
                </a:rPr>
                <a:t>xxxx</a:t>
              </a:r>
              <a:r>
                <a:rPr lang="zh-CN" altLang="en-US" sz="1600" dirty="0">
                  <a:solidFill>
                    <a:prstClr val="black"/>
                  </a:solidFill>
                </a:rPr>
                <a:t>电公司</a:t>
              </a:r>
              <a:r>
                <a:rPr lang="en-US" altLang="zh-CN" sz="1600" dirty="0">
                  <a:solidFill>
                    <a:prstClr val="black"/>
                  </a:solidFill>
                </a:rPr>
                <a:t>《</a:t>
              </a:r>
              <a:r>
                <a:rPr lang="zh-CN" altLang="en-US" sz="1600" dirty="0">
                  <a:solidFill>
                    <a:prstClr val="black"/>
                  </a:solidFill>
                </a:rPr>
                <a:t>变电站二次设备安装规程</a:t>
              </a:r>
              <a:r>
                <a:rPr lang="en-US" altLang="zh-CN" sz="1600" dirty="0">
                  <a:solidFill>
                    <a:prstClr val="black"/>
                  </a:solidFill>
                </a:rPr>
                <a:t>》</a:t>
              </a:r>
              <a:r>
                <a:rPr lang="zh-CN" altLang="en-US" sz="1600" dirty="0">
                  <a:solidFill>
                    <a:prstClr val="black"/>
                  </a:solidFill>
                </a:rPr>
                <a:t>，经运维检修部核定，计量装置的电流互感器变比应严格按照用户实际运行的负荷进行设置，电能表电流需在</a:t>
              </a:r>
              <a:r>
                <a:rPr lang="en-US" altLang="zh-CN" sz="1600" dirty="0">
                  <a:solidFill>
                    <a:prstClr val="black"/>
                  </a:solidFill>
                </a:rPr>
                <a:t>1.5</a:t>
              </a:r>
              <a:r>
                <a:rPr lang="zh-CN" altLang="en-US" sz="1600" dirty="0">
                  <a:solidFill>
                    <a:prstClr val="black"/>
                  </a:solidFill>
                </a:rPr>
                <a:t>～</a:t>
              </a:r>
              <a:r>
                <a:rPr lang="en-US" altLang="zh-CN" sz="1600" dirty="0">
                  <a:solidFill>
                    <a:prstClr val="black"/>
                  </a:solidFill>
                </a:rPr>
                <a:t>5A</a:t>
              </a:r>
              <a:r>
                <a:rPr lang="zh-CN" altLang="en-US" sz="1600" dirty="0">
                  <a:solidFill>
                    <a:prstClr val="black"/>
                  </a:solidFill>
                </a:rPr>
                <a:t>之间。</a:t>
              </a:r>
            </a:p>
          </p:txBody>
        </p:sp>
        <p:sp>
          <p:nvSpPr>
            <p:cNvPr id="26" name="矩形 25"/>
            <p:cNvSpPr/>
            <p:nvPr/>
          </p:nvSpPr>
          <p:spPr>
            <a:xfrm>
              <a:off x="2258375" y="2202836"/>
              <a:ext cx="1338828" cy="369332"/>
            </a:xfrm>
            <a:prstGeom prst="rect">
              <a:avLst/>
            </a:prstGeom>
          </p:spPr>
          <p:txBody>
            <a:bodyPr wrap="none">
              <a:spAutoFit/>
            </a:bodyPr>
            <a:lstStyle/>
            <a:p>
              <a:r>
                <a:rPr lang="zh-CN" altLang="en-US" b="1" dirty="0">
                  <a:solidFill>
                    <a:srgbClr val="EE6D03"/>
                  </a:solidFill>
                </a:rPr>
                <a:t>确认标准：</a:t>
              </a:r>
              <a:endParaRPr lang="zh-CN" altLang="en-US" sz="2400" b="1" dirty="0">
                <a:solidFill>
                  <a:srgbClr val="EE6D03"/>
                </a:solidFill>
              </a:endParaRPr>
            </a:p>
          </p:txBody>
        </p:sp>
      </p:grpSp>
      <p:grpSp>
        <p:nvGrpSpPr>
          <p:cNvPr id="44" name="组合 43"/>
          <p:cNvGrpSpPr/>
          <p:nvPr/>
        </p:nvGrpSpPr>
        <p:grpSpPr>
          <a:xfrm>
            <a:off x="8012216" y="1316422"/>
            <a:ext cx="3251117" cy="3894808"/>
            <a:chOff x="8012216" y="1316422"/>
            <a:chExt cx="3251117" cy="3894808"/>
          </a:xfrm>
        </p:grpSpPr>
        <p:sp>
          <p:nvSpPr>
            <p:cNvPr id="20" name="矩形 19"/>
            <p:cNvSpPr/>
            <p:nvPr/>
          </p:nvSpPr>
          <p:spPr>
            <a:xfrm>
              <a:off x="8012216" y="1316422"/>
              <a:ext cx="2262158" cy="369332"/>
            </a:xfrm>
            <a:prstGeom prst="rect">
              <a:avLst/>
            </a:prstGeom>
          </p:spPr>
          <p:txBody>
            <a:bodyPr wrap="none">
              <a:spAutoFit/>
            </a:bodyPr>
            <a:lstStyle/>
            <a:p>
              <a:pPr lvl="0"/>
              <a:r>
                <a:rPr lang="zh-CN" altLang="en-US" b="1" dirty="0">
                  <a:solidFill>
                    <a:srgbClr val="049A86"/>
                  </a:solidFill>
                </a:rPr>
                <a:t>确认方法：调查分析</a:t>
              </a:r>
            </a:p>
          </p:txBody>
        </p:sp>
        <p:grpSp>
          <p:nvGrpSpPr>
            <p:cNvPr id="43" name="组合 42"/>
            <p:cNvGrpSpPr/>
            <p:nvPr/>
          </p:nvGrpSpPr>
          <p:grpSpPr>
            <a:xfrm>
              <a:off x="10274371" y="1487865"/>
              <a:ext cx="988962" cy="3723365"/>
              <a:chOff x="10223212" y="1453238"/>
              <a:chExt cx="950514" cy="3723365"/>
            </a:xfrm>
          </p:grpSpPr>
          <p:cxnSp>
            <p:nvCxnSpPr>
              <p:cNvPr id="34" name="直接连接符 33"/>
              <p:cNvCxnSpPr>
                <a:cxnSpLocks/>
                <a:stCxn id="20" idx="3"/>
              </p:cNvCxnSpPr>
              <p:nvPr/>
            </p:nvCxnSpPr>
            <p:spPr>
              <a:xfrm flipV="1">
                <a:off x="10223212" y="1453239"/>
                <a:ext cx="950514" cy="13222"/>
              </a:xfrm>
              <a:prstGeom prst="line">
                <a:avLst/>
              </a:prstGeom>
              <a:ln>
                <a:solidFill>
                  <a:srgbClr val="049A86"/>
                </a:solidFill>
                <a:prstDash val="sysDash"/>
                <a:headEnd type="oval"/>
                <a:tailEnd type="none"/>
              </a:ln>
            </p:spPr>
            <p:style>
              <a:lnRef idx="1">
                <a:schemeClr val="accent1"/>
              </a:lnRef>
              <a:fillRef idx="0">
                <a:schemeClr val="accent1"/>
              </a:fillRef>
              <a:effectRef idx="0">
                <a:schemeClr val="accent1"/>
              </a:effectRef>
              <a:fontRef idx="minor">
                <a:schemeClr val="tx1"/>
              </a:fontRef>
            </p:style>
          </p:cxnSp>
          <p:cxnSp>
            <p:nvCxnSpPr>
              <p:cNvPr id="63" name="直接连接符 62"/>
              <p:cNvCxnSpPr>
                <a:cxnSpLocks/>
              </p:cNvCxnSpPr>
              <p:nvPr/>
            </p:nvCxnSpPr>
            <p:spPr>
              <a:xfrm>
                <a:off x="11173726" y="1453238"/>
                <a:ext cx="0" cy="3723365"/>
              </a:xfrm>
              <a:prstGeom prst="line">
                <a:avLst/>
              </a:prstGeom>
              <a:ln>
                <a:solidFill>
                  <a:srgbClr val="049A86"/>
                </a:solidFill>
                <a:prstDash val="sysDash"/>
                <a:tailEnd type="oval"/>
              </a:ln>
            </p:spPr>
            <p:style>
              <a:lnRef idx="1">
                <a:schemeClr val="accent1"/>
              </a:lnRef>
              <a:fillRef idx="0">
                <a:schemeClr val="accent1"/>
              </a:fillRef>
              <a:effectRef idx="0">
                <a:schemeClr val="accent1"/>
              </a:effectRef>
              <a:fontRef idx="minor">
                <a:schemeClr val="tx1"/>
              </a:fontRef>
            </p:style>
          </p:cxnSp>
        </p:grpSp>
      </p:grpSp>
      <p:grpSp>
        <p:nvGrpSpPr>
          <p:cNvPr id="32" name="组合 31"/>
          <p:cNvGrpSpPr/>
          <p:nvPr/>
        </p:nvGrpSpPr>
        <p:grpSpPr>
          <a:xfrm>
            <a:off x="8311397" y="2988287"/>
            <a:ext cx="2184441" cy="3172581"/>
            <a:chOff x="8089930" y="2988287"/>
            <a:chExt cx="2184441" cy="3172581"/>
          </a:xfrm>
        </p:grpSpPr>
        <p:grpSp>
          <p:nvGrpSpPr>
            <p:cNvPr id="30" name="组合 29"/>
            <p:cNvGrpSpPr/>
            <p:nvPr/>
          </p:nvGrpSpPr>
          <p:grpSpPr>
            <a:xfrm>
              <a:off x="8089930" y="2988287"/>
              <a:ext cx="2184441" cy="3172581"/>
              <a:chOff x="8089930" y="2988287"/>
              <a:chExt cx="2184441" cy="3172581"/>
            </a:xfrm>
          </p:grpSpPr>
          <p:pic>
            <p:nvPicPr>
              <p:cNvPr id="18" name="图片 17"/>
              <p:cNvPicPr>
                <a:picLocks noChangeAspect="1"/>
              </p:cNvPicPr>
              <p:nvPr/>
            </p:nvPicPr>
            <p:blipFill rotWithShape="1">
              <a:blip r:embed="rId5"/>
              <a:srcRect t="11448"/>
              <a:stretch/>
            </p:blipFill>
            <p:spPr>
              <a:xfrm>
                <a:off x="8089930" y="2988287"/>
                <a:ext cx="2184441" cy="3172581"/>
              </a:xfrm>
              <a:prstGeom prst="rect">
                <a:avLst/>
              </a:prstGeom>
            </p:spPr>
          </p:pic>
          <p:sp>
            <p:nvSpPr>
              <p:cNvPr id="19" name="矩形 18"/>
              <p:cNvSpPr/>
              <p:nvPr/>
            </p:nvSpPr>
            <p:spPr>
              <a:xfrm>
                <a:off x="8566855" y="4293381"/>
                <a:ext cx="1152880" cy="461665"/>
              </a:xfrm>
              <a:prstGeom prst="rect">
                <a:avLst/>
              </a:prstGeom>
            </p:spPr>
            <p:txBody>
              <a:bodyPr wrap="none">
                <a:spAutoFit/>
              </a:bodyPr>
              <a:lstStyle/>
              <a:p>
                <a:r>
                  <a:rPr lang="en-US" altLang="zh-CN" sz="2400" dirty="0">
                    <a:solidFill>
                      <a:schemeClr val="tx1">
                        <a:lumMod val="85000"/>
                        <a:lumOff val="15000"/>
                      </a:schemeClr>
                    </a:solidFill>
                    <a:latin typeface="Impact" panose="020B0806030902050204" pitchFamily="34" charset="0"/>
                  </a:rPr>
                  <a:t>1.5</a:t>
                </a:r>
                <a:r>
                  <a:rPr lang="zh-CN" altLang="en-US" sz="2400" dirty="0">
                    <a:solidFill>
                      <a:schemeClr val="tx1">
                        <a:lumMod val="85000"/>
                        <a:lumOff val="15000"/>
                      </a:schemeClr>
                    </a:solidFill>
                    <a:latin typeface="Impact" panose="020B0806030902050204" pitchFamily="34" charset="0"/>
                  </a:rPr>
                  <a:t>～</a:t>
                </a:r>
                <a:r>
                  <a:rPr lang="en-US" altLang="zh-CN" sz="2400" dirty="0">
                    <a:solidFill>
                      <a:schemeClr val="tx1">
                        <a:lumMod val="85000"/>
                        <a:lumOff val="15000"/>
                      </a:schemeClr>
                    </a:solidFill>
                    <a:latin typeface="Impact" panose="020B0806030902050204" pitchFamily="34" charset="0"/>
                  </a:rPr>
                  <a:t>5A</a:t>
                </a:r>
                <a:endParaRPr lang="zh-CN" altLang="en-US" sz="2800" dirty="0">
                  <a:solidFill>
                    <a:schemeClr val="tx1">
                      <a:lumMod val="85000"/>
                      <a:lumOff val="15000"/>
                    </a:schemeClr>
                  </a:solidFill>
                  <a:latin typeface="Impact" panose="020B0806030902050204" pitchFamily="34" charset="0"/>
                </a:endParaRPr>
              </a:p>
            </p:txBody>
          </p:sp>
        </p:grpSp>
        <p:sp>
          <p:nvSpPr>
            <p:cNvPr id="31" name="矩形 30"/>
            <p:cNvSpPr/>
            <p:nvPr/>
          </p:nvSpPr>
          <p:spPr>
            <a:xfrm>
              <a:off x="8576856" y="5822314"/>
              <a:ext cx="1210588" cy="338554"/>
            </a:xfrm>
            <a:prstGeom prst="rect">
              <a:avLst/>
            </a:prstGeom>
          </p:spPr>
          <p:txBody>
            <a:bodyPr wrap="none">
              <a:spAutoFit/>
            </a:bodyPr>
            <a:lstStyle/>
            <a:p>
              <a:r>
                <a:rPr lang="zh-CN" altLang="en-US" sz="1600" dirty="0">
                  <a:solidFill>
                    <a:prstClr val="black"/>
                  </a:solidFill>
                </a:rPr>
                <a:t>电能表电流</a:t>
              </a:r>
              <a:endParaRPr lang="zh-CN" altLang="en-US" dirty="0"/>
            </a:p>
          </p:txBody>
        </p:sp>
      </p:grpSp>
      <p:pic>
        <p:nvPicPr>
          <p:cNvPr id="2" name="图片 1"/>
          <p:cNvPicPr>
            <a:picLocks noChangeAspect="1"/>
          </p:cNvPicPr>
          <p:nvPr/>
        </p:nvPicPr>
        <p:blipFill rotWithShape="1">
          <a:blip r:embed="rId6">
            <a:extLst>
              <a:ext uri="{28A0092B-C50C-407E-A947-70E740481C1C}">
                <a14:useLocalDpi xmlns:a14="http://schemas.microsoft.com/office/drawing/2010/main" val="0"/>
              </a:ext>
            </a:extLst>
          </a:blip>
          <a:srcRect t="12097"/>
          <a:stretch/>
        </p:blipFill>
        <p:spPr>
          <a:xfrm>
            <a:off x="2132702" y="3166965"/>
            <a:ext cx="6054937" cy="2993903"/>
          </a:xfrm>
          <a:prstGeom prst="rect">
            <a:avLst/>
          </a:prstGeom>
          <a:ln w="38100">
            <a:solidFill>
              <a:schemeClr val="bg1"/>
            </a:solidFill>
          </a:ln>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737424428"/>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childTnLst>
                          </p:cTn>
                        </p:par>
                        <p:par>
                          <p:cTn id="14" fill="hold">
                            <p:stCondLst>
                              <p:cond delay="1000"/>
                            </p:stCondLst>
                            <p:childTnLst>
                              <p:par>
                                <p:cTn id="15" presetID="2" presetClass="entr" presetSubtype="8" decel="100000"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750" fill="hold"/>
                                        <p:tgtEl>
                                          <p:spTgt spid="27"/>
                                        </p:tgtEl>
                                        <p:attrNameLst>
                                          <p:attrName>ppt_x</p:attrName>
                                        </p:attrNameLst>
                                      </p:cBhvr>
                                      <p:tavLst>
                                        <p:tav tm="0">
                                          <p:val>
                                            <p:strVal val="0-#ppt_w/2"/>
                                          </p:val>
                                        </p:tav>
                                        <p:tav tm="100000">
                                          <p:val>
                                            <p:strVal val="#ppt_x"/>
                                          </p:val>
                                        </p:tav>
                                      </p:tavLst>
                                    </p:anim>
                                    <p:anim calcmode="lin" valueType="num">
                                      <p:cBhvr additive="base">
                                        <p:cTn id="18" dur="750" fill="hold"/>
                                        <p:tgtEl>
                                          <p:spTgt spid="27"/>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53" presetClass="entr" presetSubtype="16"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fltVal val="0"/>
                                          </p:val>
                                        </p:tav>
                                        <p:tav tm="100000">
                                          <p:val>
                                            <p:strVal val="#ppt_w"/>
                                          </p:val>
                                        </p:tav>
                                      </p:tavLst>
                                    </p:anim>
                                    <p:anim calcmode="lin" valueType="num">
                                      <p:cBhvr>
                                        <p:cTn id="23" dur="500" fill="hold"/>
                                        <p:tgtEl>
                                          <p:spTgt spid="32"/>
                                        </p:tgtEl>
                                        <p:attrNameLst>
                                          <p:attrName>ppt_h</p:attrName>
                                        </p:attrNameLst>
                                      </p:cBhvr>
                                      <p:tavLst>
                                        <p:tav tm="0">
                                          <p:val>
                                            <p:fltVal val="0"/>
                                          </p:val>
                                        </p:tav>
                                        <p:tav tm="100000">
                                          <p:val>
                                            <p:strVal val="#ppt_h"/>
                                          </p:val>
                                        </p:tav>
                                      </p:tavLst>
                                    </p:anim>
                                    <p:animEffect transition="in" filter="fade">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贰</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1620957"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主要做法</a:t>
            </a:r>
          </a:p>
        </p:txBody>
      </p:sp>
      <p:grpSp>
        <p:nvGrpSpPr>
          <p:cNvPr id="16" name="组合 15"/>
          <p:cNvGrpSpPr/>
          <p:nvPr/>
        </p:nvGrpSpPr>
        <p:grpSpPr>
          <a:xfrm>
            <a:off x="1323711" y="1224955"/>
            <a:ext cx="6638186" cy="568597"/>
            <a:chOff x="1323711" y="1224955"/>
            <a:chExt cx="6638186" cy="568597"/>
          </a:xfrm>
        </p:grpSpPr>
        <p:grpSp>
          <p:nvGrpSpPr>
            <p:cNvPr id="51" name="组合 50"/>
            <p:cNvGrpSpPr/>
            <p:nvPr/>
          </p:nvGrpSpPr>
          <p:grpSpPr>
            <a:xfrm>
              <a:off x="1329640" y="1224955"/>
              <a:ext cx="6632257" cy="568597"/>
              <a:chOff x="7433188" y="2551594"/>
              <a:chExt cx="3091245" cy="902898"/>
            </a:xfrm>
          </p:grpSpPr>
          <p:sp>
            <p:nvSpPr>
              <p:cNvPr id="53"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4" name="圆角矩形 4"/>
              <p:cNvSpPr/>
              <p:nvPr/>
            </p:nvSpPr>
            <p:spPr>
              <a:xfrm>
                <a:off x="7444697" y="2631007"/>
                <a:ext cx="3065988" cy="566175"/>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5" name="椭圆 54"/>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椭圆 55"/>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57" name="图片 56"/>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52" name="文本框 51"/>
            <p:cNvSpPr txBox="1"/>
            <p:nvPr/>
          </p:nvSpPr>
          <p:spPr>
            <a:xfrm>
              <a:off x="1323711" y="1343663"/>
              <a:ext cx="6056466" cy="338554"/>
            </a:xfrm>
            <a:prstGeom prst="rect">
              <a:avLst/>
            </a:prstGeom>
            <a:noFill/>
          </p:spPr>
          <p:txBody>
            <a:bodyPr wrap="none" rtlCol="0">
              <a:spAutoFit/>
            </a:bodyPr>
            <a:lstStyle/>
            <a:p>
              <a:pPr lvl="0"/>
              <a:r>
                <a:rPr lang="zh-CN" altLang="en-US" sz="1600" b="1" kern="0" dirty="0">
                  <a:solidFill>
                    <a:schemeClr val="bg1"/>
                  </a:solidFill>
                  <a:latin typeface="微软雅黑" panose="020B0503020204020204" pitchFamily="34" charset="-122"/>
                </a:rPr>
                <a:t>（</a:t>
              </a:r>
              <a:r>
                <a:rPr lang="en-US" altLang="zh-CN" sz="1600" b="1" kern="0" dirty="0">
                  <a:solidFill>
                    <a:schemeClr val="bg1"/>
                  </a:solidFill>
                  <a:latin typeface="微软雅黑" panose="020B0503020204020204" pitchFamily="34" charset="-122"/>
                </a:rPr>
                <a:t>4</a:t>
              </a:r>
              <a:r>
                <a:rPr lang="zh-CN" altLang="en-US" sz="1600" b="1" kern="0" dirty="0">
                  <a:solidFill>
                    <a:schemeClr val="bg1"/>
                  </a:solidFill>
                  <a:latin typeface="微软雅黑" panose="020B0503020204020204" pitchFamily="34" charset="-122"/>
                </a:rPr>
                <a:t>）末端原因四：添加合适的原因标题原因添加合适的原因合适</a:t>
              </a:r>
            </a:p>
          </p:txBody>
        </p:sp>
      </p:grpSp>
      <p:grpSp>
        <p:nvGrpSpPr>
          <p:cNvPr id="44" name="组合 43"/>
          <p:cNvGrpSpPr/>
          <p:nvPr/>
        </p:nvGrpSpPr>
        <p:grpSpPr>
          <a:xfrm>
            <a:off x="8012216" y="1316422"/>
            <a:ext cx="3251117" cy="4510637"/>
            <a:chOff x="8012216" y="1316422"/>
            <a:chExt cx="3251117" cy="4510637"/>
          </a:xfrm>
        </p:grpSpPr>
        <p:sp>
          <p:nvSpPr>
            <p:cNvPr id="20" name="矩形 19"/>
            <p:cNvSpPr/>
            <p:nvPr/>
          </p:nvSpPr>
          <p:spPr>
            <a:xfrm>
              <a:off x="8012216" y="1316422"/>
              <a:ext cx="2262158" cy="369332"/>
            </a:xfrm>
            <a:prstGeom prst="rect">
              <a:avLst/>
            </a:prstGeom>
          </p:spPr>
          <p:txBody>
            <a:bodyPr wrap="none">
              <a:spAutoFit/>
            </a:bodyPr>
            <a:lstStyle/>
            <a:p>
              <a:pPr lvl="0"/>
              <a:r>
                <a:rPr lang="zh-CN" altLang="en-US" b="1" dirty="0">
                  <a:solidFill>
                    <a:srgbClr val="049A86"/>
                  </a:solidFill>
                </a:rPr>
                <a:t>确认方法：调查分析</a:t>
              </a:r>
            </a:p>
          </p:txBody>
        </p:sp>
        <p:grpSp>
          <p:nvGrpSpPr>
            <p:cNvPr id="43" name="组合 42"/>
            <p:cNvGrpSpPr/>
            <p:nvPr/>
          </p:nvGrpSpPr>
          <p:grpSpPr>
            <a:xfrm>
              <a:off x="10274371" y="1487865"/>
              <a:ext cx="988962" cy="4339194"/>
              <a:chOff x="10223212" y="1453238"/>
              <a:chExt cx="950514" cy="4339194"/>
            </a:xfrm>
          </p:grpSpPr>
          <p:cxnSp>
            <p:nvCxnSpPr>
              <p:cNvPr id="34" name="直接连接符 33"/>
              <p:cNvCxnSpPr>
                <a:cxnSpLocks/>
                <a:stCxn id="20" idx="3"/>
              </p:cNvCxnSpPr>
              <p:nvPr/>
            </p:nvCxnSpPr>
            <p:spPr>
              <a:xfrm flipV="1">
                <a:off x="10223212" y="1453239"/>
                <a:ext cx="950514" cy="13222"/>
              </a:xfrm>
              <a:prstGeom prst="line">
                <a:avLst/>
              </a:prstGeom>
              <a:ln>
                <a:solidFill>
                  <a:srgbClr val="049A86"/>
                </a:solidFill>
                <a:prstDash val="sysDash"/>
                <a:headEnd type="oval"/>
                <a:tailEnd type="none"/>
              </a:ln>
            </p:spPr>
            <p:style>
              <a:lnRef idx="1">
                <a:schemeClr val="accent1"/>
              </a:lnRef>
              <a:fillRef idx="0">
                <a:schemeClr val="accent1"/>
              </a:fillRef>
              <a:effectRef idx="0">
                <a:schemeClr val="accent1"/>
              </a:effectRef>
              <a:fontRef idx="minor">
                <a:schemeClr val="tx1"/>
              </a:fontRef>
            </p:style>
          </p:cxnSp>
          <p:cxnSp>
            <p:nvCxnSpPr>
              <p:cNvPr id="63" name="直接连接符 62"/>
              <p:cNvCxnSpPr>
                <a:cxnSpLocks/>
              </p:cNvCxnSpPr>
              <p:nvPr/>
            </p:nvCxnSpPr>
            <p:spPr>
              <a:xfrm>
                <a:off x="11173726" y="1453238"/>
                <a:ext cx="0" cy="4339194"/>
              </a:xfrm>
              <a:prstGeom prst="line">
                <a:avLst/>
              </a:prstGeom>
              <a:ln>
                <a:solidFill>
                  <a:srgbClr val="049A86"/>
                </a:solidFill>
                <a:prstDash val="sysDash"/>
                <a:tailEnd type="oval"/>
              </a:ln>
            </p:spPr>
            <p:style>
              <a:lnRef idx="1">
                <a:schemeClr val="accent1"/>
              </a:lnRef>
              <a:fillRef idx="0">
                <a:schemeClr val="accent1"/>
              </a:fillRef>
              <a:effectRef idx="0">
                <a:schemeClr val="accent1"/>
              </a:effectRef>
              <a:fontRef idx="minor">
                <a:schemeClr val="tx1"/>
              </a:fontRef>
            </p:style>
          </p:cxnSp>
        </p:grpSp>
      </p:grpSp>
      <p:grpSp>
        <p:nvGrpSpPr>
          <p:cNvPr id="38" name="组合 37"/>
          <p:cNvGrpSpPr/>
          <p:nvPr/>
        </p:nvGrpSpPr>
        <p:grpSpPr>
          <a:xfrm>
            <a:off x="1528330" y="2004149"/>
            <a:ext cx="9533970" cy="929267"/>
            <a:chOff x="1427635" y="3306236"/>
            <a:chExt cx="9533970" cy="929267"/>
          </a:xfrm>
        </p:grpSpPr>
        <p:sp>
          <p:nvSpPr>
            <p:cNvPr id="42" name="矩形 41"/>
            <p:cNvSpPr/>
            <p:nvPr/>
          </p:nvSpPr>
          <p:spPr>
            <a:xfrm>
              <a:off x="2171142" y="3650728"/>
              <a:ext cx="8790463" cy="584775"/>
            </a:xfrm>
            <a:prstGeom prst="rect">
              <a:avLst/>
            </a:prstGeom>
          </p:spPr>
          <p:txBody>
            <a:bodyPr wrap="square">
              <a:spAutoFit/>
            </a:bodyPr>
            <a:lstStyle/>
            <a:p>
              <a:r>
                <a:rPr lang="zh-CN" altLang="en-US" sz="1600" dirty="0"/>
                <a:t>单击此处单击此处添加合适的描述描述添加单击此处添加合适的描述描述添加单击此处单击此处添加合适的描述描述添加单击此处添加合适的描述描述添加</a:t>
              </a:r>
            </a:p>
          </p:txBody>
        </p:sp>
        <p:grpSp>
          <p:nvGrpSpPr>
            <p:cNvPr id="45" name="组合 44"/>
            <p:cNvGrpSpPr/>
            <p:nvPr/>
          </p:nvGrpSpPr>
          <p:grpSpPr>
            <a:xfrm>
              <a:off x="1427635" y="3306236"/>
              <a:ext cx="727023" cy="727023"/>
              <a:chOff x="1271390" y="2335573"/>
              <a:chExt cx="727023" cy="727023"/>
            </a:xfrm>
          </p:grpSpPr>
          <p:sp>
            <p:nvSpPr>
              <p:cNvPr id="47" name="椭圆 46"/>
              <p:cNvSpPr/>
              <p:nvPr/>
            </p:nvSpPr>
            <p:spPr>
              <a:xfrm>
                <a:off x="1271390" y="2335573"/>
                <a:ext cx="727023" cy="727023"/>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Freeform 38"/>
              <p:cNvSpPr>
                <a:spLocks noEditPoints="1"/>
              </p:cNvSpPr>
              <p:nvPr/>
            </p:nvSpPr>
            <p:spPr bwMode="auto">
              <a:xfrm>
                <a:off x="1480906" y="2465242"/>
                <a:ext cx="316475" cy="433347"/>
              </a:xfrm>
              <a:custGeom>
                <a:avLst/>
                <a:gdLst>
                  <a:gd name="T0" fmla="*/ 82 w 625"/>
                  <a:gd name="T1" fmla="*/ 138 h 853"/>
                  <a:gd name="T2" fmla="*/ 69 w 625"/>
                  <a:gd name="T3" fmla="*/ 853 h 853"/>
                  <a:gd name="T4" fmla="*/ 625 w 625"/>
                  <a:gd name="T5" fmla="*/ 210 h 853"/>
                  <a:gd name="T6" fmla="*/ 577 w 625"/>
                  <a:gd name="T7" fmla="*/ 225 h 853"/>
                  <a:gd name="T8" fmla="*/ 71 w 625"/>
                  <a:gd name="T9" fmla="*/ 803 h 853"/>
                  <a:gd name="T10" fmla="*/ 270 w 625"/>
                  <a:gd name="T11" fmla="*/ 91 h 853"/>
                  <a:gd name="T12" fmla="*/ 354 w 625"/>
                  <a:gd name="T13" fmla="*/ 91 h 853"/>
                  <a:gd name="T14" fmla="*/ 311 w 625"/>
                  <a:gd name="T15" fmla="*/ 136 h 853"/>
                  <a:gd name="T16" fmla="*/ 218 w 625"/>
                  <a:gd name="T17" fmla="*/ 93 h 853"/>
                  <a:gd name="T18" fmla="*/ 114 w 625"/>
                  <a:gd name="T19" fmla="*/ 216 h 853"/>
                  <a:gd name="T20" fmla="*/ 510 w 625"/>
                  <a:gd name="T21" fmla="*/ 216 h 853"/>
                  <a:gd name="T22" fmla="*/ 406 w 625"/>
                  <a:gd name="T23" fmla="*/ 93 h 853"/>
                  <a:gd name="T24" fmla="*/ 218 w 625"/>
                  <a:gd name="T25" fmla="*/ 93 h 853"/>
                  <a:gd name="T26" fmla="*/ 220 w 625"/>
                  <a:gd name="T27" fmla="*/ 648 h 853"/>
                  <a:gd name="T28" fmla="*/ 151 w 625"/>
                  <a:gd name="T29" fmla="*/ 667 h 853"/>
                  <a:gd name="T30" fmla="*/ 136 w 625"/>
                  <a:gd name="T31" fmla="*/ 682 h 853"/>
                  <a:gd name="T32" fmla="*/ 220 w 625"/>
                  <a:gd name="T33" fmla="*/ 689 h 853"/>
                  <a:gd name="T34" fmla="*/ 132 w 625"/>
                  <a:gd name="T35" fmla="*/ 732 h 853"/>
                  <a:gd name="T36" fmla="*/ 242 w 625"/>
                  <a:gd name="T37" fmla="*/ 678 h 853"/>
                  <a:gd name="T38" fmla="*/ 242 w 625"/>
                  <a:gd name="T39" fmla="*/ 643 h 853"/>
                  <a:gd name="T40" fmla="*/ 110 w 625"/>
                  <a:gd name="T41" fmla="*/ 650 h 853"/>
                  <a:gd name="T42" fmla="*/ 214 w 625"/>
                  <a:gd name="T43" fmla="*/ 760 h 853"/>
                  <a:gd name="T44" fmla="*/ 214 w 625"/>
                  <a:gd name="T45" fmla="*/ 335 h 853"/>
                  <a:gd name="T46" fmla="*/ 151 w 625"/>
                  <a:gd name="T47" fmla="*/ 354 h 853"/>
                  <a:gd name="T48" fmla="*/ 173 w 625"/>
                  <a:gd name="T49" fmla="*/ 410 h 853"/>
                  <a:gd name="T50" fmla="*/ 132 w 625"/>
                  <a:gd name="T51" fmla="*/ 425 h 853"/>
                  <a:gd name="T52" fmla="*/ 214 w 625"/>
                  <a:gd name="T53" fmla="*/ 313 h 853"/>
                  <a:gd name="T54" fmla="*/ 110 w 625"/>
                  <a:gd name="T55" fmla="*/ 423 h 853"/>
                  <a:gd name="T56" fmla="*/ 241 w 625"/>
                  <a:gd name="T57" fmla="*/ 360 h 853"/>
                  <a:gd name="T58" fmla="*/ 240 w 625"/>
                  <a:gd name="T59" fmla="*/ 330 h 853"/>
                  <a:gd name="T60" fmla="*/ 220 w 625"/>
                  <a:gd name="T61" fmla="*/ 503 h 853"/>
                  <a:gd name="T62" fmla="*/ 136 w 625"/>
                  <a:gd name="T63" fmla="*/ 525 h 853"/>
                  <a:gd name="T64" fmla="*/ 220 w 625"/>
                  <a:gd name="T65" fmla="*/ 581 h 853"/>
                  <a:gd name="T66" fmla="*/ 241 w 625"/>
                  <a:gd name="T67" fmla="*/ 487 h 853"/>
                  <a:gd name="T68" fmla="*/ 110 w 625"/>
                  <a:gd name="T69" fmla="*/ 492 h 853"/>
                  <a:gd name="T70" fmla="*/ 220 w 625"/>
                  <a:gd name="T71" fmla="*/ 602 h 853"/>
                  <a:gd name="T72" fmla="*/ 289 w 625"/>
                  <a:gd name="T73" fmla="*/ 465 h 853"/>
                  <a:gd name="T74" fmla="*/ 326 w 625"/>
                  <a:gd name="T75" fmla="*/ 723 h 853"/>
                  <a:gd name="T76" fmla="*/ 501 w 625"/>
                  <a:gd name="T77" fmla="*/ 669 h 853"/>
                  <a:gd name="T78" fmla="*/ 320 w 625"/>
                  <a:gd name="T79" fmla="*/ 717 h 853"/>
                  <a:gd name="T80" fmla="*/ 501 w 625"/>
                  <a:gd name="T81" fmla="*/ 507 h 853"/>
                  <a:gd name="T82" fmla="*/ 320 w 625"/>
                  <a:gd name="T83" fmla="*/ 410 h 853"/>
                  <a:gd name="T84" fmla="*/ 320 w 625"/>
                  <a:gd name="T85" fmla="*/ 352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5" h="853">
                    <a:moveTo>
                      <a:pt x="47" y="225"/>
                    </a:moveTo>
                    <a:cubicBezTo>
                      <a:pt x="47" y="201"/>
                      <a:pt x="58" y="189"/>
                      <a:pt x="82" y="188"/>
                    </a:cubicBezTo>
                    <a:lnTo>
                      <a:pt x="82" y="138"/>
                    </a:lnTo>
                    <a:cubicBezTo>
                      <a:pt x="39" y="139"/>
                      <a:pt x="0" y="167"/>
                      <a:pt x="0" y="210"/>
                    </a:cubicBezTo>
                    <a:lnTo>
                      <a:pt x="0" y="784"/>
                    </a:lnTo>
                    <a:cubicBezTo>
                      <a:pt x="0" y="819"/>
                      <a:pt x="34" y="853"/>
                      <a:pt x="69" y="853"/>
                    </a:cubicBezTo>
                    <a:lnTo>
                      <a:pt x="555" y="853"/>
                    </a:lnTo>
                    <a:cubicBezTo>
                      <a:pt x="590" y="853"/>
                      <a:pt x="625" y="819"/>
                      <a:pt x="625" y="784"/>
                    </a:cubicBezTo>
                    <a:lnTo>
                      <a:pt x="625" y="210"/>
                    </a:lnTo>
                    <a:cubicBezTo>
                      <a:pt x="625" y="167"/>
                      <a:pt x="586" y="139"/>
                      <a:pt x="542" y="138"/>
                    </a:cubicBezTo>
                    <a:lnTo>
                      <a:pt x="542" y="188"/>
                    </a:lnTo>
                    <a:cubicBezTo>
                      <a:pt x="566" y="189"/>
                      <a:pt x="577" y="201"/>
                      <a:pt x="577" y="225"/>
                    </a:cubicBezTo>
                    <a:lnTo>
                      <a:pt x="577" y="768"/>
                    </a:lnTo>
                    <a:cubicBezTo>
                      <a:pt x="577" y="786"/>
                      <a:pt x="570" y="803"/>
                      <a:pt x="553" y="803"/>
                    </a:cubicBezTo>
                    <a:lnTo>
                      <a:pt x="71" y="803"/>
                    </a:lnTo>
                    <a:cubicBezTo>
                      <a:pt x="53" y="803"/>
                      <a:pt x="47" y="783"/>
                      <a:pt x="47" y="764"/>
                    </a:cubicBezTo>
                    <a:lnTo>
                      <a:pt x="47" y="225"/>
                    </a:lnTo>
                    <a:close/>
                    <a:moveTo>
                      <a:pt x="270" y="91"/>
                    </a:moveTo>
                    <a:cubicBezTo>
                      <a:pt x="270" y="71"/>
                      <a:pt x="289" y="52"/>
                      <a:pt x="309" y="52"/>
                    </a:cubicBezTo>
                    <a:lnTo>
                      <a:pt x="315" y="52"/>
                    </a:lnTo>
                    <a:cubicBezTo>
                      <a:pt x="335" y="52"/>
                      <a:pt x="354" y="71"/>
                      <a:pt x="354" y="91"/>
                    </a:cubicBezTo>
                    <a:lnTo>
                      <a:pt x="354" y="95"/>
                    </a:lnTo>
                    <a:cubicBezTo>
                      <a:pt x="354" y="117"/>
                      <a:pt x="335" y="136"/>
                      <a:pt x="313" y="136"/>
                    </a:cubicBezTo>
                    <a:lnTo>
                      <a:pt x="311" y="136"/>
                    </a:lnTo>
                    <a:cubicBezTo>
                      <a:pt x="289" y="136"/>
                      <a:pt x="270" y="117"/>
                      <a:pt x="270" y="95"/>
                    </a:cubicBezTo>
                    <a:lnTo>
                      <a:pt x="270" y="91"/>
                    </a:lnTo>
                    <a:close/>
                    <a:moveTo>
                      <a:pt x="218" y="93"/>
                    </a:moveTo>
                    <a:lnTo>
                      <a:pt x="149" y="93"/>
                    </a:lnTo>
                    <a:cubicBezTo>
                      <a:pt x="125" y="93"/>
                      <a:pt x="114" y="104"/>
                      <a:pt x="114" y="128"/>
                    </a:cubicBezTo>
                    <a:lnTo>
                      <a:pt x="114" y="216"/>
                    </a:lnTo>
                    <a:cubicBezTo>
                      <a:pt x="114" y="231"/>
                      <a:pt x="124" y="246"/>
                      <a:pt x="138" y="246"/>
                    </a:cubicBezTo>
                    <a:lnTo>
                      <a:pt x="486" y="246"/>
                    </a:lnTo>
                    <a:cubicBezTo>
                      <a:pt x="500" y="246"/>
                      <a:pt x="510" y="231"/>
                      <a:pt x="510" y="216"/>
                    </a:cubicBezTo>
                    <a:lnTo>
                      <a:pt x="510" y="128"/>
                    </a:lnTo>
                    <a:cubicBezTo>
                      <a:pt x="510" y="104"/>
                      <a:pt x="499" y="93"/>
                      <a:pt x="475" y="93"/>
                    </a:cubicBezTo>
                    <a:lnTo>
                      <a:pt x="406" y="93"/>
                    </a:lnTo>
                    <a:cubicBezTo>
                      <a:pt x="406" y="45"/>
                      <a:pt x="366" y="0"/>
                      <a:pt x="320" y="0"/>
                    </a:cubicBezTo>
                    <a:lnTo>
                      <a:pt x="305" y="0"/>
                    </a:lnTo>
                    <a:cubicBezTo>
                      <a:pt x="259" y="0"/>
                      <a:pt x="218" y="45"/>
                      <a:pt x="218" y="93"/>
                    </a:cubicBezTo>
                    <a:close/>
                    <a:moveTo>
                      <a:pt x="132" y="654"/>
                    </a:moveTo>
                    <a:cubicBezTo>
                      <a:pt x="132" y="649"/>
                      <a:pt x="133" y="648"/>
                      <a:pt x="138" y="648"/>
                    </a:cubicBezTo>
                    <a:lnTo>
                      <a:pt x="220" y="648"/>
                    </a:lnTo>
                    <a:lnTo>
                      <a:pt x="220" y="654"/>
                    </a:lnTo>
                    <a:cubicBezTo>
                      <a:pt x="220" y="661"/>
                      <a:pt x="186" y="681"/>
                      <a:pt x="179" y="684"/>
                    </a:cubicBezTo>
                    <a:cubicBezTo>
                      <a:pt x="174" y="679"/>
                      <a:pt x="160" y="667"/>
                      <a:pt x="151" y="667"/>
                    </a:cubicBezTo>
                    <a:lnTo>
                      <a:pt x="149" y="667"/>
                    </a:lnTo>
                    <a:cubicBezTo>
                      <a:pt x="144" y="667"/>
                      <a:pt x="136" y="675"/>
                      <a:pt x="136" y="680"/>
                    </a:cubicBezTo>
                    <a:lnTo>
                      <a:pt x="136" y="682"/>
                    </a:lnTo>
                    <a:cubicBezTo>
                      <a:pt x="136" y="688"/>
                      <a:pt x="167" y="721"/>
                      <a:pt x="173" y="721"/>
                    </a:cubicBezTo>
                    <a:lnTo>
                      <a:pt x="175" y="721"/>
                    </a:lnTo>
                    <a:cubicBezTo>
                      <a:pt x="180" y="721"/>
                      <a:pt x="213" y="693"/>
                      <a:pt x="220" y="689"/>
                    </a:cubicBezTo>
                    <a:cubicBezTo>
                      <a:pt x="220" y="700"/>
                      <a:pt x="225" y="738"/>
                      <a:pt x="214" y="738"/>
                    </a:cubicBezTo>
                    <a:lnTo>
                      <a:pt x="138" y="738"/>
                    </a:lnTo>
                    <a:cubicBezTo>
                      <a:pt x="133" y="738"/>
                      <a:pt x="132" y="737"/>
                      <a:pt x="132" y="732"/>
                    </a:cubicBezTo>
                    <a:lnTo>
                      <a:pt x="132" y="654"/>
                    </a:lnTo>
                    <a:close/>
                    <a:moveTo>
                      <a:pt x="214" y="760"/>
                    </a:moveTo>
                    <a:cubicBezTo>
                      <a:pt x="255" y="760"/>
                      <a:pt x="239" y="715"/>
                      <a:pt x="242" y="678"/>
                    </a:cubicBezTo>
                    <a:cubicBezTo>
                      <a:pt x="243" y="659"/>
                      <a:pt x="291" y="642"/>
                      <a:pt x="296" y="624"/>
                    </a:cubicBezTo>
                    <a:lnTo>
                      <a:pt x="289" y="624"/>
                    </a:lnTo>
                    <a:cubicBezTo>
                      <a:pt x="275" y="624"/>
                      <a:pt x="253" y="638"/>
                      <a:pt x="242" y="643"/>
                    </a:cubicBezTo>
                    <a:cubicBezTo>
                      <a:pt x="236" y="635"/>
                      <a:pt x="232" y="626"/>
                      <a:pt x="218" y="626"/>
                    </a:cubicBezTo>
                    <a:lnTo>
                      <a:pt x="134" y="626"/>
                    </a:lnTo>
                    <a:cubicBezTo>
                      <a:pt x="121" y="626"/>
                      <a:pt x="110" y="637"/>
                      <a:pt x="110" y="650"/>
                    </a:cubicBezTo>
                    <a:lnTo>
                      <a:pt x="110" y="736"/>
                    </a:lnTo>
                    <a:cubicBezTo>
                      <a:pt x="110" y="751"/>
                      <a:pt x="123" y="760"/>
                      <a:pt x="138" y="760"/>
                    </a:cubicBezTo>
                    <a:lnTo>
                      <a:pt x="214" y="760"/>
                    </a:lnTo>
                    <a:close/>
                    <a:moveTo>
                      <a:pt x="132" y="341"/>
                    </a:moveTo>
                    <a:cubicBezTo>
                      <a:pt x="132" y="336"/>
                      <a:pt x="133" y="335"/>
                      <a:pt x="138" y="335"/>
                    </a:cubicBezTo>
                    <a:lnTo>
                      <a:pt x="214" y="335"/>
                    </a:lnTo>
                    <a:cubicBezTo>
                      <a:pt x="219" y="335"/>
                      <a:pt x="220" y="336"/>
                      <a:pt x="220" y="341"/>
                    </a:cubicBezTo>
                    <a:cubicBezTo>
                      <a:pt x="220" y="347"/>
                      <a:pt x="184" y="371"/>
                      <a:pt x="179" y="371"/>
                    </a:cubicBezTo>
                    <a:cubicBezTo>
                      <a:pt x="175" y="371"/>
                      <a:pt x="164" y="354"/>
                      <a:pt x="151" y="354"/>
                    </a:cubicBezTo>
                    <a:cubicBezTo>
                      <a:pt x="145" y="354"/>
                      <a:pt x="136" y="361"/>
                      <a:pt x="136" y="367"/>
                    </a:cubicBezTo>
                    <a:lnTo>
                      <a:pt x="136" y="369"/>
                    </a:lnTo>
                    <a:cubicBezTo>
                      <a:pt x="136" y="378"/>
                      <a:pt x="166" y="407"/>
                      <a:pt x="173" y="410"/>
                    </a:cubicBezTo>
                    <a:lnTo>
                      <a:pt x="220" y="376"/>
                    </a:lnTo>
                    <a:lnTo>
                      <a:pt x="220" y="425"/>
                    </a:lnTo>
                    <a:lnTo>
                      <a:pt x="132" y="425"/>
                    </a:lnTo>
                    <a:lnTo>
                      <a:pt x="132" y="341"/>
                    </a:lnTo>
                    <a:close/>
                    <a:moveTo>
                      <a:pt x="240" y="330"/>
                    </a:moveTo>
                    <a:cubicBezTo>
                      <a:pt x="237" y="319"/>
                      <a:pt x="228" y="313"/>
                      <a:pt x="214" y="313"/>
                    </a:cubicBezTo>
                    <a:lnTo>
                      <a:pt x="138" y="313"/>
                    </a:lnTo>
                    <a:cubicBezTo>
                      <a:pt x="123" y="313"/>
                      <a:pt x="110" y="322"/>
                      <a:pt x="110" y="337"/>
                    </a:cubicBezTo>
                    <a:lnTo>
                      <a:pt x="110" y="423"/>
                    </a:lnTo>
                    <a:cubicBezTo>
                      <a:pt x="110" y="436"/>
                      <a:pt x="121" y="447"/>
                      <a:pt x="134" y="447"/>
                    </a:cubicBezTo>
                    <a:lnTo>
                      <a:pt x="218" y="447"/>
                    </a:lnTo>
                    <a:cubicBezTo>
                      <a:pt x="252" y="447"/>
                      <a:pt x="242" y="394"/>
                      <a:pt x="241" y="360"/>
                    </a:cubicBezTo>
                    <a:lnTo>
                      <a:pt x="296" y="313"/>
                    </a:lnTo>
                    <a:cubicBezTo>
                      <a:pt x="296" y="313"/>
                      <a:pt x="292" y="311"/>
                      <a:pt x="292" y="311"/>
                    </a:cubicBezTo>
                    <a:cubicBezTo>
                      <a:pt x="270" y="311"/>
                      <a:pt x="253" y="329"/>
                      <a:pt x="240" y="330"/>
                    </a:cubicBezTo>
                    <a:close/>
                    <a:moveTo>
                      <a:pt x="132" y="492"/>
                    </a:moveTo>
                    <a:lnTo>
                      <a:pt x="220" y="492"/>
                    </a:lnTo>
                    <a:lnTo>
                      <a:pt x="220" y="503"/>
                    </a:lnTo>
                    <a:lnTo>
                      <a:pt x="179" y="529"/>
                    </a:lnTo>
                    <a:lnTo>
                      <a:pt x="152" y="508"/>
                    </a:lnTo>
                    <a:cubicBezTo>
                      <a:pt x="145" y="513"/>
                      <a:pt x="136" y="515"/>
                      <a:pt x="136" y="525"/>
                    </a:cubicBezTo>
                    <a:cubicBezTo>
                      <a:pt x="136" y="531"/>
                      <a:pt x="167" y="566"/>
                      <a:pt x="173" y="566"/>
                    </a:cubicBezTo>
                    <a:cubicBezTo>
                      <a:pt x="183" y="566"/>
                      <a:pt x="209" y="536"/>
                      <a:pt x="220" y="533"/>
                    </a:cubicBezTo>
                    <a:lnTo>
                      <a:pt x="220" y="581"/>
                    </a:lnTo>
                    <a:lnTo>
                      <a:pt x="132" y="581"/>
                    </a:lnTo>
                    <a:lnTo>
                      <a:pt x="132" y="492"/>
                    </a:lnTo>
                    <a:close/>
                    <a:moveTo>
                      <a:pt x="241" y="487"/>
                    </a:moveTo>
                    <a:cubicBezTo>
                      <a:pt x="238" y="480"/>
                      <a:pt x="233" y="471"/>
                      <a:pt x="220" y="471"/>
                    </a:cubicBezTo>
                    <a:lnTo>
                      <a:pt x="132" y="471"/>
                    </a:lnTo>
                    <a:cubicBezTo>
                      <a:pt x="121" y="471"/>
                      <a:pt x="110" y="481"/>
                      <a:pt x="110" y="492"/>
                    </a:cubicBezTo>
                    <a:lnTo>
                      <a:pt x="110" y="581"/>
                    </a:lnTo>
                    <a:cubicBezTo>
                      <a:pt x="110" y="592"/>
                      <a:pt x="121" y="602"/>
                      <a:pt x="132" y="602"/>
                    </a:cubicBezTo>
                    <a:lnTo>
                      <a:pt x="220" y="602"/>
                    </a:lnTo>
                    <a:cubicBezTo>
                      <a:pt x="252" y="602"/>
                      <a:pt x="242" y="547"/>
                      <a:pt x="241" y="515"/>
                    </a:cubicBezTo>
                    <a:lnTo>
                      <a:pt x="296" y="469"/>
                    </a:lnTo>
                    <a:lnTo>
                      <a:pt x="289" y="465"/>
                    </a:lnTo>
                    <a:lnTo>
                      <a:pt x="241" y="487"/>
                    </a:lnTo>
                    <a:close/>
                    <a:moveTo>
                      <a:pt x="320" y="717"/>
                    </a:moveTo>
                    <a:cubicBezTo>
                      <a:pt x="320" y="722"/>
                      <a:pt x="321" y="723"/>
                      <a:pt x="326" y="723"/>
                    </a:cubicBezTo>
                    <a:lnTo>
                      <a:pt x="495" y="723"/>
                    </a:lnTo>
                    <a:cubicBezTo>
                      <a:pt x="500" y="723"/>
                      <a:pt x="501" y="722"/>
                      <a:pt x="501" y="717"/>
                    </a:cubicBezTo>
                    <a:lnTo>
                      <a:pt x="501" y="669"/>
                    </a:lnTo>
                    <a:cubicBezTo>
                      <a:pt x="501" y="664"/>
                      <a:pt x="500" y="663"/>
                      <a:pt x="495" y="663"/>
                    </a:cubicBezTo>
                    <a:lnTo>
                      <a:pt x="320" y="663"/>
                    </a:lnTo>
                    <a:lnTo>
                      <a:pt x="320" y="717"/>
                    </a:lnTo>
                    <a:close/>
                    <a:moveTo>
                      <a:pt x="320" y="566"/>
                    </a:moveTo>
                    <a:lnTo>
                      <a:pt x="501" y="566"/>
                    </a:lnTo>
                    <a:lnTo>
                      <a:pt x="501" y="507"/>
                    </a:lnTo>
                    <a:lnTo>
                      <a:pt x="320" y="507"/>
                    </a:lnTo>
                    <a:lnTo>
                      <a:pt x="320" y="566"/>
                    </a:lnTo>
                    <a:close/>
                    <a:moveTo>
                      <a:pt x="320" y="410"/>
                    </a:moveTo>
                    <a:lnTo>
                      <a:pt x="452" y="410"/>
                    </a:lnTo>
                    <a:lnTo>
                      <a:pt x="452" y="352"/>
                    </a:lnTo>
                    <a:lnTo>
                      <a:pt x="320" y="352"/>
                    </a:lnTo>
                    <a:lnTo>
                      <a:pt x="320" y="410"/>
                    </a:lnTo>
                    <a:close/>
                  </a:path>
                </a:pathLst>
              </a:custGeom>
              <a:solidFill>
                <a:schemeClr val="bg1"/>
              </a:solidFill>
              <a:ln>
                <a:noFill/>
              </a:ln>
            </p:spPr>
            <p:txBody>
              <a:bodyPr vert="horz" wrap="square" lIns="91440" tIns="45720" rIns="91440" bIns="45720" numCol="1" anchor="t" anchorCtr="0" compatLnSpc="1"/>
              <a:lstStyle/>
              <a:p>
                <a:pPr marL="0" marR="0" lvl="0" indent="0" defTabSz="91440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C00000"/>
                  </a:solidFill>
                  <a:effectLst/>
                  <a:uLnTx/>
                  <a:uFillTx/>
                  <a:cs typeface="+mn-ea"/>
                  <a:sym typeface="+mn-lt"/>
                </a:endParaRPr>
              </a:p>
            </p:txBody>
          </p:sp>
        </p:grpSp>
        <p:sp>
          <p:nvSpPr>
            <p:cNvPr id="46" name="矩形 45"/>
            <p:cNvSpPr/>
            <p:nvPr/>
          </p:nvSpPr>
          <p:spPr>
            <a:xfrm>
              <a:off x="2154658" y="3351899"/>
              <a:ext cx="1338828" cy="369332"/>
            </a:xfrm>
            <a:prstGeom prst="rect">
              <a:avLst/>
            </a:prstGeom>
          </p:spPr>
          <p:txBody>
            <a:bodyPr wrap="none">
              <a:spAutoFit/>
            </a:bodyPr>
            <a:lstStyle/>
            <a:p>
              <a:r>
                <a:rPr lang="zh-CN" altLang="en-US" b="1" dirty="0">
                  <a:solidFill>
                    <a:srgbClr val="049A86"/>
                  </a:solidFill>
                </a:rPr>
                <a:t>确认内容：</a:t>
              </a:r>
            </a:p>
          </p:txBody>
        </p:sp>
      </p:grpSp>
      <p:grpSp>
        <p:nvGrpSpPr>
          <p:cNvPr id="15" name="组合 14"/>
          <p:cNvGrpSpPr/>
          <p:nvPr/>
        </p:nvGrpSpPr>
        <p:grpSpPr>
          <a:xfrm>
            <a:off x="700530" y="2860841"/>
            <a:ext cx="4440032" cy="4444582"/>
            <a:chOff x="700530" y="2860841"/>
            <a:chExt cx="4440032" cy="4444582"/>
          </a:xfrm>
        </p:grpSpPr>
        <p:grpSp>
          <p:nvGrpSpPr>
            <p:cNvPr id="49" name="组合 48"/>
            <p:cNvGrpSpPr/>
            <p:nvPr/>
          </p:nvGrpSpPr>
          <p:grpSpPr>
            <a:xfrm rot="6768635">
              <a:off x="698255" y="2863116"/>
              <a:ext cx="4444582" cy="4440032"/>
              <a:chOff x="6470054" y="2295842"/>
              <a:chExt cx="3101975" cy="3098800"/>
            </a:xfrm>
          </p:grpSpPr>
          <p:sp>
            <p:nvSpPr>
              <p:cNvPr id="50" name="Freeform 5"/>
              <p:cNvSpPr>
                <a:spLocks noEditPoints="1" noChangeArrowheads="1"/>
              </p:cNvSpPr>
              <p:nvPr/>
            </p:nvSpPr>
            <p:spPr bwMode="auto">
              <a:xfrm rot="15216988">
                <a:off x="6471642" y="2294254"/>
                <a:ext cx="3098800" cy="3101975"/>
              </a:xfrm>
              <a:custGeom>
                <a:avLst/>
                <a:gdLst>
                  <a:gd name="T0" fmla="*/ 50 w 4280"/>
                  <a:gd name="T1" fmla="*/ 3831 h 4280"/>
                  <a:gd name="T2" fmla="*/ 59 w 4280"/>
                  <a:gd name="T3" fmla="*/ 4021 h 4280"/>
                  <a:gd name="T4" fmla="*/ 259 w 4280"/>
                  <a:gd name="T5" fmla="*/ 4221 h 4280"/>
                  <a:gd name="T6" fmla="*/ 449 w 4280"/>
                  <a:gd name="T7" fmla="*/ 4230 h 4280"/>
                  <a:gd name="T8" fmla="*/ 1047 w 4280"/>
                  <a:gd name="T9" fmla="*/ 3632 h 4280"/>
                  <a:gd name="T10" fmla="*/ 1038 w 4280"/>
                  <a:gd name="T11" fmla="*/ 3443 h 4280"/>
                  <a:gd name="T12" fmla="*/ 837 w 4280"/>
                  <a:gd name="T13" fmla="*/ 3242 h 4280"/>
                  <a:gd name="T14" fmla="*/ 648 w 4280"/>
                  <a:gd name="T15" fmla="*/ 3233 h 4280"/>
                  <a:gd name="T16" fmla="*/ 50 w 4280"/>
                  <a:gd name="T17" fmla="*/ 3831 h 4280"/>
                  <a:gd name="T18" fmla="*/ 2717 w 4280"/>
                  <a:gd name="T19" fmla="*/ 3126 h 4280"/>
                  <a:gd name="T20" fmla="*/ 3822 w 4280"/>
                  <a:gd name="T21" fmla="*/ 2669 h 4280"/>
                  <a:gd name="T22" fmla="*/ 4280 w 4280"/>
                  <a:gd name="T23" fmla="*/ 1563 h 4280"/>
                  <a:gd name="T24" fmla="*/ 3822 w 4280"/>
                  <a:gd name="T25" fmla="*/ 458 h 4280"/>
                  <a:gd name="T26" fmla="*/ 2717 w 4280"/>
                  <a:gd name="T27" fmla="*/ 0 h 4280"/>
                  <a:gd name="T28" fmla="*/ 1611 w 4280"/>
                  <a:gd name="T29" fmla="*/ 458 h 4280"/>
                  <a:gd name="T30" fmla="*/ 1417 w 4280"/>
                  <a:gd name="T31" fmla="*/ 2431 h 4280"/>
                  <a:gd name="T32" fmla="*/ 1369 w 4280"/>
                  <a:gd name="T33" fmla="*/ 2462 h 4280"/>
                  <a:gd name="T34" fmla="*/ 1360 w 4280"/>
                  <a:gd name="T35" fmla="*/ 2472 h 4280"/>
                  <a:gd name="T36" fmla="*/ 1360 w 4280"/>
                  <a:gd name="T37" fmla="*/ 2670 h 4280"/>
                  <a:gd name="T38" fmla="*/ 1610 w 4280"/>
                  <a:gd name="T39" fmla="*/ 2920 h 4280"/>
                  <a:gd name="T40" fmla="*/ 1808 w 4280"/>
                  <a:gd name="T41" fmla="*/ 2920 h 4280"/>
                  <a:gd name="T42" fmla="*/ 1818 w 4280"/>
                  <a:gd name="T43" fmla="*/ 2911 h 4280"/>
                  <a:gd name="T44" fmla="*/ 1849 w 4280"/>
                  <a:gd name="T45" fmla="*/ 2864 h 4280"/>
                  <a:gd name="T46" fmla="*/ 2717 w 4280"/>
                  <a:gd name="T47" fmla="*/ 3126 h 4280"/>
                  <a:gd name="T48" fmla="*/ 2717 w 4280"/>
                  <a:gd name="T49" fmla="*/ 291 h 4280"/>
                  <a:gd name="T50" fmla="*/ 3617 w 4280"/>
                  <a:gd name="T51" fmla="*/ 663 h 4280"/>
                  <a:gd name="T52" fmla="*/ 3989 w 4280"/>
                  <a:gd name="T53" fmla="*/ 1563 h 4280"/>
                  <a:gd name="T54" fmla="*/ 3617 w 4280"/>
                  <a:gd name="T55" fmla="*/ 2463 h 4280"/>
                  <a:gd name="T56" fmla="*/ 2717 w 4280"/>
                  <a:gd name="T57" fmla="*/ 2836 h 4280"/>
                  <a:gd name="T58" fmla="*/ 1817 w 4280"/>
                  <a:gd name="T59" fmla="*/ 2463 h 4280"/>
                  <a:gd name="T60" fmla="*/ 1817 w 4280"/>
                  <a:gd name="T61" fmla="*/ 663 h 4280"/>
                  <a:gd name="T62" fmla="*/ 2717 w 4280"/>
                  <a:gd name="T63" fmla="*/ 291 h 4280"/>
                  <a:gd name="T64" fmla="*/ 1036 w 4280"/>
                  <a:gd name="T65" fmla="*/ 2894 h 4280"/>
                  <a:gd name="T66" fmla="*/ 1036 w 4280"/>
                  <a:gd name="T67" fmla="*/ 3244 h 4280"/>
                  <a:gd name="T68" fmla="*/ 1386 w 4280"/>
                  <a:gd name="T69" fmla="*/ 3244 h 4280"/>
                  <a:gd name="T70" fmla="*/ 1386 w 4280"/>
                  <a:gd name="T71" fmla="*/ 2894 h 4280"/>
                  <a:gd name="T72" fmla="*/ 1036 w 4280"/>
                  <a:gd name="T73" fmla="*/ 2894 h 4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80" h="4280">
                    <a:moveTo>
                      <a:pt x="50" y="3831"/>
                    </a:moveTo>
                    <a:cubicBezTo>
                      <a:pt x="0" y="3881"/>
                      <a:pt x="4" y="3966"/>
                      <a:pt x="59" y="4021"/>
                    </a:cubicBezTo>
                    <a:lnTo>
                      <a:pt x="259" y="4221"/>
                    </a:lnTo>
                    <a:cubicBezTo>
                      <a:pt x="314" y="4276"/>
                      <a:pt x="399" y="4280"/>
                      <a:pt x="449" y="4230"/>
                    </a:cubicBezTo>
                    <a:lnTo>
                      <a:pt x="1047" y="3632"/>
                    </a:lnTo>
                    <a:cubicBezTo>
                      <a:pt x="1096" y="3583"/>
                      <a:pt x="1092" y="3498"/>
                      <a:pt x="1038" y="3443"/>
                    </a:cubicBezTo>
                    <a:lnTo>
                      <a:pt x="837" y="3242"/>
                    </a:lnTo>
                    <a:cubicBezTo>
                      <a:pt x="782" y="3188"/>
                      <a:pt x="697" y="3184"/>
                      <a:pt x="648" y="3233"/>
                    </a:cubicBezTo>
                    <a:lnTo>
                      <a:pt x="50" y="3831"/>
                    </a:lnTo>
                    <a:close/>
                    <a:moveTo>
                      <a:pt x="2717" y="3126"/>
                    </a:moveTo>
                    <a:cubicBezTo>
                      <a:pt x="3134" y="3126"/>
                      <a:pt x="3527" y="2964"/>
                      <a:pt x="3822" y="2669"/>
                    </a:cubicBezTo>
                    <a:cubicBezTo>
                      <a:pt x="4117" y="2373"/>
                      <a:pt x="4280" y="1981"/>
                      <a:pt x="4280" y="1563"/>
                    </a:cubicBezTo>
                    <a:cubicBezTo>
                      <a:pt x="4280" y="1146"/>
                      <a:pt x="4117" y="753"/>
                      <a:pt x="3822" y="458"/>
                    </a:cubicBezTo>
                    <a:cubicBezTo>
                      <a:pt x="3527" y="163"/>
                      <a:pt x="3134" y="0"/>
                      <a:pt x="2717" y="0"/>
                    </a:cubicBezTo>
                    <a:cubicBezTo>
                      <a:pt x="2299" y="0"/>
                      <a:pt x="1907" y="163"/>
                      <a:pt x="1611" y="458"/>
                    </a:cubicBezTo>
                    <a:cubicBezTo>
                      <a:pt x="1076" y="993"/>
                      <a:pt x="1011" y="1824"/>
                      <a:pt x="1417" y="2431"/>
                    </a:cubicBezTo>
                    <a:cubicBezTo>
                      <a:pt x="1399" y="2438"/>
                      <a:pt x="1383" y="2448"/>
                      <a:pt x="1369" y="2462"/>
                    </a:cubicBezTo>
                    <a:lnTo>
                      <a:pt x="1360" y="2472"/>
                    </a:lnTo>
                    <a:cubicBezTo>
                      <a:pt x="1305" y="2526"/>
                      <a:pt x="1305" y="2615"/>
                      <a:pt x="1360" y="2670"/>
                    </a:cubicBezTo>
                    <a:lnTo>
                      <a:pt x="1610" y="2920"/>
                    </a:lnTo>
                    <a:cubicBezTo>
                      <a:pt x="1665" y="2975"/>
                      <a:pt x="1754" y="2975"/>
                      <a:pt x="1808" y="2920"/>
                    </a:cubicBezTo>
                    <a:lnTo>
                      <a:pt x="1818" y="2911"/>
                    </a:lnTo>
                    <a:cubicBezTo>
                      <a:pt x="1832" y="2897"/>
                      <a:pt x="1842" y="2881"/>
                      <a:pt x="1849" y="2864"/>
                    </a:cubicBezTo>
                    <a:cubicBezTo>
                      <a:pt x="2104" y="3035"/>
                      <a:pt x="2403" y="3126"/>
                      <a:pt x="2717" y="3126"/>
                    </a:cubicBezTo>
                    <a:close/>
                    <a:moveTo>
                      <a:pt x="2717" y="291"/>
                    </a:moveTo>
                    <a:cubicBezTo>
                      <a:pt x="3057" y="291"/>
                      <a:pt x="3376" y="423"/>
                      <a:pt x="3617" y="663"/>
                    </a:cubicBezTo>
                    <a:cubicBezTo>
                      <a:pt x="3857" y="904"/>
                      <a:pt x="3989" y="1223"/>
                      <a:pt x="3989" y="1563"/>
                    </a:cubicBezTo>
                    <a:cubicBezTo>
                      <a:pt x="3989" y="1903"/>
                      <a:pt x="3857" y="2223"/>
                      <a:pt x="3617" y="2463"/>
                    </a:cubicBezTo>
                    <a:cubicBezTo>
                      <a:pt x="3376" y="2703"/>
                      <a:pt x="3057" y="2836"/>
                      <a:pt x="2717" y="2836"/>
                    </a:cubicBezTo>
                    <a:cubicBezTo>
                      <a:pt x="2377" y="2836"/>
                      <a:pt x="2057" y="2703"/>
                      <a:pt x="1817" y="2463"/>
                    </a:cubicBezTo>
                    <a:cubicBezTo>
                      <a:pt x="1321" y="1967"/>
                      <a:pt x="1321" y="1160"/>
                      <a:pt x="1817" y="663"/>
                    </a:cubicBezTo>
                    <a:cubicBezTo>
                      <a:pt x="2057" y="423"/>
                      <a:pt x="2377" y="291"/>
                      <a:pt x="2717" y="291"/>
                    </a:cubicBezTo>
                    <a:close/>
                    <a:moveTo>
                      <a:pt x="1036" y="2894"/>
                    </a:moveTo>
                    <a:cubicBezTo>
                      <a:pt x="940" y="2991"/>
                      <a:pt x="940" y="3147"/>
                      <a:pt x="1036" y="3244"/>
                    </a:cubicBezTo>
                    <a:cubicBezTo>
                      <a:pt x="1133" y="3340"/>
                      <a:pt x="1289" y="3340"/>
                      <a:pt x="1386" y="3244"/>
                    </a:cubicBezTo>
                    <a:cubicBezTo>
                      <a:pt x="1482" y="3147"/>
                      <a:pt x="1482" y="2991"/>
                      <a:pt x="1386" y="2894"/>
                    </a:cubicBezTo>
                    <a:cubicBezTo>
                      <a:pt x="1289" y="2798"/>
                      <a:pt x="1133" y="2798"/>
                      <a:pt x="1036" y="2894"/>
                    </a:cubicBezTo>
                    <a:close/>
                  </a:path>
                </a:pathLst>
              </a:custGeom>
              <a:solidFill>
                <a:srgbClr val="049A86"/>
              </a:solidFill>
              <a:ln w="15875">
                <a:solidFill>
                  <a:schemeClr val="bg1"/>
                </a:solidFill>
              </a:ln>
              <a:ex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rgbClr val="C00000"/>
                  </a:solidFill>
                  <a:effectLst/>
                  <a:uLnTx/>
                  <a:uFillTx/>
                  <a:ea typeface="宋体" panose="02010600030101010101" pitchFamily="2" charset="-122"/>
                </a:endParaRPr>
              </a:p>
            </p:txBody>
          </p:sp>
          <p:sp>
            <p:nvSpPr>
              <p:cNvPr id="58" name="椭圆 57"/>
              <p:cNvSpPr/>
              <p:nvPr/>
            </p:nvSpPr>
            <p:spPr>
              <a:xfrm>
                <a:off x="6585284" y="2630905"/>
                <a:ext cx="1852863" cy="1852863"/>
              </a:xfrm>
              <a:prstGeom prst="ellipse">
                <a:avLst/>
              </a:prstGeom>
              <a:solidFill>
                <a:schemeClr val="bg1">
                  <a:alpha val="73000"/>
                </a:schemeClr>
              </a:solidFill>
              <a:ln>
                <a:noFill/>
              </a:ln>
              <a:effectLst>
                <a:outerShdw blurRad="165100" dir="37200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2059533" y="3010291"/>
              <a:ext cx="3019703" cy="3046718"/>
              <a:chOff x="2059533" y="3010291"/>
              <a:chExt cx="3019703" cy="3046718"/>
            </a:xfrm>
          </p:grpSpPr>
          <p:sp>
            <p:nvSpPr>
              <p:cNvPr id="59" name="타원 45"/>
              <p:cNvSpPr/>
              <p:nvPr/>
            </p:nvSpPr>
            <p:spPr>
              <a:xfrm rot="10800000">
                <a:off x="2059533" y="3010291"/>
                <a:ext cx="3019703" cy="3046718"/>
              </a:xfrm>
              <a:prstGeom prst="ellipse">
                <a:avLst/>
              </a:prstGeom>
              <a:gradFill flip="none" rotWithShape="1">
                <a:gsLst>
                  <a:gs pos="78000">
                    <a:sysClr val="window" lastClr="FFFFFF">
                      <a:alpha val="0"/>
                    </a:sysClr>
                  </a:gs>
                  <a:gs pos="10000">
                    <a:sysClr val="window" lastClr="FFFFFF">
                      <a:alpha val="32000"/>
                    </a:sysClr>
                  </a:gs>
                  <a:gs pos="100000">
                    <a:sysClr val="window" lastClr="FFFFFF"/>
                  </a:gs>
                </a:gsLst>
                <a:path path="circle">
                  <a:fillToRect l="100000" b="100000"/>
                </a:path>
                <a:tileRect t="-100000" r="-100000"/>
              </a:gradFill>
              <a:ln w="25400" cap="flat" cmpd="sng" algn="ctr">
                <a:noFill/>
                <a:prstDash val="solid"/>
              </a:ln>
              <a:effectLst/>
            </p:spPr>
            <p:txBody>
              <a:bodyPr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a:ln>
                    <a:noFill/>
                  </a:ln>
                  <a:solidFill>
                    <a:prstClr val="white"/>
                  </a:solidFill>
                  <a:effectLst/>
                  <a:uLnTx/>
                  <a:uFillTx/>
                  <a:latin typeface="맑은 고딕"/>
                  <a:ea typeface="맑은 고딕" panose="020B0503020000020004" pitchFamily="34" charset="-127"/>
                </a:endParaRPr>
              </a:p>
            </p:txBody>
          </p:sp>
          <p:sp>
            <p:nvSpPr>
              <p:cNvPr id="60" name="矩形 59"/>
              <p:cNvSpPr/>
              <p:nvPr/>
            </p:nvSpPr>
            <p:spPr>
              <a:xfrm>
                <a:off x="2255381" y="4129809"/>
                <a:ext cx="2656685" cy="1077218"/>
              </a:xfrm>
              <a:prstGeom prst="rect">
                <a:avLst/>
              </a:prstGeom>
            </p:spPr>
            <p:txBody>
              <a:bodyPr wrap="square">
                <a:spAutoFit/>
              </a:bodyPr>
              <a:lstStyle/>
              <a:p>
                <a:pPr algn="ctr"/>
                <a:r>
                  <a:rPr lang="zh-CN" altLang="en-US" sz="1600" dirty="0">
                    <a:solidFill>
                      <a:prstClr val="black"/>
                    </a:solidFill>
                  </a:rPr>
                  <a:t>发现新投入板面电能表电流</a:t>
                </a:r>
                <a:r>
                  <a:rPr lang="en-US" altLang="zh-CN" sz="2400" b="1" dirty="0">
                    <a:solidFill>
                      <a:srgbClr val="049A86"/>
                    </a:solidFill>
                  </a:rPr>
                  <a:t>80%</a:t>
                </a:r>
                <a:r>
                  <a:rPr lang="zh-CN" altLang="en-US" sz="2400" b="1" dirty="0">
                    <a:solidFill>
                      <a:srgbClr val="049A86"/>
                    </a:solidFill>
                  </a:rPr>
                  <a:t>以上都小于</a:t>
                </a:r>
                <a:r>
                  <a:rPr lang="en-US" altLang="zh-CN" sz="2400" b="1" dirty="0">
                    <a:solidFill>
                      <a:srgbClr val="049A86"/>
                    </a:solidFill>
                  </a:rPr>
                  <a:t>1.5A</a:t>
                </a:r>
                <a:endParaRPr lang="zh-CN" altLang="en-US" b="1" dirty="0">
                  <a:solidFill>
                    <a:srgbClr val="049A86"/>
                  </a:solidFill>
                </a:endParaRPr>
              </a:p>
            </p:txBody>
          </p:sp>
        </p:grpSp>
      </p:grpSp>
      <p:grpSp>
        <p:nvGrpSpPr>
          <p:cNvPr id="61" name="组合 60"/>
          <p:cNvGrpSpPr/>
          <p:nvPr/>
        </p:nvGrpSpPr>
        <p:grpSpPr>
          <a:xfrm>
            <a:off x="5375369" y="4088797"/>
            <a:ext cx="606829" cy="649287"/>
            <a:chOff x="7617130" y="3163114"/>
            <a:chExt cx="606829" cy="649287"/>
          </a:xfrm>
        </p:grpSpPr>
        <p:sp>
          <p:nvSpPr>
            <p:cNvPr id="62" name="箭头: 燕尾形 61"/>
            <p:cNvSpPr/>
            <p:nvPr/>
          </p:nvSpPr>
          <p:spPr>
            <a:xfrm>
              <a:off x="7617130" y="3163114"/>
              <a:ext cx="606829" cy="649287"/>
            </a:xfrm>
            <a:prstGeom prst="notchedRightArrow">
              <a:avLst>
                <a:gd name="adj1" fmla="val 50000"/>
                <a:gd name="adj2" fmla="val 70548"/>
              </a:avLst>
            </a:prstGeom>
            <a:gradFill>
              <a:gsLst>
                <a:gs pos="0">
                  <a:srgbClr val="03816F"/>
                </a:gs>
                <a:gs pos="60600">
                  <a:srgbClr val="049A86"/>
                </a:gs>
              </a:gsLst>
              <a:lin ang="5400000" scaled="1"/>
            </a:gradFill>
            <a:ln>
              <a:noFill/>
            </a:ln>
            <a:scene3d>
              <a:camera prst="orthographicFront"/>
              <a:lightRig rig="threePt" dir="t"/>
            </a:scene3d>
            <a:sp3d>
              <a:bevelT w="3683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箭头: 燕尾形 63"/>
            <p:cNvSpPr/>
            <p:nvPr/>
          </p:nvSpPr>
          <p:spPr>
            <a:xfrm>
              <a:off x="7653723" y="3189655"/>
              <a:ext cx="533642" cy="570979"/>
            </a:xfrm>
            <a:prstGeom prst="notchedRightArrow">
              <a:avLst>
                <a:gd name="adj1" fmla="val 50000"/>
                <a:gd name="adj2" fmla="val 70548"/>
              </a:avLst>
            </a:prstGeom>
            <a:gradFill>
              <a:gsLst>
                <a:gs pos="0">
                  <a:sysClr val="window" lastClr="FFFFFF">
                    <a:alpha val="57000"/>
                  </a:sysClr>
                </a:gs>
                <a:gs pos="60600">
                  <a:srgbClr val="049A86">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5" name="组合 64"/>
          <p:cNvGrpSpPr/>
          <p:nvPr/>
        </p:nvGrpSpPr>
        <p:grpSpPr>
          <a:xfrm>
            <a:off x="6191914" y="3465513"/>
            <a:ext cx="1824022" cy="1824022"/>
            <a:chOff x="5032030" y="2210643"/>
            <a:chExt cx="2509737" cy="2509737"/>
          </a:xfrm>
        </p:grpSpPr>
        <p:grpSp>
          <p:nvGrpSpPr>
            <p:cNvPr id="66" name="组合 65"/>
            <p:cNvGrpSpPr/>
            <p:nvPr/>
          </p:nvGrpSpPr>
          <p:grpSpPr>
            <a:xfrm>
              <a:off x="5032030" y="2210643"/>
              <a:ext cx="2509737" cy="2509737"/>
              <a:chOff x="8540885" y="642026"/>
              <a:chExt cx="3142034" cy="3142034"/>
            </a:xfrm>
          </p:grpSpPr>
          <p:sp>
            <p:nvSpPr>
              <p:cNvPr id="68" name="椭圆 67"/>
              <p:cNvSpPr/>
              <p:nvPr/>
            </p:nvSpPr>
            <p:spPr>
              <a:xfrm>
                <a:off x="8540885" y="642026"/>
                <a:ext cx="3142034" cy="3142034"/>
              </a:xfrm>
              <a:prstGeom prst="ellipse">
                <a:avLst/>
              </a:prstGeom>
              <a:solidFill>
                <a:srgbClr val="EE6D03"/>
              </a:solidFill>
              <a:ln w="12700" cap="flat" cmpd="sng" algn="ctr">
                <a:noFill/>
                <a:prstDash val="solid"/>
                <a:miter lim="800000"/>
              </a:ln>
              <a:effectLst/>
              <a:scene3d>
                <a:camera prst="orthographicFront"/>
                <a:lightRig rig="flat" dir="t"/>
              </a:scene3d>
              <a:sp3d>
                <a:bevelT w="152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69" name="椭圆 68"/>
              <p:cNvSpPr/>
              <p:nvPr/>
            </p:nvSpPr>
            <p:spPr>
              <a:xfrm>
                <a:off x="8815063" y="916204"/>
                <a:ext cx="2593678" cy="2593678"/>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0" name="타원 45"/>
              <p:cNvSpPr/>
              <p:nvPr/>
            </p:nvSpPr>
            <p:spPr>
              <a:xfrm rot="10800000">
                <a:off x="8694164" y="767630"/>
                <a:ext cx="2835476" cy="2860843"/>
              </a:xfrm>
              <a:prstGeom prst="ellipse">
                <a:avLst/>
              </a:prstGeom>
              <a:gradFill flip="none" rotWithShape="1">
                <a:gsLst>
                  <a:gs pos="78000">
                    <a:sysClr val="window" lastClr="FFFFFF">
                      <a:alpha val="0"/>
                    </a:sysClr>
                  </a:gs>
                  <a:gs pos="10000">
                    <a:sysClr val="window" lastClr="FFFFFF">
                      <a:alpha val="32000"/>
                    </a:sysClr>
                  </a:gs>
                  <a:gs pos="100000">
                    <a:sysClr val="window" lastClr="FFFFFF"/>
                  </a:gs>
                </a:gsLst>
                <a:path path="circle">
                  <a:fillToRect l="100000" b="100000"/>
                </a:path>
                <a:tileRect t="-100000" r="-100000"/>
              </a:gradFill>
              <a:ln w="25400" cap="flat" cmpd="sng" algn="ctr">
                <a:noFill/>
                <a:prstDash val="solid"/>
              </a:ln>
              <a:effectLst/>
            </p:spPr>
            <p:txBody>
              <a:bodyPr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b="0" i="0" u="none" strike="noStrike" kern="0" cap="none" spc="0" normalizeH="0" baseline="0" noProof="0">
                  <a:ln>
                    <a:noFill/>
                  </a:ln>
                  <a:solidFill>
                    <a:prstClr val="white"/>
                  </a:solidFill>
                  <a:effectLst/>
                  <a:uLnTx/>
                  <a:uFillTx/>
                  <a:latin typeface="맑은 고딕"/>
                  <a:ea typeface="맑은 고딕" panose="020B0503020000020004" pitchFamily="34" charset="-127"/>
                </a:endParaRPr>
              </a:p>
            </p:txBody>
          </p:sp>
        </p:grpSp>
        <p:sp>
          <p:nvSpPr>
            <p:cNvPr id="67" name="矩形 66"/>
            <p:cNvSpPr/>
            <p:nvPr/>
          </p:nvSpPr>
          <p:spPr>
            <a:xfrm>
              <a:off x="5269261" y="2773838"/>
              <a:ext cx="1994097" cy="1482183"/>
            </a:xfrm>
            <a:prstGeom prst="rect">
              <a:avLst/>
            </a:prstGeom>
          </p:spPr>
          <p:txBody>
            <a:bodyPr wrap="square">
              <a:spAutoFit/>
            </a:bodyPr>
            <a:lstStyle/>
            <a:p>
              <a:pPr algn="ctr"/>
              <a:r>
                <a:rPr lang="zh-CN" altLang="en-US" sz="1600" dirty="0">
                  <a:solidFill>
                    <a:schemeClr val="tx1">
                      <a:lumMod val="75000"/>
                      <a:lumOff val="25000"/>
                    </a:schemeClr>
                  </a:solidFill>
                </a:rPr>
                <a:t>运行负荷与</a:t>
              </a:r>
              <a:r>
                <a:rPr lang="en-US" altLang="zh-CN" sz="1600" dirty="0">
                  <a:solidFill>
                    <a:schemeClr val="tx1">
                      <a:lumMod val="75000"/>
                      <a:lumOff val="25000"/>
                    </a:schemeClr>
                  </a:solidFill>
                </a:rPr>
                <a:t>CT</a:t>
              </a:r>
              <a:r>
                <a:rPr lang="zh-CN" altLang="en-US" sz="1600" dirty="0">
                  <a:solidFill>
                    <a:schemeClr val="tx1">
                      <a:lumMod val="75000"/>
                      <a:lumOff val="25000"/>
                    </a:schemeClr>
                  </a:solidFill>
                </a:rPr>
                <a:t>变比不匹配，所选</a:t>
              </a:r>
              <a:r>
                <a:rPr lang="en-US" altLang="zh-CN" sz="1600" dirty="0">
                  <a:solidFill>
                    <a:schemeClr val="tx1">
                      <a:lumMod val="75000"/>
                      <a:lumOff val="25000"/>
                    </a:schemeClr>
                  </a:solidFill>
                </a:rPr>
                <a:t>CT</a:t>
              </a:r>
              <a:r>
                <a:rPr lang="zh-CN" altLang="en-US" sz="1600" dirty="0">
                  <a:solidFill>
                    <a:schemeClr val="tx1">
                      <a:lumMod val="75000"/>
                      <a:lumOff val="25000"/>
                    </a:schemeClr>
                  </a:solidFill>
                </a:rPr>
                <a:t>变比偏大</a:t>
              </a:r>
            </a:p>
          </p:txBody>
        </p:sp>
      </p:grpSp>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r="15494"/>
          <a:stretch/>
        </p:blipFill>
        <p:spPr>
          <a:xfrm>
            <a:off x="8086122" y="3236070"/>
            <a:ext cx="2984471" cy="2354740"/>
          </a:xfrm>
          <a:prstGeom prst="rect">
            <a:avLst/>
          </a:prstGeom>
          <a:ln w="38100">
            <a:solidFill>
              <a:schemeClr val="bg1"/>
            </a:solidFill>
          </a:ln>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867231401"/>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childTnLst>
                          </p:cTn>
                        </p:par>
                        <p:par>
                          <p:cTn id="14" fill="hold">
                            <p:stCondLst>
                              <p:cond delay="1000"/>
                            </p:stCondLst>
                            <p:childTnLst>
                              <p:par>
                                <p:cTn id="15" presetID="2" presetClass="entr" presetSubtype="8" decel="100000"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750" fill="hold"/>
                                        <p:tgtEl>
                                          <p:spTgt spid="38"/>
                                        </p:tgtEl>
                                        <p:attrNameLst>
                                          <p:attrName>ppt_x</p:attrName>
                                        </p:attrNameLst>
                                      </p:cBhvr>
                                      <p:tavLst>
                                        <p:tav tm="0">
                                          <p:val>
                                            <p:strVal val="0-#ppt_w/2"/>
                                          </p:val>
                                        </p:tav>
                                        <p:tav tm="100000">
                                          <p:val>
                                            <p:strVal val="#ppt_x"/>
                                          </p:val>
                                        </p:tav>
                                      </p:tavLst>
                                    </p:anim>
                                    <p:anim calcmode="lin" valueType="num">
                                      <p:cBhvr additive="base">
                                        <p:cTn id="18" dur="750" fill="hold"/>
                                        <p:tgtEl>
                                          <p:spTgt spid="38"/>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23" presetClass="entr" presetSubtype="288"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strVal val="4/3*#ppt_w"/>
                                          </p:val>
                                        </p:tav>
                                        <p:tav tm="100000">
                                          <p:val>
                                            <p:strVal val="#ppt_w"/>
                                          </p:val>
                                        </p:tav>
                                      </p:tavLst>
                                    </p:anim>
                                    <p:anim calcmode="lin" valueType="num">
                                      <p:cBhvr>
                                        <p:cTn id="23" dur="500" fill="hold"/>
                                        <p:tgtEl>
                                          <p:spTgt spid="15"/>
                                        </p:tgtEl>
                                        <p:attrNameLst>
                                          <p:attrName>ppt_h</p:attrName>
                                        </p:attrNameLst>
                                      </p:cBhvr>
                                      <p:tavLst>
                                        <p:tav tm="0">
                                          <p:val>
                                            <p:strVal val="4/3*#ppt_h"/>
                                          </p:val>
                                        </p:tav>
                                        <p:tav tm="100000">
                                          <p:val>
                                            <p:strVal val="#ppt_h"/>
                                          </p:val>
                                        </p:tav>
                                      </p:tavLst>
                                    </p:anim>
                                  </p:childTnLst>
                                </p:cTn>
                              </p:par>
                            </p:childTnLst>
                          </p:cTn>
                        </p:par>
                        <p:par>
                          <p:cTn id="24" fill="hold">
                            <p:stCondLst>
                              <p:cond delay="2250"/>
                            </p:stCondLst>
                            <p:childTnLst>
                              <p:par>
                                <p:cTn id="25" presetID="12" presetClass="entr" presetSubtype="8"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 calcmode="lin" valueType="num">
                                      <p:cBhvr additive="base">
                                        <p:cTn id="27" dur="500"/>
                                        <p:tgtEl>
                                          <p:spTgt spid="61"/>
                                        </p:tgtEl>
                                        <p:attrNameLst>
                                          <p:attrName>ppt_x</p:attrName>
                                        </p:attrNameLst>
                                      </p:cBhvr>
                                      <p:tavLst>
                                        <p:tav tm="0">
                                          <p:val>
                                            <p:strVal val="#ppt_x-#ppt_w*1.125000"/>
                                          </p:val>
                                        </p:tav>
                                        <p:tav tm="100000">
                                          <p:val>
                                            <p:strVal val="#ppt_x"/>
                                          </p:val>
                                        </p:tav>
                                      </p:tavLst>
                                    </p:anim>
                                    <p:animEffect transition="in" filter="wipe(right)">
                                      <p:cBhvr>
                                        <p:cTn id="28" dur="500"/>
                                        <p:tgtEl>
                                          <p:spTgt spid="61"/>
                                        </p:tgtEl>
                                      </p:cBhvr>
                                    </p:animEffect>
                                  </p:childTnLst>
                                </p:cTn>
                              </p:par>
                            </p:childTnLst>
                          </p:cTn>
                        </p:par>
                        <p:par>
                          <p:cTn id="29" fill="hold">
                            <p:stCondLst>
                              <p:cond delay="2750"/>
                            </p:stCondLst>
                            <p:childTnLst>
                              <p:par>
                                <p:cTn id="30" presetID="31" presetClass="entr" presetSubtype="0" fill="hold" nodeType="afterEffect">
                                  <p:stCondLst>
                                    <p:cond delay="0"/>
                                  </p:stCondLst>
                                  <p:childTnLst>
                                    <p:set>
                                      <p:cBhvr>
                                        <p:cTn id="31" dur="1" fill="hold">
                                          <p:stCondLst>
                                            <p:cond delay="0"/>
                                          </p:stCondLst>
                                        </p:cTn>
                                        <p:tgtEl>
                                          <p:spTgt spid="65"/>
                                        </p:tgtEl>
                                        <p:attrNameLst>
                                          <p:attrName>style.visibility</p:attrName>
                                        </p:attrNameLst>
                                      </p:cBhvr>
                                      <p:to>
                                        <p:strVal val="visible"/>
                                      </p:to>
                                    </p:set>
                                    <p:anim calcmode="lin" valueType="num">
                                      <p:cBhvr>
                                        <p:cTn id="32" dur="1000" fill="hold"/>
                                        <p:tgtEl>
                                          <p:spTgt spid="65"/>
                                        </p:tgtEl>
                                        <p:attrNameLst>
                                          <p:attrName>ppt_w</p:attrName>
                                        </p:attrNameLst>
                                      </p:cBhvr>
                                      <p:tavLst>
                                        <p:tav tm="0">
                                          <p:val>
                                            <p:fltVal val="0"/>
                                          </p:val>
                                        </p:tav>
                                        <p:tav tm="100000">
                                          <p:val>
                                            <p:strVal val="#ppt_w"/>
                                          </p:val>
                                        </p:tav>
                                      </p:tavLst>
                                    </p:anim>
                                    <p:anim calcmode="lin" valueType="num">
                                      <p:cBhvr>
                                        <p:cTn id="33" dur="1000" fill="hold"/>
                                        <p:tgtEl>
                                          <p:spTgt spid="65"/>
                                        </p:tgtEl>
                                        <p:attrNameLst>
                                          <p:attrName>ppt_h</p:attrName>
                                        </p:attrNameLst>
                                      </p:cBhvr>
                                      <p:tavLst>
                                        <p:tav tm="0">
                                          <p:val>
                                            <p:fltVal val="0"/>
                                          </p:val>
                                        </p:tav>
                                        <p:tav tm="100000">
                                          <p:val>
                                            <p:strVal val="#ppt_h"/>
                                          </p:val>
                                        </p:tav>
                                      </p:tavLst>
                                    </p:anim>
                                    <p:anim calcmode="lin" valueType="num">
                                      <p:cBhvr>
                                        <p:cTn id="34" dur="1000" fill="hold"/>
                                        <p:tgtEl>
                                          <p:spTgt spid="65"/>
                                        </p:tgtEl>
                                        <p:attrNameLst>
                                          <p:attrName>style.rotation</p:attrName>
                                        </p:attrNameLst>
                                      </p:cBhvr>
                                      <p:tavLst>
                                        <p:tav tm="0">
                                          <p:val>
                                            <p:fltVal val="90"/>
                                          </p:val>
                                        </p:tav>
                                        <p:tav tm="100000">
                                          <p:val>
                                            <p:fltVal val="0"/>
                                          </p:val>
                                        </p:tav>
                                      </p:tavLst>
                                    </p:anim>
                                    <p:animEffect transition="in" filter="fade">
                                      <p:cBhvr>
                                        <p:cTn id="35" dur="1000"/>
                                        <p:tgtEl>
                                          <p:spTgt spid="65"/>
                                        </p:tgtEl>
                                      </p:cBhvr>
                                    </p:animEffect>
                                  </p:childTnLst>
                                </p:cTn>
                              </p:par>
                            </p:childTnLst>
                          </p:cTn>
                        </p:par>
                        <p:par>
                          <p:cTn id="36" fill="hold">
                            <p:stCondLst>
                              <p:cond delay="3750"/>
                            </p:stCondLst>
                            <p:childTnLst>
                              <p:par>
                                <p:cTn id="37" presetID="50" presetClass="entr" presetSubtype="0" decel="10000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strVal val="#ppt_w+.3"/>
                                          </p:val>
                                        </p:tav>
                                        <p:tav tm="100000">
                                          <p:val>
                                            <p:strVal val="#ppt_w"/>
                                          </p:val>
                                        </p:tav>
                                      </p:tavLst>
                                    </p:anim>
                                    <p:anim calcmode="lin" valueType="num">
                                      <p:cBhvr>
                                        <p:cTn id="40" dur="1000" fill="hold"/>
                                        <p:tgtEl>
                                          <p:spTgt spid="13"/>
                                        </p:tgtEl>
                                        <p:attrNameLst>
                                          <p:attrName>ppt_h</p:attrName>
                                        </p:attrNameLst>
                                      </p:cBhvr>
                                      <p:tavLst>
                                        <p:tav tm="0">
                                          <p:val>
                                            <p:strVal val="#ppt_h"/>
                                          </p:val>
                                        </p:tav>
                                        <p:tav tm="100000">
                                          <p:val>
                                            <p:strVal val="#ppt_h"/>
                                          </p:val>
                                        </p:tav>
                                      </p:tavLst>
                                    </p:anim>
                                    <p:animEffect transition="in" filter="fade">
                                      <p:cBhvr>
                                        <p:cTn id="4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3" name="组合 282"/>
          <p:cNvGrpSpPr/>
          <p:nvPr/>
        </p:nvGrpSpPr>
        <p:grpSpPr>
          <a:xfrm>
            <a:off x="3804896" y="1202110"/>
            <a:ext cx="4516491" cy="739625"/>
            <a:chOff x="4746222" y="1979061"/>
            <a:chExt cx="5294924" cy="867102"/>
          </a:xfrm>
        </p:grpSpPr>
        <p:grpSp>
          <p:nvGrpSpPr>
            <p:cNvPr id="273" name="组合 272"/>
            <p:cNvGrpSpPr/>
            <p:nvPr/>
          </p:nvGrpSpPr>
          <p:grpSpPr>
            <a:xfrm>
              <a:off x="5179685" y="2088096"/>
              <a:ext cx="4861461" cy="649030"/>
              <a:chOff x="3149856" y="3028244"/>
              <a:chExt cx="5302437" cy="649030"/>
            </a:xfrm>
          </p:grpSpPr>
          <p:sp>
            <p:nvSpPr>
              <p:cNvPr id="271" name="矩形: 圆角 270"/>
              <p:cNvSpPr/>
              <p:nvPr/>
            </p:nvSpPr>
            <p:spPr>
              <a:xfrm>
                <a:off x="3149856" y="3028244"/>
                <a:ext cx="5302437" cy="649030"/>
              </a:xfrm>
              <a:prstGeom prst="roundRect">
                <a:avLst/>
              </a:prstGeom>
              <a:gradFill flip="none" rotWithShape="1">
                <a:gsLst>
                  <a:gs pos="10000">
                    <a:schemeClr val="bg1">
                      <a:lumMod val="95000"/>
                    </a:schemeClr>
                  </a:gs>
                  <a:gs pos="100000">
                    <a:schemeClr val="bg1"/>
                  </a:gs>
                </a:gsLst>
                <a:lin ang="5400000" scaled="1"/>
                <a:tileRect/>
              </a:gradFill>
              <a:ln>
                <a:noFill/>
              </a:ln>
              <a:effectLst>
                <a:outerShdw blurRad="508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72" name="矩形: 圆角 271"/>
              <p:cNvSpPr/>
              <p:nvPr/>
            </p:nvSpPr>
            <p:spPr>
              <a:xfrm>
                <a:off x="3174301" y="3048051"/>
                <a:ext cx="5256000" cy="617400"/>
              </a:xfrm>
              <a:prstGeom prst="roundRect">
                <a:avLst/>
              </a:prstGeom>
              <a:gradFill flip="none" rotWithShape="1">
                <a:gsLst>
                  <a:gs pos="10000">
                    <a:schemeClr val="bg1">
                      <a:alpha val="67000"/>
                    </a:schemeClr>
                  </a:gs>
                  <a:gs pos="100000">
                    <a:schemeClr val="bg1">
                      <a:alpha val="0"/>
                    </a:schemeClr>
                  </a:gs>
                </a:gsLst>
                <a:lin ang="5400000" scaled="1"/>
                <a:tileRect/>
              </a:gradFill>
              <a:ln>
                <a:noFill/>
              </a:ln>
              <a:effectLst>
                <a:outerShdw blurRad="508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4" name="矩形 3"/>
            <p:cNvSpPr/>
            <p:nvPr/>
          </p:nvSpPr>
          <p:spPr>
            <a:xfrm>
              <a:off x="5718186" y="2146439"/>
              <a:ext cx="3463900" cy="541235"/>
            </a:xfrm>
            <a:prstGeom prst="rect">
              <a:avLst/>
            </a:prstGeom>
          </p:spPr>
          <p:txBody>
            <a:bodyPr wrap="none">
              <a:spAutoFit/>
            </a:bodyPr>
            <a:lstStyle/>
            <a:p>
              <a:r>
                <a:rPr lang="zh-CN" altLang="en-US" sz="2400" b="1" dirty="0">
                  <a:solidFill>
                    <a:srgbClr val="03816F"/>
                  </a:solidFill>
                </a:rPr>
                <a:t>一、实施背景及目标</a:t>
              </a:r>
            </a:p>
          </p:txBody>
        </p:sp>
        <p:grpSp>
          <p:nvGrpSpPr>
            <p:cNvPr id="269" name="组合 268"/>
            <p:cNvGrpSpPr/>
            <p:nvPr/>
          </p:nvGrpSpPr>
          <p:grpSpPr>
            <a:xfrm>
              <a:off x="4746222" y="1979061"/>
              <a:ext cx="969604" cy="867102"/>
              <a:chOff x="5394291" y="2302226"/>
              <a:chExt cx="1548050" cy="1384398"/>
            </a:xfrm>
          </p:grpSpPr>
          <p:sp>
            <p:nvSpPr>
              <p:cNvPr id="257" name="椭圆 256"/>
              <p:cNvSpPr/>
              <p:nvPr/>
            </p:nvSpPr>
            <p:spPr>
              <a:xfrm>
                <a:off x="5569688" y="2468113"/>
                <a:ext cx="1052623" cy="10526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grpSp>
            <p:nvGrpSpPr>
              <p:cNvPr id="258" name="그룹 71"/>
              <p:cNvGrpSpPr/>
              <p:nvPr/>
            </p:nvGrpSpPr>
            <p:grpSpPr>
              <a:xfrm>
                <a:off x="5394291" y="2302226"/>
                <a:ext cx="1548050" cy="1384398"/>
                <a:chOff x="547107" y="2776537"/>
                <a:chExt cx="3135509" cy="2803473"/>
              </a:xfrm>
            </p:grpSpPr>
            <p:sp>
              <p:nvSpPr>
                <p:cNvPr id="265" name="도넛 281"/>
                <p:cNvSpPr/>
                <p:nvPr/>
              </p:nvSpPr>
              <p:spPr>
                <a:xfrm flipH="1">
                  <a:off x="547107" y="2776537"/>
                  <a:ext cx="2803471" cy="2803473"/>
                </a:xfrm>
                <a:prstGeom prst="donut">
                  <a:avLst>
                    <a:gd name="adj" fmla="val 14404"/>
                  </a:avLst>
                </a:prstGeom>
                <a:solidFill>
                  <a:srgbClr val="03816F"/>
                </a:solidFill>
                <a:ln w="25400" cap="flat" cmpd="sng" algn="ctr">
                  <a:noFill/>
                  <a:prstDash val="solid"/>
                </a:ln>
                <a:effectLst/>
              </p:spPr>
              <p:txBody>
                <a:bodyPr rtlCol="0" anchor="ctr"/>
                <a:lstStyle/>
                <a:p>
                  <a:pPr algn="ctr" latinLnBrk="1">
                    <a:defRPr/>
                  </a:pPr>
                  <a:endParaRPr lang="ko-KR" altLang="en-US" sz="1400" kern="0">
                    <a:solidFill>
                      <a:prstClr val="black"/>
                    </a:solidFill>
                    <a:latin typeface="맑은 고딕"/>
                    <a:ea typeface="맑은 고딕" panose="020B0503020000020004" pitchFamily="34" charset="-127"/>
                  </a:endParaRPr>
                </a:p>
              </p:txBody>
            </p:sp>
            <p:grpSp>
              <p:nvGrpSpPr>
                <p:cNvPr id="260" name="그룹 214"/>
                <p:cNvGrpSpPr/>
                <p:nvPr/>
              </p:nvGrpSpPr>
              <p:grpSpPr>
                <a:xfrm flipH="1">
                  <a:off x="1394384" y="2949980"/>
                  <a:ext cx="2288232" cy="956437"/>
                  <a:chOff x="2456102" y="2074728"/>
                  <a:chExt cx="1422545" cy="594596"/>
                </a:xfrm>
              </p:grpSpPr>
              <p:sp>
                <p:nvSpPr>
                  <p:cNvPr id="263" name="달 284"/>
                  <p:cNvSpPr/>
                  <p:nvPr/>
                </p:nvSpPr>
                <p:spPr>
                  <a:xfrm rot="3167261">
                    <a:off x="2874612" y="1665288"/>
                    <a:ext cx="585526" cy="1422545"/>
                  </a:xfrm>
                  <a:prstGeom prst="moon">
                    <a:avLst>
                      <a:gd name="adj" fmla="val 32392"/>
                    </a:avLst>
                  </a:prstGeom>
                  <a:gradFill>
                    <a:gsLst>
                      <a:gs pos="10000">
                        <a:sysClr val="window" lastClr="FFFFFF">
                          <a:alpha val="34000"/>
                        </a:sysClr>
                      </a:gs>
                      <a:gs pos="100000">
                        <a:srgbClr val="000000">
                          <a:alpha val="0"/>
                        </a:srgbClr>
                      </a:gs>
                    </a:gsLst>
                    <a:path path="shape">
                      <a:fillToRect l="50000" t="50000" r="50000" b="50000"/>
                    </a:path>
                  </a:gradFill>
                  <a:ln w="25400" cap="flat" cmpd="sng" algn="ctr">
                    <a:noFill/>
                    <a:prstDash val="solid"/>
                  </a:ln>
                  <a:effectLst/>
                </p:spPr>
                <p:txBody>
                  <a:bodyPr rtlCol="0" anchor="ctr"/>
                  <a:lstStyle/>
                  <a:p>
                    <a:pPr algn="ctr" latinLnBrk="1">
                      <a:defRPr/>
                    </a:pPr>
                    <a:endParaRPr lang="ko-KR" altLang="en-US" sz="1400" kern="0">
                      <a:solidFill>
                        <a:prstClr val="white"/>
                      </a:solidFill>
                      <a:latin typeface="맑은 고딕"/>
                      <a:ea typeface="맑은 고딕" panose="020B0503020000020004" pitchFamily="34" charset="-127"/>
                    </a:endParaRPr>
                  </a:p>
                </p:txBody>
              </p:sp>
              <p:sp>
                <p:nvSpPr>
                  <p:cNvPr id="264" name="타원 285"/>
                  <p:cNvSpPr/>
                  <p:nvPr/>
                </p:nvSpPr>
                <p:spPr>
                  <a:xfrm>
                    <a:off x="2874274" y="2074728"/>
                    <a:ext cx="251955" cy="251955"/>
                  </a:xfrm>
                  <a:prstGeom prst="ellipse">
                    <a:avLst/>
                  </a:prstGeom>
                  <a:gradFill flip="none" rotWithShape="1">
                    <a:gsLst>
                      <a:gs pos="0">
                        <a:sysClr val="window" lastClr="FFFFFF"/>
                      </a:gs>
                      <a:gs pos="100000">
                        <a:srgbClr val="000000">
                          <a:alpha val="0"/>
                        </a:srgbClr>
                      </a:gs>
                    </a:gsLst>
                    <a:path path="shape">
                      <a:fillToRect l="50000" t="50000" r="50000" b="50000"/>
                    </a:path>
                    <a:tileRect/>
                  </a:gradFill>
                  <a:ln w="25400" cap="flat" cmpd="sng" algn="ctr">
                    <a:noFill/>
                    <a:prstDash val="solid"/>
                  </a:ln>
                  <a:effectLst/>
                </p:spPr>
                <p:txBody>
                  <a:bodyPr rtlCol="0" anchor="ctr"/>
                  <a:lstStyle/>
                  <a:p>
                    <a:pPr algn="ctr" latinLnBrk="1">
                      <a:defRPr/>
                    </a:pPr>
                    <a:endParaRPr lang="ko-KR" altLang="en-US" sz="1400" kern="0">
                      <a:solidFill>
                        <a:prstClr val="white"/>
                      </a:solidFill>
                      <a:latin typeface="맑은 고딕"/>
                      <a:ea typeface="맑은 고딕" panose="020B0503020000020004" pitchFamily="34" charset="-127"/>
                    </a:endParaRPr>
                  </a:p>
                </p:txBody>
              </p:sp>
            </p:grpSp>
          </p:grpSp>
        </p:grpSp>
        <p:grpSp>
          <p:nvGrpSpPr>
            <p:cNvPr id="275" name="Group 4"/>
            <p:cNvGrpSpPr>
              <a:grpSpLocks noChangeAspect="1"/>
            </p:cNvGrpSpPr>
            <p:nvPr/>
          </p:nvGrpSpPr>
          <p:grpSpPr bwMode="auto">
            <a:xfrm>
              <a:off x="4997555" y="2208314"/>
              <a:ext cx="394341" cy="373064"/>
              <a:chOff x="3119" y="1352"/>
              <a:chExt cx="278" cy="263"/>
            </a:xfrm>
            <a:solidFill>
              <a:srgbClr val="03816F"/>
            </a:solidFill>
          </p:grpSpPr>
          <p:sp>
            <p:nvSpPr>
              <p:cNvPr id="277" name="Freeform 5"/>
              <p:cNvSpPr>
                <a:spLocks/>
              </p:cNvSpPr>
              <p:nvPr/>
            </p:nvSpPr>
            <p:spPr bwMode="auto">
              <a:xfrm>
                <a:off x="3126" y="1361"/>
                <a:ext cx="247" cy="247"/>
              </a:xfrm>
              <a:custGeom>
                <a:avLst/>
                <a:gdLst>
                  <a:gd name="T0" fmla="*/ 2690 w 2883"/>
                  <a:gd name="T1" fmla="*/ 1080 h 2883"/>
                  <a:gd name="T2" fmla="*/ 2733 w 2883"/>
                  <a:gd name="T3" fmla="*/ 1439 h 2883"/>
                  <a:gd name="T4" fmla="*/ 1441 w 2883"/>
                  <a:gd name="T5" fmla="*/ 2731 h 2883"/>
                  <a:gd name="T6" fmla="*/ 149 w 2883"/>
                  <a:gd name="T7" fmla="*/ 1439 h 2883"/>
                  <a:gd name="T8" fmla="*/ 1441 w 2883"/>
                  <a:gd name="T9" fmla="*/ 147 h 2883"/>
                  <a:gd name="T10" fmla="*/ 1886 w 2883"/>
                  <a:gd name="T11" fmla="*/ 233 h 2883"/>
                  <a:gd name="T12" fmla="*/ 1929 w 2883"/>
                  <a:gd name="T13" fmla="*/ 107 h 2883"/>
                  <a:gd name="T14" fmla="*/ 1441 w 2883"/>
                  <a:gd name="T15" fmla="*/ 0 h 2883"/>
                  <a:gd name="T16" fmla="*/ 0 w 2883"/>
                  <a:gd name="T17" fmla="*/ 1441 h 2883"/>
                  <a:gd name="T18" fmla="*/ 1441 w 2883"/>
                  <a:gd name="T19" fmla="*/ 2883 h 2883"/>
                  <a:gd name="T20" fmla="*/ 2883 w 2883"/>
                  <a:gd name="T21" fmla="*/ 1441 h 2883"/>
                  <a:gd name="T22" fmla="*/ 2819 w 2883"/>
                  <a:gd name="T23" fmla="*/ 1039 h 2883"/>
                  <a:gd name="T24" fmla="*/ 2690 w 2883"/>
                  <a:gd name="T25" fmla="*/ 1080 h 2883"/>
                  <a:gd name="T26" fmla="*/ 2690 w 2883"/>
                  <a:gd name="T27" fmla="*/ 1080 h 2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3" h="2883">
                    <a:moveTo>
                      <a:pt x="2690" y="1080"/>
                    </a:moveTo>
                    <a:cubicBezTo>
                      <a:pt x="2733" y="1187"/>
                      <a:pt x="2733" y="1313"/>
                      <a:pt x="2733" y="1439"/>
                    </a:cubicBezTo>
                    <a:cubicBezTo>
                      <a:pt x="2733" y="2160"/>
                      <a:pt x="2160" y="2731"/>
                      <a:pt x="1441" y="2731"/>
                    </a:cubicBezTo>
                    <a:cubicBezTo>
                      <a:pt x="722" y="2731"/>
                      <a:pt x="149" y="2158"/>
                      <a:pt x="149" y="1439"/>
                    </a:cubicBezTo>
                    <a:cubicBezTo>
                      <a:pt x="149" y="720"/>
                      <a:pt x="722" y="147"/>
                      <a:pt x="1441" y="147"/>
                    </a:cubicBezTo>
                    <a:cubicBezTo>
                      <a:pt x="1589" y="147"/>
                      <a:pt x="1738" y="169"/>
                      <a:pt x="1886" y="233"/>
                    </a:cubicBezTo>
                    <a:cubicBezTo>
                      <a:pt x="1929" y="107"/>
                      <a:pt x="1929" y="107"/>
                      <a:pt x="1929" y="107"/>
                    </a:cubicBezTo>
                    <a:cubicBezTo>
                      <a:pt x="1781" y="43"/>
                      <a:pt x="1610" y="0"/>
                      <a:pt x="1441" y="0"/>
                    </a:cubicBezTo>
                    <a:cubicBezTo>
                      <a:pt x="656" y="0"/>
                      <a:pt x="0" y="635"/>
                      <a:pt x="0" y="1441"/>
                    </a:cubicBezTo>
                    <a:cubicBezTo>
                      <a:pt x="0" y="2247"/>
                      <a:pt x="635" y="2883"/>
                      <a:pt x="1441" y="2883"/>
                    </a:cubicBezTo>
                    <a:cubicBezTo>
                      <a:pt x="2247" y="2883"/>
                      <a:pt x="2883" y="2247"/>
                      <a:pt x="2883" y="1441"/>
                    </a:cubicBezTo>
                    <a:cubicBezTo>
                      <a:pt x="2883" y="1315"/>
                      <a:pt x="2861" y="1165"/>
                      <a:pt x="2819" y="1039"/>
                    </a:cubicBezTo>
                    <a:cubicBezTo>
                      <a:pt x="2690" y="1080"/>
                      <a:pt x="2690" y="1080"/>
                      <a:pt x="2690" y="1080"/>
                    </a:cubicBezTo>
                    <a:cubicBezTo>
                      <a:pt x="2690" y="1080"/>
                      <a:pt x="2690" y="1080"/>
                      <a:pt x="2690" y="10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78" name="Freeform 6"/>
              <p:cNvSpPr>
                <a:spLocks/>
              </p:cNvSpPr>
              <p:nvPr/>
            </p:nvSpPr>
            <p:spPr bwMode="auto">
              <a:xfrm>
                <a:off x="3119" y="1354"/>
                <a:ext cx="260" cy="261"/>
              </a:xfrm>
              <a:custGeom>
                <a:avLst/>
                <a:gdLst>
                  <a:gd name="T0" fmla="*/ 1522 w 3044"/>
                  <a:gd name="T1" fmla="*/ 3044 h 3044"/>
                  <a:gd name="T2" fmla="*/ 0 w 3044"/>
                  <a:gd name="T3" fmla="*/ 1522 h 3044"/>
                  <a:gd name="T4" fmla="*/ 1522 w 3044"/>
                  <a:gd name="T5" fmla="*/ 0 h 3044"/>
                  <a:gd name="T6" fmla="*/ 2042 w 3044"/>
                  <a:gd name="T7" fmla="*/ 113 h 3044"/>
                  <a:gd name="T8" fmla="*/ 2110 w 3044"/>
                  <a:gd name="T9" fmla="*/ 143 h 3044"/>
                  <a:gd name="T10" fmla="*/ 2016 w 3044"/>
                  <a:gd name="T11" fmla="*/ 423 h 3044"/>
                  <a:gd name="T12" fmla="*/ 1935 w 3044"/>
                  <a:gd name="T13" fmla="*/ 388 h 3044"/>
                  <a:gd name="T14" fmla="*/ 1522 w 3044"/>
                  <a:gd name="T15" fmla="*/ 309 h 3044"/>
                  <a:gd name="T16" fmla="*/ 664 w 3044"/>
                  <a:gd name="T17" fmla="*/ 662 h 3044"/>
                  <a:gd name="T18" fmla="*/ 311 w 3044"/>
                  <a:gd name="T19" fmla="*/ 1520 h 3044"/>
                  <a:gd name="T20" fmla="*/ 664 w 3044"/>
                  <a:gd name="T21" fmla="*/ 2379 h 3044"/>
                  <a:gd name="T22" fmla="*/ 1522 w 3044"/>
                  <a:gd name="T23" fmla="*/ 2731 h 3044"/>
                  <a:gd name="T24" fmla="*/ 2381 w 3044"/>
                  <a:gd name="T25" fmla="*/ 2379 h 3044"/>
                  <a:gd name="T26" fmla="*/ 2733 w 3044"/>
                  <a:gd name="T27" fmla="*/ 1520 h 3044"/>
                  <a:gd name="T28" fmla="*/ 2696 w 3044"/>
                  <a:gd name="T29" fmla="*/ 1191 h 3044"/>
                  <a:gd name="T30" fmla="*/ 2664 w 3044"/>
                  <a:gd name="T31" fmla="*/ 1110 h 3044"/>
                  <a:gd name="T32" fmla="*/ 2951 w 3044"/>
                  <a:gd name="T33" fmla="*/ 1019 h 3044"/>
                  <a:gd name="T34" fmla="*/ 2976 w 3044"/>
                  <a:gd name="T35" fmla="*/ 1094 h 3044"/>
                  <a:gd name="T36" fmla="*/ 3044 w 3044"/>
                  <a:gd name="T37" fmla="*/ 1522 h 3044"/>
                  <a:gd name="T38" fmla="*/ 1522 w 3044"/>
                  <a:gd name="T39" fmla="*/ 3044 h 3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44" h="3044">
                    <a:moveTo>
                      <a:pt x="1522" y="3044"/>
                    </a:moveTo>
                    <a:cubicBezTo>
                      <a:pt x="669" y="3044"/>
                      <a:pt x="0" y="2376"/>
                      <a:pt x="0" y="1522"/>
                    </a:cubicBezTo>
                    <a:cubicBezTo>
                      <a:pt x="0" y="683"/>
                      <a:pt x="683" y="0"/>
                      <a:pt x="1522" y="0"/>
                    </a:cubicBezTo>
                    <a:cubicBezTo>
                      <a:pt x="1736" y="0"/>
                      <a:pt x="1923" y="62"/>
                      <a:pt x="2042" y="113"/>
                    </a:cubicBezTo>
                    <a:cubicBezTo>
                      <a:pt x="2110" y="143"/>
                      <a:pt x="2110" y="143"/>
                      <a:pt x="2110" y="143"/>
                    </a:cubicBezTo>
                    <a:cubicBezTo>
                      <a:pt x="2016" y="423"/>
                      <a:pt x="2016" y="423"/>
                      <a:pt x="2016" y="423"/>
                    </a:cubicBezTo>
                    <a:cubicBezTo>
                      <a:pt x="1935" y="388"/>
                      <a:pt x="1935" y="388"/>
                      <a:pt x="1935" y="388"/>
                    </a:cubicBezTo>
                    <a:cubicBezTo>
                      <a:pt x="1813" y="335"/>
                      <a:pt x="1678" y="309"/>
                      <a:pt x="1522" y="309"/>
                    </a:cubicBezTo>
                    <a:cubicBezTo>
                      <a:pt x="1196" y="309"/>
                      <a:pt x="891" y="435"/>
                      <a:pt x="664" y="662"/>
                    </a:cubicBezTo>
                    <a:cubicBezTo>
                      <a:pt x="437" y="889"/>
                      <a:pt x="311" y="1194"/>
                      <a:pt x="311" y="1520"/>
                    </a:cubicBezTo>
                    <a:cubicBezTo>
                      <a:pt x="311" y="1846"/>
                      <a:pt x="437" y="2151"/>
                      <a:pt x="664" y="2379"/>
                    </a:cubicBezTo>
                    <a:cubicBezTo>
                      <a:pt x="891" y="2606"/>
                      <a:pt x="1196" y="2731"/>
                      <a:pt x="1522" y="2731"/>
                    </a:cubicBezTo>
                    <a:cubicBezTo>
                      <a:pt x="1848" y="2731"/>
                      <a:pt x="2153" y="2606"/>
                      <a:pt x="2381" y="2379"/>
                    </a:cubicBezTo>
                    <a:cubicBezTo>
                      <a:pt x="2608" y="2152"/>
                      <a:pt x="2733" y="1847"/>
                      <a:pt x="2733" y="1520"/>
                    </a:cubicBezTo>
                    <a:cubicBezTo>
                      <a:pt x="2733" y="1398"/>
                      <a:pt x="2733" y="1283"/>
                      <a:pt x="2696" y="1191"/>
                    </a:cubicBezTo>
                    <a:cubicBezTo>
                      <a:pt x="2664" y="1110"/>
                      <a:pt x="2664" y="1110"/>
                      <a:pt x="2664" y="1110"/>
                    </a:cubicBezTo>
                    <a:cubicBezTo>
                      <a:pt x="2951" y="1019"/>
                      <a:pt x="2951" y="1019"/>
                      <a:pt x="2951" y="1019"/>
                    </a:cubicBezTo>
                    <a:cubicBezTo>
                      <a:pt x="2976" y="1094"/>
                      <a:pt x="2976" y="1094"/>
                      <a:pt x="2976" y="1094"/>
                    </a:cubicBezTo>
                    <a:cubicBezTo>
                      <a:pt x="3020" y="1223"/>
                      <a:pt x="3044" y="1379"/>
                      <a:pt x="3044" y="1522"/>
                    </a:cubicBezTo>
                    <a:cubicBezTo>
                      <a:pt x="3044" y="2376"/>
                      <a:pt x="2376" y="3044"/>
                      <a:pt x="1522" y="30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79" name="Freeform 7"/>
              <p:cNvSpPr>
                <a:spLocks/>
              </p:cNvSpPr>
              <p:nvPr/>
            </p:nvSpPr>
            <p:spPr bwMode="auto">
              <a:xfrm>
                <a:off x="3183" y="1420"/>
                <a:ext cx="130" cy="134"/>
              </a:xfrm>
              <a:custGeom>
                <a:avLst/>
                <a:gdLst>
                  <a:gd name="T0" fmla="*/ 1493 w 1513"/>
                  <a:gd name="T1" fmla="*/ 917 h 1568"/>
                  <a:gd name="T2" fmla="*/ 1513 w 1513"/>
                  <a:gd name="T3" fmla="*/ 811 h 1568"/>
                  <a:gd name="T4" fmla="*/ 1364 w 1513"/>
                  <a:gd name="T5" fmla="*/ 805 h 1568"/>
                  <a:gd name="T6" fmla="*/ 1348 w 1513"/>
                  <a:gd name="T7" fmla="*/ 889 h 1568"/>
                  <a:gd name="T8" fmla="*/ 678 w 1513"/>
                  <a:gd name="T9" fmla="*/ 1348 h 1568"/>
                  <a:gd name="T10" fmla="*/ 219 w 1513"/>
                  <a:gd name="T11" fmla="*/ 678 h 1568"/>
                  <a:gd name="T12" fmla="*/ 889 w 1513"/>
                  <a:gd name="T13" fmla="*/ 219 h 1568"/>
                  <a:gd name="T14" fmla="*/ 916 w 1513"/>
                  <a:gd name="T15" fmla="*/ 74 h 1568"/>
                  <a:gd name="T16" fmla="*/ 74 w 1513"/>
                  <a:gd name="T17" fmla="*/ 651 h 1568"/>
                  <a:gd name="T18" fmla="*/ 651 w 1513"/>
                  <a:gd name="T19" fmla="*/ 1494 h 1568"/>
                  <a:gd name="T20" fmla="*/ 1493 w 1513"/>
                  <a:gd name="T21" fmla="*/ 917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13" h="1568">
                    <a:moveTo>
                      <a:pt x="1493" y="917"/>
                    </a:moveTo>
                    <a:cubicBezTo>
                      <a:pt x="1513" y="811"/>
                      <a:pt x="1513" y="811"/>
                      <a:pt x="1513" y="811"/>
                    </a:cubicBezTo>
                    <a:cubicBezTo>
                      <a:pt x="1364" y="805"/>
                      <a:pt x="1364" y="805"/>
                      <a:pt x="1364" y="805"/>
                    </a:cubicBezTo>
                    <a:cubicBezTo>
                      <a:pt x="1348" y="889"/>
                      <a:pt x="1348" y="889"/>
                      <a:pt x="1348" y="889"/>
                    </a:cubicBezTo>
                    <a:cubicBezTo>
                      <a:pt x="1289" y="1203"/>
                      <a:pt x="992" y="1407"/>
                      <a:pt x="678" y="1348"/>
                    </a:cubicBezTo>
                    <a:cubicBezTo>
                      <a:pt x="364" y="1290"/>
                      <a:pt x="160" y="992"/>
                      <a:pt x="219" y="678"/>
                    </a:cubicBezTo>
                    <a:cubicBezTo>
                      <a:pt x="278" y="365"/>
                      <a:pt x="575" y="161"/>
                      <a:pt x="889" y="219"/>
                    </a:cubicBezTo>
                    <a:cubicBezTo>
                      <a:pt x="916" y="74"/>
                      <a:pt x="916" y="74"/>
                      <a:pt x="916" y="74"/>
                    </a:cubicBezTo>
                    <a:cubicBezTo>
                      <a:pt x="520" y="0"/>
                      <a:pt x="148" y="255"/>
                      <a:pt x="74" y="651"/>
                    </a:cubicBezTo>
                    <a:cubicBezTo>
                      <a:pt x="0" y="1047"/>
                      <a:pt x="255" y="1420"/>
                      <a:pt x="651" y="1494"/>
                    </a:cubicBezTo>
                    <a:cubicBezTo>
                      <a:pt x="1047" y="1568"/>
                      <a:pt x="1419" y="1313"/>
                      <a:pt x="1493" y="9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80" name="Freeform 8"/>
              <p:cNvSpPr>
                <a:spLocks/>
              </p:cNvSpPr>
              <p:nvPr/>
            </p:nvSpPr>
            <p:spPr bwMode="auto">
              <a:xfrm>
                <a:off x="3172" y="1411"/>
                <a:ext cx="157" cy="152"/>
              </a:xfrm>
              <a:custGeom>
                <a:avLst/>
                <a:gdLst>
                  <a:gd name="T0" fmla="*/ 919 w 1840"/>
                  <a:gd name="T1" fmla="*/ 1773 h 1773"/>
                  <a:gd name="T2" fmla="*/ 919 w 1840"/>
                  <a:gd name="T3" fmla="*/ 1773 h 1773"/>
                  <a:gd name="T4" fmla="*/ 752 w 1840"/>
                  <a:gd name="T5" fmla="*/ 1758 h 1773"/>
                  <a:gd name="T6" fmla="*/ 182 w 1840"/>
                  <a:gd name="T7" fmla="*/ 1389 h 1773"/>
                  <a:gd name="T8" fmla="*/ 44 w 1840"/>
                  <a:gd name="T9" fmla="*/ 724 h 1773"/>
                  <a:gd name="T10" fmla="*/ 910 w 1840"/>
                  <a:gd name="T11" fmla="*/ 0 h 1773"/>
                  <a:gd name="T12" fmla="*/ 1077 w 1840"/>
                  <a:gd name="T13" fmla="*/ 16 h 1773"/>
                  <a:gd name="T14" fmla="*/ 1238 w 1840"/>
                  <a:gd name="T15" fmla="*/ 46 h 1773"/>
                  <a:gd name="T16" fmla="*/ 1151 w 1840"/>
                  <a:gd name="T17" fmla="*/ 514 h 1773"/>
                  <a:gd name="T18" fmla="*/ 990 w 1840"/>
                  <a:gd name="T19" fmla="*/ 483 h 1773"/>
                  <a:gd name="T20" fmla="*/ 912 w 1840"/>
                  <a:gd name="T21" fmla="*/ 476 h 1773"/>
                  <a:gd name="T22" fmla="*/ 511 w 1840"/>
                  <a:gd name="T23" fmla="*/ 812 h 1773"/>
                  <a:gd name="T24" fmla="*/ 575 w 1840"/>
                  <a:gd name="T25" fmla="*/ 1119 h 1773"/>
                  <a:gd name="T26" fmla="*/ 839 w 1840"/>
                  <a:gd name="T27" fmla="*/ 1290 h 1773"/>
                  <a:gd name="T28" fmla="*/ 917 w 1840"/>
                  <a:gd name="T29" fmla="*/ 1298 h 1773"/>
                  <a:gd name="T30" fmla="*/ 1318 w 1840"/>
                  <a:gd name="T31" fmla="*/ 962 h 1773"/>
                  <a:gd name="T32" fmla="*/ 1360 w 1840"/>
                  <a:gd name="T33" fmla="*/ 739 h 1773"/>
                  <a:gd name="T34" fmla="*/ 1840 w 1840"/>
                  <a:gd name="T35" fmla="*/ 758 h 1773"/>
                  <a:gd name="T36" fmla="*/ 1786 w 1840"/>
                  <a:gd name="T37" fmla="*/ 1050 h 1773"/>
                  <a:gd name="T38" fmla="*/ 919 w 1840"/>
                  <a:gd name="T39" fmla="*/ 1773 h 1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0" h="1773">
                    <a:moveTo>
                      <a:pt x="919" y="1773"/>
                    </a:moveTo>
                    <a:cubicBezTo>
                      <a:pt x="919" y="1773"/>
                      <a:pt x="919" y="1773"/>
                      <a:pt x="919" y="1773"/>
                    </a:cubicBezTo>
                    <a:cubicBezTo>
                      <a:pt x="863" y="1773"/>
                      <a:pt x="807" y="1768"/>
                      <a:pt x="752" y="1758"/>
                    </a:cubicBezTo>
                    <a:cubicBezTo>
                      <a:pt x="517" y="1714"/>
                      <a:pt x="315" y="1583"/>
                      <a:pt x="182" y="1389"/>
                    </a:cubicBezTo>
                    <a:cubicBezTo>
                      <a:pt x="49" y="1195"/>
                      <a:pt x="0" y="959"/>
                      <a:pt x="44" y="724"/>
                    </a:cubicBezTo>
                    <a:cubicBezTo>
                      <a:pt x="122" y="305"/>
                      <a:pt x="486" y="0"/>
                      <a:pt x="910" y="0"/>
                    </a:cubicBezTo>
                    <a:cubicBezTo>
                      <a:pt x="966" y="0"/>
                      <a:pt x="1022" y="6"/>
                      <a:pt x="1077" y="16"/>
                    </a:cubicBezTo>
                    <a:cubicBezTo>
                      <a:pt x="1238" y="46"/>
                      <a:pt x="1238" y="46"/>
                      <a:pt x="1238" y="46"/>
                    </a:cubicBezTo>
                    <a:cubicBezTo>
                      <a:pt x="1151" y="514"/>
                      <a:pt x="1151" y="514"/>
                      <a:pt x="1151" y="514"/>
                    </a:cubicBezTo>
                    <a:cubicBezTo>
                      <a:pt x="990" y="483"/>
                      <a:pt x="990" y="483"/>
                      <a:pt x="990" y="483"/>
                    </a:cubicBezTo>
                    <a:cubicBezTo>
                      <a:pt x="964" y="479"/>
                      <a:pt x="938" y="476"/>
                      <a:pt x="912" y="476"/>
                    </a:cubicBezTo>
                    <a:cubicBezTo>
                      <a:pt x="716" y="476"/>
                      <a:pt x="547" y="617"/>
                      <a:pt x="511" y="812"/>
                    </a:cubicBezTo>
                    <a:cubicBezTo>
                      <a:pt x="491" y="920"/>
                      <a:pt x="513" y="1030"/>
                      <a:pt x="575" y="1119"/>
                    </a:cubicBezTo>
                    <a:cubicBezTo>
                      <a:pt x="637" y="1209"/>
                      <a:pt x="730" y="1270"/>
                      <a:pt x="839" y="1290"/>
                    </a:cubicBezTo>
                    <a:cubicBezTo>
                      <a:pt x="865" y="1295"/>
                      <a:pt x="891" y="1298"/>
                      <a:pt x="917" y="1298"/>
                    </a:cubicBezTo>
                    <a:cubicBezTo>
                      <a:pt x="1113" y="1298"/>
                      <a:pt x="1282" y="1157"/>
                      <a:pt x="1318" y="962"/>
                    </a:cubicBezTo>
                    <a:cubicBezTo>
                      <a:pt x="1360" y="739"/>
                      <a:pt x="1360" y="739"/>
                      <a:pt x="1360" y="739"/>
                    </a:cubicBezTo>
                    <a:cubicBezTo>
                      <a:pt x="1840" y="758"/>
                      <a:pt x="1840" y="758"/>
                      <a:pt x="1840" y="758"/>
                    </a:cubicBezTo>
                    <a:cubicBezTo>
                      <a:pt x="1786" y="1050"/>
                      <a:pt x="1786" y="1050"/>
                      <a:pt x="1786" y="1050"/>
                    </a:cubicBezTo>
                    <a:cubicBezTo>
                      <a:pt x="1707" y="1469"/>
                      <a:pt x="1343" y="1773"/>
                      <a:pt x="919" y="17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81" name="Freeform 9"/>
              <p:cNvSpPr>
                <a:spLocks/>
              </p:cNvSpPr>
              <p:nvPr/>
            </p:nvSpPr>
            <p:spPr bwMode="auto">
              <a:xfrm>
                <a:off x="3250" y="1352"/>
                <a:ext cx="147" cy="138"/>
              </a:xfrm>
              <a:custGeom>
                <a:avLst/>
                <a:gdLst>
                  <a:gd name="T0" fmla="*/ 49 w 147"/>
                  <a:gd name="T1" fmla="*/ 41 h 138"/>
                  <a:gd name="T2" fmla="*/ 49 w 147"/>
                  <a:gd name="T3" fmla="*/ 88 h 138"/>
                  <a:gd name="T4" fmla="*/ 0 w 147"/>
                  <a:gd name="T5" fmla="*/ 130 h 138"/>
                  <a:gd name="T6" fmla="*/ 6 w 147"/>
                  <a:gd name="T7" fmla="*/ 138 h 138"/>
                  <a:gd name="T8" fmla="*/ 58 w 147"/>
                  <a:gd name="T9" fmla="*/ 94 h 138"/>
                  <a:gd name="T10" fmla="*/ 102 w 147"/>
                  <a:gd name="T11" fmla="*/ 93 h 138"/>
                  <a:gd name="T12" fmla="*/ 147 w 147"/>
                  <a:gd name="T13" fmla="*/ 47 h 138"/>
                  <a:gd name="T14" fmla="*/ 95 w 147"/>
                  <a:gd name="T15" fmla="*/ 49 h 138"/>
                  <a:gd name="T16" fmla="*/ 95 w 147"/>
                  <a:gd name="T17" fmla="*/ 0 h 138"/>
                  <a:gd name="T18" fmla="*/ 49 w 147"/>
                  <a:gd name="T19" fmla="*/ 41 h 138"/>
                  <a:gd name="T20" fmla="*/ 49 w 147"/>
                  <a:gd name="T21" fmla="*/ 41 h 138"/>
                  <a:gd name="T22" fmla="*/ 49 w 147"/>
                  <a:gd name="T23" fmla="*/ 4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38">
                    <a:moveTo>
                      <a:pt x="49" y="41"/>
                    </a:moveTo>
                    <a:lnTo>
                      <a:pt x="49" y="88"/>
                    </a:lnTo>
                    <a:lnTo>
                      <a:pt x="0" y="130"/>
                    </a:lnTo>
                    <a:lnTo>
                      <a:pt x="6" y="138"/>
                    </a:lnTo>
                    <a:lnTo>
                      <a:pt x="58" y="94"/>
                    </a:lnTo>
                    <a:lnTo>
                      <a:pt x="102" y="93"/>
                    </a:lnTo>
                    <a:lnTo>
                      <a:pt x="147" y="47"/>
                    </a:lnTo>
                    <a:lnTo>
                      <a:pt x="95" y="49"/>
                    </a:lnTo>
                    <a:lnTo>
                      <a:pt x="95" y="0"/>
                    </a:lnTo>
                    <a:lnTo>
                      <a:pt x="49" y="41"/>
                    </a:lnTo>
                    <a:lnTo>
                      <a:pt x="49" y="41"/>
                    </a:lnTo>
                    <a:lnTo>
                      <a:pt x="4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82" name="Freeform 10"/>
              <p:cNvSpPr>
                <a:spLocks/>
              </p:cNvSpPr>
              <p:nvPr/>
            </p:nvSpPr>
            <p:spPr bwMode="auto">
              <a:xfrm>
                <a:off x="3308" y="1371"/>
                <a:ext cx="62" cy="59"/>
              </a:xfrm>
              <a:custGeom>
                <a:avLst/>
                <a:gdLst>
                  <a:gd name="T0" fmla="*/ 62 w 62"/>
                  <a:gd name="T1" fmla="*/ 35 h 59"/>
                  <a:gd name="T2" fmla="*/ 39 w 62"/>
                  <a:gd name="T3" fmla="*/ 58 h 59"/>
                  <a:gd name="T4" fmla="*/ 0 w 62"/>
                  <a:gd name="T5" fmla="*/ 59 h 59"/>
                  <a:gd name="T6" fmla="*/ 0 w 62"/>
                  <a:gd name="T7" fmla="*/ 22 h 59"/>
                  <a:gd name="T8" fmla="*/ 26 w 62"/>
                  <a:gd name="T9" fmla="*/ 0 h 59"/>
                  <a:gd name="T10" fmla="*/ 26 w 62"/>
                  <a:gd name="T11" fmla="*/ 35 h 59"/>
                  <a:gd name="T12" fmla="*/ 62 w 62"/>
                  <a:gd name="T13" fmla="*/ 35 h 59"/>
                  <a:gd name="T14" fmla="*/ 62 w 62"/>
                  <a:gd name="T15" fmla="*/ 35 h 59"/>
                  <a:gd name="T16" fmla="*/ 62 w 62"/>
                  <a:gd name="T17" fmla="*/ 3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59">
                    <a:moveTo>
                      <a:pt x="62" y="35"/>
                    </a:moveTo>
                    <a:lnTo>
                      <a:pt x="39" y="58"/>
                    </a:lnTo>
                    <a:lnTo>
                      <a:pt x="0" y="59"/>
                    </a:lnTo>
                    <a:lnTo>
                      <a:pt x="0" y="22"/>
                    </a:lnTo>
                    <a:lnTo>
                      <a:pt x="26" y="0"/>
                    </a:lnTo>
                    <a:lnTo>
                      <a:pt x="26" y="35"/>
                    </a:lnTo>
                    <a:lnTo>
                      <a:pt x="62" y="35"/>
                    </a:lnTo>
                    <a:lnTo>
                      <a:pt x="62" y="35"/>
                    </a:lnTo>
                    <a:lnTo>
                      <a:pt x="62"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grpSp>
      </p:grpSp>
      <p:grpSp>
        <p:nvGrpSpPr>
          <p:cNvPr id="391" name="组合 390"/>
          <p:cNvGrpSpPr/>
          <p:nvPr/>
        </p:nvGrpSpPr>
        <p:grpSpPr>
          <a:xfrm>
            <a:off x="3804896" y="2051559"/>
            <a:ext cx="4516491" cy="739625"/>
            <a:chOff x="4892220" y="2169005"/>
            <a:chExt cx="4516491" cy="739625"/>
          </a:xfrm>
        </p:grpSpPr>
        <p:grpSp>
          <p:nvGrpSpPr>
            <p:cNvPr id="285" name="组合 284"/>
            <p:cNvGrpSpPr/>
            <p:nvPr/>
          </p:nvGrpSpPr>
          <p:grpSpPr>
            <a:xfrm>
              <a:off x="5261957" y="2262010"/>
              <a:ext cx="4146754" cy="553613"/>
              <a:chOff x="3149856" y="3028244"/>
              <a:chExt cx="5302437" cy="649030"/>
            </a:xfrm>
          </p:grpSpPr>
          <p:sp>
            <p:nvSpPr>
              <p:cNvPr id="301" name="矩形: 圆角 300"/>
              <p:cNvSpPr/>
              <p:nvPr/>
            </p:nvSpPr>
            <p:spPr>
              <a:xfrm>
                <a:off x="3149856" y="3028244"/>
                <a:ext cx="5302437" cy="649030"/>
              </a:xfrm>
              <a:prstGeom prst="roundRect">
                <a:avLst/>
              </a:prstGeom>
              <a:gradFill flip="none" rotWithShape="1">
                <a:gsLst>
                  <a:gs pos="10000">
                    <a:schemeClr val="bg1">
                      <a:lumMod val="95000"/>
                    </a:schemeClr>
                  </a:gs>
                  <a:gs pos="100000">
                    <a:schemeClr val="bg1"/>
                  </a:gs>
                </a:gsLst>
                <a:lin ang="5400000" scaled="1"/>
                <a:tileRect/>
              </a:gradFill>
              <a:ln>
                <a:noFill/>
              </a:ln>
              <a:effectLst>
                <a:outerShdw blurRad="508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02" name="矩形: 圆角 301"/>
              <p:cNvSpPr/>
              <p:nvPr/>
            </p:nvSpPr>
            <p:spPr>
              <a:xfrm>
                <a:off x="3174301" y="3048051"/>
                <a:ext cx="5256000" cy="617400"/>
              </a:xfrm>
              <a:prstGeom prst="roundRect">
                <a:avLst/>
              </a:prstGeom>
              <a:gradFill flip="none" rotWithShape="1">
                <a:gsLst>
                  <a:gs pos="10000">
                    <a:schemeClr val="bg1">
                      <a:alpha val="67000"/>
                    </a:schemeClr>
                  </a:gs>
                  <a:gs pos="100000">
                    <a:schemeClr val="bg1">
                      <a:alpha val="0"/>
                    </a:schemeClr>
                  </a:gs>
                </a:gsLst>
                <a:lin ang="5400000" scaled="1"/>
                <a:tileRect/>
              </a:gradFill>
              <a:ln>
                <a:noFill/>
              </a:ln>
              <a:effectLst>
                <a:outerShdw blurRad="508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286" name="矩形 285"/>
            <p:cNvSpPr/>
            <p:nvPr/>
          </p:nvSpPr>
          <p:spPr>
            <a:xfrm>
              <a:off x="5721291" y="2311776"/>
              <a:ext cx="2031325" cy="461665"/>
            </a:xfrm>
            <a:prstGeom prst="rect">
              <a:avLst/>
            </a:prstGeom>
          </p:spPr>
          <p:txBody>
            <a:bodyPr wrap="none">
              <a:spAutoFit/>
            </a:bodyPr>
            <a:lstStyle/>
            <a:p>
              <a:r>
                <a:rPr lang="zh-CN" altLang="en-US" sz="2400" b="1" dirty="0">
                  <a:solidFill>
                    <a:srgbClr val="03816F"/>
                  </a:solidFill>
                </a:rPr>
                <a:t>二、主要做法</a:t>
              </a:r>
            </a:p>
          </p:txBody>
        </p:sp>
        <p:grpSp>
          <p:nvGrpSpPr>
            <p:cNvPr id="287" name="组合 286"/>
            <p:cNvGrpSpPr/>
            <p:nvPr/>
          </p:nvGrpSpPr>
          <p:grpSpPr>
            <a:xfrm>
              <a:off x="4892220" y="2169005"/>
              <a:ext cx="827058" cy="739625"/>
              <a:chOff x="5394291" y="2302226"/>
              <a:chExt cx="1548050" cy="1384398"/>
            </a:xfrm>
          </p:grpSpPr>
          <p:sp>
            <p:nvSpPr>
              <p:cNvPr id="295" name="椭圆 294"/>
              <p:cNvSpPr/>
              <p:nvPr/>
            </p:nvSpPr>
            <p:spPr>
              <a:xfrm>
                <a:off x="5569688" y="2468113"/>
                <a:ext cx="1052623" cy="10526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grpSp>
            <p:nvGrpSpPr>
              <p:cNvPr id="296" name="그룹 71"/>
              <p:cNvGrpSpPr/>
              <p:nvPr/>
            </p:nvGrpSpPr>
            <p:grpSpPr>
              <a:xfrm>
                <a:off x="5394291" y="2302226"/>
                <a:ext cx="1548050" cy="1384398"/>
                <a:chOff x="547107" y="2776537"/>
                <a:chExt cx="3135509" cy="2803473"/>
              </a:xfrm>
            </p:grpSpPr>
            <p:sp>
              <p:nvSpPr>
                <p:cNvPr id="297" name="도넛 281"/>
                <p:cNvSpPr/>
                <p:nvPr/>
              </p:nvSpPr>
              <p:spPr>
                <a:xfrm flipH="1">
                  <a:off x="547107" y="2776537"/>
                  <a:ext cx="2803471" cy="2803473"/>
                </a:xfrm>
                <a:prstGeom prst="donut">
                  <a:avLst>
                    <a:gd name="adj" fmla="val 14404"/>
                  </a:avLst>
                </a:prstGeom>
                <a:solidFill>
                  <a:srgbClr val="03816F"/>
                </a:solidFill>
                <a:ln w="25400" cap="flat" cmpd="sng" algn="ctr">
                  <a:noFill/>
                  <a:prstDash val="solid"/>
                </a:ln>
                <a:effectLst/>
              </p:spPr>
              <p:txBody>
                <a:bodyPr rtlCol="0" anchor="ctr"/>
                <a:lstStyle/>
                <a:p>
                  <a:pPr algn="ctr" latinLnBrk="1">
                    <a:defRPr/>
                  </a:pPr>
                  <a:endParaRPr lang="ko-KR" altLang="en-US" sz="1400" kern="0">
                    <a:solidFill>
                      <a:prstClr val="black"/>
                    </a:solidFill>
                    <a:latin typeface="맑은 고딕"/>
                    <a:ea typeface="맑은 고딕" panose="020B0503020000020004" pitchFamily="34" charset="-127"/>
                  </a:endParaRPr>
                </a:p>
              </p:txBody>
            </p:sp>
            <p:grpSp>
              <p:nvGrpSpPr>
                <p:cNvPr id="298" name="그룹 214"/>
                <p:cNvGrpSpPr/>
                <p:nvPr/>
              </p:nvGrpSpPr>
              <p:grpSpPr>
                <a:xfrm flipH="1">
                  <a:off x="1394384" y="2949980"/>
                  <a:ext cx="2288232" cy="956437"/>
                  <a:chOff x="2456102" y="2074728"/>
                  <a:chExt cx="1422545" cy="594596"/>
                </a:xfrm>
              </p:grpSpPr>
              <p:sp>
                <p:nvSpPr>
                  <p:cNvPr id="299" name="달 284"/>
                  <p:cNvSpPr/>
                  <p:nvPr/>
                </p:nvSpPr>
                <p:spPr>
                  <a:xfrm rot="3167261">
                    <a:off x="2874612" y="1665288"/>
                    <a:ext cx="585526" cy="1422545"/>
                  </a:xfrm>
                  <a:prstGeom prst="moon">
                    <a:avLst>
                      <a:gd name="adj" fmla="val 32392"/>
                    </a:avLst>
                  </a:prstGeom>
                  <a:gradFill>
                    <a:gsLst>
                      <a:gs pos="10000">
                        <a:sysClr val="window" lastClr="FFFFFF">
                          <a:alpha val="34000"/>
                        </a:sysClr>
                      </a:gs>
                      <a:gs pos="100000">
                        <a:srgbClr val="000000">
                          <a:alpha val="0"/>
                        </a:srgbClr>
                      </a:gs>
                    </a:gsLst>
                    <a:path path="shape">
                      <a:fillToRect l="50000" t="50000" r="50000" b="50000"/>
                    </a:path>
                  </a:gradFill>
                  <a:ln w="25400" cap="flat" cmpd="sng" algn="ctr">
                    <a:noFill/>
                    <a:prstDash val="solid"/>
                  </a:ln>
                  <a:effectLst/>
                </p:spPr>
                <p:txBody>
                  <a:bodyPr rtlCol="0" anchor="ctr"/>
                  <a:lstStyle/>
                  <a:p>
                    <a:pPr algn="ctr" latinLnBrk="1">
                      <a:defRPr/>
                    </a:pPr>
                    <a:endParaRPr lang="ko-KR" altLang="en-US" sz="1400" kern="0">
                      <a:solidFill>
                        <a:prstClr val="white"/>
                      </a:solidFill>
                      <a:latin typeface="맑은 고딕"/>
                      <a:ea typeface="맑은 고딕" panose="020B0503020000020004" pitchFamily="34" charset="-127"/>
                    </a:endParaRPr>
                  </a:p>
                </p:txBody>
              </p:sp>
              <p:sp>
                <p:nvSpPr>
                  <p:cNvPr id="300" name="타원 285"/>
                  <p:cNvSpPr/>
                  <p:nvPr/>
                </p:nvSpPr>
                <p:spPr>
                  <a:xfrm>
                    <a:off x="2874274" y="2074728"/>
                    <a:ext cx="251955" cy="251955"/>
                  </a:xfrm>
                  <a:prstGeom prst="ellipse">
                    <a:avLst/>
                  </a:prstGeom>
                  <a:gradFill flip="none" rotWithShape="1">
                    <a:gsLst>
                      <a:gs pos="0">
                        <a:sysClr val="window" lastClr="FFFFFF"/>
                      </a:gs>
                      <a:gs pos="100000">
                        <a:srgbClr val="000000">
                          <a:alpha val="0"/>
                        </a:srgbClr>
                      </a:gs>
                    </a:gsLst>
                    <a:path path="shape">
                      <a:fillToRect l="50000" t="50000" r="50000" b="50000"/>
                    </a:path>
                    <a:tileRect/>
                  </a:gradFill>
                  <a:ln w="25400" cap="flat" cmpd="sng" algn="ctr">
                    <a:noFill/>
                    <a:prstDash val="solid"/>
                  </a:ln>
                  <a:effectLst/>
                </p:spPr>
                <p:txBody>
                  <a:bodyPr rtlCol="0" anchor="ctr"/>
                  <a:lstStyle/>
                  <a:p>
                    <a:pPr algn="ctr" latinLnBrk="1">
                      <a:defRPr/>
                    </a:pPr>
                    <a:endParaRPr lang="ko-KR" altLang="en-US" sz="1400" kern="0">
                      <a:solidFill>
                        <a:prstClr val="white"/>
                      </a:solidFill>
                      <a:latin typeface="맑은 고딕"/>
                      <a:ea typeface="맑은 고딕" panose="020B0503020000020004" pitchFamily="34" charset="-127"/>
                    </a:endParaRPr>
                  </a:p>
                </p:txBody>
              </p:sp>
            </p:grpSp>
          </p:grpSp>
        </p:grpSp>
        <p:grpSp>
          <p:nvGrpSpPr>
            <p:cNvPr id="362" name="Group 13"/>
            <p:cNvGrpSpPr>
              <a:grpSpLocks noChangeAspect="1"/>
            </p:cNvGrpSpPr>
            <p:nvPr/>
          </p:nvGrpSpPr>
          <p:grpSpPr bwMode="auto">
            <a:xfrm>
              <a:off x="5058499" y="2385063"/>
              <a:ext cx="397885" cy="314119"/>
              <a:chOff x="3184" y="1451"/>
              <a:chExt cx="323" cy="255"/>
            </a:xfrm>
            <a:solidFill>
              <a:srgbClr val="03816F"/>
            </a:solidFill>
          </p:grpSpPr>
          <p:sp>
            <p:nvSpPr>
              <p:cNvPr id="364" name="Freeform 14"/>
              <p:cNvSpPr>
                <a:spLocks noEditPoints="1"/>
              </p:cNvSpPr>
              <p:nvPr/>
            </p:nvSpPr>
            <p:spPr bwMode="auto">
              <a:xfrm>
                <a:off x="3184" y="1512"/>
                <a:ext cx="194" cy="194"/>
              </a:xfrm>
              <a:custGeom>
                <a:avLst/>
                <a:gdLst>
                  <a:gd name="T0" fmla="*/ 1551 w 1695"/>
                  <a:gd name="T1" fmla="*/ 717 h 1695"/>
                  <a:gd name="T2" fmla="*/ 1422 w 1695"/>
                  <a:gd name="T3" fmla="*/ 546 h 1695"/>
                  <a:gd name="T4" fmla="*/ 1499 w 1695"/>
                  <a:gd name="T5" fmla="*/ 381 h 1695"/>
                  <a:gd name="T6" fmla="*/ 1499 w 1695"/>
                  <a:gd name="T7" fmla="*/ 301 h 1695"/>
                  <a:gd name="T8" fmla="*/ 1354 w 1695"/>
                  <a:gd name="T9" fmla="*/ 180 h 1695"/>
                  <a:gd name="T10" fmla="*/ 1253 w 1695"/>
                  <a:gd name="T11" fmla="*/ 258 h 1695"/>
                  <a:gd name="T12" fmla="*/ 1040 w 1695"/>
                  <a:gd name="T13" fmla="*/ 229 h 1695"/>
                  <a:gd name="T14" fmla="*/ 978 w 1695"/>
                  <a:gd name="T15" fmla="*/ 57 h 1695"/>
                  <a:gd name="T16" fmla="*/ 921 w 1695"/>
                  <a:gd name="T17" fmla="*/ 0 h 1695"/>
                  <a:gd name="T18" fmla="*/ 734 w 1695"/>
                  <a:gd name="T19" fmla="*/ 17 h 1695"/>
                  <a:gd name="T20" fmla="*/ 717 w 1695"/>
                  <a:gd name="T21" fmla="*/ 144 h 1695"/>
                  <a:gd name="T22" fmla="*/ 546 w 1695"/>
                  <a:gd name="T23" fmla="*/ 273 h 1695"/>
                  <a:gd name="T24" fmla="*/ 381 w 1695"/>
                  <a:gd name="T25" fmla="*/ 197 h 1695"/>
                  <a:gd name="T26" fmla="*/ 300 w 1695"/>
                  <a:gd name="T27" fmla="*/ 197 h 1695"/>
                  <a:gd name="T28" fmla="*/ 180 w 1695"/>
                  <a:gd name="T29" fmla="*/ 341 h 1695"/>
                  <a:gd name="T30" fmla="*/ 258 w 1695"/>
                  <a:gd name="T31" fmla="*/ 443 h 1695"/>
                  <a:gd name="T32" fmla="*/ 228 w 1695"/>
                  <a:gd name="T33" fmla="*/ 655 h 1695"/>
                  <a:gd name="T34" fmla="*/ 57 w 1695"/>
                  <a:gd name="T35" fmla="*/ 717 h 1695"/>
                  <a:gd name="T36" fmla="*/ 0 w 1695"/>
                  <a:gd name="T37" fmla="*/ 774 h 1695"/>
                  <a:gd name="T38" fmla="*/ 17 w 1695"/>
                  <a:gd name="T39" fmla="*/ 962 h 1695"/>
                  <a:gd name="T40" fmla="*/ 143 w 1695"/>
                  <a:gd name="T41" fmla="*/ 978 h 1695"/>
                  <a:gd name="T42" fmla="*/ 273 w 1695"/>
                  <a:gd name="T43" fmla="*/ 1150 h 1695"/>
                  <a:gd name="T44" fmla="*/ 196 w 1695"/>
                  <a:gd name="T45" fmla="*/ 1315 h 1695"/>
                  <a:gd name="T46" fmla="*/ 196 w 1695"/>
                  <a:gd name="T47" fmla="*/ 1395 h 1695"/>
                  <a:gd name="T48" fmla="*/ 340 w 1695"/>
                  <a:gd name="T49" fmla="*/ 1516 h 1695"/>
                  <a:gd name="T50" fmla="*/ 442 w 1695"/>
                  <a:gd name="T51" fmla="*/ 1438 h 1695"/>
                  <a:gd name="T52" fmla="*/ 655 w 1695"/>
                  <a:gd name="T53" fmla="*/ 1468 h 1695"/>
                  <a:gd name="T54" fmla="*/ 717 w 1695"/>
                  <a:gd name="T55" fmla="*/ 1639 h 1695"/>
                  <a:gd name="T56" fmla="*/ 774 w 1695"/>
                  <a:gd name="T57" fmla="*/ 1695 h 1695"/>
                  <a:gd name="T58" fmla="*/ 961 w 1695"/>
                  <a:gd name="T59" fmla="*/ 1679 h 1695"/>
                  <a:gd name="T60" fmla="*/ 978 w 1695"/>
                  <a:gd name="T61" fmla="*/ 1552 h 1695"/>
                  <a:gd name="T62" fmla="*/ 1149 w 1695"/>
                  <a:gd name="T63" fmla="*/ 1423 h 1695"/>
                  <a:gd name="T64" fmla="*/ 1314 w 1695"/>
                  <a:gd name="T65" fmla="*/ 1499 h 1695"/>
                  <a:gd name="T66" fmla="*/ 1394 w 1695"/>
                  <a:gd name="T67" fmla="*/ 1499 h 1695"/>
                  <a:gd name="T68" fmla="*/ 1515 w 1695"/>
                  <a:gd name="T69" fmla="*/ 1355 h 1695"/>
                  <a:gd name="T70" fmla="*/ 1437 w 1695"/>
                  <a:gd name="T71" fmla="*/ 1253 h 1695"/>
                  <a:gd name="T72" fmla="*/ 1467 w 1695"/>
                  <a:gd name="T73" fmla="*/ 1041 h 1695"/>
                  <a:gd name="T74" fmla="*/ 1638 w 1695"/>
                  <a:gd name="T75" fmla="*/ 978 h 1695"/>
                  <a:gd name="T76" fmla="*/ 1695 w 1695"/>
                  <a:gd name="T77" fmla="*/ 922 h 1695"/>
                  <a:gd name="T78" fmla="*/ 1678 w 1695"/>
                  <a:gd name="T79" fmla="*/ 734 h 1695"/>
                  <a:gd name="T80" fmla="*/ 848 w 1695"/>
                  <a:gd name="T81" fmla="*/ 1174 h 1695"/>
                  <a:gd name="T82" fmla="*/ 848 w 1695"/>
                  <a:gd name="T83" fmla="*/ 522 h 1695"/>
                  <a:gd name="T84" fmla="*/ 848 w 1695"/>
                  <a:gd name="T85" fmla="*/ 1174 h 1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95" h="1695">
                    <a:moveTo>
                      <a:pt x="1638" y="717"/>
                    </a:moveTo>
                    <a:cubicBezTo>
                      <a:pt x="1551" y="717"/>
                      <a:pt x="1551" y="717"/>
                      <a:pt x="1551" y="717"/>
                    </a:cubicBezTo>
                    <a:cubicBezTo>
                      <a:pt x="1516" y="717"/>
                      <a:pt x="1478" y="689"/>
                      <a:pt x="1467" y="655"/>
                    </a:cubicBezTo>
                    <a:cubicBezTo>
                      <a:pt x="1422" y="546"/>
                      <a:pt x="1422" y="546"/>
                      <a:pt x="1422" y="546"/>
                    </a:cubicBezTo>
                    <a:cubicBezTo>
                      <a:pt x="1405" y="514"/>
                      <a:pt x="1412" y="468"/>
                      <a:pt x="1437" y="443"/>
                    </a:cubicBezTo>
                    <a:cubicBezTo>
                      <a:pt x="1499" y="381"/>
                      <a:pt x="1499" y="381"/>
                      <a:pt x="1499" y="381"/>
                    </a:cubicBezTo>
                    <a:cubicBezTo>
                      <a:pt x="1509" y="371"/>
                      <a:pt x="1515" y="357"/>
                      <a:pt x="1515" y="341"/>
                    </a:cubicBezTo>
                    <a:cubicBezTo>
                      <a:pt x="1515" y="325"/>
                      <a:pt x="1509" y="311"/>
                      <a:pt x="1499" y="301"/>
                    </a:cubicBezTo>
                    <a:cubicBezTo>
                      <a:pt x="1394" y="197"/>
                      <a:pt x="1394" y="197"/>
                      <a:pt x="1394" y="197"/>
                    </a:cubicBezTo>
                    <a:cubicBezTo>
                      <a:pt x="1384" y="186"/>
                      <a:pt x="1370" y="180"/>
                      <a:pt x="1354" y="180"/>
                    </a:cubicBezTo>
                    <a:cubicBezTo>
                      <a:pt x="1339" y="180"/>
                      <a:pt x="1324" y="186"/>
                      <a:pt x="1314" y="197"/>
                    </a:cubicBezTo>
                    <a:cubicBezTo>
                      <a:pt x="1253" y="258"/>
                      <a:pt x="1253" y="258"/>
                      <a:pt x="1253" y="258"/>
                    </a:cubicBezTo>
                    <a:cubicBezTo>
                      <a:pt x="1228" y="283"/>
                      <a:pt x="1181" y="290"/>
                      <a:pt x="1149" y="273"/>
                    </a:cubicBezTo>
                    <a:cubicBezTo>
                      <a:pt x="1040" y="229"/>
                      <a:pt x="1040" y="229"/>
                      <a:pt x="1040" y="229"/>
                    </a:cubicBezTo>
                    <a:cubicBezTo>
                      <a:pt x="1006" y="218"/>
                      <a:pt x="978" y="180"/>
                      <a:pt x="978" y="144"/>
                    </a:cubicBezTo>
                    <a:cubicBezTo>
                      <a:pt x="978" y="57"/>
                      <a:pt x="978" y="57"/>
                      <a:pt x="978" y="57"/>
                    </a:cubicBezTo>
                    <a:cubicBezTo>
                      <a:pt x="978" y="43"/>
                      <a:pt x="972" y="28"/>
                      <a:pt x="961" y="17"/>
                    </a:cubicBezTo>
                    <a:cubicBezTo>
                      <a:pt x="950" y="6"/>
                      <a:pt x="936" y="0"/>
                      <a:pt x="921" y="0"/>
                    </a:cubicBezTo>
                    <a:cubicBezTo>
                      <a:pt x="774" y="0"/>
                      <a:pt x="774" y="0"/>
                      <a:pt x="774" y="0"/>
                    </a:cubicBezTo>
                    <a:cubicBezTo>
                      <a:pt x="759" y="0"/>
                      <a:pt x="745" y="6"/>
                      <a:pt x="734" y="17"/>
                    </a:cubicBezTo>
                    <a:cubicBezTo>
                      <a:pt x="723" y="28"/>
                      <a:pt x="717" y="43"/>
                      <a:pt x="717" y="57"/>
                    </a:cubicBezTo>
                    <a:cubicBezTo>
                      <a:pt x="717" y="144"/>
                      <a:pt x="717" y="144"/>
                      <a:pt x="717" y="144"/>
                    </a:cubicBezTo>
                    <a:cubicBezTo>
                      <a:pt x="717" y="180"/>
                      <a:pt x="689" y="218"/>
                      <a:pt x="655" y="229"/>
                    </a:cubicBezTo>
                    <a:cubicBezTo>
                      <a:pt x="546" y="273"/>
                      <a:pt x="546" y="273"/>
                      <a:pt x="546" y="273"/>
                    </a:cubicBezTo>
                    <a:cubicBezTo>
                      <a:pt x="514" y="290"/>
                      <a:pt x="467" y="284"/>
                      <a:pt x="442" y="258"/>
                    </a:cubicBezTo>
                    <a:cubicBezTo>
                      <a:pt x="381" y="197"/>
                      <a:pt x="381" y="197"/>
                      <a:pt x="381" y="197"/>
                    </a:cubicBezTo>
                    <a:cubicBezTo>
                      <a:pt x="370" y="186"/>
                      <a:pt x="356" y="180"/>
                      <a:pt x="340" y="180"/>
                    </a:cubicBezTo>
                    <a:cubicBezTo>
                      <a:pt x="325" y="180"/>
                      <a:pt x="311" y="186"/>
                      <a:pt x="300" y="197"/>
                    </a:cubicBezTo>
                    <a:cubicBezTo>
                      <a:pt x="196" y="301"/>
                      <a:pt x="196" y="301"/>
                      <a:pt x="196" y="301"/>
                    </a:cubicBezTo>
                    <a:cubicBezTo>
                      <a:pt x="186" y="311"/>
                      <a:pt x="180" y="325"/>
                      <a:pt x="180" y="341"/>
                    </a:cubicBezTo>
                    <a:cubicBezTo>
                      <a:pt x="180" y="357"/>
                      <a:pt x="186" y="371"/>
                      <a:pt x="196" y="381"/>
                    </a:cubicBezTo>
                    <a:cubicBezTo>
                      <a:pt x="258" y="443"/>
                      <a:pt x="258" y="443"/>
                      <a:pt x="258" y="443"/>
                    </a:cubicBezTo>
                    <a:cubicBezTo>
                      <a:pt x="283" y="468"/>
                      <a:pt x="290" y="514"/>
                      <a:pt x="273" y="546"/>
                    </a:cubicBezTo>
                    <a:cubicBezTo>
                      <a:pt x="228" y="655"/>
                      <a:pt x="228" y="655"/>
                      <a:pt x="228" y="655"/>
                    </a:cubicBezTo>
                    <a:cubicBezTo>
                      <a:pt x="217" y="690"/>
                      <a:pt x="179" y="718"/>
                      <a:pt x="143" y="718"/>
                    </a:cubicBezTo>
                    <a:cubicBezTo>
                      <a:pt x="57" y="717"/>
                      <a:pt x="57" y="717"/>
                      <a:pt x="57" y="717"/>
                    </a:cubicBezTo>
                    <a:cubicBezTo>
                      <a:pt x="42" y="717"/>
                      <a:pt x="28" y="723"/>
                      <a:pt x="17" y="734"/>
                    </a:cubicBezTo>
                    <a:cubicBezTo>
                      <a:pt x="6" y="745"/>
                      <a:pt x="0" y="760"/>
                      <a:pt x="0" y="774"/>
                    </a:cubicBezTo>
                    <a:cubicBezTo>
                      <a:pt x="0" y="922"/>
                      <a:pt x="0" y="922"/>
                      <a:pt x="0" y="922"/>
                    </a:cubicBezTo>
                    <a:cubicBezTo>
                      <a:pt x="0" y="936"/>
                      <a:pt x="6" y="951"/>
                      <a:pt x="17" y="962"/>
                    </a:cubicBezTo>
                    <a:cubicBezTo>
                      <a:pt x="28" y="973"/>
                      <a:pt x="42" y="978"/>
                      <a:pt x="57" y="978"/>
                    </a:cubicBezTo>
                    <a:cubicBezTo>
                      <a:pt x="143" y="978"/>
                      <a:pt x="143" y="978"/>
                      <a:pt x="143" y="978"/>
                    </a:cubicBezTo>
                    <a:cubicBezTo>
                      <a:pt x="179" y="978"/>
                      <a:pt x="217" y="1006"/>
                      <a:pt x="228" y="1041"/>
                    </a:cubicBezTo>
                    <a:cubicBezTo>
                      <a:pt x="273" y="1150"/>
                      <a:pt x="273" y="1150"/>
                      <a:pt x="273" y="1150"/>
                    </a:cubicBezTo>
                    <a:cubicBezTo>
                      <a:pt x="290" y="1181"/>
                      <a:pt x="283" y="1228"/>
                      <a:pt x="258" y="1253"/>
                    </a:cubicBezTo>
                    <a:cubicBezTo>
                      <a:pt x="196" y="1315"/>
                      <a:pt x="196" y="1315"/>
                      <a:pt x="196" y="1315"/>
                    </a:cubicBezTo>
                    <a:cubicBezTo>
                      <a:pt x="186" y="1325"/>
                      <a:pt x="179" y="1339"/>
                      <a:pt x="179" y="1355"/>
                    </a:cubicBezTo>
                    <a:cubicBezTo>
                      <a:pt x="179" y="1371"/>
                      <a:pt x="186" y="1385"/>
                      <a:pt x="196" y="1395"/>
                    </a:cubicBezTo>
                    <a:cubicBezTo>
                      <a:pt x="300" y="1499"/>
                      <a:pt x="300" y="1499"/>
                      <a:pt x="300" y="1499"/>
                    </a:cubicBezTo>
                    <a:cubicBezTo>
                      <a:pt x="311" y="1510"/>
                      <a:pt x="325" y="1516"/>
                      <a:pt x="340" y="1516"/>
                    </a:cubicBezTo>
                    <a:cubicBezTo>
                      <a:pt x="356" y="1516"/>
                      <a:pt x="370" y="1510"/>
                      <a:pt x="381" y="1499"/>
                    </a:cubicBezTo>
                    <a:cubicBezTo>
                      <a:pt x="442" y="1438"/>
                      <a:pt x="442" y="1438"/>
                      <a:pt x="442" y="1438"/>
                    </a:cubicBezTo>
                    <a:cubicBezTo>
                      <a:pt x="467" y="1413"/>
                      <a:pt x="514" y="1406"/>
                      <a:pt x="545" y="1423"/>
                    </a:cubicBezTo>
                    <a:cubicBezTo>
                      <a:pt x="655" y="1468"/>
                      <a:pt x="655" y="1468"/>
                      <a:pt x="655" y="1468"/>
                    </a:cubicBezTo>
                    <a:cubicBezTo>
                      <a:pt x="689" y="1478"/>
                      <a:pt x="717" y="1516"/>
                      <a:pt x="717" y="1552"/>
                    </a:cubicBezTo>
                    <a:cubicBezTo>
                      <a:pt x="717" y="1639"/>
                      <a:pt x="717" y="1639"/>
                      <a:pt x="717" y="1639"/>
                    </a:cubicBezTo>
                    <a:cubicBezTo>
                      <a:pt x="717" y="1653"/>
                      <a:pt x="723" y="1668"/>
                      <a:pt x="734" y="1679"/>
                    </a:cubicBezTo>
                    <a:cubicBezTo>
                      <a:pt x="745" y="1690"/>
                      <a:pt x="759" y="1695"/>
                      <a:pt x="774" y="1695"/>
                    </a:cubicBezTo>
                    <a:cubicBezTo>
                      <a:pt x="921" y="1695"/>
                      <a:pt x="921" y="1695"/>
                      <a:pt x="921" y="1695"/>
                    </a:cubicBezTo>
                    <a:cubicBezTo>
                      <a:pt x="936" y="1695"/>
                      <a:pt x="950" y="1690"/>
                      <a:pt x="961" y="1679"/>
                    </a:cubicBezTo>
                    <a:cubicBezTo>
                      <a:pt x="972" y="1668"/>
                      <a:pt x="978" y="1653"/>
                      <a:pt x="978" y="1639"/>
                    </a:cubicBezTo>
                    <a:cubicBezTo>
                      <a:pt x="978" y="1552"/>
                      <a:pt x="978" y="1552"/>
                      <a:pt x="978" y="1552"/>
                    </a:cubicBezTo>
                    <a:cubicBezTo>
                      <a:pt x="978" y="1516"/>
                      <a:pt x="1006" y="1478"/>
                      <a:pt x="1040" y="1468"/>
                    </a:cubicBezTo>
                    <a:cubicBezTo>
                      <a:pt x="1149" y="1423"/>
                      <a:pt x="1149" y="1423"/>
                      <a:pt x="1149" y="1423"/>
                    </a:cubicBezTo>
                    <a:cubicBezTo>
                      <a:pt x="1181" y="1406"/>
                      <a:pt x="1228" y="1413"/>
                      <a:pt x="1253" y="1438"/>
                    </a:cubicBezTo>
                    <a:cubicBezTo>
                      <a:pt x="1314" y="1499"/>
                      <a:pt x="1314" y="1499"/>
                      <a:pt x="1314" y="1499"/>
                    </a:cubicBezTo>
                    <a:cubicBezTo>
                      <a:pt x="1324" y="1510"/>
                      <a:pt x="1339" y="1516"/>
                      <a:pt x="1354" y="1516"/>
                    </a:cubicBezTo>
                    <a:cubicBezTo>
                      <a:pt x="1370" y="1516"/>
                      <a:pt x="1384" y="1510"/>
                      <a:pt x="1394" y="1499"/>
                    </a:cubicBezTo>
                    <a:cubicBezTo>
                      <a:pt x="1499" y="1395"/>
                      <a:pt x="1499" y="1395"/>
                      <a:pt x="1499" y="1395"/>
                    </a:cubicBezTo>
                    <a:cubicBezTo>
                      <a:pt x="1509" y="1385"/>
                      <a:pt x="1515" y="1371"/>
                      <a:pt x="1515" y="1355"/>
                    </a:cubicBezTo>
                    <a:cubicBezTo>
                      <a:pt x="1515" y="1339"/>
                      <a:pt x="1509" y="1325"/>
                      <a:pt x="1499" y="1315"/>
                    </a:cubicBezTo>
                    <a:cubicBezTo>
                      <a:pt x="1437" y="1253"/>
                      <a:pt x="1437" y="1253"/>
                      <a:pt x="1437" y="1253"/>
                    </a:cubicBezTo>
                    <a:cubicBezTo>
                      <a:pt x="1412" y="1228"/>
                      <a:pt x="1405" y="1181"/>
                      <a:pt x="1422" y="1150"/>
                    </a:cubicBezTo>
                    <a:cubicBezTo>
                      <a:pt x="1467" y="1041"/>
                      <a:pt x="1467" y="1041"/>
                      <a:pt x="1467" y="1041"/>
                    </a:cubicBezTo>
                    <a:cubicBezTo>
                      <a:pt x="1478" y="1006"/>
                      <a:pt x="1516" y="978"/>
                      <a:pt x="1551" y="978"/>
                    </a:cubicBezTo>
                    <a:cubicBezTo>
                      <a:pt x="1638" y="978"/>
                      <a:pt x="1638" y="978"/>
                      <a:pt x="1638" y="978"/>
                    </a:cubicBezTo>
                    <a:cubicBezTo>
                      <a:pt x="1653" y="978"/>
                      <a:pt x="1667" y="973"/>
                      <a:pt x="1678" y="962"/>
                    </a:cubicBezTo>
                    <a:cubicBezTo>
                      <a:pt x="1689" y="951"/>
                      <a:pt x="1695" y="936"/>
                      <a:pt x="1695" y="922"/>
                    </a:cubicBezTo>
                    <a:cubicBezTo>
                      <a:pt x="1695" y="774"/>
                      <a:pt x="1695" y="774"/>
                      <a:pt x="1695" y="774"/>
                    </a:cubicBezTo>
                    <a:cubicBezTo>
                      <a:pt x="1695" y="760"/>
                      <a:pt x="1689" y="745"/>
                      <a:pt x="1678" y="734"/>
                    </a:cubicBezTo>
                    <a:cubicBezTo>
                      <a:pt x="1667" y="723"/>
                      <a:pt x="1653" y="717"/>
                      <a:pt x="1638" y="717"/>
                    </a:cubicBezTo>
                    <a:close/>
                    <a:moveTo>
                      <a:pt x="848" y="1174"/>
                    </a:moveTo>
                    <a:cubicBezTo>
                      <a:pt x="668" y="1174"/>
                      <a:pt x="522" y="1028"/>
                      <a:pt x="522" y="848"/>
                    </a:cubicBezTo>
                    <a:cubicBezTo>
                      <a:pt x="522" y="668"/>
                      <a:pt x="668" y="522"/>
                      <a:pt x="848" y="522"/>
                    </a:cubicBezTo>
                    <a:cubicBezTo>
                      <a:pt x="1028" y="522"/>
                      <a:pt x="1174" y="668"/>
                      <a:pt x="1174" y="848"/>
                    </a:cubicBezTo>
                    <a:cubicBezTo>
                      <a:pt x="1174" y="1028"/>
                      <a:pt x="1028" y="1174"/>
                      <a:pt x="848" y="11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5" name="Freeform 15"/>
              <p:cNvSpPr>
                <a:spLocks noEditPoints="1"/>
              </p:cNvSpPr>
              <p:nvPr/>
            </p:nvSpPr>
            <p:spPr bwMode="auto">
              <a:xfrm>
                <a:off x="3366" y="1451"/>
                <a:ext cx="141" cy="140"/>
              </a:xfrm>
              <a:custGeom>
                <a:avLst/>
                <a:gdLst>
                  <a:gd name="T0" fmla="*/ 1187 w 1228"/>
                  <a:gd name="T1" fmla="*/ 519 h 1228"/>
                  <a:gd name="T2" fmla="*/ 1063 w 1228"/>
                  <a:gd name="T3" fmla="*/ 474 h 1228"/>
                  <a:gd name="T4" fmla="*/ 1041 w 1228"/>
                  <a:gd name="T5" fmla="*/ 320 h 1228"/>
                  <a:gd name="T6" fmla="*/ 1098 w 1228"/>
                  <a:gd name="T7" fmla="*/ 247 h 1228"/>
                  <a:gd name="T8" fmla="*/ 1010 w 1228"/>
                  <a:gd name="T9" fmla="*/ 142 h 1228"/>
                  <a:gd name="T10" fmla="*/ 952 w 1228"/>
                  <a:gd name="T11" fmla="*/ 142 h 1228"/>
                  <a:gd name="T12" fmla="*/ 833 w 1228"/>
                  <a:gd name="T13" fmla="*/ 198 h 1228"/>
                  <a:gd name="T14" fmla="*/ 709 w 1228"/>
                  <a:gd name="T15" fmla="*/ 104 h 1228"/>
                  <a:gd name="T16" fmla="*/ 696 w 1228"/>
                  <a:gd name="T17" fmla="*/ 12 h 1228"/>
                  <a:gd name="T18" fmla="*/ 561 w 1228"/>
                  <a:gd name="T19" fmla="*/ 0 h 1228"/>
                  <a:gd name="T20" fmla="*/ 520 w 1228"/>
                  <a:gd name="T21" fmla="*/ 41 h 1228"/>
                  <a:gd name="T22" fmla="*/ 475 w 1228"/>
                  <a:gd name="T23" fmla="*/ 165 h 1228"/>
                  <a:gd name="T24" fmla="*/ 320 w 1228"/>
                  <a:gd name="T25" fmla="*/ 187 h 1228"/>
                  <a:gd name="T26" fmla="*/ 247 w 1228"/>
                  <a:gd name="T27" fmla="*/ 130 h 1228"/>
                  <a:gd name="T28" fmla="*/ 142 w 1228"/>
                  <a:gd name="T29" fmla="*/ 218 h 1228"/>
                  <a:gd name="T30" fmla="*/ 142 w 1228"/>
                  <a:gd name="T31" fmla="*/ 276 h 1228"/>
                  <a:gd name="T32" fmla="*/ 198 w 1228"/>
                  <a:gd name="T33" fmla="*/ 395 h 1228"/>
                  <a:gd name="T34" fmla="*/ 104 w 1228"/>
                  <a:gd name="T35" fmla="*/ 520 h 1228"/>
                  <a:gd name="T36" fmla="*/ 12 w 1228"/>
                  <a:gd name="T37" fmla="*/ 532 h 1228"/>
                  <a:gd name="T38" fmla="*/ 0 w 1228"/>
                  <a:gd name="T39" fmla="*/ 667 h 1228"/>
                  <a:gd name="T40" fmla="*/ 41 w 1228"/>
                  <a:gd name="T41" fmla="*/ 708 h 1228"/>
                  <a:gd name="T42" fmla="*/ 165 w 1228"/>
                  <a:gd name="T43" fmla="*/ 754 h 1228"/>
                  <a:gd name="T44" fmla="*/ 187 w 1228"/>
                  <a:gd name="T45" fmla="*/ 908 h 1228"/>
                  <a:gd name="T46" fmla="*/ 130 w 1228"/>
                  <a:gd name="T47" fmla="*/ 981 h 1228"/>
                  <a:gd name="T48" fmla="*/ 218 w 1228"/>
                  <a:gd name="T49" fmla="*/ 1086 h 1228"/>
                  <a:gd name="T50" fmla="*/ 276 w 1228"/>
                  <a:gd name="T51" fmla="*/ 1086 h 1228"/>
                  <a:gd name="T52" fmla="*/ 395 w 1228"/>
                  <a:gd name="T53" fmla="*/ 1030 h 1228"/>
                  <a:gd name="T54" fmla="*/ 520 w 1228"/>
                  <a:gd name="T55" fmla="*/ 1124 h 1228"/>
                  <a:gd name="T56" fmla="*/ 532 w 1228"/>
                  <a:gd name="T57" fmla="*/ 1216 h 1228"/>
                  <a:gd name="T58" fmla="*/ 667 w 1228"/>
                  <a:gd name="T59" fmla="*/ 1228 h 1228"/>
                  <a:gd name="T60" fmla="*/ 709 w 1228"/>
                  <a:gd name="T61" fmla="*/ 1187 h 1228"/>
                  <a:gd name="T62" fmla="*/ 754 w 1228"/>
                  <a:gd name="T63" fmla="*/ 1063 h 1228"/>
                  <a:gd name="T64" fmla="*/ 908 w 1228"/>
                  <a:gd name="T65" fmla="*/ 1041 h 1228"/>
                  <a:gd name="T66" fmla="*/ 981 w 1228"/>
                  <a:gd name="T67" fmla="*/ 1098 h 1228"/>
                  <a:gd name="T68" fmla="*/ 1086 w 1228"/>
                  <a:gd name="T69" fmla="*/ 1010 h 1228"/>
                  <a:gd name="T70" fmla="*/ 1086 w 1228"/>
                  <a:gd name="T71" fmla="*/ 952 h 1228"/>
                  <a:gd name="T72" fmla="*/ 1030 w 1228"/>
                  <a:gd name="T73" fmla="*/ 833 h 1228"/>
                  <a:gd name="T74" fmla="*/ 1124 w 1228"/>
                  <a:gd name="T75" fmla="*/ 709 h 1228"/>
                  <a:gd name="T76" fmla="*/ 1216 w 1228"/>
                  <a:gd name="T77" fmla="*/ 696 h 1228"/>
                  <a:gd name="T78" fmla="*/ 1228 w 1228"/>
                  <a:gd name="T79" fmla="*/ 561 h 1228"/>
                  <a:gd name="T80" fmla="*/ 614 w 1228"/>
                  <a:gd name="T81" fmla="*/ 850 h 1228"/>
                  <a:gd name="T82" fmla="*/ 614 w 1228"/>
                  <a:gd name="T83" fmla="*/ 378 h 1228"/>
                  <a:gd name="T84" fmla="*/ 614 w 1228"/>
                  <a:gd name="T85" fmla="*/ 850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8" h="1228">
                    <a:moveTo>
                      <a:pt x="1216" y="532"/>
                    </a:moveTo>
                    <a:cubicBezTo>
                      <a:pt x="1208" y="523"/>
                      <a:pt x="1197" y="519"/>
                      <a:pt x="1187" y="519"/>
                    </a:cubicBezTo>
                    <a:cubicBezTo>
                      <a:pt x="1124" y="519"/>
                      <a:pt x="1124" y="519"/>
                      <a:pt x="1124" y="519"/>
                    </a:cubicBezTo>
                    <a:cubicBezTo>
                      <a:pt x="1098" y="519"/>
                      <a:pt x="1071" y="499"/>
                      <a:pt x="1063" y="474"/>
                    </a:cubicBezTo>
                    <a:cubicBezTo>
                      <a:pt x="1030" y="395"/>
                      <a:pt x="1030" y="395"/>
                      <a:pt x="1030" y="395"/>
                    </a:cubicBezTo>
                    <a:cubicBezTo>
                      <a:pt x="1018" y="372"/>
                      <a:pt x="1023" y="339"/>
                      <a:pt x="1041" y="320"/>
                    </a:cubicBezTo>
                    <a:cubicBezTo>
                      <a:pt x="1086" y="276"/>
                      <a:pt x="1086" y="276"/>
                      <a:pt x="1086" y="276"/>
                    </a:cubicBezTo>
                    <a:cubicBezTo>
                      <a:pt x="1093" y="268"/>
                      <a:pt x="1098" y="258"/>
                      <a:pt x="1098" y="247"/>
                    </a:cubicBezTo>
                    <a:cubicBezTo>
                      <a:pt x="1098" y="235"/>
                      <a:pt x="1093" y="225"/>
                      <a:pt x="1086" y="218"/>
                    </a:cubicBezTo>
                    <a:cubicBezTo>
                      <a:pt x="1010" y="142"/>
                      <a:pt x="1010" y="142"/>
                      <a:pt x="1010" y="142"/>
                    </a:cubicBezTo>
                    <a:cubicBezTo>
                      <a:pt x="1003" y="135"/>
                      <a:pt x="993" y="130"/>
                      <a:pt x="981" y="130"/>
                    </a:cubicBezTo>
                    <a:cubicBezTo>
                      <a:pt x="970" y="130"/>
                      <a:pt x="960" y="135"/>
                      <a:pt x="952" y="142"/>
                    </a:cubicBezTo>
                    <a:cubicBezTo>
                      <a:pt x="908" y="187"/>
                      <a:pt x="908" y="187"/>
                      <a:pt x="908" y="187"/>
                    </a:cubicBezTo>
                    <a:cubicBezTo>
                      <a:pt x="889" y="205"/>
                      <a:pt x="856" y="210"/>
                      <a:pt x="833" y="198"/>
                    </a:cubicBezTo>
                    <a:cubicBezTo>
                      <a:pt x="754" y="165"/>
                      <a:pt x="754" y="165"/>
                      <a:pt x="754" y="165"/>
                    </a:cubicBezTo>
                    <a:cubicBezTo>
                      <a:pt x="729" y="158"/>
                      <a:pt x="709" y="130"/>
                      <a:pt x="709" y="104"/>
                    </a:cubicBezTo>
                    <a:cubicBezTo>
                      <a:pt x="709" y="41"/>
                      <a:pt x="709" y="41"/>
                      <a:pt x="709" y="41"/>
                    </a:cubicBezTo>
                    <a:cubicBezTo>
                      <a:pt x="709" y="31"/>
                      <a:pt x="704" y="20"/>
                      <a:pt x="696" y="12"/>
                    </a:cubicBezTo>
                    <a:cubicBezTo>
                      <a:pt x="688" y="4"/>
                      <a:pt x="678" y="0"/>
                      <a:pt x="667" y="0"/>
                    </a:cubicBezTo>
                    <a:cubicBezTo>
                      <a:pt x="561" y="0"/>
                      <a:pt x="561" y="0"/>
                      <a:pt x="561" y="0"/>
                    </a:cubicBezTo>
                    <a:cubicBezTo>
                      <a:pt x="550" y="0"/>
                      <a:pt x="540" y="4"/>
                      <a:pt x="532" y="12"/>
                    </a:cubicBezTo>
                    <a:cubicBezTo>
                      <a:pt x="524" y="20"/>
                      <a:pt x="520" y="31"/>
                      <a:pt x="520" y="41"/>
                    </a:cubicBezTo>
                    <a:cubicBezTo>
                      <a:pt x="520" y="104"/>
                      <a:pt x="520" y="104"/>
                      <a:pt x="520" y="104"/>
                    </a:cubicBezTo>
                    <a:cubicBezTo>
                      <a:pt x="520" y="130"/>
                      <a:pt x="499" y="158"/>
                      <a:pt x="475" y="165"/>
                    </a:cubicBezTo>
                    <a:cubicBezTo>
                      <a:pt x="395" y="198"/>
                      <a:pt x="395" y="198"/>
                      <a:pt x="395" y="198"/>
                    </a:cubicBezTo>
                    <a:cubicBezTo>
                      <a:pt x="372" y="210"/>
                      <a:pt x="339" y="205"/>
                      <a:pt x="320" y="187"/>
                    </a:cubicBezTo>
                    <a:cubicBezTo>
                      <a:pt x="276" y="142"/>
                      <a:pt x="276" y="142"/>
                      <a:pt x="276" y="142"/>
                    </a:cubicBezTo>
                    <a:cubicBezTo>
                      <a:pt x="268" y="135"/>
                      <a:pt x="258" y="130"/>
                      <a:pt x="247" y="130"/>
                    </a:cubicBezTo>
                    <a:cubicBezTo>
                      <a:pt x="235" y="130"/>
                      <a:pt x="225" y="135"/>
                      <a:pt x="218" y="142"/>
                    </a:cubicBezTo>
                    <a:cubicBezTo>
                      <a:pt x="142" y="218"/>
                      <a:pt x="142" y="218"/>
                      <a:pt x="142" y="218"/>
                    </a:cubicBezTo>
                    <a:cubicBezTo>
                      <a:pt x="135" y="225"/>
                      <a:pt x="130" y="235"/>
                      <a:pt x="130" y="247"/>
                    </a:cubicBezTo>
                    <a:cubicBezTo>
                      <a:pt x="130" y="258"/>
                      <a:pt x="135" y="268"/>
                      <a:pt x="142" y="276"/>
                    </a:cubicBezTo>
                    <a:cubicBezTo>
                      <a:pt x="187" y="320"/>
                      <a:pt x="187" y="320"/>
                      <a:pt x="187" y="320"/>
                    </a:cubicBezTo>
                    <a:cubicBezTo>
                      <a:pt x="205" y="339"/>
                      <a:pt x="210" y="372"/>
                      <a:pt x="198" y="395"/>
                    </a:cubicBezTo>
                    <a:cubicBezTo>
                      <a:pt x="165" y="474"/>
                      <a:pt x="165" y="474"/>
                      <a:pt x="165" y="474"/>
                    </a:cubicBezTo>
                    <a:cubicBezTo>
                      <a:pt x="158" y="499"/>
                      <a:pt x="130" y="520"/>
                      <a:pt x="104" y="520"/>
                    </a:cubicBezTo>
                    <a:cubicBezTo>
                      <a:pt x="41" y="519"/>
                      <a:pt x="41" y="519"/>
                      <a:pt x="41" y="519"/>
                    </a:cubicBezTo>
                    <a:cubicBezTo>
                      <a:pt x="31" y="519"/>
                      <a:pt x="20" y="523"/>
                      <a:pt x="12" y="532"/>
                    </a:cubicBezTo>
                    <a:cubicBezTo>
                      <a:pt x="4" y="540"/>
                      <a:pt x="0" y="550"/>
                      <a:pt x="0" y="561"/>
                    </a:cubicBezTo>
                    <a:cubicBezTo>
                      <a:pt x="0" y="667"/>
                      <a:pt x="0" y="667"/>
                      <a:pt x="0" y="667"/>
                    </a:cubicBezTo>
                    <a:cubicBezTo>
                      <a:pt x="0" y="678"/>
                      <a:pt x="4" y="688"/>
                      <a:pt x="12" y="696"/>
                    </a:cubicBezTo>
                    <a:cubicBezTo>
                      <a:pt x="20" y="704"/>
                      <a:pt x="31" y="708"/>
                      <a:pt x="41" y="708"/>
                    </a:cubicBezTo>
                    <a:cubicBezTo>
                      <a:pt x="104" y="708"/>
                      <a:pt x="104" y="708"/>
                      <a:pt x="104" y="708"/>
                    </a:cubicBezTo>
                    <a:cubicBezTo>
                      <a:pt x="130" y="709"/>
                      <a:pt x="158" y="729"/>
                      <a:pt x="165" y="754"/>
                    </a:cubicBezTo>
                    <a:cubicBezTo>
                      <a:pt x="198" y="833"/>
                      <a:pt x="198" y="833"/>
                      <a:pt x="198" y="833"/>
                    </a:cubicBezTo>
                    <a:cubicBezTo>
                      <a:pt x="210" y="856"/>
                      <a:pt x="205" y="889"/>
                      <a:pt x="187" y="908"/>
                    </a:cubicBezTo>
                    <a:cubicBezTo>
                      <a:pt x="142" y="952"/>
                      <a:pt x="142" y="952"/>
                      <a:pt x="142" y="952"/>
                    </a:cubicBezTo>
                    <a:cubicBezTo>
                      <a:pt x="135" y="960"/>
                      <a:pt x="130" y="970"/>
                      <a:pt x="130" y="981"/>
                    </a:cubicBezTo>
                    <a:cubicBezTo>
                      <a:pt x="130" y="993"/>
                      <a:pt x="135" y="1003"/>
                      <a:pt x="142" y="1010"/>
                    </a:cubicBezTo>
                    <a:cubicBezTo>
                      <a:pt x="218" y="1086"/>
                      <a:pt x="218" y="1086"/>
                      <a:pt x="218" y="1086"/>
                    </a:cubicBezTo>
                    <a:cubicBezTo>
                      <a:pt x="225" y="1093"/>
                      <a:pt x="235" y="1098"/>
                      <a:pt x="247" y="1098"/>
                    </a:cubicBezTo>
                    <a:cubicBezTo>
                      <a:pt x="258" y="1098"/>
                      <a:pt x="268" y="1093"/>
                      <a:pt x="276" y="1086"/>
                    </a:cubicBezTo>
                    <a:cubicBezTo>
                      <a:pt x="320" y="1041"/>
                      <a:pt x="320" y="1041"/>
                      <a:pt x="320" y="1041"/>
                    </a:cubicBezTo>
                    <a:cubicBezTo>
                      <a:pt x="339" y="1023"/>
                      <a:pt x="372" y="1018"/>
                      <a:pt x="395" y="1030"/>
                    </a:cubicBezTo>
                    <a:cubicBezTo>
                      <a:pt x="475" y="1063"/>
                      <a:pt x="475" y="1063"/>
                      <a:pt x="475" y="1063"/>
                    </a:cubicBezTo>
                    <a:cubicBezTo>
                      <a:pt x="499" y="1071"/>
                      <a:pt x="520" y="1098"/>
                      <a:pt x="520" y="1124"/>
                    </a:cubicBezTo>
                    <a:cubicBezTo>
                      <a:pt x="520" y="1187"/>
                      <a:pt x="520" y="1187"/>
                      <a:pt x="520" y="1187"/>
                    </a:cubicBezTo>
                    <a:cubicBezTo>
                      <a:pt x="520" y="1197"/>
                      <a:pt x="524" y="1208"/>
                      <a:pt x="532" y="1216"/>
                    </a:cubicBezTo>
                    <a:cubicBezTo>
                      <a:pt x="540" y="1224"/>
                      <a:pt x="550" y="1228"/>
                      <a:pt x="561" y="1228"/>
                    </a:cubicBezTo>
                    <a:cubicBezTo>
                      <a:pt x="667" y="1228"/>
                      <a:pt x="667" y="1228"/>
                      <a:pt x="667" y="1228"/>
                    </a:cubicBezTo>
                    <a:cubicBezTo>
                      <a:pt x="678" y="1228"/>
                      <a:pt x="688" y="1224"/>
                      <a:pt x="696" y="1216"/>
                    </a:cubicBezTo>
                    <a:cubicBezTo>
                      <a:pt x="705" y="1208"/>
                      <a:pt x="709" y="1197"/>
                      <a:pt x="709" y="1187"/>
                    </a:cubicBezTo>
                    <a:cubicBezTo>
                      <a:pt x="709" y="1124"/>
                      <a:pt x="709" y="1124"/>
                      <a:pt x="709" y="1124"/>
                    </a:cubicBezTo>
                    <a:cubicBezTo>
                      <a:pt x="709" y="1098"/>
                      <a:pt x="729" y="1071"/>
                      <a:pt x="754" y="1063"/>
                    </a:cubicBezTo>
                    <a:cubicBezTo>
                      <a:pt x="833" y="1030"/>
                      <a:pt x="833" y="1030"/>
                      <a:pt x="833" y="1030"/>
                    </a:cubicBezTo>
                    <a:cubicBezTo>
                      <a:pt x="856" y="1018"/>
                      <a:pt x="889" y="1023"/>
                      <a:pt x="908" y="1041"/>
                    </a:cubicBezTo>
                    <a:cubicBezTo>
                      <a:pt x="952" y="1086"/>
                      <a:pt x="952" y="1086"/>
                      <a:pt x="952" y="1086"/>
                    </a:cubicBezTo>
                    <a:cubicBezTo>
                      <a:pt x="960" y="1093"/>
                      <a:pt x="970" y="1098"/>
                      <a:pt x="981" y="1098"/>
                    </a:cubicBezTo>
                    <a:cubicBezTo>
                      <a:pt x="993" y="1098"/>
                      <a:pt x="1003" y="1093"/>
                      <a:pt x="1010" y="1086"/>
                    </a:cubicBezTo>
                    <a:cubicBezTo>
                      <a:pt x="1086" y="1010"/>
                      <a:pt x="1086" y="1010"/>
                      <a:pt x="1086" y="1010"/>
                    </a:cubicBezTo>
                    <a:cubicBezTo>
                      <a:pt x="1093" y="1003"/>
                      <a:pt x="1098" y="993"/>
                      <a:pt x="1098" y="981"/>
                    </a:cubicBezTo>
                    <a:cubicBezTo>
                      <a:pt x="1098" y="970"/>
                      <a:pt x="1093" y="960"/>
                      <a:pt x="1086" y="952"/>
                    </a:cubicBezTo>
                    <a:cubicBezTo>
                      <a:pt x="1041" y="908"/>
                      <a:pt x="1041" y="908"/>
                      <a:pt x="1041" y="908"/>
                    </a:cubicBezTo>
                    <a:cubicBezTo>
                      <a:pt x="1023" y="889"/>
                      <a:pt x="1018" y="856"/>
                      <a:pt x="1030" y="833"/>
                    </a:cubicBezTo>
                    <a:cubicBezTo>
                      <a:pt x="1063" y="754"/>
                      <a:pt x="1063" y="754"/>
                      <a:pt x="1063" y="754"/>
                    </a:cubicBezTo>
                    <a:cubicBezTo>
                      <a:pt x="1071" y="729"/>
                      <a:pt x="1098" y="709"/>
                      <a:pt x="1124" y="709"/>
                    </a:cubicBezTo>
                    <a:cubicBezTo>
                      <a:pt x="1187" y="709"/>
                      <a:pt x="1187" y="709"/>
                      <a:pt x="1187" y="709"/>
                    </a:cubicBezTo>
                    <a:cubicBezTo>
                      <a:pt x="1197" y="709"/>
                      <a:pt x="1208" y="705"/>
                      <a:pt x="1216" y="696"/>
                    </a:cubicBezTo>
                    <a:cubicBezTo>
                      <a:pt x="1224" y="688"/>
                      <a:pt x="1228" y="678"/>
                      <a:pt x="1228" y="667"/>
                    </a:cubicBezTo>
                    <a:cubicBezTo>
                      <a:pt x="1228" y="561"/>
                      <a:pt x="1228" y="561"/>
                      <a:pt x="1228" y="561"/>
                    </a:cubicBezTo>
                    <a:cubicBezTo>
                      <a:pt x="1228" y="550"/>
                      <a:pt x="1224" y="540"/>
                      <a:pt x="1216" y="532"/>
                    </a:cubicBezTo>
                    <a:close/>
                    <a:moveTo>
                      <a:pt x="614" y="850"/>
                    </a:moveTo>
                    <a:cubicBezTo>
                      <a:pt x="484" y="850"/>
                      <a:pt x="378" y="744"/>
                      <a:pt x="378" y="614"/>
                    </a:cubicBezTo>
                    <a:cubicBezTo>
                      <a:pt x="378" y="483"/>
                      <a:pt x="484" y="378"/>
                      <a:pt x="614" y="378"/>
                    </a:cubicBezTo>
                    <a:cubicBezTo>
                      <a:pt x="745" y="378"/>
                      <a:pt x="850" y="483"/>
                      <a:pt x="850" y="614"/>
                    </a:cubicBezTo>
                    <a:cubicBezTo>
                      <a:pt x="850" y="744"/>
                      <a:pt x="745" y="850"/>
                      <a:pt x="614" y="8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89" name="组合 388"/>
          <p:cNvGrpSpPr/>
          <p:nvPr/>
        </p:nvGrpSpPr>
        <p:grpSpPr>
          <a:xfrm>
            <a:off x="3804896" y="2896551"/>
            <a:ext cx="4516491" cy="739625"/>
            <a:chOff x="4892220" y="3013997"/>
            <a:chExt cx="4516491" cy="739625"/>
          </a:xfrm>
        </p:grpSpPr>
        <p:grpSp>
          <p:nvGrpSpPr>
            <p:cNvPr id="304" name="组合 303"/>
            <p:cNvGrpSpPr/>
            <p:nvPr/>
          </p:nvGrpSpPr>
          <p:grpSpPr>
            <a:xfrm>
              <a:off x="5261957" y="3107002"/>
              <a:ext cx="4146754" cy="553613"/>
              <a:chOff x="3149856" y="3028244"/>
              <a:chExt cx="5302437" cy="649030"/>
            </a:xfrm>
          </p:grpSpPr>
          <p:sp>
            <p:nvSpPr>
              <p:cNvPr id="320" name="矩形: 圆角 319"/>
              <p:cNvSpPr/>
              <p:nvPr/>
            </p:nvSpPr>
            <p:spPr>
              <a:xfrm>
                <a:off x="3149856" y="3028244"/>
                <a:ext cx="5302437" cy="649030"/>
              </a:xfrm>
              <a:prstGeom prst="roundRect">
                <a:avLst/>
              </a:prstGeom>
              <a:gradFill flip="none" rotWithShape="1">
                <a:gsLst>
                  <a:gs pos="10000">
                    <a:schemeClr val="bg1">
                      <a:lumMod val="95000"/>
                    </a:schemeClr>
                  </a:gs>
                  <a:gs pos="100000">
                    <a:schemeClr val="bg1"/>
                  </a:gs>
                </a:gsLst>
                <a:lin ang="5400000" scaled="1"/>
                <a:tileRect/>
              </a:gradFill>
              <a:ln>
                <a:noFill/>
              </a:ln>
              <a:effectLst>
                <a:outerShdw blurRad="508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21" name="矩形: 圆角 320"/>
              <p:cNvSpPr/>
              <p:nvPr/>
            </p:nvSpPr>
            <p:spPr>
              <a:xfrm>
                <a:off x="3174301" y="3048051"/>
                <a:ext cx="5256000" cy="617400"/>
              </a:xfrm>
              <a:prstGeom prst="roundRect">
                <a:avLst/>
              </a:prstGeom>
              <a:gradFill flip="none" rotWithShape="1">
                <a:gsLst>
                  <a:gs pos="10000">
                    <a:schemeClr val="bg1">
                      <a:alpha val="67000"/>
                    </a:schemeClr>
                  </a:gs>
                  <a:gs pos="100000">
                    <a:schemeClr val="bg1">
                      <a:alpha val="0"/>
                    </a:schemeClr>
                  </a:gs>
                </a:gsLst>
                <a:lin ang="5400000" scaled="1"/>
                <a:tileRect/>
              </a:gradFill>
              <a:ln>
                <a:noFill/>
              </a:ln>
              <a:effectLst>
                <a:outerShdw blurRad="508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305" name="矩形 304"/>
            <p:cNvSpPr/>
            <p:nvPr/>
          </p:nvSpPr>
          <p:spPr>
            <a:xfrm>
              <a:off x="5721291" y="3156768"/>
              <a:ext cx="2031325" cy="461665"/>
            </a:xfrm>
            <a:prstGeom prst="rect">
              <a:avLst/>
            </a:prstGeom>
          </p:spPr>
          <p:txBody>
            <a:bodyPr wrap="none">
              <a:spAutoFit/>
            </a:bodyPr>
            <a:lstStyle/>
            <a:p>
              <a:r>
                <a:rPr lang="zh-CN" altLang="en-US" sz="2400" b="1" dirty="0">
                  <a:solidFill>
                    <a:srgbClr val="03816F"/>
                  </a:solidFill>
                </a:rPr>
                <a:t>三、实施成效</a:t>
              </a:r>
            </a:p>
          </p:txBody>
        </p:sp>
        <p:grpSp>
          <p:nvGrpSpPr>
            <p:cNvPr id="306" name="组合 305"/>
            <p:cNvGrpSpPr/>
            <p:nvPr/>
          </p:nvGrpSpPr>
          <p:grpSpPr>
            <a:xfrm>
              <a:off x="4892220" y="3013997"/>
              <a:ext cx="827058" cy="739625"/>
              <a:chOff x="5394291" y="2302226"/>
              <a:chExt cx="1548050" cy="1384398"/>
            </a:xfrm>
          </p:grpSpPr>
          <p:sp>
            <p:nvSpPr>
              <p:cNvPr id="314" name="椭圆 313"/>
              <p:cNvSpPr/>
              <p:nvPr/>
            </p:nvSpPr>
            <p:spPr>
              <a:xfrm>
                <a:off x="5569688" y="2468113"/>
                <a:ext cx="1052623" cy="10526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grpSp>
            <p:nvGrpSpPr>
              <p:cNvPr id="315" name="그룹 71"/>
              <p:cNvGrpSpPr/>
              <p:nvPr/>
            </p:nvGrpSpPr>
            <p:grpSpPr>
              <a:xfrm>
                <a:off x="5394291" y="2302226"/>
                <a:ext cx="1548050" cy="1384398"/>
                <a:chOff x="547107" y="2776537"/>
                <a:chExt cx="3135509" cy="2803473"/>
              </a:xfrm>
            </p:grpSpPr>
            <p:sp>
              <p:nvSpPr>
                <p:cNvPr id="316" name="도넛 281"/>
                <p:cNvSpPr/>
                <p:nvPr/>
              </p:nvSpPr>
              <p:spPr>
                <a:xfrm flipH="1">
                  <a:off x="547107" y="2776537"/>
                  <a:ext cx="2803471" cy="2803473"/>
                </a:xfrm>
                <a:prstGeom prst="donut">
                  <a:avLst>
                    <a:gd name="adj" fmla="val 14404"/>
                  </a:avLst>
                </a:prstGeom>
                <a:solidFill>
                  <a:srgbClr val="03816F"/>
                </a:solidFill>
                <a:ln w="25400" cap="flat" cmpd="sng" algn="ctr">
                  <a:noFill/>
                  <a:prstDash val="solid"/>
                </a:ln>
                <a:effectLst/>
              </p:spPr>
              <p:txBody>
                <a:bodyPr rtlCol="0" anchor="ctr"/>
                <a:lstStyle/>
                <a:p>
                  <a:pPr algn="ctr" latinLnBrk="1">
                    <a:defRPr/>
                  </a:pPr>
                  <a:endParaRPr lang="ko-KR" altLang="en-US" sz="1400" kern="0">
                    <a:solidFill>
                      <a:prstClr val="black"/>
                    </a:solidFill>
                    <a:latin typeface="맑은 고딕"/>
                    <a:ea typeface="맑은 고딕" panose="020B0503020000020004" pitchFamily="34" charset="-127"/>
                  </a:endParaRPr>
                </a:p>
              </p:txBody>
            </p:sp>
            <p:grpSp>
              <p:nvGrpSpPr>
                <p:cNvPr id="317" name="그룹 214"/>
                <p:cNvGrpSpPr/>
                <p:nvPr/>
              </p:nvGrpSpPr>
              <p:grpSpPr>
                <a:xfrm flipH="1">
                  <a:off x="1394384" y="2949980"/>
                  <a:ext cx="2288232" cy="956437"/>
                  <a:chOff x="2456102" y="2074728"/>
                  <a:chExt cx="1422545" cy="594596"/>
                </a:xfrm>
              </p:grpSpPr>
              <p:sp>
                <p:nvSpPr>
                  <p:cNvPr id="318" name="달 284"/>
                  <p:cNvSpPr/>
                  <p:nvPr/>
                </p:nvSpPr>
                <p:spPr>
                  <a:xfrm rot="3167261">
                    <a:off x="2874612" y="1665288"/>
                    <a:ext cx="585526" cy="1422545"/>
                  </a:xfrm>
                  <a:prstGeom prst="moon">
                    <a:avLst>
                      <a:gd name="adj" fmla="val 32392"/>
                    </a:avLst>
                  </a:prstGeom>
                  <a:gradFill>
                    <a:gsLst>
                      <a:gs pos="10000">
                        <a:sysClr val="window" lastClr="FFFFFF">
                          <a:alpha val="34000"/>
                        </a:sysClr>
                      </a:gs>
                      <a:gs pos="100000">
                        <a:srgbClr val="000000">
                          <a:alpha val="0"/>
                        </a:srgbClr>
                      </a:gs>
                    </a:gsLst>
                    <a:path path="shape">
                      <a:fillToRect l="50000" t="50000" r="50000" b="50000"/>
                    </a:path>
                  </a:gradFill>
                  <a:ln w="25400" cap="flat" cmpd="sng" algn="ctr">
                    <a:noFill/>
                    <a:prstDash val="solid"/>
                  </a:ln>
                  <a:effectLst/>
                </p:spPr>
                <p:txBody>
                  <a:bodyPr rtlCol="0" anchor="ctr"/>
                  <a:lstStyle/>
                  <a:p>
                    <a:pPr algn="ctr" latinLnBrk="1">
                      <a:defRPr/>
                    </a:pPr>
                    <a:endParaRPr lang="ko-KR" altLang="en-US" sz="1400" kern="0">
                      <a:solidFill>
                        <a:prstClr val="white"/>
                      </a:solidFill>
                      <a:latin typeface="맑은 고딕"/>
                      <a:ea typeface="맑은 고딕" panose="020B0503020000020004" pitchFamily="34" charset="-127"/>
                    </a:endParaRPr>
                  </a:p>
                </p:txBody>
              </p:sp>
              <p:sp>
                <p:nvSpPr>
                  <p:cNvPr id="319" name="타원 285"/>
                  <p:cNvSpPr/>
                  <p:nvPr/>
                </p:nvSpPr>
                <p:spPr>
                  <a:xfrm>
                    <a:off x="2874274" y="2074728"/>
                    <a:ext cx="251955" cy="251955"/>
                  </a:xfrm>
                  <a:prstGeom prst="ellipse">
                    <a:avLst/>
                  </a:prstGeom>
                  <a:gradFill flip="none" rotWithShape="1">
                    <a:gsLst>
                      <a:gs pos="0">
                        <a:sysClr val="window" lastClr="FFFFFF"/>
                      </a:gs>
                      <a:gs pos="100000">
                        <a:srgbClr val="000000">
                          <a:alpha val="0"/>
                        </a:srgbClr>
                      </a:gs>
                    </a:gsLst>
                    <a:path path="shape">
                      <a:fillToRect l="50000" t="50000" r="50000" b="50000"/>
                    </a:path>
                    <a:tileRect/>
                  </a:gradFill>
                  <a:ln w="25400" cap="flat" cmpd="sng" algn="ctr">
                    <a:noFill/>
                    <a:prstDash val="solid"/>
                  </a:ln>
                  <a:effectLst/>
                </p:spPr>
                <p:txBody>
                  <a:bodyPr rtlCol="0" anchor="ctr"/>
                  <a:lstStyle/>
                  <a:p>
                    <a:pPr algn="ctr" latinLnBrk="1">
                      <a:defRPr/>
                    </a:pPr>
                    <a:endParaRPr lang="ko-KR" altLang="en-US" sz="1400" kern="0">
                      <a:solidFill>
                        <a:prstClr val="white"/>
                      </a:solidFill>
                      <a:latin typeface="맑은 고딕"/>
                      <a:ea typeface="맑은 고딕" panose="020B0503020000020004" pitchFamily="34" charset="-127"/>
                    </a:endParaRPr>
                  </a:p>
                </p:txBody>
              </p:sp>
            </p:grpSp>
          </p:grpSp>
        </p:grpSp>
        <p:sp>
          <p:nvSpPr>
            <p:cNvPr id="369" name="Freeform 19"/>
            <p:cNvSpPr>
              <a:spLocks noEditPoints="1"/>
            </p:cNvSpPr>
            <p:nvPr/>
          </p:nvSpPr>
          <p:spPr bwMode="auto">
            <a:xfrm>
              <a:off x="5084814" y="3189724"/>
              <a:ext cx="352526" cy="293491"/>
            </a:xfrm>
            <a:custGeom>
              <a:avLst/>
              <a:gdLst>
                <a:gd name="T0" fmla="*/ 1095 w 3277"/>
                <a:gd name="T1" fmla="*/ 2731 h 2731"/>
                <a:gd name="T2" fmla="*/ 1471 w 3277"/>
                <a:gd name="T3" fmla="*/ 2731 h 2731"/>
                <a:gd name="T4" fmla="*/ 1562 w 3277"/>
                <a:gd name="T5" fmla="*/ 2634 h 2731"/>
                <a:gd name="T6" fmla="*/ 1562 w 3277"/>
                <a:gd name="T7" fmla="*/ 1767 h 2731"/>
                <a:gd name="T8" fmla="*/ 1308 w 3277"/>
                <a:gd name="T9" fmla="*/ 1618 h 2731"/>
                <a:gd name="T10" fmla="*/ 1004 w 3277"/>
                <a:gd name="T11" fmla="*/ 1810 h 2731"/>
                <a:gd name="T12" fmla="*/ 1004 w 3277"/>
                <a:gd name="T13" fmla="*/ 2634 h 2731"/>
                <a:gd name="T14" fmla="*/ 1095 w 3277"/>
                <a:gd name="T15" fmla="*/ 2731 h 2731"/>
                <a:gd name="T16" fmla="*/ 1095 w 3277"/>
                <a:gd name="T17" fmla="*/ 2731 h 2731"/>
                <a:gd name="T18" fmla="*/ 1095 w 3277"/>
                <a:gd name="T19" fmla="*/ 2731 h 2731"/>
                <a:gd name="T20" fmla="*/ 0 w 3277"/>
                <a:gd name="T21" fmla="*/ 1780 h 2731"/>
                <a:gd name="T22" fmla="*/ 1229 w 3277"/>
                <a:gd name="T23" fmla="*/ 1004 h 2731"/>
                <a:gd name="T24" fmla="*/ 1300 w 3277"/>
                <a:gd name="T25" fmla="*/ 958 h 2731"/>
                <a:gd name="T26" fmla="*/ 1373 w 3277"/>
                <a:gd name="T27" fmla="*/ 1001 h 2731"/>
                <a:gd name="T28" fmla="*/ 1742 w 3277"/>
                <a:gd name="T29" fmla="*/ 1217 h 2731"/>
                <a:gd name="T30" fmla="*/ 2728 w 3277"/>
                <a:gd name="T31" fmla="*/ 316 h 2731"/>
                <a:gd name="T32" fmla="*/ 2588 w 3277"/>
                <a:gd name="T33" fmla="*/ 145 h 2731"/>
                <a:gd name="T34" fmla="*/ 2932 w 3277"/>
                <a:gd name="T35" fmla="*/ 72 h 2731"/>
                <a:gd name="T36" fmla="*/ 3277 w 3277"/>
                <a:gd name="T37" fmla="*/ 0 h 2731"/>
                <a:gd name="T38" fmla="*/ 3163 w 3277"/>
                <a:gd name="T39" fmla="*/ 355 h 2731"/>
                <a:gd name="T40" fmla="*/ 3050 w 3277"/>
                <a:gd name="T41" fmla="*/ 710 h 2731"/>
                <a:gd name="T42" fmla="*/ 2919 w 3277"/>
                <a:gd name="T43" fmla="*/ 550 h 2731"/>
                <a:gd name="T44" fmla="*/ 1854 w 3277"/>
                <a:gd name="T45" fmla="*/ 1524 h 2731"/>
                <a:gd name="T46" fmla="*/ 1778 w 3277"/>
                <a:gd name="T47" fmla="*/ 1593 h 2731"/>
                <a:gd name="T48" fmla="*/ 1690 w 3277"/>
                <a:gd name="T49" fmla="*/ 1542 h 2731"/>
                <a:gd name="T50" fmla="*/ 1306 w 3277"/>
                <a:gd name="T51" fmla="*/ 1316 h 2731"/>
                <a:gd name="T52" fmla="*/ 148 w 3277"/>
                <a:gd name="T53" fmla="*/ 2048 h 2731"/>
                <a:gd name="T54" fmla="*/ 0 w 3277"/>
                <a:gd name="T55" fmla="*/ 1780 h 2731"/>
                <a:gd name="T56" fmla="*/ 0 w 3277"/>
                <a:gd name="T57" fmla="*/ 1780 h 2731"/>
                <a:gd name="T58" fmla="*/ 0 w 3277"/>
                <a:gd name="T59" fmla="*/ 1780 h 2731"/>
                <a:gd name="T60" fmla="*/ 311 w 3277"/>
                <a:gd name="T61" fmla="*/ 2731 h 2731"/>
                <a:gd name="T62" fmla="*/ 687 w 3277"/>
                <a:gd name="T63" fmla="*/ 2731 h 2731"/>
                <a:gd name="T64" fmla="*/ 778 w 3277"/>
                <a:gd name="T65" fmla="*/ 2634 h 2731"/>
                <a:gd name="T66" fmla="*/ 778 w 3277"/>
                <a:gd name="T67" fmla="*/ 1953 h 2731"/>
                <a:gd name="T68" fmla="*/ 220 w 3277"/>
                <a:gd name="T69" fmla="*/ 2306 h 2731"/>
                <a:gd name="T70" fmla="*/ 220 w 3277"/>
                <a:gd name="T71" fmla="*/ 2634 h 2731"/>
                <a:gd name="T72" fmla="*/ 311 w 3277"/>
                <a:gd name="T73" fmla="*/ 2731 h 2731"/>
                <a:gd name="T74" fmla="*/ 311 w 3277"/>
                <a:gd name="T75" fmla="*/ 2731 h 2731"/>
                <a:gd name="T76" fmla="*/ 311 w 3277"/>
                <a:gd name="T77" fmla="*/ 2731 h 2731"/>
                <a:gd name="T78" fmla="*/ 1879 w 3277"/>
                <a:gd name="T79" fmla="*/ 2731 h 2731"/>
                <a:gd name="T80" fmla="*/ 2255 w 3277"/>
                <a:gd name="T81" fmla="*/ 2731 h 2731"/>
                <a:gd name="T82" fmla="*/ 2346 w 3277"/>
                <a:gd name="T83" fmla="*/ 2634 h 2731"/>
                <a:gd name="T84" fmla="*/ 2346 w 3277"/>
                <a:gd name="T85" fmla="*/ 1415 h 2731"/>
                <a:gd name="T86" fmla="*/ 2345 w 3277"/>
                <a:gd name="T87" fmla="*/ 1401 h 2731"/>
                <a:gd name="T88" fmla="*/ 1795 w 3277"/>
                <a:gd name="T89" fmla="*/ 1903 h 2731"/>
                <a:gd name="T90" fmla="*/ 1788 w 3277"/>
                <a:gd name="T91" fmla="*/ 1899 h 2731"/>
                <a:gd name="T92" fmla="*/ 1788 w 3277"/>
                <a:gd name="T93" fmla="*/ 2633 h 2731"/>
                <a:gd name="T94" fmla="*/ 1879 w 3277"/>
                <a:gd name="T95" fmla="*/ 2731 h 2731"/>
                <a:gd name="T96" fmla="*/ 1879 w 3277"/>
                <a:gd name="T97" fmla="*/ 2731 h 2731"/>
                <a:gd name="T98" fmla="*/ 1879 w 3277"/>
                <a:gd name="T99" fmla="*/ 2731 h 2731"/>
                <a:gd name="T100" fmla="*/ 2663 w 3277"/>
                <a:gd name="T101" fmla="*/ 2731 h 2731"/>
                <a:gd name="T102" fmla="*/ 3039 w 3277"/>
                <a:gd name="T103" fmla="*/ 2731 h 2731"/>
                <a:gd name="T104" fmla="*/ 3130 w 3277"/>
                <a:gd name="T105" fmla="*/ 2634 h 2731"/>
                <a:gd name="T106" fmla="*/ 3130 w 3277"/>
                <a:gd name="T107" fmla="*/ 1164 h 2731"/>
                <a:gd name="T108" fmla="*/ 2905 w 3277"/>
                <a:gd name="T109" fmla="*/ 889 h 2731"/>
                <a:gd name="T110" fmla="*/ 2572 w 3277"/>
                <a:gd name="T111" fmla="*/ 1193 h 2731"/>
                <a:gd name="T112" fmla="*/ 2572 w 3277"/>
                <a:gd name="T113" fmla="*/ 2634 h 2731"/>
                <a:gd name="T114" fmla="*/ 2663 w 3277"/>
                <a:gd name="T115" fmla="*/ 2731 h 2731"/>
                <a:gd name="T116" fmla="*/ 2663 w 3277"/>
                <a:gd name="T117" fmla="*/ 2731 h 2731"/>
                <a:gd name="T118" fmla="*/ 2663 w 3277"/>
                <a:gd name="T119" fmla="*/ 2731 h 2731"/>
                <a:gd name="T120" fmla="*/ 2663 w 3277"/>
                <a:gd name="T121" fmla="*/ 2731 h 2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77" h="2731">
                  <a:moveTo>
                    <a:pt x="1095" y="2731"/>
                  </a:moveTo>
                  <a:cubicBezTo>
                    <a:pt x="1471" y="2731"/>
                    <a:pt x="1471" y="2731"/>
                    <a:pt x="1471" y="2731"/>
                  </a:cubicBezTo>
                  <a:cubicBezTo>
                    <a:pt x="1521" y="2731"/>
                    <a:pt x="1562" y="2687"/>
                    <a:pt x="1562" y="2634"/>
                  </a:cubicBezTo>
                  <a:cubicBezTo>
                    <a:pt x="1562" y="1767"/>
                    <a:pt x="1562" y="1767"/>
                    <a:pt x="1562" y="1767"/>
                  </a:cubicBezTo>
                  <a:cubicBezTo>
                    <a:pt x="1308" y="1618"/>
                    <a:pt x="1308" y="1618"/>
                    <a:pt x="1308" y="1618"/>
                  </a:cubicBezTo>
                  <a:cubicBezTo>
                    <a:pt x="1004" y="1810"/>
                    <a:pt x="1004" y="1810"/>
                    <a:pt x="1004" y="1810"/>
                  </a:cubicBezTo>
                  <a:cubicBezTo>
                    <a:pt x="1004" y="2634"/>
                    <a:pt x="1004" y="2634"/>
                    <a:pt x="1004" y="2634"/>
                  </a:cubicBezTo>
                  <a:cubicBezTo>
                    <a:pt x="1004" y="2687"/>
                    <a:pt x="1045" y="2731"/>
                    <a:pt x="1095" y="2731"/>
                  </a:cubicBezTo>
                  <a:cubicBezTo>
                    <a:pt x="1095" y="2731"/>
                    <a:pt x="1095" y="2731"/>
                    <a:pt x="1095" y="2731"/>
                  </a:cubicBezTo>
                  <a:cubicBezTo>
                    <a:pt x="1095" y="2731"/>
                    <a:pt x="1095" y="2731"/>
                    <a:pt x="1095" y="2731"/>
                  </a:cubicBezTo>
                  <a:moveTo>
                    <a:pt x="0" y="1780"/>
                  </a:moveTo>
                  <a:cubicBezTo>
                    <a:pt x="1229" y="1004"/>
                    <a:pt x="1229" y="1004"/>
                    <a:pt x="1229" y="1004"/>
                  </a:cubicBezTo>
                  <a:cubicBezTo>
                    <a:pt x="1300" y="958"/>
                    <a:pt x="1300" y="958"/>
                    <a:pt x="1300" y="958"/>
                  </a:cubicBezTo>
                  <a:cubicBezTo>
                    <a:pt x="1373" y="1001"/>
                    <a:pt x="1373" y="1001"/>
                    <a:pt x="1373" y="1001"/>
                  </a:cubicBezTo>
                  <a:cubicBezTo>
                    <a:pt x="1742" y="1217"/>
                    <a:pt x="1742" y="1217"/>
                    <a:pt x="1742" y="1217"/>
                  </a:cubicBezTo>
                  <a:cubicBezTo>
                    <a:pt x="2728" y="316"/>
                    <a:pt x="2728" y="316"/>
                    <a:pt x="2728" y="316"/>
                  </a:cubicBezTo>
                  <a:cubicBezTo>
                    <a:pt x="2588" y="145"/>
                    <a:pt x="2588" y="145"/>
                    <a:pt x="2588" y="145"/>
                  </a:cubicBezTo>
                  <a:cubicBezTo>
                    <a:pt x="2932" y="72"/>
                    <a:pt x="2932" y="72"/>
                    <a:pt x="2932" y="72"/>
                  </a:cubicBezTo>
                  <a:cubicBezTo>
                    <a:pt x="3277" y="0"/>
                    <a:pt x="3277" y="0"/>
                    <a:pt x="3277" y="0"/>
                  </a:cubicBezTo>
                  <a:cubicBezTo>
                    <a:pt x="3163" y="355"/>
                    <a:pt x="3163" y="355"/>
                    <a:pt x="3163" y="355"/>
                  </a:cubicBezTo>
                  <a:cubicBezTo>
                    <a:pt x="3050" y="710"/>
                    <a:pt x="3050" y="710"/>
                    <a:pt x="3050" y="710"/>
                  </a:cubicBezTo>
                  <a:cubicBezTo>
                    <a:pt x="2919" y="550"/>
                    <a:pt x="2919" y="550"/>
                    <a:pt x="2919" y="550"/>
                  </a:cubicBezTo>
                  <a:cubicBezTo>
                    <a:pt x="1854" y="1524"/>
                    <a:pt x="1854" y="1524"/>
                    <a:pt x="1854" y="1524"/>
                  </a:cubicBezTo>
                  <a:cubicBezTo>
                    <a:pt x="1778" y="1593"/>
                    <a:pt x="1778" y="1593"/>
                    <a:pt x="1778" y="1593"/>
                  </a:cubicBezTo>
                  <a:cubicBezTo>
                    <a:pt x="1690" y="1542"/>
                    <a:pt x="1690" y="1542"/>
                    <a:pt x="1690" y="1542"/>
                  </a:cubicBezTo>
                  <a:cubicBezTo>
                    <a:pt x="1306" y="1316"/>
                    <a:pt x="1306" y="1316"/>
                    <a:pt x="1306" y="1316"/>
                  </a:cubicBezTo>
                  <a:cubicBezTo>
                    <a:pt x="148" y="2048"/>
                    <a:pt x="148" y="2048"/>
                    <a:pt x="148" y="2048"/>
                  </a:cubicBezTo>
                  <a:cubicBezTo>
                    <a:pt x="0" y="1780"/>
                    <a:pt x="0" y="1780"/>
                    <a:pt x="0" y="1780"/>
                  </a:cubicBezTo>
                  <a:cubicBezTo>
                    <a:pt x="0" y="1780"/>
                    <a:pt x="0" y="1780"/>
                    <a:pt x="0" y="1780"/>
                  </a:cubicBezTo>
                  <a:cubicBezTo>
                    <a:pt x="0" y="1780"/>
                    <a:pt x="0" y="1780"/>
                    <a:pt x="0" y="1780"/>
                  </a:cubicBezTo>
                  <a:moveTo>
                    <a:pt x="311" y="2731"/>
                  </a:moveTo>
                  <a:cubicBezTo>
                    <a:pt x="687" y="2731"/>
                    <a:pt x="687" y="2731"/>
                    <a:pt x="687" y="2731"/>
                  </a:cubicBezTo>
                  <a:cubicBezTo>
                    <a:pt x="737" y="2731"/>
                    <a:pt x="778" y="2687"/>
                    <a:pt x="778" y="2634"/>
                  </a:cubicBezTo>
                  <a:cubicBezTo>
                    <a:pt x="778" y="1953"/>
                    <a:pt x="778" y="1953"/>
                    <a:pt x="778" y="1953"/>
                  </a:cubicBezTo>
                  <a:cubicBezTo>
                    <a:pt x="220" y="2306"/>
                    <a:pt x="220" y="2306"/>
                    <a:pt x="220" y="2306"/>
                  </a:cubicBezTo>
                  <a:cubicBezTo>
                    <a:pt x="220" y="2634"/>
                    <a:pt x="220" y="2634"/>
                    <a:pt x="220" y="2634"/>
                  </a:cubicBezTo>
                  <a:cubicBezTo>
                    <a:pt x="220" y="2687"/>
                    <a:pt x="261" y="2731"/>
                    <a:pt x="311" y="2731"/>
                  </a:cubicBezTo>
                  <a:cubicBezTo>
                    <a:pt x="311" y="2731"/>
                    <a:pt x="311" y="2731"/>
                    <a:pt x="311" y="2731"/>
                  </a:cubicBezTo>
                  <a:cubicBezTo>
                    <a:pt x="311" y="2731"/>
                    <a:pt x="311" y="2731"/>
                    <a:pt x="311" y="2731"/>
                  </a:cubicBezTo>
                  <a:moveTo>
                    <a:pt x="1879" y="2731"/>
                  </a:moveTo>
                  <a:cubicBezTo>
                    <a:pt x="2255" y="2731"/>
                    <a:pt x="2255" y="2731"/>
                    <a:pt x="2255" y="2731"/>
                  </a:cubicBezTo>
                  <a:cubicBezTo>
                    <a:pt x="2305" y="2731"/>
                    <a:pt x="2346" y="2687"/>
                    <a:pt x="2346" y="2634"/>
                  </a:cubicBezTo>
                  <a:cubicBezTo>
                    <a:pt x="2346" y="1415"/>
                    <a:pt x="2346" y="1415"/>
                    <a:pt x="2346" y="1415"/>
                  </a:cubicBezTo>
                  <a:cubicBezTo>
                    <a:pt x="2346" y="1410"/>
                    <a:pt x="2346" y="1405"/>
                    <a:pt x="2345" y="1401"/>
                  </a:cubicBezTo>
                  <a:cubicBezTo>
                    <a:pt x="1795" y="1903"/>
                    <a:pt x="1795" y="1903"/>
                    <a:pt x="1795" y="1903"/>
                  </a:cubicBezTo>
                  <a:cubicBezTo>
                    <a:pt x="1788" y="1899"/>
                    <a:pt x="1788" y="1899"/>
                    <a:pt x="1788" y="1899"/>
                  </a:cubicBezTo>
                  <a:cubicBezTo>
                    <a:pt x="1788" y="2633"/>
                    <a:pt x="1788" y="2633"/>
                    <a:pt x="1788" y="2633"/>
                  </a:cubicBezTo>
                  <a:cubicBezTo>
                    <a:pt x="1788" y="2687"/>
                    <a:pt x="1829" y="2731"/>
                    <a:pt x="1879" y="2731"/>
                  </a:cubicBezTo>
                  <a:cubicBezTo>
                    <a:pt x="1879" y="2731"/>
                    <a:pt x="1879" y="2731"/>
                    <a:pt x="1879" y="2731"/>
                  </a:cubicBezTo>
                  <a:cubicBezTo>
                    <a:pt x="1879" y="2731"/>
                    <a:pt x="1879" y="2731"/>
                    <a:pt x="1879" y="2731"/>
                  </a:cubicBezTo>
                  <a:moveTo>
                    <a:pt x="2663" y="2731"/>
                  </a:moveTo>
                  <a:cubicBezTo>
                    <a:pt x="3039" y="2731"/>
                    <a:pt x="3039" y="2731"/>
                    <a:pt x="3039" y="2731"/>
                  </a:cubicBezTo>
                  <a:cubicBezTo>
                    <a:pt x="3089" y="2731"/>
                    <a:pt x="3130" y="2687"/>
                    <a:pt x="3130" y="2634"/>
                  </a:cubicBezTo>
                  <a:cubicBezTo>
                    <a:pt x="3130" y="1164"/>
                    <a:pt x="3130" y="1164"/>
                    <a:pt x="3130" y="1164"/>
                  </a:cubicBezTo>
                  <a:cubicBezTo>
                    <a:pt x="2905" y="889"/>
                    <a:pt x="2905" y="889"/>
                    <a:pt x="2905" y="889"/>
                  </a:cubicBezTo>
                  <a:cubicBezTo>
                    <a:pt x="2572" y="1193"/>
                    <a:pt x="2572" y="1193"/>
                    <a:pt x="2572" y="1193"/>
                  </a:cubicBezTo>
                  <a:cubicBezTo>
                    <a:pt x="2572" y="2634"/>
                    <a:pt x="2572" y="2634"/>
                    <a:pt x="2572" y="2634"/>
                  </a:cubicBezTo>
                  <a:cubicBezTo>
                    <a:pt x="2572" y="2687"/>
                    <a:pt x="2613" y="2731"/>
                    <a:pt x="2663" y="2731"/>
                  </a:cubicBezTo>
                  <a:cubicBezTo>
                    <a:pt x="2663" y="2731"/>
                    <a:pt x="2663" y="2731"/>
                    <a:pt x="2663" y="2731"/>
                  </a:cubicBezTo>
                  <a:moveTo>
                    <a:pt x="2663" y="2731"/>
                  </a:moveTo>
                  <a:cubicBezTo>
                    <a:pt x="2663" y="2731"/>
                    <a:pt x="2663" y="2731"/>
                    <a:pt x="2663" y="2731"/>
                  </a:cubicBezTo>
                </a:path>
              </a:pathLst>
            </a:custGeom>
            <a:solidFill>
              <a:srgbClr val="0381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88" name="组合 387"/>
          <p:cNvGrpSpPr/>
          <p:nvPr/>
        </p:nvGrpSpPr>
        <p:grpSpPr>
          <a:xfrm>
            <a:off x="3804896" y="4602553"/>
            <a:ext cx="4516491" cy="739625"/>
            <a:chOff x="4892220" y="4719999"/>
            <a:chExt cx="4516491" cy="739625"/>
          </a:xfrm>
        </p:grpSpPr>
        <p:grpSp>
          <p:nvGrpSpPr>
            <p:cNvPr id="342" name="组合 341"/>
            <p:cNvGrpSpPr/>
            <p:nvPr/>
          </p:nvGrpSpPr>
          <p:grpSpPr>
            <a:xfrm>
              <a:off x="5261957" y="4813004"/>
              <a:ext cx="4146754" cy="553613"/>
              <a:chOff x="3149856" y="3028244"/>
              <a:chExt cx="5302437" cy="649030"/>
            </a:xfrm>
          </p:grpSpPr>
          <p:sp>
            <p:nvSpPr>
              <p:cNvPr id="358" name="矩形: 圆角 357"/>
              <p:cNvSpPr/>
              <p:nvPr/>
            </p:nvSpPr>
            <p:spPr>
              <a:xfrm>
                <a:off x="3149856" y="3028244"/>
                <a:ext cx="5302437" cy="649030"/>
              </a:xfrm>
              <a:prstGeom prst="roundRect">
                <a:avLst/>
              </a:prstGeom>
              <a:gradFill flip="none" rotWithShape="1">
                <a:gsLst>
                  <a:gs pos="10000">
                    <a:schemeClr val="bg1">
                      <a:lumMod val="95000"/>
                    </a:schemeClr>
                  </a:gs>
                  <a:gs pos="100000">
                    <a:schemeClr val="bg1"/>
                  </a:gs>
                </a:gsLst>
                <a:lin ang="5400000" scaled="1"/>
                <a:tileRect/>
              </a:gradFill>
              <a:ln>
                <a:noFill/>
              </a:ln>
              <a:effectLst>
                <a:outerShdw blurRad="508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59" name="矩形: 圆角 358"/>
              <p:cNvSpPr/>
              <p:nvPr/>
            </p:nvSpPr>
            <p:spPr>
              <a:xfrm>
                <a:off x="3174301" y="3048051"/>
                <a:ext cx="5256000" cy="617400"/>
              </a:xfrm>
              <a:prstGeom prst="roundRect">
                <a:avLst/>
              </a:prstGeom>
              <a:gradFill flip="none" rotWithShape="1">
                <a:gsLst>
                  <a:gs pos="10000">
                    <a:schemeClr val="bg1">
                      <a:alpha val="67000"/>
                    </a:schemeClr>
                  </a:gs>
                  <a:gs pos="100000">
                    <a:schemeClr val="bg1">
                      <a:alpha val="0"/>
                    </a:schemeClr>
                  </a:gs>
                </a:gsLst>
                <a:lin ang="5400000" scaled="1"/>
                <a:tileRect/>
              </a:gradFill>
              <a:ln>
                <a:noFill/>
              </a:ln>
              <a:effectLst>
                <a:outerShdw blurRad="508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343" name="矩形 342"/>
            <p:cNvSpPr/>
            <p:nvPr/>
          </p:nvSpPr>
          <p:spPr>
            <a:xfrm>
              <a:off x="5721291" y="4862770"/>
              <a:ext cx="3262432" cy="461665"/>
            </a:xfrm>
            <a:prstGeom prst="rect">
              <a:avLst/>
            </a:prstGeom>
          </p:spPr>
          <p:txBody>
            <a:bodyPr wrap="none">
              <a:spAutoFit/>
            </a:bodyPr>
            <a:lstStyle/>
            <a:p>
              <a:r>
                <a:rPr lang="zh-CN" altLang="en-US" sz="2400" b="1" dirty="0">
                  <a:solidFill>
                    <a:srgbClr val="03816F"/>
                  </a:solidFill>
                </a:rPr>
                <a:t>五、总结与下一步打算</a:t>
              </a:r>
            </a:p>
          </p:txBody>
        </p:sp>
        <p:grpSp>
          <p:nvGrpSpPr>
            <p:cNvPr id="344" name="组合 343"/>
            <p:cNvGrpSpPr/>
            <p:nvPr/>
          </p:nvGrpSpPr>
          <p:grpSpPr>
            <a:xfrm>
              <a:off x="4892220" y="4719999"/>
              <a:ext cx="827058" cy="739625"/>
              <a:chOff x="5394291" y="2302226"/>
              <a:chExt cx="1548050" cy="1384398"/>
            </a:xfrm>
          </p:grpSpPr>
          <p:sp>
            <p:nvSpPr>
              <p:cNvPr id="352" name="椭圆 351"/>
              <p:cNvSpPr/>
              <p:nvPr/>
            </p:nvSpPr>
            <p:spPr>
              <a:xfrm>
                <a:off x="5569688" y="2468113"/>
                <a:ext cx="1052623" cy="10526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grpSp>
            <p:nvGrpSpPr>
              <p:cNvPr id="353" name="그룹 71"/>
              <p:cNvGrpSpPr/>
              <p:nvPr/>
            </p:nvGrpSpPr>
            <p:grpSpPr>
              <a:xfrm>
                <a:off x="5394291" y="2302226"/>
                <a:ext cx="1548050" cy="1384398"/>
                <a:chOff x="547107" y="2776537"/>
                <a:chExt cx="3135509" cy="2803473"/>
              </a:xfrm>
            </p:grpSpPr>
            <p:sp>
              <p:nvSpPr>
                <p:cNvPr id="354" name="도넛 281"/>
                <p:cNvSpPr/>
                <p:nvPr/>
              </p:nvSpPr>
              <p:spPr>
                <a:xfrm flipH="1">
                  <a:off x="547107" y="2776537"/>
                  <a:ext cx="2803471" cy="2803473"/>
                </a:xfrm>
                <a:prstGeom prst="donut">
                  <a:avLst>
                    <a:gd name="adj" fmla="val 14404"/>
                  </a:avLst>
                </a:prstGeom>
                <a:solidFill>
                  <a:srgbClr val="03816F"/>
                </a:solidFill>
                <a:ln w="25400" cap="flat" cmpd="sng" algn="ctr">
                  <a:noFill/>
                  <a:prstDash val="solid"/>
                </a:ln>
                <a:effectLst/>
              </p:spPr>
              <p:txBody>
                <a:bodyPr rtlCol="0" anchor="ctr"/>
                <a:lstStyle/>
                <a:p>
                  <a:pPr algn="ctr" latinLnBrk="1">
                    <a:defRPr/>
                  </a:pPr>
                  <a:endParaRPr lang="ko-KR" altLang="en-US" sz="1400" kern="0">
                    <a:solidFill>
                      <a:prstClr val="black"/>
                    </a:solidFill>
                    <a:latin typeface="맑은 고딕"/>
                    <a:ea typeface="맑은 고딕" panose="020B0503020000020004" pitchFamily="34" charset="-127"/>
                  </a:endParaRPr>
                </a:p>
              </p:txBody>
            </p:sp>
            <p:grpSp>
              <p:nvGrpSpPr>
                <p:cNvPr id="355" name="그룹 214"/>
                <p:cNvGrpSpPr/>
                <p:nvPr/>
              </p:nvGrpSpPr>
              <p:grpSpPr>
                <a:xfrm flipH="1">
                  <a:off x="1394384" y="2949980"/>
                  <a:ext cx="2288232" cy="956437"/>
                  <a:chOff x="2456102" y="2074728"/>
                  <a:chExt cx="1422545" cy="594596"/>
                </a:xfrm>
              </p:grpSpPr>
              <p:sp>
                <p:nvSpPr>
                  <p:cNvPr id="356" name="달 284"/>
                  <p:cNvSpPr/>
                  <p:nvPr/>
                </p:nvSpPr>
                <p:spPr>
                  <a:xfrm rot="3167261">
                    <a:off x="2874612" y="1665288"/>
                    <a:ext cx="585526" cy="1422545"/>
                  </a:xfrm>
                  <a:prstGeom prst="moon">
                    <a:avLst>
                      <a:gd name="adj" fmla="val 32392"/>
                    </a:avLst>
                  </a:prstGeom>
                  <a:gradFill>
                    <a:gsLst>
                      <a:gs pos="10000">
                        <a:sysClr val="window" lastClr="FFFFFF">
                          <a:alpha val="34000"/>
                        </a:sysClr>
                      </a:gs>
                      <a:gs pos="100000">
                        <a:srgbClr val="000000">
                          <a:alpha val="0"/>
                        </a:srgbClr>
                      </a:gs>
                    </a:gsLst>
                    <a:path path="shape">
                      <a:fillToRect l="50000" t="50000" r="50000" b="50000"/>
                    </a:path>
                  </a:gradFill>
                  <a:ln w="25400" cap="flat" cmpd="sng" algn="ctr">
                    <a:noFill/>
                    <a:prstDash val="solid"/>
                  </a:ln>
                  <a:effectLst/>
                </p:spPr>
                <p:txBody>
                  <a:bodyPr rtlCol="0" anchor="ctr"/>
                  <a:lstStyle/>
                  <a:p>
                    <a:pPr algn="ctr" latinLnBrk="1">
                      <a:defRPr/>
                    </a:pPr>
                    <a:endParaRPr lang="ko-KR" altLang="en-US" sz="1400" kern="0">
                      <a:solidFill>
                        <a:prstClr val="white"/>
                      </a:solidFill>
                      <a:latin typeface="맑은 고딕"/>
                      <a:ea typeface="맑은 고딕" panose="020B0503020000020004" pitchFamily="34" charset="-127"/>
                    </a:endParaRPr>
                  </a:p>
                </p:txBody>
              </p:sp>
              <p:sp>
                <p:nvSpPr>
                  <p:cNvPr id="357" name="타원 285"/>
                  <p:cNvSpPr/>
                  <p:nvPr/>
                </p:nvSpPr>
                <p:spPr>
                  <a:xfrm>
                    <a:off x="2874274" y="2074728"/>
                    <a:ext cx="251955" cy="251955"/>
                  </a:xfrm>
                  <a:prstGeom prst="ellipse">
                    <a:avLst/>
                  </a:prstGeom>
                  <a:gradFill flip="none" rotWithShape="1">
                    <a:gsLst>
                      <a:gs pos="0">
                        <a:sysClr val="window" lastClr="FFFFFF"/>
                      </a:gs>
                      <a:gs pos="100000">
                        <a:srgbClr val="000000">
                          <a:alpha val="0"/>
                        </a:srgbClr>
                      </a:gs>
                    </a:gsLst>
                    <a:path path="shape">
                      <a:fillToRect l="50000" t="50000" r="50000" b="50000"/>
                    </a:path>
                    <a:tileRect/>
                  </a:gradFill>
                  <a:ln w="25400" cap="flat" cmpd="sng" algn="ctr">
                    <a:noFill/>
                    <a:prstDash val="solid"/>
                  </a:ln>
                  <a:effectLst/>
                </p:spPr>
                <p:txBody>
                  <a:bodyPr rtlCol="0" anchor="ctr"/>
                  <a:lstStyle/>
                  <a:p>
                    <a:pPr algn="ctr" latinLnBrk="1">
                      <a:defRPr/>
                    </a:pPr>
                    <a:endParaRPr lang="ko-KR" altLang="en-US" sz="1400" kern="0">
                      <a:solidFill>
                        <a:prstClr val="white"/>
                      </a:solidFill>
                      <a:latin typeface="맑은 고딕"/>
                      <a:ea typeface="맑은 고딕" panose="020B0503020000020004" pitchFamily="34" charset="-127"/>
                    </a:endParaRPr>
                  </a:p>
                </p:txBody>
              </p:sp>
            </p:grpSp>
          </p:grpSp>
        </p:grpSp>
        <p:grpSp>
          <p:nvGrpSpPr>
            <p:cNvPr id="371" name="Group 22"/>
            <p:cNvGrpSpPr>
              <a:grpSpLocks noChangeAspect="1"/>
            </p:cNvGrpSpPr>
            <p:nvPr/>
          </p:nvGrpSpPr>
          <p:grpSpPr bwMode="auto">
            <a:xfrm>
              <a:off x="5153479" y="4942098"/>
              <a:ext cx="264869" cy="264869"/>
              <a:chOff x="3206" y="3124"/>
              <a:chExt cx="218" cy="218"/>
            </a:xfrm>
            <a:solidFill>
              <a:srgbClr val="03816F"/>
            </a:solidFill>
          </p:grpSpPr>
          <p:sp>
            <p:nvSpPr>
              <p:cNvPr id="373" name="Freeform 23"/>
              <p:cNvSpPr>
                <a:spLocks/>
              </p:cNvSpPr>
              <p:nvPr/>
            </p:nvSpPr>
            <p:spPr bwMode="auto">
              <a:xfrm>
                <a:off x="3232" y="3154"/>
                <a:ext cx="128" cy="8"/>
              </a:xfrm>
              <a:custGeom>
                <a:avLst/>
                <a:gdLst>
                  <a:gd name="T0" fmla="*/ 0 w 128"/>
                  <a:gd name="T1" fmla="*/ 0 h 8"/>
                  <a:gd name="T2" fmla="*/ 128 w 128"/>
                  <a:gd name="T3" fmla="*/ 0 h 8"/>
                  <a:gd name="T4" fmla="*/ 128 w 128"/>
                  <a:gd name="T5" fmla="*/ 8 h 8"/>
                  <a:gd name="T6" fmla="*/ 0 w 128"/>
                  <a:gd name="T7" fmla="*/ 8 h 8"/>
                  <a:gd name="T8" fmla="*/ 0 w 128"/>
                  <a:gd name="T9" fmla="*/ 0 h 8"/>
                  <a:gd name="T10" fmla="*/ 0 w 128"/>
                  <a:gd name="T11" fmla="*/ 0 h 8"/>
                </a:gdLst>
                <a:ahLst/>
                <a:cxnLst>
                  <a:cxn ang="0">
                    <a:pos x="T0" y="T1"/>
                  </a:cxn>
                  <a:cxn ang="0">
                    <a:pos x="T2" y="T3"/>
                  </a:cxn>
                  <a:cxn ang="0">
                    <a:pos x="T4" y="T5"/>
                  </a:cxn>
                  <a:cxn ang="0">
                    <a:pos x="T6" y="T7"/>
                  </a:cxn>
                  <a:cxn ang="0">
                    <a:pos x="T8" y="T9"/>
                  </a:cxn>
                  <a:cxn ang="0">
                    <a:pos x="T10" y="T11"/>
                  </a:cxn>
                </a:cxnLst>
                <a:rect l="0" t="0" r="r" b="b"/>
                <a:pathLst>
                  <a:path w="128" h="8">
                    <a:moveTo>
                      <a:pt x="0" y="0"/>
                    </a:moveTo>
                    <a:lnTo>
                      <a:pt x="128" y="0"/>
                    </a:lnTo>
                    <a:lnTo>
                      <a:pt x="128" y="8"/>
                    </a:lnTo>
                    <a:lnTo>
                      <a:pt x="0" y="8"/>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4" name="Freeform 24"/>
              <p:cNvSpPr>
                <a:spLocks/>
              </p:cNvSpPr>
              <p:nvPr/>
            </p:nvSpPr>
            <p:spPr bwMode="auto">
              <a:xfrm>
                <a:off x="3232" y="3169"/>
                <a:ext cx="98" cy="8"/>
              </a:xfrm>
              <a:custGeom>
                <a:avLst/>
                <a:gdLst>
                  <a:gd name="T0" fmla="*/ 0 w 98"/>
                  <a:gd name="T1" fmla="*/ 0 h 8"/>
                  <a:gd name="T2" fmla="*/ 98 w 98"/>
                  <a:gd name="T3" fmla="*/ 0 h 8"/>
                  <a:gd name="T4" fmla="*/ 98 w 98"/>
                  <a:gd name="T5" fmla="*/ 8 h 8"/>
                  <a:gd name="T6" fmla="*/ 0 w 98"/>
                  <a:gd name="T7" fmla="*/ 8 h 8"/>
                  <a:gd name="T8" fmla="*/ 0 w 98"/>
                  <a:gd name="T9" fmla="*/ 0 h 8"/>
                  <a:gd name="T10" fmla="*/ 0 w 98"/>
                  <a:gd name="T11" fmla="*/ 0 h 8"/>
                </a:gdLst>
                <a:ahLst/>
                <a:cxnLst>
                  <a:cxn ang="0">
                    <a:pos x="T0" y="T1"/>
                  </a:cxn>
                  <a:cxn ang="0">
                    <a:pos x="T2" y="T3"/>
                  </a:cxn>
                  <a:cxn ang="0">
                    <a:pos x="T4" y="T5"/>
                  </a:cxn>
                  <a:cxn ang="0">
                    <a:pos x="T6" y="T7"/>
                  </a:cxn>
                  <a:cxn ang="0">
                    <a:pos x="T8" y="T9"/>
                  </a:cxn>
                  <a:cxn ang="0">
                    <a:pos x="T10" y="T11"/>
                  </a:cxn>
                </a:cxnLst>
                <a:rect l="0" t="0" r="r" b="b"/>
                <a:pathLst>
                  <a:path w="98" h="8">
                    <a:moveTo>
                      <a:pt x="0" y="0"/>
                    </a:moveTo>
                    <a:lnTo>
                      <a:pt x="98" y="0"/>
                    </a:lnTo>
                    <a:lnTo>
                      <a:pt x="98" y="8"/>
                    </a:lnTo>
                    <a:lnTo>
                      <a:pt x="0" y="8"/>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5" name="Freeform 25"/>
              <p:cNvSpPr>
                <a:spLocks/>
              </p:cNvSpPr>
              <p:nvPr/>
            </p:nvSpPr>
            <p:spPr bwMode="auto">
              <a:xfrm>
                <a:off x="3232" y="3203"/>
                <a:ext cx="98" cy="7"/>
              </a:xfrm>
              <a:custGeom>
                <a:avLst/>
                <a:gdLst>
                  <a:gd name="T0" fmla="*/ 0 w 98"/>
                  <a:gd name="T1" fmla="*/ 0 h 7"/>
                  <a:gd name="T2" fmla="*/ 98 w 98"/>
                  <a:gd name="T3" fmla="*/ 0 h 7"/>
                  <a:gd name="T4" fmla="*/ 98 w 98"/>
                  <a:gd name="T5" fmla="*/ 7 h 7"/>
                  <a:gd name="T6" fmla="*/ 0 w 98"/>
                  <a:gd name="T7" fmla="*/ 7 h 7"/>
                  <a:gd name="T8" fmla="*/ 0 w 98"/>
                  <a:gd name="T9" fmla="*/ 0 h 7"/>
                  <a:gd name="T10" fmla="*/ 0 w 98"/>
                  <a:gd name="T11" fmla="*/ 0 h 7"/>
                </a:gdLst>
                <a:ahLst/>
                <a:cxnLst>
                  <a:cxn ang="0">
                    <a:pos x="T0" y="T1"/>
                  </a:cxn>
                  <a:cxn ang="0">
                    <a:pos x="T2" y="T3"/>
                  </a:cxn>
                  <a:cxn ang="0">
                    <a:pos x="T4" y="T5"/>
                  </a:cxn>
                  <a:cxn ang="0">
                    <a:pos x="T6" y="T7"/>
                  </a:cxn>
                  <a:cxn ang="0">
                    <a:pos x="T8" y="T9"/>
                  </a:cxn>
                  <a:cxn ang="0">
                    <a:pos x="T10" y="T11"/>
                  </a:cxn>
                </a:cxnLst>
                <a:rect l="0" t="0" r="r" b="b"/>
                <a:pathLst>
                  <a:path w="98" h="7">
                    <a:moveTo>
                      <a:pt x="0" y="0"/>
                    </a:moveTo>
                    <a:lnTo>
                      <a:pt x="98" y="0"/>
                    </a:lnTo>
                    <a:lnTo>
                      <a:pt x="98" y="7"/>
                    </a:lnTo>
                    <a:lnTo>
                      <a:pt x="0" y="7"/>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6" name="Freeform 26"/>
              <p:cNvSpPr>
                <a:spLocks/>
              </p:cNvSpPr>
              <p:nvPr/>
            </p:nvSpPr>
            <p:spPr bwMode="auto">
              <a:xfrm>
                <a:off x="3232" y="3218"/>
                <a:ext cx="98" cy="8"/>
              </a:xfrm>
              <a:custGeom>
                <a:avLst/>
                <a:gdLst>
                  <a:gd name="T0" fmla="*/ 0 w 98"/>
                  <a:gd name="T1" fmla="*/ 0 h 8"/>
                  <a:gd name="T2" fmla="*/ 98 w 98"/>
                  <a:gd name="T3" fmla="*/ 0 h 8"/>
                  <a:gd name="T4" fmla="*/ 98 w 98"/>
                  <a:gd name="T5" fmla="*/ 8 h 8"/>
                  <a:gd name="T6" fmla="*/ 0 w 98"/>
                  <a:gd name="T7" fmla="*/ 8 h 8"/>
                  <a:gd name="T8" fmla="*/ 0 w 98"/>
                  <a:gd name="T9" fmla="*/ 0 h 8"/>
                  <a:gd name="T10" fmla="*/ 0 w 98"/>
                  <a:gd name="T11" fmla="*/ 0 h 8"/>
                </a:gdLst>
                <a:ahLst/>
                <a:cxnLst>
                  <a:cxn ang="0">
                    <a:pos x="T0" y="T1"/>
                  </a:cxn>
                  <a:cxn ang="0">
                    <a:pos x="T2" y="T3"/>
                  </a:cxn>
                  <a:cxn ang="0">
                    <a:pos x="T4" y="T5"/>
                  </a:cxn>
                  <a:cxn ang="0">
                    <a:pos x="T6" y="T7"/>
                  </a:cxn>
                  <a:cxn ang="0">
                    <a:pos x="T8" y="T9"/>
                  </a:cxn>
                  <a:cxn ang="0">
                    <a:pos x="T10" y="T11"/>
                  </a:cxn>
                </a:cxnLst>
                <a:rect l="0" t="0" r="r" b="b"/>
                <a:pathLst>
                  <a:path w="98" h="8">
                    <a:moveTo>
                      <a:pt x="0" y="0"/>
                    </a:moveTo>
                    <a:lnTo>
                      <a:pt x="98" y="0"/>
                    </a:lnTo>
                    <a:lnTo>
                      <a:pt x="98" y="8"/>
                    </a:lnTo>
                    <a:lnTo>
                      <a:pt x="0" y="8"/>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7" name="Freeform 27"/>
              <p:cNvSpPr>
                <a:spLocks/>
              </p:cNvSpPr>
              <p:nvPr/>
            </p:nvSpPr>
            <p:spPr bwMode="auto">
              <a:xfrm>
                <a:off x="3232" y="3263"/>
                <a:ext cx="75" cy="8"/>
              </a:xfrm>
              <a:custGeom>
                <a:avLst/>
                <a:gdLst>
                  <a:gd name="T0" fmla="*/ 0 w 75"/>
                  <a:gd name="T1" fmla="*/ 0 h 8"/>
                  <a:gd name="T2" fmla="*/ 75 w 75"/>
                  <a:gd name="T3" fmla="*/ 0 h 8"/>
                  <a:gd name="T4" fmla="*/ 75 w 75"/>
                  <a:gd name="T5" fmla="*/ 8 h 8"/>
                  <a:gd name="T6" fmla="*/ 0 w 75"/>
                  <a:gd name="T7" fmla="*/ 8 h 8"/>
                  <a:gd name="T8" fmla="*/ 0 w 75"/>
                  <a:gd name="T9" fmla="*/ 0 h 8"/>
                  <a:gd name="T10" fmla="*/ 0 w 75"/>
                  <a:gd name="T11" fmla="*/ 0 h 8"/>
                </a:gdLst>
                <a:ahLst/>
                <a:cxnLst>
                  <a:cxn ang="0">
                    <a:pos x="T0" y="T1"/>
                  </a:cxn>
                  <a:cxn ang="0">
                    <a:pos x="T2" y="T3"/>
                  </a:cxn>
                  <a:cxn ang="0">
                    <a:pos x="T4" y="T5"/>
                  </a:cxn>
                  <a:cxn ang="0">
                    <a:pos x="T6" y="T7"/>
                  </a:cxn>
                  <a:cxn ang="0">
                    <a:pos x="T8" y="T9"/>
                  </a:cxn>
                  <a:cxn ang="0">
                    <a:pos x="T10" y="T11"/>
                  </a:cxn>
                </a:cxnLst>
                <a:rect l="0" t="0" r="r" b="b"/>
                <a:pathLst>
                  <a:path w="75" h="8">
                    <a:moveTo>
                      <a:pt x="0" y="0"/>
                    </a:moveTo>
                    <a:lnTo>
                      <a:pt x="75" y="0"/>
                    </a:lnTo>
                    <a:lnTo>
                      <a:pt x="75" y="8"/>
                    </a:lnTo>
                    <a:lnTo>
                      <a:pt x="0" y="8"/>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8" name="Freeform 28"/>
              <p:cNvSpPr>
                <a:spLocks/>
              </p:cNvSpPr>
              <p:nvPr/>
            </p:nvSpPr>
            <p:spPr bwMode="auto">
              <a:xfrm>
                <a:off x="3232" y="3248"/>
                <a:ext cx="75" cy="8"/>
              </a:xfrm>
              <a:custGeom>
                <a:avLst/>
                <a:gdLst>
                  <a:gd name="T0" fmla="*/ 0 w 75"/>
                  <a:gd name="T1" fmla="*/ 0 h 8"/>
                  <a:gd name="T2" fmla="*/ 75 w 75"/>
                  <a:gd name="T3" fmla="*/ 0 h 8"/>
                  <a:gd name="T4" fmla="*/ 75 w 75"/>
                  <a:gd name="T5" fmla="*/ 8 h 8"/>
                  <a:gd name="T6" fmla="*/ 0 w 75"/>
                  <a:gd name="T7" fmla="*/ 8 h 8"/>
                  <a:gd name="T8" fmla="*/ 0 w 75"/>
                  <a:gd name="T9" fmla="*/ 0 h 8"/>
                  <a:gd name="T10" fmla="*/ 0 w 75"/>
                  <a:gd name="T11" fmla="*/ 0 h 8"/>
                </a:gdLst>
                <a:ahLst/>
                <a:cxnLst>
                  <a:cxn ang="0">
                    <a:pos x="T0" y="T1"/>
                  </a:cxn>
                  <a:cxn ang="0">
                    <a:pos x="T2" y="T3"/>
                  </a:cxn>
                  <a:cxn ang="0">
                    <a:pos x="T4" y="T5"/>
                  </a:cxn>
                  <a:cxn ang="0">
                    <a:pos x="T6" y="T7"/>
                  </a:cxn>
                  <a:cxn ang="0">
                    <a:pos x="T8" y="T9"/>
                  </a:cxn>
                  <a:cxn ang="0">
                    <a:pos x="T10" y="T11"/>
                  </a:cxn>
                </a:cxnLst>
                <a:rect l="0" t="0" r="r" b="b"/>
                <a:pathLst>
                  <a:path w="75" h="8">
                    <a:moveTo>
                      <a:pt x="0" y="0"/>
                    </a:moveTo>
                    <a:lnTo>
                      <a:pt x="75" y="0"/>
                    </a:lnTo>
                    <a:lnTo>
                      <a:pt x="75" y="8"/>
                    </a:lnTo>
                    <a:lnTo>
                      <a:pt x="0" y="8"/>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9" name="Freeform 29"/>
              <p:cNvSpPr>
                <a:spLocks/>
              </p:cNvSpPr>
              <p:nvPr/>
            </p:nvSpPr>
            <p:spPr bwMode="auto">
              <a:xfrm>
                <a:off x="3232" y="3289"/>
                <a:ext cx="64" cy="8"/>
              </a:xfrm>
              <a:custGeom>
                <a:avLst/>
                <a:gdLst>
                  <a:gd name="T0" fmla="*/ 0 w 64"/>
                  <a:gd name="T1" fmla="*/ 0 h 8"/>
                  <a:gd name="T2" fmla="*/ 64 w 64"/>
                  <a:gd name="T3" fmla="*/ 0 h 8"/>
                  <a:gd name="T4" fmla="*/ 64 w 64"/>
                  <a:gd name="T5" fmla="*/ 8 h 8"/>
                  <a:gd name="T6" fmla="*/ 0 w 64"/>
                  <a:gd name="T7" fmla="*/ 8 h 8"/>
                  <a:gd name="T8" fmla="*/ 0 w 64"/>
                  <a:gd name="T9" fmla="*/ 0 h 8"/>
                  <a:gd name="T10" fmla="*/ 0 w 64"/>
                  <a:gd name="T11" fmla="*/ 0 h 8"/>
                </a:gdLst>
                <a:ahLst/>
                <a:cxnLst>
                  <a:cxn ang="0">
                    <a:pos x="T0" y="T1"/>
                  </a:cxn>
                  <a:cxn ang="0">
                    <a:pos x="T2" y="T3"/>
                  </a:cxn>
                  <a:cxn ang="0">
                    <a:pos x="T4" y="T5"/>
                  </a:cxn>
                  <a:cxn ang="0">
                    <a:pos x="T6" y="T7"/>
                  </a:cxn>
                  <a:cxn ang="0">
                    <a:pos x="T8" y="T9"/>
                  </a:cxn>
                  <a:cxn ang="0">
                    <a:pos x="T10" y="T11"/>
                  </a:cxn>
                </a:cxnLst>
                <a:rect l="0" t="0" r="r" b="b"/>
                <a:pathLst>
                  <a:path w="64" h="8">
                    <a:moveTo>
                      <a:pt x="0" y="0"/>
                    </a:moveTo>
                    <a:lnTo>
                      <a:pt x="64" y="0"/>
                    </a:lnTo>
                    <a:lnTo>
                      <a:pt x="64" y="8"/>
                    </a:lnTo>
                    <a:lnTo>
                      <a:pt x="0" y="8"/>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30"/>
              <p:cNvSpPr>
                <a:spLocks/>
              </p:cNvSpPr>
              <p:nvPr/>
            </p:nvSpPr>
            <p:spPr bwMode="auto">
              <a:xfrm>
                <a:off x="3232" y="3304"/>
                <a:ext cx="64" cy="8"/>
              </a:xfrm>
              <a:custGeom>
                <a:avLst/>
                <a:gdLst>
                  <a:gd name="T0" fmla="*/ 0 w 64"/>
                  <a:gd name="T1" fmla="*/ 0 h 8"/>
                  <a:gd name="T2" fmla="*/ 64 w 64"/>
                  <a:gd name="T3" fmla="*/ 0 h 8"/>
                  <a:gd name="T4" fmla="*/ 64 w 64"/>
                  <a:gd name="T5" fmla="*/ 8 h 8"/>
                  <a:gd name="T6" fmla="*/ 0 w 64"/>
                  <a:gd name="T7" fmla="*/ 8 h 8"/>
                  <a:gd name="T8" fmla="*/ 0 w 64"/>
                  <a:gd name="T9" fmla="*/ 0 h 8"/>
                  <a:gd name="T10" fmla="*/ 0 w 64"/>
                  <a:gd name="T11" fmla="*/ 0 h 8"/>
                </a:gdLst>
                <a:ahLst/>
                <a:cxnLst>
                  <a:cxn ang="0">
                    <a:pos x="T0" y="T1"/>
                  </a:cxn>
                  <a:cxn ang="0">
                    <a:pos x="T2" y="T3"/>
                  </a:cxn>
                  <a:cxn ang="0">
                    <a:pos x="T4" y="T5"/>
                  </a:cxn>
                  <a:cxn ang="0">
                    <a:pos x="T6" y="T7"/>
                  </a:cxn>
                  <a:cxn ang="0">
                    <a:pos x="T8" y="T9"/>
                  </a:cxn>
                  <a:cxn ang="0">
                    <a:pos x="T10" y="T11"/>
                  </a:cxn>
                </a:cxnLst>
                <a:rect l="0" t="0" r="r" b="b"/>
                <a:pathLst>
                  <a:path w="64" h="8">
                    <a:moveTo>
                      <a:pt x="0" y="0"/>
                    </a:moveTo>
                    <a:lnTo>
                      <a:pt x="64" y="0"/>
                    </a:lnTo>
                    <a:lnTo>
                      <a:pt x="64" y="8"/>
                    </a:lnTo>
                    <a:lnTo>
                      <a:pt x="0" y="8"/>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31"/>
              <p:cNvSpPr>
                <a:spLocks noEditPoints="1"/>
              </p:cNvSpPr>
              <p:nvPr/>
            </p:nvSpPr>
            <p:spPr bwMode="auto">
              <a:xfrm>
                <a:off x="3206" y="3124"/>
                <a:ext cx="218" cy="218"/>
              </a:xfrm>
              <a:custGeom>
                <a:avLst/>
                <a:gdLst>
                  <a:gd name="T0" fmla="*/ 3277 w 3277"/>
                  <a:gd name="T1" fmla="*/ 311 h 3277"/>
                  <a:gd name="T2" fmla="*/ 3103 w 3277"/>
                  <a:gd name="T3" fmla="*/ 19 h 3277"/>
                  <a:gd name="T4" fmla="*/ 3017 w 3277"/>
                  <a:gd name="T5" fmla="*/ 0 h 3277"/>
                  <a:gd name="T6" fmla="*/ 2966 w 3277"/>
                  <a:gd name="T7" fmla="*/ 0 h 3277"/>
                  <a:gd name="T8" fmla="*/ 2933 w 3277"/>
                  <a:gd name="T9" fmla="*/ 0 h 3277"/>
                  <a:gd name="T10" fmla="*/ 2933 w 3277"/>
                  <a:gd name="T11" fmla="*/ 0 h 3277"/>
                  <a:gd name="T12" fmla="*/ 2692 w 3277"/>
                  <a:gd name="T13" fmla="*/ 0 h 3277"/>
                  <a:gd name="T14" fmla="*/ 2692 w 3277"/>
                  <a:gd name="T15" fmla="*/ 0 h 3277"/>
                  <a:gd name="T16" fmla="*/ 282 w 3277"/>
                  <a:gd name="T17" fmla="*/ 0 h 3277"/>
                  <a:gd name="T18" fmla="*/ 0 w 3277"/>
                  <a:gd name="T19" fmla="*/ 282 h 3277"/>
                  <a:gd name="T20" fmla="*/ 0 w 3277"/>
                  <a:gd name="T21" fmla="*/ 3164 h 3277"/>
                  <a:gd name="T22" fmla="*/ 0 w 3277"/>
                  <a:gd name="T23" fmla="*/ 3277 h 3277"/>
                  <a:gd name="T24" fmla="*/ 113 w 3277"/>
                  <a:gd name="T25" fmla="*/ 3277 h 3277"/>
                  <a:gd name="T26" fmla="*/ 2599 w 3277"/>
                  <a:gd name="T27" fmla="*/ 3277 h 3277"/>
                  <a:gd name="T28" fmla="*/ 2712 w 3277"/>
                  <a:gd name="T29" fmla="*/ 3277 h 3277"/>
                  <a:gd name="T30" fmla="*/ 2712 w 3277"/>
                  <a:gd name="T31" fmla="*/ 3164 h 3277"/>
                  <a:gd name="T32" fmla="*/ 2712 w 3277"/>
                  <a:gd name="T33" fmla="*/ 1892 h 3277"/>
                  <a:gd name="T34" fmla="*/ 3243 w 3277"/>
                  <a:gd name="T35" fmla="*/ 1265 h 3277"/>
                  <a:gd name="T36" fmla="*/ 2929 w 3277"/>
                  <a:gd name="T37" fmla="*/ 960 h 3277"/>
                  <a:gd name="T38" fmla="*/ 2711 w 3277"/>
                  <a:gd name="T39" fmla="*/ 1205 h 3277"/>
                  <a:gd name="T40" fmla="*/ 2710 w 3277"/>
                  <a:gd name="T41" fmla="*/ 942 h 3277"/>
                  <a:gd name="T42" fmla="*/ 2709 w 3277"/>
                  <a:gd name="T43" fmla="*/ 537 h 3277"/>
                  <a:gd name="T44" fmla="*/ 3277 w 3277"/>
                  <a:gd name="T45" fmla="*/ 537 h 3277"/>
                  <a:gd name="T46" fmla="*/ 3277 w 3277"/>
                  <a:gd name="T47" fmla="*/ 311 h 3277"/>
                  <a:gd name="T48" fmla="*/ 2599 w 3277"/>
                  <a:gd name="T49" fmla="*/ 3164 h 3277"/>
                  <a:gd name="T50" fmla="*/ 113 w 3277"/>
                  <a:gd name="T51" fmla="*/ 3164 h 3277"/>
                  <a:gd name="T52" fmla="*/ 113 w 3277"/>
                  <a:gd name="T53" fmla="*/ 282 h 3277"/>
                  <a:gd name="T54" fmla="*/ 282 w 3277"/>
                  <a:gd name="T55" fmla="*/ 113 h 3277"/>
                  <a:gd name="T56" fmla="*/ 2655 w 3277"/>
                  <a:gd name="T57" fmla="*/ 113 h 3277"/>
                  <a:gd name="T58" fmla="*/ 2598 w 3277"/>
                  <a:gd name="T59" fmla="*/ 306 h 3277"/>
                  <a:gd name="T60" fmla="*/ 2597 w 3277"/>
                  <a:gd name="T61" fmla="*/ 942 h 3277"/>
                  <a:gd name="T62" fmla="*/ 2599 w 3277"/>
                  <a:gd name="T63" fmla="*/ 1332 h 3277"/>
                  <a:gd name="T64" fmla="*/ 1573 w 3277"/>
                  <a:gd name="T65" fmla="*/ 2486 h 3277"/>
                  <a:gd name="T66" fmla="*/ 1460 w 3277"/>
                  <a:gd name="T67" fmla="*/ 2994 h 3277"/>
                  <a:gd name="T68" fmla="*/ 1969 w 3277"/>
                  <a:gd name="T69" fmla="*/ 2768 h 3277"/>
                  <a:gd name="T70" fmla="*/ 2599 w 3277"/>
                  <a:gd name="T71" fmla="*/ 2025 h 3277"/>
                  <a:gd name="T72" fmla="*/ 2599 w 3277"/>
                  <a:gd name="T73" fmla="*/ 3164 h 3277"/>
                  <a:gd name="T74" fmla="*/ 1662 w 3277"/>
                  <a:gd name="T75" fmla="*/ 2608 h 3277"/>
                  <a:gd name="T76" fmla="*/ 1807 w 3277"/>
                  <a:gd name="T77" fmla="*/ 2717 h 3277"/>
                  <a:gd name="T78" fmla="*/ 1619 w 3277"/>
                  <a:gd name="T79" fmla="*/ 2800 h 3277"/>
                  <a:gd name="T80" fmla="*/ 1662 w 3277"/>
                  <a:gd name="T81" fmla="*/ 2608 h 3277"/>
                  <a:gd name="T82" fmla="*/ 2935 w 3277"/>
                  <a:gd name="T83" fmla="*/ 1124 h 3277"/>
                  <a:gd name="T84" fmla="*/ 3089 w 3277"/>
                  <a:gd name="T85" fmla="*/ 1273 h 3277"/>
                  <a:gd name="T86" fmla="*/ 2925 w 3277"/>
                  <a:gd name="T87" fmla="*/ 1465 h 3277"/>
                  <a:gd name="T88" fmla="*/ 2770 w 3277"/>
                  <a:gd name="T89" fmla="*/ 1310 h 3277"/>
                  <a:gd name="T90" fmla="*/ 2935 w 3277"/>
                  <a:gd name="T91" fmla="*/ 1124 h 3277"/>
                  <a:gd name="T92" fmla="*/ 2852 w 3277"/>
                  <a:gd name="T93" fmla="*/ 1552 h 3277"/>
                  <a:gd name="T94" fmla="*/ 1915 w 3277"/>
                  <a:gd name="T95" fmla="*/ 2656 h 3277"/>
                  <a:gd name="T96" fmla="*/ 1710 w 3277"/>
                  <a:gd name="T97" fmla="*/ 2502 h 3277"/>
                  <a:gd name="T98" fmla="*/ 2695 w 3277"/>
                  <a:gd name="T99" fmla="*/ 1394 h 3277"/>
                  <a:gd name="T100" fmla="*/ 2852 w 3277"/>
                  <a:gd name="T101" fmla="*/ 1552 h 3277"/>
                  <a:gd name="T102" fmla="*/ 3164 w 3277"/>
                  <a:gd name="T103" fmla="*/ 424 h 3277"/>
                  <a:gd name="T104" fmla="*/ 2709 w 3277"/>
                  <a:gd name="T105" fmla="*/ 424 h 3277"/>
                  <a:gd name="T106" fmla="*/ 2709 w 3277"/>
                  <a:gd name="T107" fmla="*/ 311 h 3277"/>
                  <a:gd name="T108" fmla="*/ 2938 w 3277"/>
                  <a:gd name="T109" fmla="*/ 113 h 3277"/>
                  <a:gd name="T110" fmla="*/ 3164 w 3277"/>
                  <a:gd name="T111" fmla="*/ 311 h 3277"/>
                  <a:gd name="T112" fmla="*/ 3164 w 3277"/>
                  <a:gd name="T113" fmla="*/ 424 h 3277"/>
                  <a:gd name="T114" fmla="*/ 3164 w 3277"/>
                  <a:gd name="T115" fmla="*/ 424 h 3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77" h="3277">
                    <a:moveTo>
                      <a:pt x="3277" y="311"/>
                    </a:moveTo>
                    <a:cubicBezTo>
                      <a:pt x="3277" y="205"/>
                      <a:pt x="3224" y="66"/>
                      <a:pt x="3103" y="19"/>
                    </a:cubicBezTo>
                    <a:cubicBezTo>
                      <a:pt x="3082" y="11"/>
                      <a:pt x="3037" y="0"/>
                      <a:pt x="3017" y="0"/>
                    </a:cubicBezTo>
                    <a:cubicBezTo>
                      <a:pt x="3017" y="0"/>
                      <a:pt x="2968" y="0"/>
                      <a:pt x="2966" y="0"/>
                    </a:cubicBezTo>
                    <a:cubicBezTo>
                      <a:pt x="2933" y="0"/>
                      <a:pt x="2933" y="0"/>
                      <a:pt x="2933" y="0"/>
                    </a:cubicBezTo>
                    <a:cubicBezTo>
                      <a:pt x="2933" y="0"/>
                      <a:pt x="2933" y="0"/>
                      <a:pt x="2933" y="0"/>
                    </a:cubicBezTo>
                    <a:cubicBezTo>
                      <a:pt x="2692" y="0"/>
                      <a:pt x="2692" y="0"/>
                      <a:pt x="2692" y="0"/>
                    </a:cubicBezTo>
                    <a:cubicBezTo>
                      <a:pt x="2692" y="0"/>
                      <a:pt x="2692" y="0"/>
                      <a:pt x="2692" y="0"/>
                    </a:cubicBezTo>
                    <a:cubicBezTo>
                      <a:pt x="282" y="0"/>
                      <a:pt x="282" y="0"/>
                      <a:pt x="282" y="0"/>
                    </a:cubicBezTo>
                    <a:cubicBezTo>
                      <a:pt x="126" y="0"/>
                      <a:pt x="0" y="126"/>
                      <a:pt x="0" y="282"/>
                    </a:cubicBezTo>
                    <a:cubicBezTo>
                      <a:pt x="0" y="3164"/>
                      <a:pt x="0" y="3164"/>
                      <a:pt x="0" y="3164"/>
                    </a:cubicBezTo>
                    <a:cubicBezTo>
                      <a:pt x="0" y="3277"/>
                      <a:pt x="0" y="3277"/>
                      <a:pt x="0" y="3277"/>
                    </a:cubicBezTo>
                    <a:cubicBezTo>
                      <a:pt x="113" y="3277"/>
                      <a:pt x="113" y="3277"/>
                      <a:pt x="113" y="3277"/>
                    </a:cubicBezTo>
                    <a:cubicBezTo>
                      <a:pt x="2599" y="3277"/>
                      <a:pt x="2599" y="3277"/>
                      <a:pt x="2599" y="3277"/>
                    </a:cubicBezTo>
                    <a:cubicBezTo>
                      <a:pt x="2712" y="3277"/>
                      <a:pt x="2712" y="3277"/>
                      <a:pt x="2712" y="3277"/>
                    </a:cubicBezTo>
                    <a:cubicBezTo>
                      <a:pt x="2712" y="3164"/>
                      <a:pt x="2712" y="3164"/>
                      <a:pt x="2712" y="3164"/>
                    </a:cubicBezTo>
                    <a:cubicBezTo>
                      <a:pt x="2712" y="2945"/>
                      <a:pt x="2712" y="2438"/>
                      <a:pt x="2712" y="1892"/>
                    </a:cubicBezTo>
                    <a:cubicBezTo>
                      <a:pt x="3243" y="1265"/>
                      <a:pt x="3243" y="1265"/>
                      <a:pt x="3243" y="1265"/>
                    </a:cubicBezTo>
                    <a:cubicBezTo>
                      <a:pt x="2929" y="960"/>
                      <a:pt x="2929" y="960"/>
                      <a:pt x="2929" y="960"/>
                    </a:cubicBezTo>
                    <a:cubicBezTo>
                      <a:pt x="2711" y="1205"/>
                      <a:pt x="2711" y="1205"/>
                      <a:pt x="2711" y="1205"/>
                    </a:cubicBezTo>
                    <a:cubicBezTo>
                      <a:pt x="2711" y="1117"/>
                      <a:pt x="2711" y="1037"/>
                      <a:pt x="2710" y="942"/>
                    </a:cubicBezTo>
                    <a:cubicBezTo>
                      <a:pt x="2709" y="795"/>
                      <a:pt x="2709" y="659"/>
                      <a:pt x="2709" y="537"/>
                    </a:cubicBezTo>
                    <a:cubicBezTo>
                      <a:pt x="3277" y="537"/>
                      <a:pt x="3277" y="537"/>
                      <a:pt x="3277" y="537"/>
                    </a:cubicBezTo>
                    <a:cubicBezTo>
                      <a:pt x="3277" y="311"/>
                      <a:pt x="3277" y="311"/>
                      <a:pt x="3277" y="311"/>
                    </a:cubicBezTo>
                    <a:close/>
                    <a:moveTo>
                      <a:pt x="2599" y="3164"/>
                    </a:moveTo>
                    <a:cubicBezTo>
                      <a:pt x="113" y="3164"/>
                      <a:pt x="113" y="3164"/>
                      <a:pt x="113" y="3164"/>
                    </a:cubicBezTo>
                    <a:cubicBezTo>
                      <a:pt x="113" y="282"/>
                      <a:pt x="113" y="282"/>
                      <a:pt x="113" y="282"/>
                    </a:cubicBezTo>
                    <a:cubicBezTo>
                      <a:pt x="113" y="189"/>
                      <a:pt x="189" y="113"/>
                      <a:pt x="282" y="113"/>
                    </a:cubicBezTo>
                    <a:cubicBezTo>
                      <a:pt x="2655" y="113"/>
                      <a:pt x="2655" y="113"/>
                      <a:pt x="2655" y="113"/>
                    </a:cubicBezTo>
                    <a:cubicBezTo>
                      <a:pt x="2616" y="158"/>
                      <a:pt x="2599" y="253"/>
                      <a:pt x="2598" y="306"/>
                    </a:cubicBezTo>
                    <a:cubicBezTo>
                      <a:pt x="2593" y="478"/>
                      <a:pt x="2596" y="665"/>
                      <a:pt x="2597" y="942"/>
                    </a:cubicBezTo>
                    <a:cubicBezTo>
                      <a:pt x="2598" y="1067"/>
                      <a:pt x="2599" y="1198"/>
                      <a:pt x="2599" y="1332"/>
                    </a:cubicBezTo>
                    <a:cubicBezTo>
                      <a:pt x="1573" y="2486"/>
                      <a:pt x="1573" y="2486"/>
                      <a:pt x="1573" y="2486"/>
                    </a:cubicBezTo>
                    <a:cubicBezTo>
                      <a:pt x="1460" y="2994"/>
                      <a:pt x="1460" y="2994"/>
                      <a:pt x="1460" y="2994"/>
                    </a:cubicBezTo>
                    <a:cubicBezTo>
                      <a:pt x="1969" y="2768"/>
                      <a:pt x="1969" y="2768"/>
                      <a:pt x="1969" y="2768"/>
                    </a:cubicBezTo>
                    <a:cubicBezTo>
                      <a:pt x="2599" y="2025"/>
                      <a:pt x="2599" y="2025"/>
                      <a:pt x="2599" y="2025"/>
                    </a:cubicBezTo>
                    <a:cubicBezTo>
                      <a:pt x="2599" y="3164"/>
                      <a:pt x="2599" y="3164"/>
                      <a:pt x="2599" y="3164"/>
                    </a:cubicBezTo>
                    <a:close/>
                    <a:moveTo>
                      <a:pt x="1662" y="2608"/>
                    </a:moveTo>
                    <a:cubicBezTo>
                      <a:pt x="1807" y="2717"/>
                      <a:pt x="1807" y="2717"/>
                      <a:pt x="1807" y="2717"/>
                    </a:cubicBezTo>
                    <a:cubicBezTo>
                      <a:pt x="1619" y="2800"/>
                      <a:pt x="1619" y="2800"/>
                      <a:pt x="1619" y="2800"/>
                    </a:cubicBezTo>
                    <a:cubicBezTo>
                      <a:pt x="1662" y="2608"/>
                      <a:pt x="1662" y="2608"/>
                      <a:pt x="1662" y="2608"/>
                    </a:cubicBezTo>
                    <a:close/>
                    <a:moveTo>
                      <a:pt x="2935" y="1124"/>
                    </a:moveTo>
                    <a:cubicBezTo>
                      <a:pt x="3089" y="1273"/>
                      <a:pt x="3089" y="1273"/>
                      <a:pt x="3089" y="1273"/>
                    </a:cubicBezTo>
                    <a:cubicBezTo>
                      <a:pt x="2925" y="1465"/>
                      <a:pt x="2925" y="1465"/>
                      <a:pt x="2925" y="1465"/>
                    </a:cubicBezTo>
                    <a:cubicBezTo>
                      <a:pt x="2770" y="1310"/>
                      <a:pt x="2770" y="1310"/>
                      <a:pt x="2770" y="1310"/>
                    </a:cubicBezTo>
                    <a:cubicBezTo>
                      <a:pt x="2935" y="1124"/>
                      <a:pt x="2935" y="1124"/>
                      <a:pt x="2935" y="1124"/>
                    </a:cubicBezTo>
                    <a:close/>
                    <a:moveTo>
                      <a:pt x="2852" y="1552"/>
                    </a:moveTo>
                    <a:cubicBezTo>
                      <a:pt x="1915" y="2656"/>
                      <a:pt x="1915" y="2656"/>
                      <a:pt x="1915" y="2656"/>
                    </a:cubicBezTo>
                    <a:cubicBezTo>
                      <a:pt x="1710" y="2502"/>
                      <a:pt x="1710" y="2502"/>
                      <a:pt x="1710" y="2502"/>
                    </a:cubicBezTo>
                    <a:cubicBezTo>
                      <a:pt x="2695" y="1394"/>
                      <a:pt x="2695" y="1394"/>
                      <a:pt x="2695" y="1394"/>
                    </a:cubicBezTo>
                    <a:cubicBezTo>
                      <a:pt x="2852" y="1552"/>
                      <a:pt x="2852" y="1552"/>
                      <a:pt x="2852" y="1552"/>
                    </a:cubicBezTo>
                    <a:close/>
                    <a:moveTo>
                      <a:pt x="3164" y="424"/>
                    </a:moveTo>
                    <a:cubicBezTo>
                      <a:pt x="2709" y="424"/>
                      <a:pt x="2709" y="424"/>
                      <a:pt x="2709" y="424"/>
                    </a:cubicBezTo>
                    <a:cubicBezTo>
                      <a:pt x="2709" y="311"/>
                      <a:pt x="2709" y="311"/>
                      <a:pt x="2709" y="311"/>
                    </a:cubicBezTo>
                    <a:cubicBezTo>
                      <a:pt x="2705" y="201"/>
                      <a:pt x="2825" y="113"/>
                      <a:pt x="2938" y="113"/>
                    </a:cubicBezTo>
                    <a:cubicBezTo>
                      <a:pt x="3067" y="113"/>
                      <a:pt x="3164" y="203"/>
                      <a:pt x="3164" y="311"/>
                    </a:cubicBezTo>
                    <a:cubicBezTo>
                      <a:pt x="3164" y="424"/>
                      <a:pt x="3164" y="424"/>
                      <a:pt x="3164" y="424"/>
                    </a:cubicBezTo>
                    <a:cubicBezTo>
                      <a:pt x="3164" y="424"/>
                      <a:pt x="3164" y="424"/>
                      <a:pt x="3164" y="4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87" name="组合 386"/>
          <p:cNvGrpSpPr/>
          <p:nvPr/>
        </p:nvGrpSpPr>
        <p:grpSpPr>
          <a:xfrm>
            <a:off x="3804896" y="3727625"/>
            <a:ext cx="4516491" cy="739625"/>
            <a:chOff x="4892220" y="3845071"/>
            <a:chExt cx="4516491" cy="739625"/>
          </a:xfrm>
        </p:grpSpPr>
        <p:grpSp>
          <p:nvGrpSpPr>
            <p:cNvPr id="323" name="组合 322"/>
            <p:cNvGrpSpPr/>
            <p:nvPr/>
          </p:nvGrpSpPr>
          <p:grpSpPr>
            <a:xfrm>
              <a:off x="5261957" y="3938076"/>
              <a:ext cx="4146754" cy="553613"/>
              <a:chOff x="3149856" y="3028244"/>
              <a:chExt cx="5302437" cy="649030"/>
            </a:xfrm>
          </p:grpSpPr>
          <p:sp>
            <p:nvSpPr>
              <p:cNvPr id="339" name="矩形: 圆角 338"/>
              <p:cNvSpPr/>
              <p:nvPr/>
            </p:nvSpPr>
            <p:spPr>
              <a:xfrm>
                <a:off x="3149856" y="3028244"/>
                <a:ext cx="5302437" cy="649030"/>
              </a:xfrm>
              <a:prstGeom prst="roundRect">
                <a:avLst/>
              </a:prstGeom>
              <a:gradFill flip="none" rotWithShape="1">
                <a:gsLst>
                  <a:gs pos="10000">
                    <a:schemeClr val="bg1">
                      <a:lumMod val="95000"/>
                    </a:schemeClr>
                  </a:gs>
                  <a:gs pos="100000">
                    <a:schemeClr val="bg1"/>
                  </a:gs>
                </a:gsLst>
                <a:lin ang="5400000" scaled="1"/>
                <a:tileRect/>
              </a:gradFill>
              <a:ln>
                <a:noFill/>
              </a:ln>
              <a:effectLst>
                <a:outerShdw blurRad="508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40" name="矩形: 圆角 339"/>
              <p:cNvSpPr/>
              <p:nvPr/>
            </p:nvSpPr>
            <p:spPr>
              <a:xfrm>
                <a:off x="3174301" y="3048051"/>
                <a:ext cx="5256000" cy="617400"/>
              </a:xfrm>
              <a:prstGeom prst="roundRect">
                <a:avLst/>
              </a:prstGeom>
              <a:gradFill flip="none" rotWithShape="1">
                <a:gsLst>
                  <a:gs pos="10000">
                    <a:schemeClr val="bg1">
                      <a:alpha val="67000"/>
                    </a:schemeClr>
                  </a:gs>
                  <a:gs pos="100000">
                    <a:schemeClr val="bg1">
                      <a:alpha val="0"/>
                    </a:schemeClr>
                  </a:gs>
                </a:gsLst>
                <a:lin ang="5400000" scaled="1"/>
                <a:tileRect/>
              </a:gradFill>
              <a:ln>
                <a:noFill/>
              </a:ln>
              <a:effectLst>
                <a:outerShdw blurRad="508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324" name="矩形 323"/>
            <p:cNvSpPr/>
            <p:nvPr/>
          </p:nvSpPr>
          <p:spPr>
            <a:xfrm>
              <a:off x="5721291" y="3987842"/>
              <a:ext cx="1723549" cy="461665"/>
            </a:xfrm>
            <a:prstGeom prst="rect">
              <a:avLst/>
            </a:prstGeom>
          </p:spPr>
          <p:txBody>
            <a:bodyPr wrap="none">
              <a:spAutoFit/>
            </a:bodyPr>
            <a:lstStyle/>
            <a:p>
              <a:r>
                <a:rPr lang="zh-CN" altLang="en-US" sz="2400" b="1" dirty="0">
                  <a:solidFill>
                    <a:srgbClr val="03816F"/>
                  </a:solidFill>
                </a:rPr>
                <a:t>四、标准化</a:t>
              </a:r>
            </a:p>
          </p:txBody>
        </p:sp>
        <p:grpSp>
          <p:nvGrpSpPr>
            <p:cNvPr id="325" name="组合 324"/>
            <p:cNvGrpSpPr/>
            <p:nvPr/>
          </p:nvGrpSpPr>
          <p:grpSpPr>
            <a:xfrm>
              <a:off x="4892220" y="3845071"/>
              <a:ext cx="827058" cy="739625"/>
              <a:chOff x="5394291" y="2302226"/>
              <a:chExt cx="1548050" cy="1384398"/>
            </a:xfrm>
          </p:grpSpPr>
          <p:sp>
            <p:nvSpPr>
              <p:cNvPr id="333" name="椭圆 332"/>
              <p:cNvSpPr/>
              <p:nvPr/>
            </p:nvSpPr>
            <p:spPr>
              <a:xfrm>
                <a:off x="5569688" y="2468113"/>
                <a:ext cx="1052623" cy="10526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grpSp>
            <p:nvGrpSpPr>
              <p:cNvPr id="334" name="그룹 71"/>
              <p:cNvGrpSpPr/>
              <p:nvPr/>
            </p:nvGrpSpPr>
            <p:grpSpPr>
              <a:xfrm>
                <a:off x="5394291" y="2302226"/>
                <a:ext cx="1548050" cy="1384398"/>
                <a:chOff x="547107" y="2776537"/>
                <a:chExt cx="3135509" cy="2803473"/>
              </a:xfrm>
            </p:grpSpPr>
            <p:sp>
              <p:nvSpPr>
                <p:cNvPr id="335" name="도넛 281"/>
                <p:cNvSpPr/>
                <p:nvPr/>
              </p:nvSpPr>
              <p:spPr>
                <a:xfrm flipH="1">
                  <a:off x="547107" y="2776537"/>
                  <a:ext cx="2803471" cy="2803473"/>
                </a:xfrm>
                <a:prstGeom prst="donut">
                  <a:avLst>
                    <a:gd name="adj" fmla="val 14404"/>
                  </a:avLst>
                </a:prstGeom>
                <a:solidFill>
                  <a:srgbClr val="03816F"/>
                </a:solidFill>
                <a:ln w="25400" cap="flat" cmpd="sng" algn="ctr">
                  <a:noFill/>
                  <a:prstDash val="solid"/>
                </a:ln>
                <a:effectLst/>
              </p:spPr>
              <p:txBody>
                <a:bodyPr rtlCol="0" anchor="ctr"/>
                <a:lstStyle/>
                <a:p>
                  <a:pPr algn="ctr" latinLnBrk="1">
                    <a:defRPr/>
                  </a:pPr>
                  <a:endParaRPr lang="ko-KR" altLang="en-US" sz="1400" kern="0">
                    <a:solidFill>
                      <a:prstClr val="black"/>
                    </a:solidFill>
                    <a:latin typeface="맑은 고딕"/>
                    <a:ea typeface="맑은 고딕" panose="020B0503020000020004" pitchFamily="34" charset="-127"/>
                  </a:endParaRPr>
                </a:p>
              </p:txBody>
            </p:sp>
            <p:grpSp>
              <p:nvGrpSpPr>
                <p:cNvPr id="336" name="그룹 214"/>
                <p:cNvGrpSpPr/>
                <p:nvPr/>
              </p:nvGrpSpPr>
              <p:grpSpPr>
                <a:xfrm flipH="1">
                  <a:off x="1394384" y="2949980"/>
                  <a:ext cx="2288232" cy="956437"/>
                  <a:chOff x="2456102" y="2074728"/>
                  <a:chExt cx="1422545" cy="594596"/>
                </a:xfrm>
              </p:grpSpPr>
              <p:sp>
                <p:nvSpPr>
                  <p:cNvPr id="337" name="달 284"/>
                  <p:cNvSpPr/>
                  <p:nvPr/>
                </p:nvSpPr>
                <p:spPr>
                  <a:xfrm rot="3167261">
                    <a:off x="2874612" y="1665288"/>
                    <a:ext cx="585526" cy="1422545"/>
                  </a:xfrm>
                  <a:prstGeom prst="moon">
                    <a:avLst>
                      <a:gd name="adj" fmla="val 32392"/>
                    </a:avLst>
                  </a:prstGeom>
                  <a:gradFill>
                    <a:gsLst>
                      <a:gs pos="10000">
                        <a:sysClr val="window" lastClr="FFFFFF">
                          <a:alpha val="34000"/>
                        </a:sysClr>
                      </a:gs>
                      <a:gs pos="100000">
                        <a:srgbClr val="000000">
                          <a:alpha val="0"/>
                        </a:srgbClr>
                      </a:gs>
                    </a:gsLst>
                    <a:path path="shape">
                      <a:fillToRect l="50000" t="50000" r="50000" b="50000"/>
                    </a:path>
                  </a:gradFill>
                  <a:ln w="25400" cap="flat" cmpd="sng" algn="ctr">
                    <a:noFill/>
                    <a:prstDash val="solid"/>
                  </a:ln>
                  <a:effectLst/>
                </p:spPr>
                <p:txBody>
                  <a:bodyPr rtlCol="0" anchor="ctr"/>
                  <a:lstStyle/>
                  <a:p>
                    <a:pPr algn="ctr" latinLnBrk="1">
                      <a:defRPr/>
                    </a:pPr>
                    <a:endParaRPr lang="ko-KR" altLang="en-US" sz="1400" kern="0">
                      <a:solidFill>
                        <a:prstClr val="white"/>
                      </a:solidFill>
                      <a:latin typeface="맑은 고딕"/>
                      <a:ea typeface="맑은 고딕" panose="020B0503020000020004" pitchFamily="34" charset="-127"/>
                    </a:endParaRPr>
                  </a:p>
                </p:txBody>
              </p:sp>
              <p:sp>
                <p:nvSpPr>
                  <p:cNvPr id="338" name="타원 285"/>
                  <p:cNvSpPr/>
                  <p:nvPr/>
                </p:nvSpPr>
                <p:spPr>
                  <a:xfrm>
                    <a:off x="2874274" y="2074728"/>
                    <a:ext cx="251955" cy="251955"/>
                  </a:xfrm>
                  <a:prstGeom prst="ellipse">
                    <a:avLst/>
                  </a:prstGeom>
                  <a:gradFill flip="none" rotWithShape="1">
                    <a:gsLst>
                      <a:gs pos="0">
                        <a:sysClr val="window" lastClr="FFFFFF"/>
                      </a:gs>
                      <a:gs pos="100000">
                        <a:srgbClr val="000000">
                          <a:alpha val="0"/>
                        </a:srgbClr>
                      </a:gs>
                    </a:gsLst>
                    <a:path path="shape">
                      <a:fillToRect l="50000" t="50000" r="50000" b="50000"/>
                    </a:path>
                    <a:tileRect/>
                  </a:gradFill>
                  <a:ln w="25400" cap="flat" cmpd="sng" algn="ctr">
                    <a:noFill/>
                    <a:prstDash val="solid"/>
                  </a:ln>
                  <a:effectLst/>
                </p:spPr>
                <p:txBody>
                  <a:bodyPr rtlCol="0" anchor="ctr"/>
                  <a:lstStyle/>
                  <a:p>
                    <a:pPr algn="ctr" latinLnBrk="1">
                      <a:defRPr/>
                    </a:pPr>
                    <a:endParaRPr lang="ko-KR" altLang="en-US" sz="1400" kern="0">
                      <a:solidFill>
                        <a:prstClr val="white"/>
                      </a:solidFill>
                      <a:latin typeface="맑은 고딕"/>
                      <a:ea typeface="맑은 고딕" panose="020B0503020000020004" pitchFamily="34" charset="-127"/>
                    </a:endParaRPr>
                  </a:p>
                </p:txBody>
              </p:sp>
            </p:grpSp>
          </p:grpSp>
        </p:grpSp>
        <p:grpSp>
          <p:nvGrpSpPr>
            <p:cNvPr id="383" name="Group 34"/>
            <p:cNvGrpSpPr>
              <a:grpSpLocks noChangeAspect="1"/>
            </p:cNvGrpSpPr>
            <p:nvPr/>
          </p:nvGrpSpPr>
          <p:grpSpPr bwMode="auto">
            <a:xfrm>
              <a:off x="5071667" y="4074937"/>
              <a:ext cx="388407" cy="258938"/>
              <a:chOff x="3180" y="2542"/>
              <a:chExt cx="282" cy="188"/>
            </a:xfrm>
            <a:solidFill>
              <a:srgbClr val="03816F"/>
            </a:solidFill>
          </p:grpSpPr>
          <p:sp>
            <p:nvSpPr>
              <p:cNvPr id="385" name="Freeform 35"/>
              <p:cNvSpPr>
                <a:spLocks noEditPoints="1"/>
              </p:cNvSpPr>
              <p:nvPr/>
            </p:nvSpPr>
            <p:spPr bwMode="auto">
              <a:xfrm>
                <a:off x="3180" y="2542"/>
                <a:ext cx="282" cy="148"/>
              </a:xfrm>
              <a:custGeom>
                <a:avLst/>
                <a:gdLst>
                  <a:gd name="T0" fmla="*/ 2846 w 3058"/>
                  <a:gd name="T1" fmla="*/ 0 h 1618"/>
                  <a:gd name="T2" fmla="*/ 213 w 3058"/>
                  <a:gd name="T3" fmla="*/ 0 h 1618"/>
                  <a:gd name="T4" fmla="*/ 0 w 3058"/>
                  <a:gd name="T5" fmla="*/ 213 h 1618"/>
                  <a:gd name="T6" fmla="*/ 0 w 3058"/>
                  <a:gd name="T7" fmla="*/ 1405 h 1618"/>
                  <a:gd name="T8" fmla="*/ 213 w 3058"/>
                  <a:gd name="T9" fmla="*/ 1618 h 1618"/>
                  <a:gd name="T10" fmla="*/ 2846 w 3058"/>
                  <a:gd name="T11" fmla="*/ 1618 h 1618"/>
                  <a:gd name="T12" fmla="*/ 3058 w 3058"/>
                  <a:gd name="T13" fmla="*/ 1405 h 1618"/>
                  <a:gd name="T14" fmla="*/ 3058 w 3058"/>
                  <a:gd name="T15" fmla="*/ 213 h 1618"/>
                  <a:gd name="T16" fmla="*/ 2846 w 3058"/>
                  <a:gd name="T17" fmla="*/ 0 h 1618"/>
                  <a:gd name="T18" fmla="*/ 2895 w 3058"/>
                  <a:gd name="T19" fmla="*/ 1405 h 1618"/>
                  <a:gd name="T20" fmla="*/ 2846 w 3058"/>
                  <a:gd name="T21" fmla="*/ 1454 h 1618"/>
                  <a:gd name="T22" fmla="*/ 2613 w 3058"/>
                  <a:gd name="T23" fmla="*/ 1454 h 1618"/>
                  <a:gd name="T24" fmla="*/ 2613 w 3058"/>
                  <a:gd name="T25" fmla="*/ 1104 h 1618"/>
                  <a:gd name="T26" fmla="*/ 2531 w 3058"/>
                  <a:gd name="T27" fmla="*/ 1022 h 1618"/>
                  <a:gd name="T28" fmla="*/ 2449 w 3058"/>
                  <a:gd name="T29" fmla="*/ 1104 h 1618"/>
                  <a:gd name="T30" fmla="*/ 2449 w 3058"/>
                  <a:gd name="T31" fmla="*/ 1454 h 1618"/>
                  <a:gd name="T32" fmla="*/ 2207 w 3058"/>
                  <a:gd name="T33" fmla="*/ 1454 h 1618"/>
                  <a:gd name="T34" fmla="*/ 2207 w 3058"/>
                  <a:gd name="T35" fmla="*/ 1221 h 1618"/>
                  <a:gd name="T36" fmla="*/ 2125 w 3058"/>
                  <a:gd name="T37" fmla="*/ 1140 h 1618"/>
                  <a:gd name="T38" fmla="*/ 2043 w 3058"/>
                  <a:gd name="T39" fmla="*/ 1221 h 1618"/>
                  <a:gd name="T40" fmla="*/ 2043 w 3058"/>
                  <a:gd name="T41" fmla="*/ 1454 h 1618"/>
                  <a:gd name="T42" fmla="*/ 1801 w 3058"/>
                  <a:gd name="T43" fmla="*/ 1454 h 1618"/>
                  <a:gd name="T44" fmla="*/ 1801 w 3058"/>
                  <a:gd name="T45" fmla="*/ 1221 h 1618"/>
                  <a:gd name="T46" fmla="*/ 1719 w 3058"/>
                  <a:gd name="T47" fmla="*/ 1140 h 1618"/>
                  <a:gd name="T48" fmla="*/ 1637 w 3058"/>
                  <a:gd name="T49" fmla="*/ 1221 h 1618"/>
                  <a:gd name="T50" fmla="*/ 1637 w 3058"/>
                  <a:gd name="T51" fmla="*/ 1454 h 1618"/>
                  <a:gd name="T52" fmla="*/ 1395 w 3058"/>
                  <a:gd name="T53" fmla="*/ 1454 h 1618"/>
                  <a:gd name="T54" fmla="*/ 1395 w 3058"/>
                  <a:gd name="T55" fmla="*/ 1221 h 1618"/>
                  <a:gd name="T56" fmla="*/ 1313 w 3058"/>
                  <a:gd name="T57" fmla="*/ 1140 h 1618"/>
                  <a:gd name="T58" fmla="*/ 1231 w 3058"/>
                  <a:gd name="T59" fmla="*/ 1221 h 1618"/>
                  <a:gd name="T60" fmla="*/ 1231 w 3058"/>
                  <a:gd name="T61" fmla="*/ 1454 h 1618"/>
                  <a:gd name="T62" fmla="*/ 989 w 3058"/>
                  <a:gd name="T63" fmla="*/ 1454 h 1618"/>
                  <a:gd name="T64" fmla="*/ 989 w 3058"/>
                  <a:gd name="T65" fmla="*/ 1221 h 1618"/>
                  <a:gd name="T66" fmla="*/ 907 w 3058"/>
                  <a:gd name="T67" fmla="*/ 1140 h 1618"/>
                  <a:gd name="T68" fmla="*/ 825 w 3058"/>
                  <a:gd name="T69" fmla="*/ 1221 h 1618"/>
                  <a:gd name="T70" fmla="*/ 825 w 3058"/>
                  <a:gd name="T71" fmla="*/ 1454 h 1618"/>
                  <a:gd name="T72" fmla="*/ 583 w 3058"/>
                  <a:gd name="T73" fmla="*/ 1454 h 1618"/>
                  <a:gd name="T74" fmla="*/ 583 w 3058"/>
                  <a:gd name="T75" fmla="*/ 1104 h 1618"/>
                  <a:gd name="T76" fmla="*/ 501 w 3058"/>
                  <a:gd name="T77" fmla="*/ 1022 h 1618"/>
                  <a:gd name="T78" fmla="*/ 419 w 3058"/>
                  <a:gd name="T79" fmla="*/ 1104 h 1618"/>
                  <a:gd name="T80" fmla="*/ 419 w 3058"/>
                  <a:gd name="T81" fmla="*/ 1454 h 1618"/>
                  <a:gd name="T82" fmla="*/ 213 w 3058"/>
                  <a:gd name="T83" fmla="*/ 1454 h 1618"/>
                  <a:gd name="T84" fmla="*/ 164 w 3058"/>
                  <a:gd name="T85" fmla="*/ 1405 h 1618"/>
                  <a:gd name="T86" fmla="*/ 164 w 3058"/>
                  <a:gd name="T87" fmla="*/ 213 h 1618"/>
                  <a:gd name="T88" fmla="*/ 213 w 3058"/>
                  <a:gd name="T89" fmla="*/ 164 h 1618"/>
                  <a:gd name="T90" fmla="*/ 2846 w 3058"/>
                  <a:gd name="T91" fmla="*/ 164 h 1618"/>
                  <a:gd name="T92" fmla="*/ 2895 w 3058"/>
                  <a:gd name="T93" fmla="*/ 213 h 1618"/>
                  <a:gd name="T94" fmla="*/ 2895 w 3058"/>
                  <a:gd name="T95" fmla="*/ 1405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58" h="1618">
                    <a:moveTo>
                      <a:pt x="2846" y="0"/>
                    </a:moveTo>
                    <a:cubicBezTo>
                      <a:pt x="213" y="0"/>
                      <a:pt x="213" y="0"/>
                      <a:pt x="213" y="0"/>
                    </a:cubicBezTo>
                    <a:cubicBezTo>
                      <a:pt x="95" y="0"/>
                      <a:pt x="0" y="95"/>
                      <a:pt x="0" y="213"/>
                    </a:cubicBezTo>
                    <a:cubicBezTo>
                      <a:pt x="0" y="1405"/>
                      <a:pt x="0" y="1405"/>
                      <a:pt x="0" y="1405"/>
                    </a:cubicBezTo>
                    <a:cubicBezTo>
                      <a:pt x="0" y="1522"/>
                      <a:pt x="95" y="1618"/>
                      <a:pt x="213" y="1618"/>
                    </a:cubicBezTo>
                    <a:cubicBezTo>
                      <a:pt x="2846" y="1618"/>
                      <a:pt x="2846" y="1618"/>
                      <a:pt x="2846" y="1618"/>
                    </a:cubicBezTo>
                    <a:cubicBezTo>
                      <a:pt x="2963" y="1618"/>
                      <a:pt x="3058" y="1522"/>
                      <a:pt x="3058" y="1405"/>
                    </a:cubicBezTo>
                    <a:cubicBezTo>
                      <a:pt x="3058" y="213"/>
                      <a:pt x="3058" y="213"/>
                      <a:pt x="3058" y="213"/>
                    </a:cubicBezTo>
                    <a:cubicBezTo>
                      <a:pt x="3058" y="95"/>
                      <a:pt x="2963" y="0"/>
                      <a:pt x="2846" y="0"/>
                    </a:cubicBezTo>
                    <a:close/>
                    <a:moveTo>
                      <a:pt x="2895" y="1405"/>
                    </a:moveTo>
                    <a:cubicBezTo>
                      <a:pt x="2895" y="1432"/>
                      <a:pt x="2873" y="1454"/>
                      <a:pt x="2846" y="1454"/>
                    </a:cubicBezTo>
                    <a:cubicBezTo>
                      <a:pt x="2613" y="1454"/>
                      <a:pt x="2613" y="1454"/>
                      <a:pt x="2613" y="1454"/>
                    </a:cubicBezTo>
                    <a:cubicBezTo>
                      <a:pt x="2613" y="1104"/>
                      <a:pt x="2613" y="1104"/>
                      <a:pt x="2613" y="1104"/>
                    </a:cubicBezTo>
                    <a:cubicBezTo>
                      <a:pt x="2613" y="1058"/>
                      <a:pt x="2576" y="1022"/>
                      <a:pt x="2531" y="1022"/>
                    </a:cubicBezTo>
                    <a:cubicBezTo>
                      <a:pt x="2486" y="1022"/>
                      <a:pt x="2449" y="1058"/>
                      <a:pt x="2449" y="1104"/>
                    </a:cubicBezTo>
                    <a:cubicBezTo>
                      <a:pt x="2449" y="1454"/>
                      <a:pt x="2449" y="1454"/>
                      <a:pt x="2449" y="1454"/>
                    </a:cubicBezTo>
                    <a:cubicBezTo>
                      <a:pt x="2207" y="1454"/>
                      <a:pt x="2207" y="1454"/>
                      <a:pt x="2207" y="1454"/>
                    </a:cubicBezTo>
                    <a:cubicBezTo>
                      <a:pt x="2207" y="1221"/>
                      <a:pt x="2207" y="1221"/>
                      <a:pt x="2207" y="1221"/>
                    </a:cubicBezTo>
                    <a:cubicBezTo>
                      <a:pt x="2207" y="1176"/>
                      <a:pt x="2170" y="1140"/>
                      <a:pt x="2125" y="1140"/>
                    </a:cubicBezTo>
                    <a:cubicBezTo>
                      <a:pt x="2080" y="1140"/>
                      <a:pt x="2043" y="1176"/>
                      <a:pt x="2043" y="1221"/>
                    </a:cubicBezTo>
                    <a:cubicBezTo>
                      <a:pt x="2043" y="1454"/>
                      <a:pt x="2043" y="1454"/>
                      <a:pt x="2043" y="1454"/>
                    </a:cubicBezTo>
                    <a:cubicBezTo>
                      <a:pt x="1801" y="1454"/>
                      <a:pt x="1801" y="1454"/>
                      <a:pt x="1801" y="1454"/>
                    </a:cubicBezTo>
                    <a:cubicBezTo>
                      <a:pt x="1801" y="1221"/>
                      <a:pt x="1801" y="1221"/>
                      <a:pt x="1801" y="1221"/>
                    </a:cubicBezTo>
                    <a:cubicBezTo>
                      <a:pt x="1801" y="1176"/>
                      <a:pt x="1764" y="1140"/>
                      <a:pt x="1719" y="1140"/>
                    </a:cubicBezTo>
                    <a:cubicBezTo>
                      <a:pt x="1674" y="1140"/>
                      <a:pt x="1637" y="1176"/>
                      <a:pt x="1637" y="1221"/>
                    </a:cubicBezTo>
                    <a:cubicBezTo>
                      <a:pt x="1637" y="1454"/>
                      <a:pt x="1637" y="1454"/>
                      <a:pt x="1637" y="1454"/>
                    </a:cubicBezTo>
                    <a:cubicBezTo>
                      <a:pt x="1395" y="1454"/>
                      <a:pt x="1395" y="1454"/>
                      <a:pt x="1395" y="1454"/>
                    </a:cubicBezTo>
                    <a:cubicBezTo>
                      <a:pt x="1395" y="1221"/>
                      <a:pt x="1395" y="1221"/>
                      <a:pt x="1395" y="1221"/>
                    </a:cubicBezTo>
                    <a:cubicBezTo>
                      <a:pt x="1395" y="1176"/>
                      <a:pt x="1358" y="1140"/>
                      <a:pt x="1313" y="1140"/>
                    </a:cubicBezTo>
                    <a:cubicBezTo>
                      <a:pt x="1268" y="1140"/>
                      <a:pt x="1231" y="1176"/>
                      <a:pt x="1231" y="1221"/>
                    </a:cubicBezTo>
                    <a:cubicBezTo>
                      <a:pt x="1231" y="1454"/>
                      <a:pt x="1231" y="1454"/>
                      <a:pt x="1231" y="1454"/>
                    </a:cubicBezTo>
                    <a:cubicBezTo>
                      <a:pt x="989" y="1454"/>
                      <a:pt x="989" y="1454"/>
                      <a:pt x="989" y="1454"/>
                    </a:cubicBezTo>
                    <a:cubicBezTo>
                      <a:pt x="989" y="1221"/>
                      <a:pt x="989" y="1221"/>
                      <a:pt x="989" y="1221"/>
                    </a:cubicBezTo>
                    <a:cubicBezTo>
                      <a:pt x="989" y="1176"/>
                      <a:pt x="952" y="1140"/>
                      <a:pt x="907" y="1140"/>
                    </a:cubicBezTo>
                    <a:cubicBezTo>
                      <a:pt x="862" y="1140"/>
                      <a:pt x="825" y="1176"/>
                      <a:pt x="825" y="1221"/>
                    </a:cubicBezTo>
                    <a:cubicBezTo>
                      <a:pt x="825" y="1454"/>
                      <a:pt x="825" y="1454"/>
                      <a:pt x="825" y="1454"/>
                    </a:cubicBezTo>
                    <a:cubicBezTo>
                      <a:pt x="583" y="1454"/>
                      <a:pt x="583" y="1454"/>
                      <a:pt x="583" y="1454"/>
                    </a:cubicBezTo>
                    <a:cubicBezTo>
                      <a:pt x="583" y="1104"/>
                      <a:pt x="583" y="1104"/>
                      <a:pt x="583" y="1104"/>
                    </a:cubicBezTo>
                    <a:cubicBezTo>
                      <a:pt x="583" y="1058"/>
                      <a:pt x="546" y="1022"/>
                      <a:pt x="501" y="1022"/>
                    </a:cubicBezTo>
                    <a:cubicBezTo>
                      <a:pt x="456" y="1022"/>
                      <a:pt x="419" y="1058"/>
                      <a:pt x="419" y="1104"/>
                    </a:cubicBezTo>
                    <a:cubicBezTo>
                      <a:pt x="419" y="1454"/>
                      <a:pt x="419" y="1454"/>
                      <a:pt x="419" y="1454"/>
                    </a:cubicBezTo>
                    <a:cubicBezTo>
                      <a:pt x="213" y="1454"/>
                      <a:pt x="213" y="1454"/>
                      <a:pt x="213" y="1454"/>
                    </a:cubicBezTo>
                    <a:cubicBezTo>
                      <a:pt x="186" y="1454"/>
                      <a:pt x="164" y="1432"/>
                      <a:pt x="164" y="1405"/>
                    </a:cubicBezTo>
                    <a:cubicBezTo>
                      <a:pt x="164" y="213"/>
                      <a:pt x="164" y="213"/>
                      <a:pt x="164" y="213"/>
                    </a:cubicBezTo>
                    <a:cubicBezTo>
                      <a:pt x="164" y="186"/>
                      <a:pt x="186" y="164"/>
                      <a:pt x="213" y="164"/>
                    </a:cubicBezTo>
                    <a:cubicBezTo>
                      <a:pt x="2846" y="164"/>
                      <a:pt x="2846" y="164"/>
                      <a:pt x="2846" y="164"/>
                    </a:cubicBezTo>
                    <a:cubicBezTo>
                      <a:pt x="2873" y="164"/>
                      <a:pt x="2895" y="186"/>
                      <a:pt x="2895" y="213"/>
                    </a:cubicBezTo>
                    <a:cubicBezTo>
                      <a:pt x="2895" y="1405"/>
                      <a:pt x="2895" y="1405"/>
                      <a:pt x="2895" y="14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6" name="Freeform 36"/>
              <p:cNvSpPr>
                <a:spLocks/>
              </p:cNvSpPr>
              <p:nvPr/>
            </p:nvSpPr>
            <p:spPr bwMode="auto">
              <a:xfrm>
                <a:off x="3219" y="2715"/>
                <a:ext cx="204" cy="15"/>
              </a:xfrm>
              <a:custGeom>
                <a:avLst/>
                <a:gdLst>
                  <a:gd name="T0" fmla="*/ 2138 w 2220"/>
                  <a:gd name="T1" fmla="*/ 0 h 164"/>
                  <a:gd name="T2" fmla="*/ 82 w 2220"/>
                  <a:gd name="T3" fmla="*/ 0 h 164"/>
                  <a:gd name="T4" fmla="*/ 0 w 2220"/>
                  <a:gd name="T5" fmla="*/ 82 h 164"/>
                  <a:gd name="T6" fmla="*/ 82 w 2220"/>
                  <a:gd name="T7" fmla="*/ 164 h 164"/>
                  <a:gd name="T8" fmla="*/ 2138 w 2220"/>
                  <a:gd name="T9" fmla="*/ 164 h 164"/>
                  <a:gd name="T10" fmla="*/ 2220 w 2220"/>
                  <a:gd name="T11" fmla="*/ 82 h 164"/>
                  <a:gd name="T12" fmla="*/ 2138 w 22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2220" h="164">
                    <a:moveTo>
                      <a:pt x="2138" y="0"/>
                    </a:moveTo>
                    <a:cubicBezTo>
                      <a:pt x="82" y="0"/>
                      <a:pt x="82" y="0"/>
                      <a:pt x="82" y="0"/>
                    </a:cubicBezTo>
                    <a:cubicBezTo>
                      <a:pt x="37" y="0"/>
                      <a:pt x="0" y="37"/>
                      <a:pt x="0" y="82"/>
                    </a:cubicBezTo>
                    <a:cubicBezTo>
                      <a:pt x="0" y="127"/>
                      <a:pt x="37" y="164"/>
                      <a:pt x="82" y="164"/>
                    </a:cubicBezTo>
                    <a:cubicBezTo>
                      <a:pt x="2138" y="164"/>
                      <a:pt x="2138" y="164"/>
                      <a:pt x="2138" y="164"/>
                    </a:cubicBezTo>
                    <a:cubicBezTo>
                      <a:pt x="2184" y="164"/>
                      <a:pt x="2220" y="127"/>
                      <a:pt x="2220" y="82"/>
                    </a:cubicBezTo>
                    <a:cubicBezTo>
                      <a:pt x="2220" y="37"/>
                      <a:pt x="2184" y="0"/>
                      <a:pt x="21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402" name="组合 401"/>
          <p:cNvGrpSpPr/>
          <p:nvPr/>
        </p:nvGrpSpPr>
        <p:grpSpPr>
          <a:xfrm>
            <a:off x="861922" y="-7296"/>
            <a:ext cx="854543" cy="1476342"/>
            <a:chOff x="10498346" y="-4103"/>
            <a:chExt cx="854543" cy="1476342"/>
          </a:xfrm>
        </p:grpSpPr>
        <p:sp>
          <p:nvSpPr>
            <p:cNvPr id="400" name="任意多边形: 形状 399"/>
            <p:cNvSpPr/>
            <p:nvPr/>
          </p:nvSpPr>
          <p:spPr>
            <a:xfrm>
              <a:off x="10498346" y="-4103"/>
              <a:ext cx="854543" cy="1035568"/>
            </a:xfrm>
            <a:custGeom>
              <a:avLst/>
              <a:gdLst>
                <a:gd name="connsiteX0" fmla="*/ 0 w 1147314"/>
                <a:gd name="connsiteY0" fmla="*/ 0 h 1895019"/>
                <a:gd name="connsiteX1" fmla="*/ 1147314 w 1147314"/>
                <a:gd name="connsiteY1" fmla="*/ 0 h 1895019"/>
                <a:gd name="connsiteX2" fmla="*/ 1147314 w 1147314"/>
                <a:gd name="connsiteY2" fmla="*/ 1895019 h 1895019"/>
                <a:gd name="connsiteX3" fmla="*/ 573657 w 1147314"/>
                <a:gd name="connsiteY3" fmla="*/ 1472238 h 1895019"/>
                <a:gd name="connsiteX4" fmla="*/ 0 w 1147314"/>
                <a:gd name="connsiteY4" fmla="*/ 1895019 h 1895019"/>
                <a:gd name="connsiteX5" fmla="*/ 0 w 1147314"/>
                <a:gd name="connsiteY5" fmla="*/ 0 h 189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7314" h="1895019">
                  <a:moveTo>
                    <a:pt x="0" y="0"/>
                  </a:moveTo>
                  <a:lnTo>
                    <a:pt x="1147314" y="0"/>
                  </a:lnTo>
                  <a:lnTo>
                    <a:pt x="1147314" y="1895019"/>
                  </a:lnTo>
                  <a:lnTo>
                    <a:pt x="573657" y="1472238"/>
                  </a:lnTo>
                  <a:lnTo>
                    <a:pt x="0" y="1895019"/>
                  </a:lnTo>
                  <a:lnTo>
                    <a:pt x="0" y="0"/>
                  </a:ln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6" name="任意多边形: 形状 395"/>
            <p:cNvSpPr/>
            <p:nvPr/>
          </p:nvSpPr>
          <p:spPr>
            <a:xfrm>
              <a:off x="10498346" y="436671"/>
              <a:ext cx="854543" cy="1035568"/>
            </a:xfrm>
            <a:custGeom>
              <a:avLst/>
              <a:gdLst>
                <a:gd name="connsiteX0" fmla="*/ 0 w 1147314"/>
                <a:gd name="connsiteY0" fmla="*/ 0 h 1895019"/>
                <a:gd name="connsiteX1" fmla="*/ 1147314 w 1147314"/>
                <a:gd name="connsiteY1" fmla="*/ 0 h 1895019"/>
                <a:gd name="connsiteX2" fmla="*/ 1147314 w 1147314"/>
                <a:gd name="connsiteY2" fmla="*/ 1895019 h 1895019"/>
                <a:gd name="connsiteX3" fmla="*/ 573657 w 1147314"/>
                <a:gd name="connsiteY3" fmla="*/ 1472238 h 1895019"/>
                <a:gd name="connsiteX4" fmla="*/ 0 w 1147314"/>
                <a:gd name="connsiteY4" fmla="*/ 1895019 h 1895019"/>
                <a:gd name="connsiteX5" fmla="*/ 0 w 1147314"/>
                <a:gd name="connsiteY5" fmla="*/ 0 h 189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7314" h="1895019">
                  <a:moveTo>
                    <a:pt x="0" y="0"/>
                  </a:moveTo>
                  <a:lnTo>
                    <a:pt x="1147314" y="0"/>
                  </a:lnTo>
                  <a:lnTo>
                    <a:pt x="1147314" y="1895019"/>
                  </a:lnTo>
                  <a:lnTo>
                    <a:pt x="573657" y="1472238"/>
                  </a:lnTo>
                  <a:lnTo>
                    <a:pt x="0" y="1895019"/>
                  </a:lnTo>
                  <a:lnTo>
                    <a:pt x="0" y="0"/>
                  </a:ln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8" name="文本框 397"/>
            <p:cNvSpPr txBox="1"/>
            <p:nvPr/>
          </p:nvSpPr>
          <p:spPr>
            <a:xfrm>
              <a:off x="10574125" y="128445"/>
              <a:ext cx="677108" cy="954107"/>
            </a:xfrm>
            <a:prstGeom prst="rect">
              <a:avLst/>
            </a:prstGeom>
            <a:noFill/>
          </p:spPr>
          <p:txBody>
            <a:bodyPr vert="eaVert" wrap="square" rtlCol="0">
              <a:spAutoFit/>
            </a:bodyPr>
            <a:lstStyle/>
            <a:p>
              <a:r>
                <a:rPr lang="en-US" altLang="zh-CN" sz="1600" dirty="0">
                  <a:solidFill>
                    <a:schemeClr val="bg1"/>
                  </a:solidFill>
                </a:rPr>
                <a:t>CONTENTS</a:t>
              </a:r>
              <a:endParaRPr lang="zh-CN" altLang="en-US" sz="1600" dirty="0">
                <a:solidFill>
                  <a:schemeClr val="bg1"/>
                </a:solidFill>
              </a:endParaRPr>
            </a:p>
          </p:txBody>
        </p:sp>
        <p:sp>
          <p:nvSpPr>
            <p:cNvPr id="399" name="文本框 398"/>
            <p:cNvSpPr txBox="1"/>
            <p:nvPr/>
          </p:nvSpPr>
          <p:spPr>
            <a:xfrm>
              <a:off x="10585139" y="436671"/>
              <a:ext cx="430887" cy="954107"/>
            </a:xfrm>
            <a:prstGeom prst="rect">
              <a:avLst/>
            </a:prstGeom>
            <a:noFill/>
          </p:spPr>
          <p:txBody>
            <a:bodyPr vert="eaVert" wrap="square" rtlCol="0">
              <a:spAutoFit/>
            </a:bodyPr>
            <a:lstStyle/>
            <a:p>
              <a:r>
                <a:rPr lang="zh-CN" altLang="en-US" sz="1600" dirty="0">
                  <a:solidFill>
                    <a:schemeClr val="bg1"/>
                  </a:solidFill>
                </a:rPr>
                <a:t>目 录</a:t>
              </a:r>
            </a:p>
          </p:txBody>
        </p:sp>
      </p:grpSp>
    </p:spTree>
    <p:custDataLst>
      <p:tags r:id="rId1"/>
    </p:custDataLst>
    <p:extLst>
      <p:ext uri="{BB962C8B-B14F-4D97-AF65-F5344CB8AC3E}">
        <p14:creationId xmlns:p14="http://schemas.microsoft.com/office/powerpoint/2010/main" val="3942770066"/>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402"/>
                                        </p:tgtEl>
                                        <p:attrNameLst>
                                          <p:attrName>style.visibility</p:attrName>
                                        </p:attrNameLst>
                                      </p:cBhvr>
                                      <p:to>
                                        <p:strVal val="visible"/>
                                      </p:to>
                                    </p:set>
                                    <p:anim calcmode="lin" valueType="num">
                                      <p:cBhvr additive="base">
                                        <p:cTn id="7" dur="500"/>
                                        <p:tgtEl>
                                          <p:spTgt spid="402"/>
                                        </p:tgtEl>
                                        <p:attrNameLst>
                                          <p:attrName>ppt_y</p:attrName>
                                        </p:attrNameLst>
                                      </p:cBhvr>
                                      <p:tavLst>
                                        <p:tav tm="0">
                                          <p:val>
                                            <p:strVal val="#ppt_y-#ppt_h*1.125000"/>
                                          </p:val>
                                        </p:tav>
                                        <p:tav tm="100000">
                                          <p:val>
                                            <p:strVal val="#ppt_y"/>
                                          </p:val>
                                        </p:tav>
                                      </p:tavLst>
                                    </p:anim>
                                    <p:animEffect transition="in" filter="wipe(down)">
                                      <p:cBhvr>
                                        <p:cTn id="8" dur="500"/>
                                        <p:tgtEl>
                                          <p:spTgt spid="402"/>
                                        </p:tgtEl>
                                      </p:cBhvr>
                                    </p:animEffect>
                                  </p:childTnLst>
                                </p:cTn>
                              </p:par>
                            </p:childTnLst>
                          </p:cTn>
                        </p:par>
                        <p:par>
                          <p:cTn id="9" fill="hold">
                            <p:stCondLst>
                              <p:cond delay="500"/>
                            </p:stCondLst>
                            <p:childTnLst>
                              <p:par>
                                <p:cTn id="10" presetID="2" presetClass="entr" presetSubtype="2" decel="100000" fill="hold" nodeType="afterEffect">
                                  <p:stCondLst>
                                    <p:cond delay="0"/>
                                  </p:stCondLst>
                                  <p:childTnLst>
                                    <p:set>
                                      <p:cBhvr>
                                        <p:cTn id="11" dur="1" fill="hold">
                                          <p:stCondLst>
                                            <p:cond delay="0"/>
                                          </p:stCondLst>
                                        </p:cTn>
                                        <p:tgtEl>
                                          <p:spTgt spid="283"/>
                                        </p:tgtEl>
                                        <p:attrNameLst>
                                          <p:attrName>style.visibility</p:attrName>
                                        </p:attrNameLst>
                                      </p:cBhvr>
                                      <p:to>
                                        <p:strVal val="visible"/>
                                      </p:to>
                                    </p:set>
                                    <p:anim calcmode="lin" valueType="num">
                                      <p:cBhvr additive="base">
                                        <p:cTn id="12" dur="750" fill="hold"/>
                                        <p:tgtEl>
                                          <p:spTgt spid="283"/>
                                        </p:tgtEl>
                                        <p:attrNameLst>
                                          <p:attrName>ppt_x</p:attrName>
                                        </p:attrNameLst>
                                      </p:cBhvr>
                                      <p:tavLst>
                                        <p:tav tm="0">
                                          <p:val>
                                            <p:strVal val="1+#ppt_w/2"/>
                                          </p:val>
                                        </p:tav>
                                        <p:tav tm="100000">
                                          <p:val>
                                            <p:strVal val="#ppt_x"/>
                                          </p:val>
                                        </p:tav>
                                      </p:tavLst>
                                    </p:anim>
                                    <p:anim calcmode="lin" valueType="num">
                                      <p:cBhvr additive="base">
                                        <p:cTn id="13" dur="750" fill="hold"/>
                                        <p:tgtEl>
                                          <p:spTgt spid="283"/>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2" presetClass="entr" presetSubtype="2" decel="100000" fill="hold" nodeType="afterEffect">
                                  <p:stCondLst>
                                    <p:cond delay="0"/>
                                  </p:stCondLst>
                                  <p:childTnLst>
                                    <p:set>
                                      <p:cBhvr>
                                        <p:cTn id="16" dur="1" fill="hold">
                                          <p:stCondLst>
                                            <p:cond delay="0"/>
                                          </p:stCondLst>
                                        </p:cTn>
                                        <p:tgtEl>
                                          <p:spTgt spid="391"/>
                                        </p:tgtEl>
                                        <p:attrNameLst>
                                          <p:attrName>style.visibility</p:attrName>
                                        </p:attrNameLst>
                                      </p:cBhvr>
                                      <p:to>
                                        <p:strVal val="visible"/>
                                      </p:to>
                                    </p:set>
                                    <p:anim calcmode="lin" valueType="num">
                                      <p:cBhvr additive="base">
                                        <p:cTn id="17" dur="750" fill="hold"/>
                                        <p:tgtEl>
                                          <p:spTgt spid="391"/>
                                        </p:tgtEl>
                                        <p:attrNameLst>
                                          <p:attrName>ppt_x</p:attrName>
                                        </p:attrNameLst>
                                      </p:cBhvr>
                                      <p:tavLst>
                                        <p:tav tm="0">
                                          <p:val>
                                            <p:strVal val="1+#ppt_w/2"/>
                                          </p:val>
                                        </p:tav>
                                        <p:tav tm="100000">
                                          <p:val>
                                            <p:strVal val="#ppt_x"/>
                                          </p:val>
                                        </p:tav>
                                      </p:tavLst>
                                    </p:anim>
                                    <p:anim calcmode="lin" valueType="num">
                                      <p:cBhvr additive="base">
                                        <p:cTn id="18" dur="750" fill="hold"/>
                                        <p:tgtEl>
                                          <p:spTgt spid="391"/>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2" decel="100000" fill="hold" nodeType="afterEffect">
                                  <p:stCondLst>
                                    <p:cond delay="0"/>
                                  </p:stCondLst>
                                  <p:childTnLst>
                                    <p:set>
                                      <p:cBhvr>
                                        <p:cTn id="21" dur="1" fill="hold">
                                          <p:stCondLst>
                                            <p:cond delay="0"/>
                                          </p:stCondLst>
                                        </p:cTn>
                                        <p:tgtEl>
                                          <p:spTgt spid="389"/>
                                        </p:tgtEl>
                                        <p:attrNameLst>
                                          <p:attrName>style.visibility</p:attrName>
                                        </p:attrNameLst>
                                      </p:cBhvr>
                                      <p:to>
                                        <p:strVal val="visible"/>
                                      </p:to>
                                    </p:set>
                                    <p:anim calcmode="lin" valueType="num">
                                      <p:cBhvr additive="base">
                                        <p:cTn id="22" dur="750" fill="hold"/>
                                        <p:tgtEl>
                                          <p:spTgt spid="389"/>
                                        </p:tgtEl>
                                        <p:attrNameLst>
                                          <p:attrName>ppt_x</p:attrName>
                                        </p:attrNameLst>
                                      </p:cBhvr>
                                      <p:tavLst>
                                        <p:tav tm="0">
                                          <p:val>
                                            <p:strVal val="1+#ppt_w/2"/>
                                          </p:val>
                                        </p:tav>
                                        <p:tav tm="100000">
                                          <p:val>
                                            <p:strVal val="#ppt_x"/>
                                          </p:val>
                                        </p:tav>
                                      </p:tavLst>
                                    </p:anim>
                                    <p:anim calcmode="lin" valueType="num">
                                      <p:cBhvr additive="base">
                                        <p:cTn id="23" dur="750" fill="hold"/>
                                        <p:tgtEl>
                                          <p:spTgt spid="389"/>
                                        </p:tgtEl>
                                        <p:attrNameLst>
                                          <p:attrName>ppt_y</p:attrName>
                                        </p:attrNameLst>
                                      </p:cBhvr>
                                      <p:tavLst>
                                        <p:tav tm="0">
                                          <p:val>
                                            <p:strVal val="#ppt_y"/>
                                          </p:val>
                                        </p:tav>
                                        <p:tav tm="100000">
                                          <p:val>
                                            <p:strVal val="#ppt_y"/>
                                          </p:val>
                                        </p:tav>
                                      </p:tavLst>
                                    </p:anim>
                                  </p:childTnLst>
                                </p:cTn>
                              </p:par>
                            </p:childTnLst>
                          </p:cTn>
                        </p:par>
                        <p:par>
                          <p:cTn id="24" fill="hold">
                            <p:stCondLst>
                              <p:cond delay="2750"/>
                            </p:stCondLst>
                            <p:childTnLst>
                              <p:par>
                                <p:cTn id="25" presetID="2" presetClass="entr" presetSubtype="2" decel="100000" fill="hold" nodeType="afterEffect">
                                  <p:stCondLst>
                                    <p:cond delay="0"/>
                                  </p:stCondLst>
                                  <p:childTnLst>
                                    <p:set>
                                      <p:cBhvr>
                                        <p:cTn id="26" dur="1" fill="hold">
                                          <p:stCondLst>
                                            <p:cond delay="0"/>
                                          </p:stCondLst>
                                        </p:cTn>
                                        <p:tgtEl>
                                          <p:spTgt spid="387"/>
                                        </p:tgtEl>
                                        <p:attrNameLst>
                                          <p:attrName>style.visibility</p:attrName>
                                        </p:attrNameLst>
                                      </p:cBhvr>
                                      <p:to>
                                        <p:strVal val="visible"/>
                                      </p:to>
                                    </p:set>
                                    <p:anim calcmode="lin" valueType="num">
                                      <p:cBhvr additive="base">
                                        <p:cTn id="27" dur="750" fill="hold"/>
                                        <p:tgtEl>
                                          <p:spTgt spid="387"/>
                                        </p:tgtEl>
                                        <p:attrNameLst>
                                          <p:attrName>ppt_x</p:attrName>
                                        </p:attrNameLst>
                                      </p:cBhvr>
                                      <p:tavLst>
                                        <p:tav tm="0">
                                          <p:val>
                                            <p:strVal val="1+#ppt_w/2"/>
                                          </p:val>
                                        </p:tav>
                                        <p:tav tm="100000">
                                          <p:val>
                                            <p:strVal val="#ppt_x"/>
                                          </p:val>
                                        </p:tav>
                                      </p:tavLst>
                                    </p:anim>
                                    <p:anim calcmode="lin" valueType="num">
                                      <p:cBhvr additive="base">
                                        <p:cTn id="28" dur="750" fill="hold"/>
                                        <p:tgtEl>
                                          <p:spTgt spid="387"/>
                                        </p:tgtEl>
                                        <p:attrNameLst>
                                          <p:attrName>ppt_y</p:attrName>
                                        </p:attrNameLst>
                                      </p:cBhvr>
                                      <p:tavLst>
                                        <p:tav tm="0">
                                          <p:val>
                                            <p:strVal val="#ppt_y"/>
                                          </p:val>
                                        </p:tav>
                                        <p:tav tm="100000">
                                          <p:val>
                                            <p:strVal val="#ppt_y"/>
                                          </p:val>
                                        </p:tav>
                                      </p:tavLst>
                                    </p:anim>
                                  </p:childTnLst>
                                </p:cTn>
                              </p:par>
                            </p:childTnLst>
                          </p:cTn>
                        </p:par>
                        <p:par>
                          <p:cTn id="29" fill="hold">
                            <p:stCondLst>
                              <p:cond delay="3500"/>
                            </p:stCondLst>
                            <p:childTnLst>
                              <p:par>
                                <p:cTn id="30" presetID="2" presetClass="entr" presetSubtype="2" decel="100000" fill="hold" nodeType="afterEffect">
                                  <p:stCondLst>
                                    <p:cond delay="0"/>
                                  </p:stCondLst>
                                  <p:childTnLst>
                                    <p:set>
                                      <p:cBhvr>
                                        <p:cTn id="31" dur="1" fill="hold">
                                          <p:stCondLst>
                                            <p:cond delay="0"/>
                                          </p:stCondLst>
                                        </p:cTn>
                                        <p:tgtEl>
                                          <p:spTgt spid="388"/>
                                        </p:tgtEl>
                                        <p:attrNameLst>
                                          <p:attrName>style.visibility</p:attrName>
                                        </p:attrNameLst>
                                      </p:cBhvr>
                                      <p:to>
                                        <p:strVal val="visible"/>
                                      </p:to>
                                    </p:set>
                                    <p:anim calcmode="lin" valueType="num">
                                      <p:cBhvr additive="base">
                                        <p:cTn id="32" dur="750" fill="hold"/>
                                        <p:tgtEl>
                                          <p:spTgt spid="388"/>
                                        </p:tgtEl>
                                        <p:attrNameLst>
                                          <p:attrName>ppt_x</p:attrName>
                                        </p:attrNameLst>
                                      </p:cBhvr>
                                      <p:tavLst>
                                        <p:tav tm="0">
                                          <p:val>
                                            <p:strVal val="1+#ppt_w/2"/>
                                          </p:val>
                                        </p:tav>
                                        <p:tav tm="100000">
                                          <p:val>
                                            <p:strVal val="#ppt_x"/>
                                          </p:val>
                                        </p:tav>
                                      </p:tavLst>
                                    </p:anim>
                                    <p:anim calcmode="lin" valueType="num">
                                      <p:cBhvr additive="base">
                                        <p:cTn id="33" dur="750" fill="hold"/>
                                        <p:tgtEl>
                                          <p:spTgt spid="3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贰</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1620957"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主要做法</a:t>
            </a:r>
          </a:p>
        </p:txBody>
      </p:sp>
      <p:grpSp>
        <p:nvGrpSpPr>
          <p:cNvPr id="51" name="组合 50"/>
          <p:cNvGrpSpPr/>
          <p:nvPr/>
        </p:nvGrpSpPr>
        <p:grpSpPr>
          <a:xfrm>
            <a:off x="1329640" y="1224955"/>
            <a:ext cx="6632257" cy="568597"/>
            <a:chOff x="7433188" y="2551594"/>
            <a:chExt cx="3091245" cy="902898"/>
          </a:xfrm>
        </p:grpSpPr>
        <p:sp>
          <p:nvSpPr>
            <p:cNvPr id="53"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4" name="圆角矩形 4"/>
            <p:cNvSpPr/>
            <p:nvPr/>
          </p:nvSpPr>
          <p:spPr>
            <a:xfrm>
              <a:off x="7444697" y="2631007"/>
              <a:ext cx="3065988" cy="566175"/>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5" name="椭圆 54"/>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椭圆 55"/>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57" name="图片 56"/>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52" name="文本框 51"/>
          <p:cNvSpPr txBox="1"/>
          <p:nvPr/>
        </p:nvSpPr>
        <p:spPr>
          <a:xfrm>
            <a:off x="1323711" y="1343663"/>
            <a:ext cx="6056466" cy="338554"/>
          </a:xfrm>
          <a:prstGeom prst="rect">
            <a:avLst/>
          </a:prstGeom>
          <a:noFill/>
        </p:spPr>
        <p:txBody>
          <a:bodyPr wrap="none" rtlCol="0">
            <a:spAutoFit/>
          </a:bodyPr>
          <a:lstStyle/>
          <a:p>
            <a:pPr lvl="0"/>
            <a:r>
              <a:rPr lang="zh-CN" altLang="en-US" sz="1600" b="1" kern="0" dirty="0">
                <a:solidFill>
                  <a:schemeClr val="bg1"/>
                </a:solidFill>
                <a:latin typeface="微软雅黑" panose="020B0503020204020204" pitchFamily="34" charset="-122"/>
              </a:rPr>
              <a:t>（</a:t>
            </a:r>
            <a:r>
              <a:rPr lang="en-US" altLang="zh-CN" sz="1600" b="1" kern="0" dirty="0">
                <a:solidFill>
                  <a:schemeClr val="bg1"/>
                </a:solidFill>
                <a:latin typeface="微软雅黑" panose="020B0503020204020204" pitchFamily="34" charset="-122"/>
              </a:rPr>
              <a:t>4</a:t>
            </a:r>
            <a:r>
              <a:rPr lang="zh-CN" altLang="en-US" sz="1600" b="1" kern="0" dirty="0">
                <a:solidFill>
                  <a:schemeClr val="bg1"/>
                </a:solidFill>
                <a:latin typeface="微软雅黑" panose="020B0503020204020204" pitchFamily="34" charset="-122"/>
              </a:rPr>
              <a:t>）末端原因四：添加合适的原因标题原因添加合适的原因合适</a:t>
            </a:r>
          </a:p>
        </p:txBody>
      </p:sp>
      <p:grpSp>
        <p:nvGrpSpPr>
          <p:cNvPr id="44" name="组合 43"/>
          <p:cNvGrpSpPr/>
          <p:nvPr/>
        </p:nvGrpSpPr>
        <p:grpSpPr>
          <a:xfrm>
            <a:off x="8012216" y="1316422"/>
            <a:ext cx="3251117" cy="4510637"/>
            <a:chOff x="8012216" y="1316422"/>
            <a:chExt cx="3251117" cy="4510637"/>
          </a:xfrm>
        </p:grpSpPr>
        <p:sp>
          <p:nvSpPr>
            <p:cNvPr id="20" name="矩形 19"/>
            <p:cNvSpPr/>
            <p:nvPr/>
          </p:nvSpPr>
          <p:spPr>
            <a:xfrm>
              <a:off x="8012216" y="1316422"/>
              <a:ext cx="2262158" cy="369332"/>
            </a:xfrm>
            <a:prstGeom prst="rect">
              <a:avLst/>
            </a:prstGeom>
          </p:spPr>
          <p:txBody>
            <a:bodyPr wrap="none">
              <a:spAutoFit/>
            </a:bodyPr>
            <a:lstStyle/>
            <a:p>
              <a:pPr lvl="0"/>
              <a:r>
                <a:rPr lang="zh-CN" altLang="en-US" b="1" dirty="0">
                  <a:solidFill>
                    <a:srgbClr val="049A86"/>
                  </a:solidFill>
                </a:rPr>
                <a:t>确认方法：调查分析</a:t>
              </a:r>
            </a:p>
          </p:txBody>
        </p:sp>
        <p:grpSp>
          <p:nvGrpSpPr>
            <p:cNvPr id="43" name="组合 42"/>
            <p:cNvGrpSpPr/>
            <p:nvPr/>
          </p:nvGrpSpPr>
          <p:grpSpPr>
            <a:xfrm>
              <a:off x="10274371" y="1487865"/>
              <a:ext cx="988962" cy="4339194"/>
              <a:chOff x="10223212" y="1453238"/>
              <a:chExt cx="950514" cy="4339194"/>
            </a:xfrm>
          </p:grpSpPr>
          <p:cxnSp>
            <p:nvCxnSpPr>
              <p:cNvPr id="34" name="直接连接符 33"/>
              <p:cNvCxnSpPr>
                <a:cxnSpLocks/>
                <a:stCxn id="20" idx="3"/>
              </p:cNvCxnSpPr>
              <p:nvPr/>
            </p:nvCxnSpPr>
            <p:spPr>
              <a:xfrm flipV="1">
                <a:off x="10223212" y="1453239"/>
                <a:ext cx="950514" cy="13222"/>
              </a:xfrm>
              <a:prstGeom prst="line">
                <a:avLst/>
              </a:prstGeom>
              <a:ln>
                <a:solidFill>
                  <a:srgbClr val="049A86"/>
                </a:solidFill>
                <a:prstDash val="sysDash"/>
                <a:headEnd type="oval"/>
                <a:tailEnd type="none"/>
              </a:ln>
            </p:spPr>
            <p:style>
              <a:lnRef idx="1">
                <a:schemeClr val="accent1"/>
              </a:lnRef>
              <a:fillRef idx="0">
                <a:schemeClr val="accent1"/>
              </a:fillRef>
              <a:effectRef idx="0">
                <a:schemeClr val="accent1"/>
              </a:effectRef>
              <a:fontRef idx="minor">
                <a:schemeClr val="tx1"/>
              </a:fontRef>
            </p:style>
          </p:cxnSp>
          <p:cxnSp>
            <p:nvCxnSpPr>
              <p:cNvPr id="63" name="直接连接符 62"/>
              <p:cNvCxnSpPr>
                <a:cxnSpLocks/>
              </p:cNvCxnSpPr>
              <p:nvPr/>
            </p:nvCxnSpPr>
            <p:spPr>
              <a:xfrm>
                <a:off x="11173726" y="1453238"/>
                <a:ext cx="0" cy="4339194"/>
              </a:xfrm>
              <a:prstGeom prst="line">
                <a:avLst/>
              </a:prstGeom>
              <a:ln>
                <a:solidFill>
                  <a:srgbClr val="049A86"/>
                </a:solidFill>
                <a:prstDash val="sysDash"/>
                <a:tailEnd type="oval"/>
              </a:ln>
            </p:spPr>
            <p:style>
              <a:lnRef idx="1">
                <a:schemeClr val="accent1"/>
              </a:lnRef>
              <a:fillRef idx="0">
                <a:schemeClr val="accent1"/>
              </a:fillRef>
              <a:effectRef idx="0">
                <a:schemeClr val="accent1"/>
              </a:effectRef>
              <a:fontRef idx="minor">
                <a:schemeClr val="tx1"/>
              </a:fontRef>
            </p:style>
          </p:cxnSp>
        </p:grpSp>
      </p:grpSp>
      <p:grpSp>
        <p:nvGrpSpPr>
          <p:cNvPr id="16" name="组合 15"/>
          <p:cNvGrpSpPr/>
          <p:nvPr/>
        </p:nvGrpSpPr>
        <p:grpSpPr>
          <a:xfrm>
            <a:off x="1664194" y="2136569"/>
            <a:ext cx="2018185" cy="2078010"/>
            <a:chOff x="1664194" y="2136569"/>
            <a:chExt cx="2018185" cy="2078010"/>
          </a:xfrm>
        </p:grpSpPr>
        <p:sp>
          <p:nvSpPr>
            <p:cNvPr id="14" name="矩形: 对角圆角 13"/>
            <p:cNvSpPr/>
            <p:nvPr/>
          </p:nvSpPr>
          <p:spPr>
            <a:xfrm>
              <a:off x="1664194" y="2136569"/>
              <a:ext cx="2018185" cy="2018185"/>
            </a:xfrm>
            <a:prstGeom prst="round2DiagRect">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algn="ctr"/>
              <a:endParaRPr lang="zh-CN" altLang="en-US" sz="1600" kern="0">
                <a:solidFill>
                  <a:prstClr val="white"/>
                </a:solidFill>
                <a:latin typeface="Calibri"/>
                <a:ea typeface="宋体" panose="02010600030101010101" pitchFamily="2" charset="-122"/>
              </a:endParaRPr>
            </a:p>
          </p:txBody>
        </p:sp>
        <p:sp>
          <p:nvSpPr>
            <p:cNvPr id="80" name="矩形: 对角圆角 79"/>
            <p:cNvSpPr/>
            <p:nvPr/>
          </p:nvSpPr>
          <p:spPr>
            <a:xfrm>
              <a:off x="1696444" y="2194763"/>
              <a:ext cx="1936575" cy="1924953"/>
            </a:xfrm>
            <a:prstGeom prst="round2DiagRect">
              <a:avLst/>
            </a:prstGeom>
            <a:gradFill flip="none" rotWithShape="1">
              <a:gsLst>
                <a:gs pos="44000">
                  <a:srgbClr val="049A86">
                    <a:alpha val="0"/>
                  </a:srgbClr>
                </a:gs>
                <a:gs pos="100000">
                  <a:schemeClr val="bg1">
                    <a:alpha val="51000"/>
                  </a:schemeClr>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p:spPr>
          <p:txBody>
            <a:bodyPr rtlCol="0" anchor="ctr"/>
            <a:lstStyle/>
            <a:p>
              <a:pPr algn="ctr"/>
              <a:endParaRPr lang="zh-CN" altLang="en-US" sz="1600" kern="0">
                <a:solidFill>
                  <a:prstClr val="white"/>
                </a:solidFill>
                <a:latin typeface="Calibri"/>
                <a:ea typeface="宋体" panose="02010600030101010101" pitchFamily="2" charset="-122"/>
              </a:endParaRPr>
            </a:p>
          </p:txBody>
        </p:sp>
        <p:pic>
          <p:nvPicPr>
            <p:cNvPr id="81" name="图片 80"/>
            <p:cNvPicPr>
              <a:picLocks noChangeAspect="1"/>
            </p:cNvPicPr>
            <p:nvPr/>
          </p:nvPicPr>
          <p:blipFill>
            <a:blip r:embed="rId4"/>
            <a:stretch>
              <a:fillRect/>
            </a:stretch>
          </p:blipFill>
          <p:spPr>
            <a:xfrm rot="5400000">
              <a:off x="1680888" y="2199850"/>
              <a:ext cx="265490" cy="234378"/>
            </a:xfrm>
            <a:prstGeom prst="rect">
              <a:avLst/>
            </a:prstGeom>
            <a:gradFill flip="none" rotWithShape="1">
              <a:gsLst>
                <a:gs pos="0">
                  <a:schemeClr val="bg1"/>
                </a:gs>
                <a:gs pos="100000">
                  <a:srgbClr val="049A86">
                    <a:alpha val="0"/>
                  </a:srgbClr>
                </a:gs>
              </a:gsLst>
              <a:path path="shape">
                <a:fillToRect l="50000" t="50000" r="50000" b="50000"/>
              </a:path>
              <a:tileRect/>
            </a:gradFill>
          </p:spPr>
        </p:pic>
        <p:pic>
          <p:nvPicPr>
            <p:cNvPr id="82" name="图片 81"/>
            <p:cNvPicPr>
              <a:picLocks noChangeAspect="1"/>
            </p:cNvPicPr>
            <p:nvPr/>
          </p:nvPicPr>
          <p:blipFill>
            <a:blip r:embed="rId4"/>
            <a:stretch>
              <a:fillRect/>
            </a:stretch>
          </p:blipFill>
          <p:spPr>
            <a:xfrm rot="5400000">
              <a:off x="3460139" y="3952417"/>
              <a:ext cx="155325" cy="137123"/>
            </a:xfrm>
            <a:prstGeom prst="rect">
              <a:avLst/>
            </a:prstGeom>
            <a:gradFill flip="none" rotWithShape="1">
              <a:gsLst>
                <a:gs pos="0">
                  <a:schemeClr val="bg1"/>
                </a:gs>
                <a:gs pos="100000">
                  <a:srgbClr val="049A86">
                    <a:alpha val="0"/>
                  </a:srgbClr>
                </a:gs>
              </a:gsLst>
              <a:path path="shape">
                <a:fillToRect l="50000" t="50000" r="50000" b="50000"/>
              </a:path>
              <a:tileRect/>
            </a:gradFill>
          </p:spPr>
        </p:pic>
        <p:sp>
          <p:nvSpPr>
            <p:cNvPr id="83" name="矩形 82"/>
            <p:cNvSpPr/>
            <p:nvPr/>
          </p:nvSpPr>
          <p:spPr>
            <a:xfrm>
              <a:off x="1745804" y="2460253"/>
              <a:ext cx="1936575" cy="1754326"/>
            </a:xfrm>
            <a:prstGeom prst="rect">
              <a:avLst/>
            </a:prstGeom>
          </p:spPr>
          <p:txBody>
            <a:bodyPr wrap="square">
              <a:spAutoFit/>
            </a:bodyPr>
            <a:lstStyle/>
            <a:p>
              <a:r>
                <a:rPr lang="zh-CN" altLang="en-US" dirty="0">
                  <a:solidFill>
                    <a:schemeClr val="bg1"/>
                  </a:solidFill>
                </a:rPr>
                <a:t>单击此处单击此处添加合适的描述描述添加单击此处添加合适的描述描述添加</a:t>
              </a:r>
            </a:p>
            <a:p>
              <a:endParaRPr lang="zh-CN" altLang="en-US" dirty="0">
                <a:solidFill>
                  <a:schemeClr val="bg1"/>
                </a:solidFill>
              </a:endParaRPr>
            </a:p>
          </p:txBody>
        </p:sp>
      </p:grpSp>
      <p:grpSp>
        <p:nvGrpSpPr>
          <p:cNvPr id="84" name="组合 83"/>
          <p:cNvGrpSpPr/>
          <p:nvPr/>
        </p:nvGrpSpPr>
        <p:grpSpPr>
          <a:xfrm>
            <a:off x="4223165" y="2083883"/>
            <a:ext cx="2050435" cy="2018185"/>
            <a:chOff x="1664194" y="2136569"/>
            <a:chExt cx="2050435" cy="2018185"/>
          </a:xfrm>
        </p:grpSpPr>
        <p:sp>
          <p:nvSpPr>
            <p:cNvPr id="85" name="矩形: 对角圆角 84"/>
            <p:cNvSpPr/>
            <p:nvPr/>
          </p:nvSpPr>
          <p:spPr>
            <a:xfrm>
              <a:off x="1664194" y="2136569"/>
              <a:ext cx="2018185" cy="2018185"/>
            </a:xfrm>
            <a:prstGeom prst="round2DiagRect">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algn="ctr"/>
              <a:endParaRPr lang="zh-CN" altLang="en-US" sz="1600" kern="0">
                <a:solidFill>
                  <a:prstClr val="white"/>
                </a:solidFill>
                <a:latin typeface="Calibri"/>
                <a:ea typeface="宋体" panose="02010600030101010101" pitchFamily="2" charset="-122"/>
              </a:endParaRPr>
            </a:p>
          </p:txBody>
        </p:sp>
        <p:sp>
          <p:nvSpPr>
            <p:cNvPr id="86" name="矩形: 对角圆角 85"/>
            <p:cNvSpPr/>
            <p:nvPr/>
          </p:nvSpPr>
          <p:spPr>
            <a:xfrm>
              <a:off x="1696444" y="2194763"/>
              <a:ext cx="1936575" cy="1924953"/>
            </a:xfrm>
            <a:prstGeom prst="round2DiagRect">
              <a:avLst/>
            </a:prstGeom>
            <a:gradFill flip="none" rotWithShape="1">
              <a:gsLst>
                <a:gs pos="44000">
                  <a:srgbClr val="049A86">
                    <a:alpha val="0"/>
                  </a:srgbClr>
                </a:gs>
                <a:gs pos="100000">
                  <a:schemeClr val="bg1">
                    <a:alpha val="51000"/>
                  </a:schemeClr>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p:spPr>
          <p:txBody>
            <a:bodyPr rtlCol="0" anchor="ctr"/>
            <a:lstStyle/>
            <a:p>
              <a:pPr algn="ctr"/>
              <a:endParaRPr lang="zh-CN" altLang="en-US" sz="1600" kern="0">
                <a:solidFill>
                  <a:prstClr val="white"/>
                </a:solidFill>
                <a:latin typeface="Calibri"/>
                <a:ea typeface="宋体" panose="02010600030101010101" pitchFamily="2" charset="-122"/>
              </a:endParaRPr>
            </a:p>
          </p:txBody>
        </p:sp>
        <p:pic>
          <p:nvPicPr>
            <p:cNvPr id="87" name="图片 86"/>
            <p:cNvPicPr>
              <a:picLocks noChangeAspect="1"/>
            </p:cNvPicPr>
            <p:nvPr/>
          </p:nvPicPr>
          <p:blipFill>
            <a:blip r:embed="rId4"/>
            <a:stretch>
              <a:fillRect/>
            </a:stretch>
          </p:blipFill>
          <p:spPr>
            <a:xfrm rot="5400000">
              <a:off x="1680888" y="2199850"/>
              <a:ext cx="265490" cy="234378"/>
            </a:xfrm>
            <a:prstGeom prst="rect">
              <a:avLst/>
            </a:prstGeom>
            <a:gradFill flip="none" rotWithShape="1">
              <a:gsLst>
                <a:gs pos="0">
                  <a:schemeClr val="bg1"/>
                </a:gs>
                <a:gs pos="100000">
                  <a:srgbClr val="049A86">
                    <a:alpha val="0"/>
                  </a:srgbClr>
                </a:gs>
              </a:gsLst>
              <a:path path="shape">
                <a:fillToRect l="50000" t="50000" r="50000" b="50000"/>
              </a:path>
              <a:tileRect/>
            </a:gradFill>
          </p:spPr>
        </p:pic>
        <p:pic>
          <p:nvPicPr>
            <p:cNvPr id="88" name="图片 87"/>
            <p:cNvPicPr>
              <a:picLocks noChangeAspect="1"/>
            </p:cNvPicPr>
            <p:nvPr/>
          </p:nvPicPr>
          <p:blipFill>
            <a:blip r:embed="rId4"/>
            <a:stretch>
              <a:fillRect/>
            </a:stretch>
          </p:blipFill>
          <p:spPr>
            <a:xfrm rot="5400000">
              <a:off x="3460139" y="3952417"/>
              <a:ext cx="155325" cy="137123"/>
            </a:xfrm>
            <a:prstGeom prst="rect">
              <a:avLst/>
            </a:prstGeom>
            <a:gradFill flip="none" rotWithShape="1">
              <a:gsLst>
                <a:gs pos="0">
                  <a:schemeClr val="bg1"/>
                </a:gs>
                <a:gs pos="100000">
                  <a:srgbClr val="049A86">
                    <a:alpha val="0"/>
                  </a:srgbClr>
                </a:gs>
              </a:gsLst>
              <a:path path="shape">
                <a:fillToRect l="50000" t="50000" r="50000" b="50000"/>
              </a:path>
              <a:tileRect/>
            </a:gradFill>
          </p:spPr>
        </p:pic>
        <p:sp>
          <p:nvSpPr>
            <p:cNvPr id="89" name="矩形 88"/>
            <p:cNvSpPr/>
            <p:nvPr/>
          </p:nvSpPr>
          <p:spPr>
            <a:xfrm>
              <a:off x="1778054" y="2428555"/>
              <a:ext cx="1936575" cy="1477328"/>
            </a:xfrm>
            <a:prstGeom prst="rect">
              <a:avLst/>
            </a:prstGeom>
          </p:spPr>
          <p:txBody>
            <a:bodyPr wrap="square">
              <a:spAutoFit/>
            </a:bodyPr>
            <a:lstStyle/>
            <a:p>
              <a:r>
                <a:rPr lang="zh-CN" altLang="en-US" dirty="0">
                  <a:solidFill>
                    <a:schemeClr val="bg1"/>
                  </a:solidFill>
                </a:rPr>
                <a:t>单击此处单击此处添加合适的描述描述添加单击此处添加合适的描述描述添加</a:t>
              </a:r>
            </a:p>
          </p:txBody>
        </p:sp>
      </p:grpSp>
      <p:grpSp>
        <p:nvGrpSpPr>
          <p:cNvPr id="90" name="组合 89"/>
          <p:cNvGrpSpPr/>
          <p:nvPr/>
        </p:nvGrpSpPr>
        <p:grpSpPr>
          <a:xfrm>
            <a:off x="6788329" y="2066256"/>
            <a:ext cx="3810608" cy="2018185"/>
            <a:chOff x="1664194" y="2136569"/>
            <a:chExt cx="2018185" cy="2018185"/>
          </a:xfrm>
        </p:grpSpPr>
        <p:sp>
          <p:nvSpPr>
            <p:cNvPr id="91" name="矩形: 对角圆角 90"/>
            <p:cNvSpPr/>
            <p:nvPr/>
          </p:nvSpPr>
          <p:spPr>
            <a:xfrm>
              <a:off x="1664194" y="2136569"/>
              <a:ext cx="2018185" cy="2018185"/>
            </a:xfrm>
            <a:prstGeom prst="round2DiagRect">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algn="ctr"/>
              <a:endParaRPr lang="zh-CN" altLang="en-US" sz="1600" kern="0">
                <a:solidFill>
                  <a:prstClr val="white"/>
                </a:solidFill>
                <a:latin typeface="Calibri"/>
                <a:ea typeface="宋体" panose="02010600030101010101" pitchFamily="2" charset="-122"/>
              </a:endParaRPr>
            </a:p>
          </p:txBody>
        </p:sp>
        <p:sp>
          <p:nvSpPr>
            <p:cNvPr id="92" name="矩形: 对角圆角 91"/>
            <p:cNvSpPr/>
            <p:nvPr/>
          </p:nvSpPr>
          <p:spPr>
            <a:xfrm>
              <a:off x="1696443" y="2194763"/>
              <a:ext cx="1963841" cy="1924953"/>
            </a:xfrm>
            <a:prstGeom prst="round2DiagRect">
              <a:avLst/>
            </a:prstGeom>
            <a:gradFill flip="none" rotWithShape="1">
              <a:gsLst>
                <a:gs pos="44000">
                  <a:srgbClr val="049A86">
                    <a:alpha val="0"/>
                  </a:srgbClr>
                </a:gs>
                <a:gs pos="100000">
                  <a:schemeClr val="bg1">
                    <a:alpha val="51000"/>
                  </a:schemeClr>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p:spPr>
          <p:txBody>
            <a:bodyPr rtlCol="0" anchor="ctr"/>
            <a:lstStyle/>
            <a:p>
              <a:pPr algn="ctr"/>
              <a:endParaRPr lang="zh-CN" altLang="en-US" sz="1600" kern="0">
                <a:solidFill>
                  <a:prstClr val="white"/>
                </a:solidFill>
                <a:latin typeface="Calibri"/>
                <a:ea typeface="宋体" panose="02010600030101010101" pitchFamily="2" charset="-122"/>
              </a:endParaRPr>
            </a:p>
          </p:txBody>
        </p:sp>
        <p:pic>
          <p:nvPicPr>
            <p:cNvPr id="93" name="图片 92"/>
            <p:cNvPicPr>
              <a:picLocks noChangeAspect="1"/>
            </p:cNvPicPr>
            <p:nvPr/>
          </p:nvPicPr>
          <p:blipFill>
            <a:blip r:embed="rId4"/>
            <a:stretch>
              <a:fillRect/>
            </a:stretch>
          </p:blipFill>
          <p:spPr>
            <a:xfrm rot="5400000">
              <a:off x="1629469" y="2222034"/>
              <a:ext cx="243669" cy="172958"/>
            </a:xfrm>
            <a:prstGeom prst="rect">
              <a:avLst/>
            </a:prstGeom>
            <a:gradFill flip="none" rotWithShape="1">
              <a:gsLst>
                <a:gs pos="0">
                  <a:schemeClr val="bg1"/>
                </a:gs>
                <a:gs pos="100000">
                  <a:srgbClr val="049A86">
                    <a:alpha val="0"/>
                  </a:srgbClr>
                </a:gs>
              </a:gsLst>
              <a:path path="shape">
                <a:fillToRect l="50000" t="50000" r="50000" b="50000"/>
              </a:path>
              <a:tileRect/>
            </a:gradFill>
          </p:spPr>
        </p:pic>
        <p:pic>
          <p:nvPicPr>
            <p:cNvPr id="94" name="图片 93"/>
            <p:cNvPicPr>
              <a:picLocks noChangeAspect="1"/>
            </p:cNvPicPr>
            <p:nvPr/>
          </p:nvPicPr>
          <p:blipFill>
            <a:blip r:embed="rId4"/>
            <a:stretch>
              <a:fillRect/>
            </a:stretch>
          </p:blipFill>
          <p:spPr>
            <a:xfrm rot="5400000">
              <a:off x="3526359" y="3977163"/>
              <a:ext cx="130512" cy="82805"/>
            </a:xfrm>
            <a:prstGeom prst="rect">
              <a:avLst/>
            </a:prstGeom>
            <a:gradFill flip="none" rotWithShape="1">
              <a:gsLst>
                <a:gs pos="0">
                  <a:schemeClr val="bg1"/>
                </a:gs>
                <a:gs pos="100000">
                  <a:srgbClr val="049A86">
                    <a:alpha val="0"/>
                  </a:srgbClr>
                </a:gs>
              </a:gsLst>
              <a:path path="shape">
                <a:fillToRect l="50000" t="50000" r="50000" b="50000"/>
              </a:path>
              <a:tileRect/>
            </a:gradFill>
          </p:spPr>
        </p:pic>
        <p:sp>
          <p:nvSpPr>
            <p:cNvPr id="95" name="矩形 94"/>
            <p:cNvSpPr/>
            <p:nvPr/>
          </p:nvSpPr>
          <p:spPr>
            <a:xfrm>
              <a:off x="1754293" y="2467411"/>
              <a:ext cx="1822192" cy="1477328"/>
            </a:xfrm>
            <a:prstGeom prst="rect">
              <a:avLst/>
            </a:prstGeom>
          </p:spPr>
          <p:txBody>
            <a:bodyPr wrap="square">
              <a:spAutoFit/>
            </a:bodyPr>
            <a:lstStyle/>
            <a:p>
              <a:r>
                <a:rPr lang="zh-CN" altLang="en-US" dirty="0">
                  <a:solidFill>
                    <a:schemeClr val="bg1"/>
                  </a:solidFill>
                </a:rPr>
                <a:t>单击此处单击此处添加合适的描述描述添加单击此处添加合适的描述描述添加单击此处单击此处添加合适的描述描述添加单击此处添加合适的</a:t>
              </a:r>
            </a:p>
          </p:txBody>
        </p:sp>
      </p:grpSp>
      <p:grpSp>
        <p:nvGrpSpPr>
          <p:cNvPr id="19" name="组合 18"/>
          <p:cNvGrpSpPr/>
          <p:nvPr/>
        </p:nvGrpSpPr>
        <p:grpSpPr>
          <a:xfrm>
            <a:off x="1536970" y="4348264"/>
            <a:ext cx="9231882" cy="301345"/>
            <a:chOff x="1536970" y="4348264"/>
            <a:chExt cx="9231882" cy="370698"/>
          </a:xfrm>
        </p:grpSpPr>
        <p:sp>
          <p:nvSpPr>
            <p:cNvPr id="17" name="矩形 16"/>
            <p:cNvSpPr/>
            <p:nvPr/>
          </p:nvSpPr>
          <p:spPr>
            <a:xfrm>
              <a:off x="1536970" y="4348264"/>
              <a:ext cx="9231882" cy="1653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p:cNvSpPr/>
            <p:nvPr/>
          </p:nvSpPr>
          <p:spPr>
            <a:xfrm flipV="1">
              <a:off x="5966177" y="4446587"/>
              <a:ext cx="259646" cy="272375"/>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6" name="组合 95"/>
          <p:cNvGrpSpPr/>
          <p:nvPr/>
        </p:nvGrpSpPr>
        <p:grpSpPr>
          <a:xfrm>
            <a:off x="1818177" y="4763263"/>
            <a:ext cx="9197756" cy="871474"/>
            <a:chOff x="1664194" y="2107232"/>
            <a:chExt cx="2149077" cy="2090241"/>
          </a:xfrm>
        </p:grpSpPr>
        <p:sp>
          <p:nvSpPr>
            <p:cNvPr id="97" name="矩形: 对角圆角 96"/>
            <p:cNvSpPr/>
            <p:nvPr/>
          </p:nvSpPr>
          <p:spPr>
            <a:xfrm>
              <a:off x="1664194" y="2136569"/>
              <a:ext cx="2018185" cy="2018185"/>
            </a:xfrm>
            <a:prstGeom prst="round2DiagRect">
              <a:avLst/>
            </a:prstGeom>
            <a:gradFill flip="none" rotWithShape="1">
              <a:gsLst>
                <a:gs pos="44000">
                  <a:srgbClr val="F8A001"/>
                </a:gs>
                <a:gs pos="0">
                  <a:srgbClr val="EE6D03"/>
                </a:gs>
                <a:gs pos="44000">
                  <a:srgbClr val="F59202"/>
                </a:gs>
                <a:gs pos="100000">
                  <a:schemeClr val="accent4"/>
                </a:gs>
              </a:gsLst>
              <a:lin ang="54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algn="ctr"/>
              <a:endParaRPr lang="zh-CN" altLang="en-US" sz="3200" kern="0">
                <a:solidFill>
                  <a:prstClr val="white"/>
                </a:solidFill>
                <a:latin typeface="方正粗宋_GBK" panose="03000509000000000000" pitchFamily="65" charset="-122"/>
                <a:ea typeface="方正粗宋_GBK" panose="03000509000000000000" pitchFamily="65" charset="-122"/>
              </a:endParaRPr>
            </a:p>
          </p:txBody>
        </p:sp>
        <p:sp>
          <p:nvSpPr>
            <p:cNvPr id="98" name="矩形: 对角圆角 97"/>
            <p:cNvSpPr/>
            <p:nvPr/>
          </p:nvSpPr>
          <p:spPr>
            <a:xfrm>
              <a:off x="1674785" y="2219192"/>
              <a:ext cx="1997003" cy="1210169"/>
            </a:xfrm>
            <a:prstGeom prst="round2DiagRect">
              <a:avLst/>
            </a:prstGeom>
            <a:gradFill flip="none" rotWithShape="1">
              <a:gsLst>
                <a:gs pos="44000">
                  <a:srgbClr val="049A86">
                    <a:alpha val="0"/>
                  </a:srgbClr>
                </a:gs>
                <a:gs pos="100000">
                  <a:schemeClr val="bg1">
                    <a:alpha val="51000"/>
                  </a:schemeClr>
                </a:gs>
              </a:gsLst>
              <a:lin ang="16200000" scaled="1"/>
              <a:tileRect/>
            </a:gradFill>
            <a:ln w="6350" cap="flat" cmpd="sng" algn="ctr">
              <a:noFill/>
              <a:prstDash val="solid"/>
              <a:miter lim="800000"/>
            </a:ln>
            <a:effectLst/>
          </p:spPr>
          <p:txBody>
            <a:bodyPr rtlCol="0" anchor="ctr"/>
            <a:lstStyle/>
            <a:p>
              <a:pPr algn="ctr"/>
              <a:endParaRPr lang="zh-CN" altLang="en-US" sz="3200" kern="0">
                <a:solidFill>
                  <a:prstClr val="white"/>
                </a:solidFill>
                <a:latin typeface="方正粗宋_GBK" panose="03000509000000000000" pitchFamily="65" charset="-122"/>
                <a:ea typeface="方正粗宋_GBK" panose="03000509000000000000" pitchFamily="65" charset="-122"/>
              </a:endParaRPr>
            </a:p>
          </p:txBody>
        </p:sp>
        <p:pic>
          <p:nvPicPr>
            <p:cNvPr id="99" name="图片 98"/>
            <p:cNvPicPr>
              <a:picLocks noChangeAspect="1"/>
            </p:cNvPicPr>
            <p:nvPr/>
          </p:nvPicPr>
          <p:blipFill>
            <a:blip r:embed="rId4"/>
            <a:stretch>
              <a:fillRect/>
            </a:stretch>
          </p:blipFill>
          <p:spPr>
            <a:xfrm rot="5400000">
              <a:off x="1815357" y="1991991"/>
              <a:ext cx="175246" cy="405728"/>
            </a:xfrm>
            <a:prstGeom prst="rect">
              <a:avLst/>
            </a:prstGeom>
            <a:gradFill flip="none" rotWithShape="1">
              <a:gsLst>
                <a:gs pos="0">
                  <a:schemeClr val="bg1"/>
                </a:gs>
                <a:gs pos="100000">
                  <a:srgbClr val="049A86">
                    <a:alpha val="0"/>
                  </a:srgbClr>
                </a:gs>
              </a:gsLst>
              <a:path path="shape">
                <a:fillToRect l="50000" t="50000" r="50000" b="50000"/>
              </a:path>
              <a:tileRect/>
            </a:gradFill>
          </p:spPr>
        </p:pic>
        <p:pic>
          <p:nvPicPr>
            <p:cNvPr id="100" name="图片 99"/>
            <p:cNvPicPr>
              <a:picLocks noChangeAspect="1"/>
            </p:cNvPicPr>
            <p:nvPr/>
          </p:nvPicPr>
          <p:blipFill>
            <a:blip r:embed="rId4"/>
            <a:stretch>
              <a:fillRect/>
            </a:stretch>
          </p:blipFill>
          <p:spPr>
            <a:xfrm rot="5400000">
              <a:off x="3536155" y="4051248"/>
              <a:ext cx="155326" cy="137123"/>
            </a:xfrm>
            <a:prstGeom prst="rect">
              <a:avLst/>
            </a:prstGeom>
            <a:gradFill flip="none" rotWithShape="1">
              <a:gsLst>
                <a:gs pos="0">
                  <a:schemeClr val="bg1"/>
                </a:gs>
                <a:gs pos="100000">
                  <a:srgbClr val="049A86">
                    <a:alpha val="0"/>
                  </a:srgbClr>
                </a:gs>
              </a:gsLst>
              <a:path path="shape">
                <a:fillToRect l="50000" t="50000" r="50000" b="50000"/>
              </a:path>
              <a:tileRect/>
            </a:gradFill>
          </p:spPr>
        </p:pic>
        <p:sp>
          <p:nvSpPr>
            <p:cNvPr id="101" name="矩形 100"/>
            <p:cNvSpPr/>
            <p:nvPr/>
          </p:nvSpPr>
          <p:spPr>
            <a:xfrm>
              <a:off x="1876696" y="2447180"/>
              <a:ext cx="1936575" cy="1550233"/>
            </a:xfrm>
            <a:prstGeom prst="rect">
              <a:avLst/>
            </a:prstGeom>
          </p:spPr>
          <p:txBody>
            <a:bodyPr wrap="square">
              <a:spAutoFit/>
            </a:bodyPr>
            <a:lstStyle/>
            <a:p>
              <a:r>
                <a:rPr lang="zh-CN" altLang="en-US" sz="3600" dirty="0">
                  <a:solidFill>
                    <a:schemeClr val="bg1"/>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rPr>
                <a:t>单击此处添加合适的描述描述添加</a:t>
              </a:r>
            </a:p>
          </p:txBody>
        </p:sp>
      </p:grpSp>
      <p:sp>
        <p:nvSpPr>
          <p:cNvPr id="21" name="十字形 20"/>
          <p:cNvSpPr/>
          <p:nvPr/>
        </p:nvSpPr>
        <p:spPr>
          <a:xfrm>
            <a:off x="3805015" y="2943287"/>
            <a:ext cx="311408" cy="311408"/>
          </a:xfrm>
          <a:prstGeom prst="plus">
            <a:avLst>
              <a:gd name="adj" fmla="val 36869"/>
            </a:avLst>
          </a:prstGeom>
          <a:gradFill flip="none" rotWithShape="1">
            <a:gsLst>
              <a:gs pos="0">
                <a:srgbClr val="049A86"/>
              </a:gs>
              <a:gs pos="56000">
                <a:srgbClr val="03816F"/>
              </a:gs>
            </a:gsLst>
            <a:lin ang="16200000" scaled="1"/>
            <a:tileRect/>
          </a:gradFill>
          <a:ln w="635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kern="0">
              <a:solidFill>
                <a:prstClr val="white"/>
              </a:solidFill>
              <a:latin typeface="Calibri"/>
              <a:ea typeface="宋体" panose="02010600030101010101" pitchFamily="2" charset="-122"/>
            </a:endParaRPr>
          </a:p>
        </p:txBody>
      </p:sp>
      <p:sp>
        <p:nvSpPr>
          <p:cNvPr id="103" name="十字形 102"/>
          <p:cNvSpPr/>
          <p:nvPr/>
        </p:nvSpPr>
        <p:spPr>
          <a:xfrm>
            <a:off x="6359135" y="2952284"/>
            <a:ext cx="311408" cy="311408"/>
          </a:xfrm>
          <a:prstGeom prst="plus">
            <a:avLst>
              <a:gd name="adj" fmla="val 36869"/>
            </a:avLst>
          </a:prstGeom>
          <a:gradFill flip="none" rotWithShape="1">
            <a:gsLst>
              <a:gs pos="0">
                <a:srgbClr val="049A86"/>
              </a:gs>
              <a:gs pos="56000">
                <a:srgbClr val="03816F"/>
              </a:gs>
            </a:gsLst>
            <a:lin ang="16200000" scaled="1"/>
            <a:tileRect/>
          </a:gradFill>
          <a:ln w="635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kern="0">
              <a:solidFill>
                <a:prstClr val="white"/>
              </a:solidFill>
              <a:latin typeface="Calibri"/>
              <a:ea typeface="宋体" panose="02010600030101010101" pitchFamily="2" charset="-122"/>
            </a:endParaRPr>
          </a:p>
        </p:txBody>
      </p:sp>
      <p:grpSp>
        <p:nvGrpSpPr>
          <p:cNvPr id="104" name="组合 103"/>
          <p:cNvGrpSpPr/>
          <p:nvPr/>
        </p:nvGrpSpPr>
        <p:grpSpPr>
          <a:xfrm>
            <a:off x="6678619" y="1931950"/>
            <a:ext cx="6036261" cy="2077926"/>
            <a:chOff x="1123598" y="939423"/>
            <a:chExt cx="6036261" cy="2077926"/>
          </a:xfrm>
        </p:grpSpPr>
        <p:pic>
          <p:nvPicPr>
            <p:cNvPr id="105" name="图片 104"/>
            <p:cNvPicPr>
              <a:picLocks noChangeAspect="1"/>
            </p:cNvPicPr>
            <p:nvPr/>
          </p:nvPicPr>
          <p:blipFill rotWithShape="1">
            <a:blip r:embed="rId5">
              <a:extLst>
                <a:ext uri="{28A0092B-C50C-407E-A947-70E740481C1C}">
                  <a14:useLocalDpi xmlns:a14="http://schemas.microsoft.com/office/drawing/2010/main" val="0"/>
                </a:ext>
              </a:extLst>
            </a:blip>
            <a:srcRect r="35273" b="49773"/>
            <a:stretch/>
          </p:blipFill>
          <p:spPr>
            <a:xfrm rot="20676872">
              <a:off x="1123598" y="939423"/>
              <a:ext cx="6036261" cy="2077926"/>
            </a:xfrm>
            <a:prstGeom prst="rect">
              <a:avLst/>
            </a:prstGeom>
          </p:spPr>
        </p:pic>
        <p:sp>
          <p:nvSpPr>
            <p:cNvPr id="106" name="任意多边形: 形状 105"/>
            <p:cNvSpPr/>
            <p:nvPr/>
          </p:nvSpPr>
          <p:spPr>
            <a:xfrm rot="20469194">
              <a:off x="2954289" y="1797764"/>
              <a:ext cx="1304628" cy="632651"/>
            </a:xfrm>
            <a:custGeom>
              <a:avLst/>
              <a:gdLst/>
              <a:ahLst/>
              <a:cxnLst/>
              <a:rect l="l" t="t" r="r" b="b"/>
              <a:pathLst>
                <a:path w="1304628" h="632651">
                  <a:moveTo>
                    <a:pt x="162744" y="433983"/>
                  </a:moveTo>
                  <a:lnTo>
                    <a:pt x="162744" y="450056"/>
                  </a:lnTo>
                  <a:cubicBezTo>
                    <a:pt x="200695" y="478185"/>
                    <a:pt x="236302" y="495486"/>
                    <a:pt x="269565" y="501960"/>
                  </a:cubicBezTo>
                  <a:cubicBezTo>
                    <a:pt x="302828" y="508434"/>
                    <a:pt x="336538" y="508099"/>
                    <a:pt x="370694" y="500955"/>
                  </a:cubicBezTo>
                  <a:cubicBezTo>
                    <a:pt x="404850" y="493812"/>
                    <a:pt x="438894" y="476399"/>
                    <a:pt x="472827" y="448717"/>
                  </a:cubicBezTo>
                  <a:lnTo>
                    <a:pt x="472827" y="433983"/>
                  </a:lnTo>
                  <a:close/>
                  <a:moveTo>
                    <a:pt x="162744" y="322138"/>
                  </a:moveTo>
                  <a:lnTo>
                    <a:pt x="162744" y="348258"/>
                  </a:lnTo>
                  <a:lnTo>
                    <a:pt x="472827" y="348258"/>
                  </a:lnTo>
                  <a:lnTo>
                    <a:pt x="472827" y="322138"/>
                  </a:lnTo>
                  <a:close/>
                  <a:moveTo>
                    <a:pt x="451396" y="188193"/>
                  </a:moveTo>
                  <a:lnTo>
                    <a:pt x="451396" y="243780"/>
                  </a:lnTo>
                  <a:lnTo>
                    <a:pt x="504304" y="243780"/>
                  </a:lnTo>
                  <a:lnTo>
                    <a:pt x="520378" y="243780"/>
                  </a:lnTo>
                  <a:lnTo>
                    <a:pt x="520378" y="221010"/>
                  </a:lnTo>
                  <a:cubicBezTo>
                    <a:pt x="520378" y="199132"/>
                    <a:pt x="508992" y="188193"/>
                    <a:pt x="486222" y="188193"/>
                  </a:cubicBezTo>
                  <a:close/>
                  <a:moveTo>
                    <a:pt x="281285" y="188193"/>
                  </a:moveTo>
                  <a:lnTo>
                    <a:pt x="281285" y="243780"/>
                  </a:lnTo>
                  <a:lnTo>
                    <a:pt x="348928" y="243780"/>
                  </a:lnTo>
                  <a:lnTo>
                    <a:pt x="348928" y="215652"/>
                  </a:lnTo>
                  <a:cubicBezTo>
                    <a:pt x="348928" y="197346"/>
                    <a:pt x="337542" y="188193"/>
                    <a:pt x="314772" y="188193"/>
                  </a:cubicBezTo>
                  <a:close/>
                  <a:moveTo>
                    <a:pt x="112514" y="188193"/>
                  </a:moveTo>
                  <a:lnTo>
                    <a:pt x="112514" y="243780"/>
                  </a:lnTo>
                  <a:lnTo>
                    <a:pt x="178817" y="243780"/>
                  </a:lnTo>
                  <a:lnTo>
                    <a:pt x="178817" y="215652"/>
                  </a:lnTo>
                  <a:cubicBezTo>
                    <a:pt x="178817" y="197346"/>
                    <a:pt x="167878" y="188193"/>
                    <a:pt x="146000" y="188193"/>
                  </a:cubicBezTo>
                  <a:close/>
                  <a:moveTo>
                    <a:pt x="933599" y="117202"/>
                  </a:moveTo>
                  <a:lnTo>
                    <a:pt x="1045443" y="117202"/>
                  </a:lnTo>
                  <a:lnTo>
                    <a:pt x="1045443" y="173459"/>
                  </a:lnTo>
                  <a:lnTo>
                    <a:pt x="1170012" y="173459"/>
                  </a:lnTo>
                  <a:lnTo>
                    <a:pt x="1170012" y="262533"/>
                  </a:lnTo>
                  <a:lnTo>
                    <a:pt x="1030709" y="262533"/>
                  </a:lnTo>
                  <a:lnTo>
                    <a:pt x="1018654" y="308074"/>
                  </a:lnTo>
                  <a:lnTo>
                    <a:pt x="1103040" y="308074"/>
                  </a:lnTo>
                  <a:lnTo>
                    <a:pt x="1170012" y="506983"/>
                  </a:lnTo>
                  <a:lnTo>
                    <a:pt x="1062186" y="506983"/>
                  </a:lnTo>
                  <a:lnTo>
                    <a:pt x="1003920" y="341561"/>
                  </a:lnTo>
                  <a:lnTo>
                    <a:pt x="942305" y="506983"/>
                  </a:lnTo>
                  <a:lnTo>
                    <a:pt x="822424" y="506983"/>
                  </a:lnTo>
                  <a:lnTo>
                    <a:pt x="912837" y="262533"/>
                  </a:lnTo>
                  <a:lnTo>
                    <a:pt x="824433" y="262533"/>
                  </a:lnTo>
                  <a:lnTo>
                    <a:pt x="824433" y="173459"/>
                  </a:lnTo>
                  <a:lnTo>
                    <a:pt x="933599" y="173459"/>
                  </a:lnTo>
                  <a:close/>
                  <a:moveTo>
                    <a:pt x="797644" y="90413"/>
                  </a:moveTo>
                  <a:lnTo>
                    <a:pt x="797644" y="541809"/>
                  </a:lnTo>
                  <a:lnTo>
                    <a:pt x="1192113" y="541809"/>
                  </a:lnTo>
                  <a:lnTo>
                    <a:pt x="1192113" y="143991"/>
                  </a:lnTo>
                  <a:cubicBezTo>
                    <a:pt x="1192113" y="108272"/>
                    <a:pt x="1174031" y="90413"/>
                    <a:pt x="1137866" y="90413"/>
                  </a:cubicBezTo>
                  <a:close/>
                  <a:moveTo>
                    <a:pt x="281285" y="78358"/>
                  </a:moveTo>
                  <a:lnTo>
                    <a:pt x="281285" y="110505"/>
                  </a:lnTo>
                  <a:lnTo>
                    <a:pt x="348928" y="110505"/>
                  </a:lnTo>
                  <a:lnTo>
                    <a:pt x="348928" y="100459"/>
                  </a:lnTo>
                  <a:cubicBezTo>
                    <a:pt x="348928" y="85725"/>
                    <a:pt x="336649" y="78358"/>
                    <a:pt x="312093" y="78358"/>
                  </a:cubicBezTo>
                  <a:close/>
                  <a:moveTo>
                    <a:pt x="794966" y="1339"/>
                  </a:moveTo>
                  <a:lnTo>
                    <a:pt x="1204838" y="1339"/>
                  </a:lnTo>
                  <a:cubicBezTo>
                    <a:pt x="1270471" y="1339"/>
                    <a:pt x="1303734" y="37728"/>
                    <a:pt x="1304628" y="110505"/>
                  </a:cubicBezTo>
                  <a:lnTo>
                    <a:pt x="1303288" y="630882"/>
                  </a:lnTo>
                  <a:lnTo>
                    <a:pt x="685800" y="630882"/>
                  </a:lnTo>
                  <a:lnTo>
                    <a:pt x="685800" y="585341"/>
                  </a:lnTo>
                  <a:lnTo>
                    <a:pt x="685800" y="541809"/>
                  </a:lnTo>
                  <a:lnTo>
                    <a:pt x="685800" y="110505"/>
                  </a:lnTo>
                  <a:cubicBezTo>
                    <a:pt x="685800" y="37728"/>
                    <a:pt x="722188" y="1339"/>
                    <a:pt x="794966" y="1339"/>
                  </a:cubicBezTo>
                  <a:close/>
                  <a:moveTo>
                    <a:pt x="2679" y="0"/>
                  </a:moveTo>
                  <a:lnTo>
                    <a:pt x="632222" y="0"/>
                  </a:lnTo>
                  <a:lnTo>
                    <a:pt x="632222" y="78358"/>
                  </a:lnTo>
                  <a:lnTo>
                    <a:pt x="451396" y="78358"/>
                  </a:lnTo>
                  <a:lnTo>
                    <a:pt x="451396" y="110505"/>
                  </a:lnTo>
                  <a:lnTo>
                    <a:pt x="520378" y="110505"/>
                  </a:lnTo>
                  <a:cubicBezTo>
                    <a:pt x="583778" y="110505"/>
                    <a:pt x="615479" y="138410"/>
                    <a:pt x="615479" y="194221"/>
                  </a:cubicBezTo>
                  <a:lnTo>
                    <a:pt x="615479" y="322138"/>
                  </a:lnTo>
                  <a:lnTo>
                    <a:pt x="580653" y="322138"/>
                  </a:lnTo>
                  <a:lnTo>
                    <a:pt x="580653" y="348258"/>
                  </a:lnTo>
                  <a:lnTo>
                    <a:pt x="632222" y="348258"/>
                  </a:lnTo>
                  <a:lnTo>
                    <a:pt x="632222" y="433983"/>
                  </a:lnTo>
                  <a:lnTo>
                    <a:pt x="580653" y="433983"/>
                  </a:lnTo>
                  <a:lnTo>
                    <a:pt x="580653" y="490240"/>
                  </a:lnTo>
                  <a:cubicBezTo>
                    <a:pt x="539130" y="520154"/>
                    <a:pt x="498723" y="541139"/>
                    <a:pt x="459432" y="553194"/>
                  </a:cubicBezTo>
                  <a:cubicBezTo>
                    <a:pt x="518815" y="562124"/>
                    <a:pt x="576411" y="563240"/>
                    <a:pt x="632222" y="556543"/>
                  </a:cubicBezTo>
                  <a:lnTo>
                    <a:pt x="632222" y="631552"/>
                  </a:lnTo>
                  <a:cubicBezTo>
                    <a:pt x="533102" y="635124"/>
                    <a:pt x="445815" y="629989"/>
                    <a:pt x="370359" y="616148"/>
                  </a:cubicBezTo>
                  <a:lnTo>
                    <a:pt x="316111" y="602084"/>
                  </a:lnTo>
                  <a:lnTo>
                    <a:pt x="229716" y="617488"/>
                  </a:lnTo>
                  <a:cubicBezTo>
                    <a:pt x="186854" y="628203"/>
                    <a:pt x="115193" y="632892"/>
                    <a:pt x="14734" y="631552"/>
                  </a:cubicBezTo>
                  <a:lnTo>
                    <a:pt x="14065" y="550515"/>
                  </a:lnTo>
                  <a:cubicBezTo>
                    <a:pt x="68089" y="555427"/>
                    <a:pt x="115640" y="554980"/>
                    <a:pt x="156716" y="549176"/>
                  </a:cubicBezTo>
                  <a:cubicBezTo>
                    <a:pt x="125909" y="534442"/>
                    <a:pt x="91976" y="512564"/>
                    <a:pt x="54918" y="483543"/>
                  </a:cubicBezTo>
                  <a:lnTo>
                    <a:pt x="54918" y="433983"/>
                  </a:lnTo>
                  <a:lnTo>
                    <a:pt x="0" y="433983"/>
                  </a:lnTo>
                  <a:lnTo>
                    <a:pt x="0" y="348258"/>
                  </a:lnTo>
                  <a:lnTo>
                    <a:pt x="54918" y="348258"/>
                  </a:lnTo>
                  <a:lnTo>
                    <a:pt x="54918" y="322138"/>
                  </a:lnTo>
                  <a:lnTo>
                    <a:pt x="17413" y="322138"/>
                  </a:lnTo>
                  <a:lnTo>
                    <a:pt x="17413" y="282625"/>
                  </a:lnTo>
                  <a:lnTo>
                    <a:pt x="17413" y="195560"/>
                  </a:lnTo>
                  <a:cubicBezTo>
                    <a:pt x="17413" y="138857"/>
                    <a:pt x="49114" y="110505"/>
                    <a:pt x="112514" y="110505"/>
                  </a:cubicBezTo>
                  <a:lnTo>
                    <a:pt x="178817" y="110505"/>
                  </a:lnTo>
                  <a:lnTo>
                    <a:pt x="178817" y="100459"/>
                  </a:lnTo>
                  <a:cubicBezTo>
                    <a:pt x="178817" y="85725"/>
                    <a:pt x="166092" y="78358"/>
                    <a:pt x="140643" y="78358"/>
                  </a:cubicBezTo>
                  <a:lnTo>
                    <a:pt x="2679" y="7835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extLst>
      <p:ext uri="{BB962C8B-B14F-4D97-AF65-F5344CB8AC3E}">
        <p14:creationId xmlns:p14="http://schemas.microsoft.com/office/powerpoint/2010/main" val="1825799096"/>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3"/>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 calcmode="lin" valueType="num">
                                      <p:cBhvr>
                                        <p:cTn id="12" dur="1000" fill="hold"/>
                                        <p:tgtEl>
                                          <p:spTgt spid="84"/>
                                        </p:tgtEl>
                                        <p:attrNameLst>
                                          <p:attrName>ppt_w</p:attrName>
                                        </p:attrNameLst>
                                      </p:cBhvr>
                                      <p:tavLst>
                                        <p:tav tm="0">
                                          <p:val>
                                            <p:strVal val="#ppt_w+.3"/>
                                          </p:val>
                                        </p:tav>
                                        <p:tav tm="100000">
                                          <p:val>
                                            <p:strVal val="#ppt_w"/>
                                          </p:val>
                                        </p:tav>
                                      </p:tavLst>
                                    </p:anim>
                                    <p:anim calcmode="lin" valueType="num">
                                      <p:cBhvr>
                                        <p:cTn id="13" dur="1000" fill="hold"/>
                                        <p:tgtEl>
                                          <p:spTgt spid="84"/>
                                        </p:tgtEl>
                                        <p:attrNameLst>
                                          <p:attrName>ppt_h</p:attrName>
                                        </p:attrNameLst>
                                      </p:cBhvr>
                                      <p:tavLst>
                                        <p:tav tm="0">
                                          <p:val>
                                            <p:strVal val="#ppt_h"/>
                                          </p:val>
                                        </p:tav>
                                        <p:tav tm="100000">
                                          <p:val>
                                            <p:strVal val="#ppt_h"/>
                                          </p:val>
                                        </p:tav>
                                      </p:tavLst>
                                    </p:anim>
                                    <p:animEffect transition="in" filter="fade">
                                      <p:cBhvr>
                                        <p:cTn id="14" dur="1000"/>
                                        <p:tgtEl>
                                          <p:spTgt spid="8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90"/>
                                        </p:tgtEl>
                                        <p:attrNameLst>
                                          <p:attrName>style.visibility</p:attrName>
                                        </p:attrNameLst>
                                      </p:cBhvr>
                                      <p:to>
                                        <p:strVal val="visible"/>
                                      </p:to>
                                    </p:set>
                                    <p:anim calcmode="lin" valueType="num">
                                      <p:cBhvr>
                                        <p:cTn id="17" dur="1000" fill="hold"/>
                                        <p:tgtEl>
                                          <p:spTgt spid="90"/>
                                        </p:tgtEl>
                                        <p:attrNameLst>
                                          <p:attrName>ppt_w</p:attrName>
                                        </p:attrNameLst>
                                      </p:cBhvr>
                                      <p:tavLst>
                                        <p:tav tm="0">
                                          <p:val>
                                            <p:strVal val="#ppt_w+.3"/>
                                          </p:val>
                                        </p:tav>
                                        <p:tav tm="100000">
                                          <p:val>
                                            <p:strVal val="#ppt_w"/>
                                          </p:val>
                                        </p:tav>
                                      </p:tavLst>
                                    </p:anim>
                                    <p:anim calcmode="lin" valueType="num">
                                      <p:cBhvr>
                                        <p:cTn id="18" dur="1000" fill="hold"/>
                                        <p:tgtEl>
                                          <p:spTgt spid="90"/>
                                        </p:tgtEl>
                                        <p:attrNameLst>
                                          <p:attrName>ppt_h</p:attrName>
                                        </p:attrNameLst>
                                      </p:cBhvr>
                                      <p:tavLst>
                                        <p:tav tm="0">
                                          <p:val>
                                            <p:strVal val="#ppt_h"/>
                                          </p:val>
                                        </p:tav>
                                        <p:tav tm="100000">
                                          <p:val>
                                            <p:strVal val="#ppt_h"/>
                                          </p:val>
                                        </p:tav>
                                      </p:tavLst>
                                    </p:anim>
                                    <p:animEffect transition="in" filter="fade">
                                      <p:cBhvr>
                                        <p:cTn id="19" dur="1000"/>
                                        <p:tgtEl>
                                          <p:spTgt spid="90"/>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103"/>
                                        </p:tgtEl>
                                        <p:attrNameLst>
                                          <p:attrName>style.visibility</p:attrName>
                                        </p:attrNameLst>
                                      </p:cBhvr>
                                      <p:to>
                                        <p:strVal val="visible"/>
                                      </p:to>
                                    </p:set>
                                    <p:anim calcmode="lin" valueType="num">
                                      <p:cBhvr>
                                        <p:cTn id="23" dur="500" fill="hold"/>
                                        <p:tgtEl>
                                          <p:spTgt spid="103"/>
                                        </p:tgtEl>
                                        <p:attrNameLst>
                                          <p:attrName>ppt_w</p:attrName>
                                        </p:attrNameLst>
                                      </p:cBhvr>
                                      <p:tavLst>
                                        <p:tav tm="0">
                                          <p:val>
                                            <p:fltVal val="0"/>
                                          </p:val>
                                        </p:tav>
                                        <p:tav tm="100000">
                                          <p:val>
                                            <p:strVal val="#ppt_w"/>
                                          </p:val>
                                        </p:tav>
                                      </p:tavLst>
                                    </p:anim>
                                    <p:anim calcmode="lin" valueType="num">
                                      <p:cBhvr>
                                        <p:cTn id="24" dur="500" fill="hold"/>
                                        <p:tgtEl>
                                          <p:spTgt spid="103"/>
                                        </p:tgtEl>
                                        <p:attrNameLst>
                                          <p:attrName>ppt_h</p:attrName>
                                        </p:attrNameLst>
                                      </p:cBhvr>
                                      <p:tavLst>
                                        <p:tav tm="0">
                                          <p:val>
                                            <p:fltVal val="0"/>
                                          </p:val>
                                        </p:tav>
                                        <p:tav tm="100000">
                                          <p:val>
                                            <p:strVal val="#ppt_h"/>
                                          </p:val>
                                        </p:tav>
                                      </p:tavLst>
                                    </p:anim>
                                    <p:animEffect transition="in" filter="fade">
                                      <p:cBhvr>
                                        <p:cTn id="25" dur="500"/>
                                        <p:tgtEl>
                                          <p:spTgt spid="10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par>
                          <p:cTn id="31" fill="hold">
                            <p:stCondLst>
                              <p:cond delay="1500"/>
                            </p:stCondLst>
                            <p:childTnLst>
                              <p:par>
                                <p:cTn id="32" presetID="16" presetClass="entr" presetSubtype="37"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outVertical)">
                                      <p:cBhvr>
                                        <p:cTn id="34" dur="500"/>
                                        <p:tgtEl>
                                          <p:spTgt spid="19"/>
                                        </p:tgtEl>
                                      </p:cBhvr>
                                    </p:animEffect>
                                  </p:childTnLst>
                                </p:cTn>
                              </p:par>
                            </p:childTnLst>
                          </p:cTn>
                        </p:par>
                        <p:par>
                          <p:cTn id="35" fill="hold">
                            <p:stCondLst>
                              <p:cond delay="2000"/>
                            </p:stCondLst>
                            <p:childTnLst>
                              <p:par>
                                <p:cTn id="36" presetID="23" presetClass="entr" presetSubtype="288" fill="hold" nodeType="afterEffect">
                                  <p:stCondLst>
                                    <p:cond delay="0"/>
                                  </p:stCondLst>
                                  <p:childTnLst>
                                    <p:set>
                                      <p:cBhvr>
                                        <p:cTn id="37" dur="1" fill="hold">
                                          <p:stCondLst>
                                            <p:cond delay="0"/>
                                          </p:stCondLst>
                                        </p:cTn>
                                        <p:tgtEl>
                                          <p:spTgt spid="96"/>
                                        </p:tgtEl>
                                        <p:attrNameLst>
                                          <p:attrName>style.visibility</p:attrName>
                                        </p:attrNameLst>
                                      </p:cBhvr>
                                      <p:to>
                                        <p:strVal val="visible"/>
                                      </p:to>
                                    </p:set>
                                    <p:anim calcmode="lin" valueType="num">
                                      <p:cBhvr>
                                        <p:cTn id="38" dur="500" fill="hold"/>
                                        <p:tgtEl>
                                          <p:spTgt spid="96"/>
                                        </p:tgtEl>
                                        <p:attrNameLst>
                                          <p:attrName>ppt_w</p:attrName>
                                        </p:attrNameLst>
                                      </p:cBhvr>
                                      <p:tavLst>
                                        <p:tav tm="0">
                                          <p:val>
                                            <p:strVal val="4/3*#ppt_w"/>
                                          </p:val>
                                        </p:tav>
                                        <p:tav tm="100000">
                                          <p:val>
                                            <p:strVal val="#ppt_w"/>
                                          </p:val>
                                        </p:tav>
                                      </p:tavLst>
                                    </p:anim>
                                    <p:anim calcmode="lin" valueType="num">
                                      <p:cBhvr>
                                        <p:cTn id="39" dur="500" fill="hold"/>
                                        <p:tgtEl>
                                          <p:spTgt spid="96"/>
                                        </p:tgtEl>
                                        <p:attrNameLst>
                                          <p:attrName>ppt_h</p:attrName>
                                        </p:attrNameLst>
                                      </p:cBhvr>
                                      <p:tavLst>
                                        <p:tav tm="0">
                                          <p:val>
                                            <p:strVal val="4/3*#ppt_h"/>
                                          </p:val>
                                        </p:tav>
                                        <p:tav tm="100000">
                                          <p:val>
                                            <p:strVal val="#ppt_h"/>
                                          </p:val>
                                        </p:tav>
                                      </p:tavLst>
                                    </p:anim>
                                  </p:childTnLst>
                                </p:cTn>
                              </p:par>
                            </p:childTnLst>
                          </p:cTn>
                        </p:par>
                        <p:par>
                          <p:cTn id="40" fill="hold">
                            <p:stCondLst>
                              <p:cond delay="2500"/>
                            </p:stCondLst>
                            <p:childTnLst>
                              <p:par>
                                <p:cTn id="41" presetID="53" presetClass="entr" presetSubtype="16" fill="hold" nodeType="afterEffect">
                                  <p:stCondLst>
                                    <p:cond delay="0"/>
                                  </p:stCondLst>
                                  <p:childTnLst>
                                    <p:set>
                                      <p:cBhvr>
                                        <p:cTn id="42" dur="1" fill="hold">
                                          <p:stCondLst>
                                            <p:cond delay="0"/>
                                          </p:stCondLst>
                                        </p:cTn>
                                        <p:tgtEl>
                                          <p:spTgt spid="104"/>
                                        </p:tgtEl>
                                        <p:attrNameLst>
                                          <p:attrName>style.visibility</p:attrName>
                                        </p:attrNameLst>
                                      </p:cBhvr>
                                      <p:to>
                                        <p:strVal val="visible"/>
                                      </p:to>
                                    </p:set>
                                    <p:anim calcmode="lin" valueType="num">
                                      <p:cBhvr>
                                        <p:cTn id="43" dur="500" fill="hold"/>
                                        <p:tgtEl>
                                          <p:spTgt spid="104"/>
                                        </p:tgtEl>
                                        <p:attrNameLst>
                                          <p:attrName>ppt_w</p:attrName>
                                        </p:attrNameLst>
                                      </p:cBhvr>
                                      <p:tavLst>
                                        <p:tav tm="0">
                                          <p:val>
                                            <p:fltVal val="0"/>
                                          </p:val>
                                        </p:tav>
                                        <p:tav tm="100000">
                                          <p:val>
                                            <p:strVal val="#ppt_w"/>
                                          </p:val>
                                        </p:tav>
                                      </p:tavLst>
                                    </p:anim>
                                    <p:anim calcmode="lin" valueType="num">
                                      <p:cBhvr>
                                        <p:cTn id="44" dur="500" fill="hold"/>
                                        <p:tgtEl>
                                          <p:spTgt spid="104"/>
                                        </p:tgtEl>
                                        <p:attrNameLst>
                                          <p:attrName>ppt_h</p:attrName>
                                        </p:attrNameLst>
                                      </p:cBhvr>
                                      <p:tavLst>
                                        <p:tav tm="0">
                                          <p:val>
                                            <p:fltVal val="0"/>
                                          </p:val>
                                        </p:tav>
                                        <p:tav tm="100000">
                                          <p:val>
                                            <p:strVal val="#ppt_h"/>
                                          </p:val>
                                        </p:tav>
                                      </p:tavLst>
                                    </p:anim>
                                    <p:animEffect transition="in" filter="fade">
                                      <p:cBhvr>
                                        <p:cTn id="45" dur="500"/>
                                        <p:tgtEl>
                                          <p:spTgt spid="104"/>
                                        </p:tgtEl>
                                      </p:cBhvr>
                                    </p:animEffect>
                                  </p:childTnLst>
                                </p:cTn>
                              </p:par>
                            </p:childTnLst>
                          </p:cTn>
                        </p:par>
                        <p:par>
                          <p:cTn id="46" fill="hold">
                            <p:stCondLst>
                              <p:cond delay="3000"/>
                            </p:stCondLst>
                            <p:childTnLst>
                              <p:par>
                                <p:cTn id="47" presetID="6" presetClass="emph" presetSubtype="0" repeatCount="indefinite" autoRev="1" fill="hold" nodeType="afterEffect">
                                  <p:stCondLst>
                                    <p:cond delay="0"/>
                                  </p:stCondLst>
                                  <p:childTnLst>
                                    <p:animScale>
                                      <p:cBhvr>
                                        <p:cTn id="48" dur="500" fill="hold"/>
                                        <p:tgtEl>
                                          <p:spTgt spid="10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贰</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1620957"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主要做法</a:t>
            </a:r>
          </a:p>
        </p:txBody>
      </p:sp>
      <p:graphicFrame>
        <p:nvGraphicFramePr>
          <p:cNvPr id="2" name="表格 1"/>
          <p:cNvGraphicFramePr>
            <a:graphicFrameLocks noGrp="1"/>
          </p:cNvGraphicFramePr>
          <p:nvPr>
            <p:extLst>
              <p:ext uri="{D42A27DB-BD31-4B8C-83A1-F6EECF244321}">
                <p14:modId xmlns:p14="http://schemas.microsoft.com/office/powerpoint/2010/main" val="1066469810"/>
              </p:ext>
            </p:extLst>
          </p:nvPr>
        </p:nvGraphicFramePr>
        <p:xfrm>
          <a:off x="1192961" y="2327748"/>
          <a:ext cx="10208102" cy="2275530"/>
        </p:xfrm>
        <a:graphic>
          <a:graphicData uri="http://schemas.openxmlformats.org/drawingml/2006/table">
            <a:tbl>
              <a:tblPr>
                <a:effectLst>
                  <a:reflection blurRad="6350" stA="52000" endA="300" endPos="35000" dir="5400000" sy="-100000" algn="bl" rotWithShape="0"/>
                </a:effectLst>
              </a:tblPr>
              <a:tblGrid>
                <a:gridCol w="2672983">
                  <a:extLst>
                    <a:ext uri="{9D8B030D-6E8A-4147-A177-3AD203B41FA5}">
                      <a16:colId xmlns:a16="http://schemas.microsoft.com/office/drawing/2014/main" val="4150914847"/>
                    </a:ext>
                  </a:extLst>
                </a:gridCol>
                <a:gridCol w="2650603">
                  <a:extLst>
                    <a:ext uri="{9D8B030D-6E8A-4147-A177-3AD203B41FA5}">
                      <a16:colId xmlns:a16="http://schemas.microsoft.com/office/drawing/2014/main" val="3676319105"/>
                    </a:ext>
                  </a:extLst>
                </a:gridCol>
                <a:gridCol w="1608881">
                  <a:extLst>
                    <a:ext uri="{9D8B030D-6E8A-4147-A177-3AD203B41FA5}">
                      <a16:colId xmlns:a16="http://schemas.microsoft.com/office/drawing/2014/main" val="2389946039"/>
                    </a:ext>
                  </a:extLst>
                </a:gridCol>
                <a:gridCol w="1967696">
                  <a:extLst>
                    <a:ext uri="{9D8B030D-6E8A-4147-A177-3AD203B41FA5}">
                      <a16:colId xmlns:a16="http://schemas.microsoft.com/office/drawing/2014/main" val="1719631662"/>
                    </a:ext>
                  </a:extLst>
                </a:gridCol>
                <a:gridCol w="1307939">
                  <a:extLst>
                    <a:ext uri="{9D8B030D-6E8A-4147-A177-3AD203B41FA5}">
                      <a16:colId xmlns:a16="http://schemas.microsoft.com/office/drawing/2014/main" val="1594239305"/>
                    </a:ext>
                  </a:extLst>
                </a:gridCol>
              </a:tblGrid>
              <a:tr h="413732">
                <a:tc>
                  <a:txBody>
                    <a:bodyPr/>
                    <a:lstStyle/>
                    <a:p>
                      <a:pPr algn="ctr">
                        <a:spcAft>
                          <a:spcPts val="0"/>
                        </a:spcAft>
                      </a:pPr>
                      <a:r>
                        <a:rPr lang="zh-CN" sz="2000" kern="100">
                          <a:solidFill>
                            <a:schemeClr val="bg1"/>
                          </a:solidFill>
                          <a:effectLst/>
                          <a:latin typeface="Times New Roman" panose="02020603050405020304" pitchFamily="18" charset="0"/>
                          <a:ea typeface="仿宋_GB2312"/>
                        </a:rPr>
                        <a:t>末端因素</a:t>
                      </a:r>
                      <a:endParaRPr lang="zh-CN" sz="1600" kern="100">
                        <a:solidFill>
                          <a:schemeClr val="bg1"/>
                        </a:solidFill>
                        <a:effectLst/>
                        <a:latin typeface="Times New Roman" panose="02020603050405020304" pitchFamily="18" charset="0"/>
                        <a:ea typeface="宋体" panose="02010600030101010101" pitchFamily="2" charset="-122"/>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49A86"/>
                    </a:solidFill>
                  </a:tcPr>
                </a:tc>
                <a:tc>
                  <a:txBody>
                    <a:bodyPr/>
                    <a:lstStyle/>
                    <a:p>
                      <a:pPr algn="ctr">
                        <a:spcAft>
                          <a:spcPts val="0"/>
                        </a:spcAft>
                      </a:pPr>
                      <a:r>
                        <a:rPr lang="zh-CN" sz="2000" kern="100">
                          <a:solidFill>
                            <a:schemeClr val="bg1"/>
                          </a:solidFill>
                          <a:effectLst/>
                          <a:latin typeface="Times New Roman" panose="02020603050405020304" pitchFamily="18" charset="0"/>
                          <a:ea typeface="仿宋_GB2312"/>
                        </a:rPr>
                        <a:t>确认标准</a:t>
                      </a:r>
                      <a:endParaRPr lang="zh-CN" sz="1600" kern="100">
                        <a:solidFill>
                          <a:schemeClr val="bg1"/>
                        </a:solidFill>
                        <a:effectLst/>
                        <a:latin typeface="Times New Roman" panose="02020603050405020304" pitchFamily="18" charset="0"/>
                        <a:ea typeface="宋体" panose="02010600030101010101" pitchFamily="2" charset="-122"/>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49A86"/>
                    </a:solidFill>
                  </a:tcPr>
                </a:tc>
                <a:tc>
                  <a:txBody>
                    <a:bodyPr/>
                    <a:lstStyle/>
                    <a:p>
                      <a:pPr algn="ctr">
                        <a:spcAft>
                          <a:spcPts val="0"/>
                        </a:spcAft>
                      </a:pPr>
                      <a:r>
                        <a:rPr lang="zh-CN" sz="2000" kern="100">
                          <a:solidFill>
                            <a:schemeClr val="bg1"/>
                          </a:solidFill>
                          <a:effectLst/>
                          <a:latin typeface="Times New Roman" panose="02020603050405020304" pitchFamily="18" charset="0"/>
                          <a:ea typeface="仿宋_GB2312"/>
                        </a:rPr>
                        <a:t>确认方法</a:t>
                      </a:r>
                      <a:endParaRPr lang="zh-CN" sz="1600" kern="100">
                        <a:solidFill>
                          <a:schemeClr val="bg1"/>
                        </a:solidFill>
                        <a:effectLst/>
                        <a:latin typeface="Times New Roman" panose="02020603050405020304" pitchFamily="18" charset="0"/>
                        <a:ea typeface="宋体" panose="02010600030101010101" pitchFamily="2" charset="-122"/>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49A86"/>
                    </a:solidFill>
                  </a:tcPr>
                </a:tc>
                <a:tc>
                  <a:txBody>
                    <a:bodyPr/>
                    <a:lstStyle/>
                    <a:p>
                      <a:pPr algn="ctr">
                        <a:spcAft>
                          <a:spcPts val="0"/>
                        </a:spcAft>
                      </a:pPr>
                      <a:r>
                        <a:rPr lang="zh-CN" sz="2000" kern="100" dirty="0">
                          <a:solidFill>
                            <a:schemeClr val="bg1"/>
                          </a:solidFill>
                          <a:effectLst/>
                          <a:latin typeface="Times New Roman" panose="02020603050405020304" pitchFamily="18" charset="0"/>
                          <a:ea typeface="仿宋_GB2312"/>
                        </a:rPr>
                        <a:t>确认时间</a:t>
                      </a:r>
                      <a:endParaRPr lang="zh-CN" sz="1600" kern="100" dirty="0">
                        <a:solidFill>
                          <a:schemeClr val="bg1"/>
                        </a:solidFill>
                        <a:effectLst/>
                        <a:latin typeface="Times New Roman" panose="02020603050405020304" pitchFamily="18" charset="0"/>
                        <a:ea typeface="宋体" panose="02010600030101010101" pitchFamily="2" charset="-122"/>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49A86"/>
                    </a:solidFill>
                  </a:tcPr>
                </a:tc>
                <a:tc>
                  <a:txBody>
                    <a:bodyPr/>
                    <a:lstStyle/>
                    <a:p>
                      <a:pPr algn="ctr">
                        <a:spcAft>
                          <a:spcPts val="0"/>
                        </a:spcAft>
                      </a:pPr>
                      <a:r>
                        <a:rPr lang="zh-CN" sz="2000" kern="100" dirty="0">
                          <a:solidFill>
                            <a:schemeClr val="bg1"/>
                          </a:solidFill>
                          <a:effectLst/>
                          <a:latin typeface="Times New Roman" panose="02020603050405020304" pitchFamily="18" charset="0"/>
                          <a:ea typeface="仿宋_GB2312"/>
                        </a:rPr>
                        <a:t>确认结果</a:t>
                      </a:r>
                      <a:endParaRPr lang="zh-CN" sz="1600" kern="100" dirty="0">
                        <a:solidFill>
                          <a:schemeClr val="bg1"/>
                        </a:solidFill>
                        <a:effectLst/>
                        <a:latin typeface="Times New Roman" panose="02020603050405020304" pitchFamily="18" charset="0"/>
                        <a:ea typeface="宋体" panose="02010600030101010101" pitchFamily="2" charset="-122"/>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49A86"/>
                    </a:solidFill>
                  </a:tcPr>
                </a:tc>
                <a:extLst>
                  <a:ext uri="{0D108BD9-81ED-4DB2-BD59-A6C34878D82A}">
                    <a16:rowId xmlns:a16="http://schemas.microsoft.com/office/drawing/2014/main" val="1406351229"/>
                  </a:ext>
                </a:extLst>
              </a:tr>
              <a:tr h="1861798">
                <a:tc>
                  <a:txBody>
                    <a:bodyPr/>
                    <a:lstStyle/>
                    <a:p>
                      <a:pPr algn="ctr">
                        <a:spcAft>
                          <a:spcPts val="0"/>
                        </a:spcAft>
                      </a:pPr>
                      <a:r>
                        <a:rPr lang="en-US" sz="2000" kern="100" dirty="0">
                          <a:solidFill>
                            <a:schemeClr val="bg1"/>
                          </a:solidFill>
                          <a:effectLst/>
                          <a:latin typeface="仿宋_GB2312"/>
                          <a:ea typeface="宋体" panose="02010600030101010101" pitchFamily="2" charset="-122"/>
                        </a:rPr>
                        <a:t> </a:t>
                      </a:r>
                      <a:endParaRPr lang="zh-CN" sz="1600" kern="100" dirty="0">
                        <a:solidFill>
                          <a:schemeClr val="bg1"/>
                        </a:solidFill>
                        <a:effectLst/>
                        <a:latin typeface="Times New Roman" panose="02020603050405020304" pitchFamily="18" charset="0"/>
                        <a:ea typeface="宋体" panose="02010600030101010101" pitchFamily="2" charset="-122"/>
                      </a:endParaRPr>
                    </a:p>
                    <a:p>
                      <a:pPr algn="ctr">
                        <a:spcAft>
                          <a:spcPts val="0"/>
                        </a:spcAft>
                      </a:pPr>
                      <a:r>
                        <a:rPr lang="zh-CN" sz="2000" kern="100" dirty="0">
                          <a:solidFill>
                            <a:schemeClr val="bg1"/>
                          </a:solidFill>
                          <a:effectLst/>
                          <a:latin typeface="Times New Roman" panose="02020603050405020304" pitchFamily="18" charset="0"/>
                          <a:ea typeface="仿宋_GB2312"/>
                        </a:rPr>
                        <a:t>用户前期负荷较小，而</a:t>
                      </a:r>
                      <a:r>
                        <a:rPr lang="en-US" sz="2000" kern="100" dirty="0">
                          <a:solidFill>
                            <a:schemeClr val="bg1"/>
                          </a:solidFill>
                          <a:effectLst/>
                          <a:latin typeface="Times New Roman" panose="02020603050405020304" pitchFamily="18" charset="0"/>
                          <a:ea typeface="仿宋_GB2312"/>
                        </a:rPr>
                        <a:t>CT</a:t>
                      </a:r>
                      <a:r>
                        <a:rPr lang="zh-CN" sz="2000" kern="100" dirty="0">
                          <a:solidFill>
                            <a:schemeClr val="bg1"/>
                          </a:solidFill>
                          <a:effectLst/>
                          <a:latin typeface="Times New Roman" panose="02020603050405020304" pitchFamily="18" charset="0"/>
                          <a:ea typeface="仿宋_GB2312"/>
                        </a:rPr>
                        <a:t>变比按照用户报装设置</a:t>
                      </a:r>
                      <a:endParaRPr lang="zh-CN" sz="1600" kern="100" dirty="0">
                        <a:solidFill>
                          <a:schemeClr val="bg1"/>
                        </a:solidFill>
                        <a:effectLst/>
                        <a:latin typeface="Times New Roman" panose="02020603050405020304" pitchFamily="18" charset="0"/>
                        <a:ea typeface="宋体" panose="02010600030101010101" pitchFamily="2" charset="-122"/>
                      </a:endParaRPr>
                    </a:p>
                    <a:p>
                      <a:pPr algn="ctr">
                        <a:spcAft>
                          <a:spcPts val="0"/>
                        </a:spcAft>
                      </a:pPr>
                      <a:r>
                        <a:rPr lang="en-US" sz="2000" kern="100" dirty="0">
                          <a:solidFill>
                            <a:schemeClr val="bg1"/>
                          </a:solidFill>
                          <a:effectLst/>
                          <a:latin typeface="仿宋_GB2312"/>
                          <a:ea typeface="宋体" panose="02010600030101010101" pitchFamily="2" charset="-122"/>
                        </a:rPr>
                        <a:t> </a:t>
                      </a:r>
                      <a:endParaRPr lang="zh-CN" sz="1600" kern="100" dirty="0">
                        <a:solidFill>
                          <a:schemeClr val="bg1"/>
                        </a:solidFill>
                        <a:effectLst/>
                        <a:latin typeface="Times New Roman" panose="02020603050405020304" pitchFamily="18" charset="0"/>
                        <a:ea typeface="宋体" panose="02010600030101010101" pitchFamily="2" charset="-122"/>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49A86"/>
                    </a:solidFill>
                  </a:tcPr>
                </a:tc>
                <a:tc>
                  <a:txBody>
                    <a:bodyPr/>
                    <a:lstStyle/>
                    <a:p>
                      <a:pPr algn="ctr">
                        <a:spcAft>
                          <a:spcPts val="0"/>
                        </a:spcAft>
                      </a:pPr>
                      <a:r>
                        <a:rPr lang="en-US" sz="2000" kern="100" dirty="0">
                          <a:solidFill>
                            <a:srgbClr val="000000"/>
                          </a:solidFill>
                          <a:effectLst/>
                          <a:latin typeface="仿宋_GB2312"/>
                          <a:ea typeface="宋体" panose="02010600030101010101" pitchFamily="2" charset="-122"/>
                        </a:rPr>
                        <a:t>10kV</a:t>
                      </a:r>
                      <a:r>
                        <a:rPr lang="zh-CN" sz="2000" kern="100" dirty="0">
                          <a:solidFill>
                            <a:srgbClr val="000000"/>
                          </a:solidFill>
                          <a:effectLst/>
                          <a:latin typeface="Times New Roman" panose="02020603050405020304" pitchFamily="18" charset="0"/>
                          <a:ea typeface="仿宋_GB2312"/>
                        </a:rPr>
                        <a:t>电流互感器变比选择应严格按照用户报装容量核定。</a:t>
                      </a:r>
                      <a:endParaRPr lang="zh-CN" sz="1600" kern="100" dirty="0">
                        <a:effectLst/>
                        <a:latin typeface="Times New Roman" panose="02020603050405020304" pitchFamily="18" charset="0"/>
                        <a:ea typeface="宋体" panose="02010600030101010101" pitchFamily="2" charset="-122"/>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CN" sz="2000" kern="100">
                          <a:solidFill>
                            <a:srgbClr val="000000"/>
                          </a:solidFill>
                          <a:effectLst/>
                          <a:latin typeface="Times New Roman" panose="02020603050405020304" pitchFamily="18" charset="0"/>
                          <a:ea typeface="仿宋_GB2312"/>
                        </a:rPr>
                        <a:t>调查分析</a:t>
                      </a:r>
                      <a:endParaRPr lang="zh-CN" sz="1600" kern="100">
                        <a:effectLst/>
                        <a:latin typeface="Times New Roman" panose="02020603050405020304" pitchFamily="18" charset="0"/>
                        <a:ea typeface="宋体" panose="02010600030101010101" pitchFamily="2" charset="-122"/>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2000" kern="100" dirty="0">
                          <a:solidFill>
                            <a:srgbClr val="000000"/>
                          </a:solidFill>
                          <a:effectLst/>
                          <a:latin typeface="仿宋_GB2312"/>
                          <a:ea typeface="宋体" panose="02010600030101010101" pitchFamily="2" charset="-122"/>
                        </a:rPr>
                        <a:t>2016</a:t>
                      </a:r>
                      <a:r>
                        <a:rPr lang="zh-CN" sz="2000" kern="100" dirty="0">
                          <a:solidFill>
                            <a:srgbClr val="000000"/>
                          </a:solidFill>
                          <a:effectLst/>
                          <a:latin typeface="Times New Roman" panose="02020603050405020304" pitchFamily="18" charset="0"/>
                          <a:ea typeface="仿宋_GB2312"/>
                        </a:rPr>
                        <a:t>年</a:t>
                      </a:r>
                      <a:r>
                        <a:rPr lang="en-US" sz="2000" kern="100" dirty="0">
                          <a:solidFill>
                            <a:srgbClr val="000000"/>
                          </a:solidFill>
                          <a:effectLst/>
                          <a:latin typeface="Times New Roman" panose="02020603050405020304" pitchFamily="18" charset="0"/>
                          <a:ea typeface="仿宋_GB2312"/>
                        </a:rPr>
                        <a:t>3</a:t>
                      </a:r>
                      <a:r>
                        <a:rPr lang="zh-CN" sz="2000" kern="100" dirty="0">
                          <a:solidFill>
                            <a:srgbClr val="000000"/>
                          </a:solidFill>
                          <a:effectLst/>
                          <a:latin typeface="Times New Roman" panose="02020603050405020304" pitchFamily="18" charset="0"/>
                          <a:ea typeface="仿宋_GB2312"/>
                        </a:rPr>
                        <a:t>月</a:t>
                      </a:r>
                      <a:r>
                        <a:rPr lang="en-US" sz="2000" kern="100" dirty="0">
                          <a:solidFill>
                            <a:srgbClr val="000000"/>
                          </a:solidFill>
                          <a:effectLst/>
                          <a:latin typeface="Times New Roman" panose="02020603050405020304" pitchFamily="18" charset="0"/>
                          <a:ea typeface="仿宋_GB2312"/>
                        </a:rPr>
                        <a:t>8</a:t>
                      </a:r>
                      <a:r>
                        <a:rPr lang="zh-CN" sz="2000" kern="100" dirty="0">
                          <a:solidFill>
                            <a:srgbClr val="000000"/>
                          </a:solidFill>
                          <a:effectLst/>
                          <a:latin typeface="Times New Roman" panose="02020603050405020304" pitchFamily="18" charset="0"/>
                          <a:ea typeface="仿宋_GB2312"/>
                        </a:rPr>
                        <a:t>日</a:t>
                      </a:r>
                      <a:endParaRPr lang="zh-CN" sz="1600" kern="100" dirty="0">
                        <a:effectLst/>
                        <a:latin typeface="Times New Roman" panose="02020603050405020304" pitchFamily="18" charset="0"/>
                        <a:ea typeface="宋体" panose="02010600030101010101" pitchFamily="2" charset="-122"/>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CN" sz="2000" kern="100" dirty="0">
                          <a:solidFill>
                            <a:srgbClr val="000000"/>
                          </a:solidFill>
                          <a:effectLst/>
                          <a:latin typeface="Times New Roman" panose="02020603050405020304" pitchFamily="18" charset="0"/>
                          <a:ea typeface="仿宋_GB2312"/>
                        </a:rPr>
                        <a:t>要因</a:t>
                      </a:r>
                      <a:endParaRPr lang="zh-CN" sz="1600" kern="100" dirty="0">
                        <a:effectLst/>
                        <a:latin typeface="Times New Roman" panose="02020603050405020304" pitchFamily="18" charset="0"/>
                        <a:ea typeface="宋体" panose="02010600030101010101" pitchFamily="2" charset="-122"/>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75268317"/>
                  </a:ext>
                </a:extLst>
              </a:tr>
            </a:tbl>
          </a:graphicData>
        </a:graphic>
      </p:graphicFrame>
      <p:grpSp>
        <p:nvGrpSpPr>
          <p:cNvPr id="4" name="组合 3"/>
          <p:cNvGrpSpPr/>
          <p:nvPr/>
        </p:nvGrpSpPr>
        <p:grpSpPr>
          <a:xfrm>
            <a:off x="4835176" y="1737987"/>
            <a:ext cx="2741271" cy="400110"/>
            <a:chOff x="4869900" y="1610665"/>
            <a:chExt cx="2741271" cy="400110"/>
          </a:xfrm>
        </p:grpSpPr>
        <p:sp>
          <p:nvSpPr>
            <p:cNvPr id="59" name="矩形 58"/>
            <p:cNvSpPr/>
            <p:nvPr/>
          </p:nvSpPr>
          <p:spPr>
            <a:xfrm>
              <a:off x="5287743" y="1610665"/>
              <a:ext cx="1980029" cy="400110"/>
            </a:xfrm>
            <a:prstGeom prst="rect">
              <a:avLst/>
            </a:prstGeom>
          </p:spPr>
          <p:txBody>
            <a:bodyPr wrap="none">
              <a:spAutoFit/>
            </a:bodyPr>
            <a:lstStyle/>
            <a:p>
              <a:r>
                <a:rPr lang="zh-CN" altLang="en-US" sz="2000" b="1" dirty="0">
                  <a:solidFill>
                    <a:srgbClr val="03816F"/>
                  </a:solidFill>
                </a:rPr>
                <a:t>确认要因汇总表</a:t>
              </a:r>
            </a:p>
          </p:txBody>
        </p:sp>
        <p:grpSp>
          <p:nvGrpSpPr>
            <p:cNvPr id="60" name="组合 59"/>
            <p:cNvGrpSpPr/>
            <p:nvPr/>
          </p:nvGrpSpPr>
          <p:grpSpPr>
            <a:xfrm>
              <a:off x="4869900" y="1726214"/>
              <a:ext cx="347922" cy="169013"/>
              <a:chOff x="5249100" y="1691490"/>
              <a:chExt cx="347922" cy="169013"/>
            </a:xfrm>
          </p:grpSpPr>
          <p:sp>
            <p:nvSpPr>
              <p:cNvPr id="65" name="椭圆 64"/>
              <p:cNvSpPr/>
              <p:nvPr/>
            </p:nvSpPr>
            <p:spPr>
              <a:xfrm>
                <a:off x="5428009" y="1691490"/>
                <a:ext cx="169013" cy="169013"/>
              </a:xfrm>
              <a:prstGeom prst="ellipse">
                <a:avLst/>
              </a:prstGeom>
              <a:solidFill>
                <a:schemeClr val="bg1"/>
              </a:solidFill>
              <a:ln w="38100">
                <a:solidFill>
                  <a:srgbClr val="049A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6" name="椭圆 65"/>
              <p:cNvSpPr/>
              <p:nvPr/>
            </p:nvSpPr>
            <p:spPr>
              <a:xfrm>
                <a:off x="5249100" y="1730133"/>
                <a:ext cx="101695" cy="101695"/>
              </a:xfrm>
              <a:prstGeom prst="ellipse">
                <a:avLst/>
              </a:prstGeom>
              <a:solidFill>
                <a:schemeClr val="bg1"/>
              </a:solidFill>
              <a:ln w="38100">
                <a:solidFill>
                  <a:srgbClr val="049A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grpSp>
          <p:nvGrpSpPr>
            <p:cNvPr id="61" name="组合 60"/>
            <p:cNvGrpSpPr/>
            <p:nvPr/>
          </p:nvGrpSpPr>
          <p:grpSpPr>
            <a:xfrm flipH="1">
              <a:off x="7263249" y="1728697"/>
              <a:ext cx="347922" cy="169013"/>
              <a:chOff x="5249100" y="1691490"/>
              <a:chExt cx="347922" cy="169013"/>
            </a:xfrm>
          </p:grpSpPr>
          <p:sp>
            <p:nvSpPr>
              <p:cNvPr id="62" name="椭圆 61"/>
              <p:cNvSpPr/>
              <p:nvPr/>
            </p:nvSpPr>
            <p:spPr>
              <a:xfrm>
                <a:off x="5428009" y="1691490"/>
                <a:ext cx="169013" cy="169013"/>
              </a:xfrm>
              <a:prstGeom prst="ellipse">
                <a:avLst/>
              </a:prstGeom>
              <a:solidFill>
                <a:schemeClr val="bg1"/>
              </a:solidFill>
              <a:ln w="38100">
                <a:solidFill>
                  <a:srgbClr val="049A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4" name="椭圆 63"/>
              <p:cNvSpPr/>
              <p:nvPr/>
            </p:nvSpPr>
            <p:spPr>
              <a:xfrm>
                <a:off x="5249100" y="1730133"/>
                <a:ext cx="101695" cy="101695"/>
              </a:xfrm>
              <a:prstGeom prst="ellipse">
                <a:avLst/>
              </a:prstGeom>
              <a:solidFill>
                <a:schemeClr val="bg1"/>
              </a:solidFill>
              <a:ln w="38100">
                <a:solidFill>
                  <a:srgbClr val="049A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grpSp>
    </p:spTree>
    <p:custDataLst>
      <p:tags r:id="rId1"/>
    </p:custDataLst>
    <p:extLst>
      <p:ext uri="{BB962C8B-B14F-4D97-AF65-F5344CB8AC3E}">
        <p14:creationId xmlns:p14="http://schemas.microsoft.com/office/powerpoint/2010/main" val="1217334976"/>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贰</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1620957"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主要做法</a:t>
            </a:r>
          </a:p>
        </p:txBody>
      </p:sp>
      <p:grpSp>
        <p:nvGrpSpPr>
          <p:cNvPr id="19" name="组合 18"/>
          <p:cNvGrpSpPr/>
          <p:nvPr/>
        </p:nvGrpSpPr>
        <p:grpSpPr>
          <a:xfrm>
            <a:off x="1264280" y="1224955"/>
            <a:ext cx="1970864" cy="568597"/>
            <a:chOff x="7524499" y="2953930"/>
            <a:chExt cx="3129613" cy="902898"/>
          </a:xfrm>
        </p:grpSpPr>
        <p:grpSp>
          <p:nvGrpSpPr>
            <p:cNvPr id="20" name="组合 19"/>
            <p:cNvGrpSpPr/>
            <p:nvPr/>
          </p:nvGrpSpPr>
          <p:grpSpPr>
            <a:xfrm>
              <a:off x="7562867" y="2953930"/>
              <a:ext cx="3091245" cy="902898"/>
              <a:chOff x="7433188" y="2551594"/>
              <a:chExt cx="3091245" cy="902898"/>
            </a:xfrm>
          </p:grpSpPr>
          <p:sp>
            <p:nvSpPr>
              <p:cNvPr id="22"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圆角矩形 4"/>
              <p:cNvSpPr/>
              <p:nvPr/>
            </p:nvSpPr>
            <p:spPr>
              <a:xfrm>
                <a:off x="7444697" y="2631007"/>
                <a:ext cx="3022508" cy="566176"/>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4" name="椭圆 23"/>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5" name="椭圆 24"/>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6" name="图片 25"/>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21" name="文本框 20"/>
            <p:cNvSpPr txBox="1"/>
            <p:nvPr/>
          </p:nvSpPr>
          <p:spPr>
            <a:xfrm>
              <a:off x="7524499" y="3140037"/>
              <a:ext cx="2859074" cy="586477"/>
            </a:xfrm>
            <a:prstGeom prst="rect">
              <a:avLst/>
            </a:prstGeom>
            <a:noFill/>
          </p:spPr>
          <p:txBody>
            <a:bodyPr wrap="none" rtlCol="0">
              <a:spAutoFit/>
            </a:bodyPr>
            <a:lstStyle/>
            <a:p>
              <a:pPr lvl="0"/>
              <a:r>
                <a:rPr lang="zh-CN" altLang="en-US" b="1" kern="0" dirty="0">
                  <a:solidFill>
                    <a:schemeClr val="bg1"/>
                  </a:solidFill>
                  <a:latin typeface="微软雅黑" panose="020B0503020204020204" pitchFamily="34" charset="-122"/>
                </a:rPr>
                <a:t>（三）制定对策</a:t>
              </a:r>
            </a:p>
          </p:txBody>
        </p:sp>
      </p:grpSp>
      <p:grpSp>
        <p:nvGrpSpPr>
          <p:cNvPr id="41" name="组合 40"/>
          <p:cNvGrpSpPr/>
          <p:nvPr/>
        </p:nvGrpSpPr>
        <p:grpSpPr>
          <a:xfrm>
            <a:off x="2958686" y="2058506"/>
            <a:ext cx="2718386" cy="3821218"/>
            <a:chOff x="1853568" y="2066256"/>
            <a:chExt cx="2718386" cy="3821218"/>
          </a:xfrm>
        </p:grpSpPr>
        <p:grpSp>
          <p:nvGrpSpPr>
            <p:cNvPr id="13" name="组合 12"/>
            <p:cNvGrpSpPr/>
            <p:nvPr/>
          </p:nvGrpSpPr>
          <p:grpSpPr>
            <a:xfrm>
              <a:off x="1853568" y="2066256"/>
              <a:ext cx="2718386" cy="3821218"/>
              <a:chOff x="547018" y="1800225"/>
              <a:chExt cx="1743694" cy="2451100"/>
            </a:xfrm>
          </p:grpSpPr>
          <p:grpSp>
            <p:nvGrpSpPr>
              <p:cNvPr id="28" name="Group 16"/>
              <p:cNvGrpSpPr/>
              <p:nvPr/>
            </p:nvGrpSpPr>
            <p:grpSpPr>
              <a:xfrm>
                <a:off x="547018" y="1800225"/>
                <a:ext cx="1743694" cy="2451100"/>
                <a:chOff x="547018" y="1800225"/>
                <a:chExt cx="1743694" cy="2451100"/>
              </a:xfrm>
            </p:grpSpPr>
            <p:sp>
              <p:nvSpPr>
                <p:cNvPr id="30" name="Freeform 287"/>
                <p:cNvSpPr>
                  <a:spLocks/>
                </p:cNvSpPr>
                <p:nvPr/>
              </p:nvSpPr>
              <p:spPr bwMode="auto">
                <a:xfrm>
                  <a:off x="547018" y="1854200"/>
                  <a:ext cx="1743694" cy="2397125"/>
                </a:xfrm>
                <a:custGeom>
                  <a:avLst/>
                  <a:gdLst>
                    <a:gd name="T0" fmla="*/ 488 w 488"/>
                    <a:gd name="T1" fmla="*/ 710 h 755"/>
                    <a:gd name="T2" fmla="*/ 442 w 488"/>
                    <a:gd name="T3" fmla="*/ 755 h 755"/>
                    <a:gd name="T4" fmla="*/ 45 w 488"/>
                    <a:gd name="T5" fmla="*/ 755 h 755"/>
                    <a:gd name="T6" fmla="*/ 0 w 488"/>
                    <a:gd name="T7" fmla="*/ 710 h 755"/>
                    <a:gd name="T8" fmla="*/ 0 w 488"/>
                    <a:gd name="T9" fmla="*/ 46 h 755"/>
                    <a:gd name="T10" fmla="*/ 45 w 488"/>
                    <a:gd name="T11" fmla="*/ 0 h 755"/>
                    <a:gd name="T12" fmla="*/ 442 w 488"/>
                    <a:gd name="T13" fmla="*/ 0 h 755"/>
                    <a:gd name="T14" fmla="*/ 488 w 488"/>
                    <a:gd name="T15" fmla="*/ 46 h 755"/>
                    <a:gd name="T16" fmla="*/ 488 w 488"/>
                    <a:gd name="T17" fmla="*/ 710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8" h="755">
                      <a:moveTo>
                        <a:pt x="488" y="710"/>
                      </a:moveTo>
                      <a:cubicBezTo>
                        <a:pt x="488" y="735"/>
                        <a:pt x="467" y="755"/>
                        <a:pt x="442" y="755"/>
                      </a:cubicBezTo>
                      <a:cubicBezTo>
                        <a:pt x="45" y="755"/>
                        <a:pt x="45" y="755"/>
                        <a:pt x="45" y="755"/>
                      </a:cubicBezTo>
                      <a:cubicBezTo>
                        <a:pt x="21" y="755"/>
                        <a:pt x="0" y="735"/>
                        <a:pt x="0" y="710"/>
                      </a:cubicBezTo>
                      <a:cubicBezTo>
                        <a:pt x="0" y="46"/>
                        <a:pt x="0" y="46"/>
                        <a:pt x="0" y="46"/>
                      </a:cubicBezTo>
                      <a:cubicBezTo>
                        <a:pt x="0" y="21"/>
                        <a:pt x="21" y="0"/>
                        <a:pt x="45" y="0"/>
                      </a:cubicBezTo>
                      <a:cubicBezTo>
                        <a:pt x="442" y="0"/>
                        <a:pt x="442" y="0"/>
                        <a:pt x="442" y="0"/>
                      </a:cubicBezTo>
                      <a:cubicBezTo>
                        <a:pt x="467" y="0"/>
                        <a:pt x="488" y="21"/>
                        <a:pt x="488" y="46"/>
                      </a:cubicBezTo>
                      <a:cubicBezTo>
                        <a:pt x="488" y="710"/>
                        <a:pt x="488" y="710"/>
                        <a:pt x="488" y="710"/>
                      </a:cubicBezTo>
                    </a:path>
                  </a:pathLst>
                </a:custGeom>
                <a:gradFill>
                  <a:gsLst>
                    <a:gs pos="0">
                      <a:srgbClr val="049A86"/>
                    </a:gs>
                    <a:gs pos="56000">
                      <a:srgbClr val="03816F"/>
                    </a:gs>
                  </a:gsLst>
                  <a:lin ang="16200000" scaled="1"/>
                </a:gradFill>
                <a:ln>
                  <a:noFill/>
                </a:ln>
                <a:effectLst>
                  <a:outerShdw dist="41910" dir="5400000" algn="ctr" rotWithShape="0">
                    <a:prstClr val="black">
                      <a:alpha val="1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endParaRPr>
                </a:p>
              </p:txBody>
            </p:sp>
            <p:sp>
              <p:nvSpPr>
                <p:cNvPr id="31" name="Freeform 289"/>
                <p:cNvSpPr>
                  <a:spLocks/>
                </p:cNvSpPr>
                <p:nvPr/>
              </p:nvSpPr>
              <p:spPr bwMode="auto">
                <a:xfrm>
                  <a:off x="616867" y="1924050"/>
                  <a:ext cx="1586475" cy="2257425"/>
                </a:xfrm>
                <a:custGeom>
                  <a:avLst/>
                  <a:gdLst>
                    <a:gd name="T0" fmla="*/ 444 w 444"/>
                    <a:gd name="T1" fmla="*/ 677 h 711"/>
                    <a:gd name="T2" fmla="*/ 410 w 444"/>
                    <a:gd name="T3" fmla="*/ 711 h 711"/>
                    <a:gd name="T4" fmla="*/ 34 w 444"/>
                    <a:gd name="T5" fmla="*/ 711 h 711"/>
                    <a:gd name="T6" fmla="*/ 0 w 444"/>
                    <a:gd name="T7" fmla="*/ 677 h 711"/>
                    <a:gd name="T8" fmla="*/ 0 w 444"/>
                    <a:gd name="T9" fmla="*/ 34 h 711"/>
                    <a:gd name="T10" fmla="*/ 34 w 444"/>
                    <a:gd name="T11" fmla="*/ 0 h 711"/>
                    <a:gd name="T12" fmla="*/ 410 w 444"/>
                    <a:gd name="T13" fmla="*/ 0 h 711"/>
                    <a:gd name="T14" fmla="*/ 444 w 444"/>
                    <a:gd name="T15" fmla="*/ 34 h 711"/>
                    <a:gd name="T16" fmla="*/ 444 w 444"/>
                    <a:gd name="T17" fmla="*/ 677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711">
                      <a:moveTo>
                        <a:pt x="444" y="677"/>
                      </a:moveTo>
                      <a:cubicBezTo>
                        <a:pt x="444" y="696"/>
                        <a:pt x="429" y="711"/>
                        <a:pt x="410" y="711"/>
                      </a:cubicBezTo>
                      <a:cubicBezTo>
                        <a:pt x="34" y="711"/>
                        <a:pt x="34" y="711"/>
                        <a:pt x="34" y="711"/>
                      </a:cubicBezTo>
                      <a:cubicBezTo>
                        <a:pt x="15" y="711"/>
                        <a:pt x="0" y="696"/>
                        <a:pt x="0" y="677"/>
                      </a:cubicBezTo>
                      <a:cubicBezTo>
                        <a:pt x="0" y="34"/>
                        <a:pt x="0" y="34"/>
                        <a:pt x="0" y="34"/>
                      </a:cubicBezTo>
                      <a:cubicBezTo>
                        <a:pt x="0" y="15"/>
                        <a:pt x="15" y="0"/>
                        <a:pt x="34" y="0"/>
                      </a:cubicBezTo>
                      <a:cubicBezTo>
                        <a:pt x="410" y="0"/>
                        <a:pt x="410" y="0"/>
                        <a:pt x="410" y="0"/>
                      </a:cubicBezTo>
                      <a:cubicBezTo>
                        <a:pt x="429" y="0"/>
                        <a:pt x="444" y="15"/>
                        <a:pt x="444" y="34"/>
                      </a:cubicBezTo>
                      <a:cubicBezTo>
                        <a:pt x="444" y="677"/>
                        <a:pt x="444" y="677"/>
                        <a:pt x="444" y="677"/>
                      </a:cubicBezTo>
                    </a:path>
                  </a:pathLst>
                </a:custGeom>
                <a:solidFill>
                  <a:srgbClr val="FFFFFF"/>
                </a:solidFill>
                <a:ln>
                  <a:noFill/>
                </a:ln>
                <a:effectLst>
                  <a:outerShdw dist="20320" dir="5400000" algn="ctr" rotWithShape="0">
                    <a:prstClr val="black">
                      <a:alpha val="1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endParaRPr>
                </a:p>
              </p:txBody>
            </p:sp>
            <p:sp>
              <p:nvSpPr>
                <p:cNvPr id="32" name="Freeform 290"/>
                <p:cNvSpPr>
                  <a:spLocks/>
                </p:cNvSpPr>
                <p:nvPr/>
              </p:nvSpPr>
              <p:spPr bwMode="auto">
                <a:xfrm>
                  <a:off x="1766888" y="1809750"/>
                  <a:ext cx="88900" cy="44450"/>
                </a:xfrm>
                <a:custGeom>
                  <a:avLst/>
                  <a:gdLst>
                    <a:gd name="T0" fmla="*/ 0 w 28"/>
                    <a:gd name="T1" fmla="*/ 14 h 14"/>
                    <a:gd name="T2" fmla="*/ 14 w 28"/>
                    <a:gd name="T3" fmla="*/ 0 h 14"/>
                    <a:gd name="T4" fmla="*/ 28 w 28"/>
                    <a:gd name="T5" fmla="*/ 14 h 14"/>
                    <a:gd name="T6" fmla="*/ 0 w 28"/>
                    <a:gd name="T7" fmla="*/ 14 h 14"/>
                  </a:gdLst>
                  <a:ahLst/>
                  <a:cxnLst>
                    <a:cxn ang="0">
                      <a:pos x="T0" y="T1"/>
                    </a:cxn>
                    <a:cxn ang="0">
                      <a:pos x="T2" y="T3"/>
                    </a:cxn>
                    <a:cxn ang="0">
                      <a:pos x="T4" y="T5"/>
                    </a:cxn>
                    <a:cxn ang="0">
                      <a:pos x="T6" y="T7"/>
                    </a:cxn>
                  </a:cxnLst>
                  <a:rect l="0" t="0" r="r" b="b"/>
                  <a:pathLst>
                    <a:path w="28" h="14">
                      <a:moveTo>
                        <a:pt x="0" y="14"/>
                      </a:moveTo>
                      <a:cubicBezTo>
                        <a:pt x="0" y="7"/>
                        <a:pt x="6" y="0"/>
                        <a:pt x="14" y="0"/>
                      </a:cubicBezTo>
                      <a:cubicBezTo>
                        <a:pt x="21" y="0"/>
                        <a:pt x="28" y="7"/>
                        <a:pt x="28" y="14"/>
                      </a:cubicBezTo>
                      <a:cubicBezTo>
                        <a:pt x="0" y="14"/>
                        <a:pt x="0" y="14"/>
                        <a:pt x="0" y="14"/>
                      </a:cubicBezTo>
                    </a:path>
                  </a:pathLst>
                </a:custGeom>
                <a:solidFill>
                  <a:srgbClr val="049A86"/>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endParaRPr>
                </a:p>
              </p:txBody>
            </p:sp>
            <p:sp>
              <p:nvSpPr>
                <p:cNvPr id="33" name="Freeform 291"/>
                <p:cNvSpPr>
                  <a:spLocks/>
                </p:cNvSpPr>
                <p:nvPr/>
              </p:nvSpPr>
              <p:spPr bwMode="auto">
                <a:xfrm>
                  <a:off x="1011238" y="1854200"/>
                  <a:ext cx="774700" cy="0"/>
                </a:xfrm>
                <a:custGeom>
                  <a:avLst/>
                  <a:gdLst>
                    <a:gd name="T0" fmla="*/ 0 w 244"/>
                    <a:gd name="T1" fmla="*/ 0 w 244"/>
                    <a:gd name="T2" fmla="*/ 244 w 244"/>
                    <a:gd name="T3" fmla="*/ 244 w 244"/>
                    <a:gd name="T4" fmla="*/ 238 w 244"/>
                    <a:gd name="T5" fmla="*/ 238 w 244"/>
                    <a:gd name="T6" fmla="*/ 0 w 244"/>
                  </a:gdLst>
                  <a:ahLst/>
                  <a:cxnLst>
                    <a:cxn ang="0">
                      <a:pos x="T0" y="0"/>
                    </a:cxn>
                    <a:cxn ang="0">
                      <a:pos x="T1" y="0"/>
                    </a:cxn>
                    <a:cxn ang="0">
                      <a:pos x="T2" y="0"/>
                    </a:cxn>
                    <a:cxn ang="0">
                      <a:pos x="T3" y="0"/>
                    </a:cxn>
                    <a:cxn ang="0">
                      <a:pos x="T4" y="0"/>
                    </a:cxn>
                    <a:cxn ang="0">
                      <a:pos x="T5" y="0"/>
                    </a:cxn>
                    <a:cxn ang="0">
                      <a:pos x="T6" y="0"/>
                    </a:cxn>
                  </a:cxnLst>
                  <a:rect l="0" t="0" r="r" b="b"/>
                  <a:pathLst>
                    <a:path w="244">
                      <a:moveTo>
                        <a:pt x="0" y="0"/>
                      </a:moveTo>
                      <a:cubicBezTo>
                        <a:pt x="0" y="0"/>
                        <a:pt x="0" y="0"/>
                        <a:pt x="0" y="0"/>
                      </a:cubicBezTo>
                      <a:cubicBezTo>
                        <a:pt x="244" y="0"/>
                        <a:pt x="244" y="0"/>
                        <a:pt x="244" y="0"/>
                      </a:cubicBezTo>
                      <a:cubicBezTo>
                        <a:pt x="244" y="0"/>
                        <a:pt x="244" y="0"/>
                        <a:pt x="244" y="0"/>
                      </a:cubicBezTo>
                      <a:cubicBezTo>
                        <a:pt x="238" y="0"/>
                        <a:pt x="238" y="0"/>
                        <a:pt x="238" y="0"/>
                      </a:cubicBezTo>
                      <a:cubicBezTo>
                        <a:pt x="238" y="0"/>
                        <a:pt x="238" y="0"/>
                        <a:pt x="238" y="0"/>
                      </a:cubicBezTo>
                      <a:cubicBezTo>
                        <a:pt x="0" y="0"/>
                        <a:pt x="0" y="0"/>
                        <a:pt x="0" y="0"/>
                      </a:cubicBezTo>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endParaRPr>
                </a:p>
              </p:txBody>
            </p:sp>
            <p:sp>
              <p:nvSpPr>
                <p:cNvPr id="34" name="Rectangle 293"/>
                <p:cNvSpPr>
                  <a:spLocks noChangeArrowheads="1"/>
                </p:cNvSpPr>
                <p:nvPr/>
              </p:nvSpPr>
              <p:spPr bwMode="auto">
                <a:xfrm>
                  <a:off x="1011238" y="1854200"/>
                  <a:ext cx="774700"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endParaRPr>
                </a:p>
              </p:txBody>
            </p:sp>
            <p:sp>
              <p:nvSpPr>
                <p:cNvPr id="35" name="Freeform 23"/>
                <p:cNvSpPr>
                  <a:spLocks/>
                </p:cNvSpPr>
                <p:nvPr/>
              </p:nvSpPr>
              <p:spPr bwMode="auto">
                <a:xfrm>
                  <a:off x="1011237" y="1816100"/>
                  <a:ext cx="800100" cy="593725"/>
                </a:xfrm>
                <a:custGeom>
                  <a:avLst/>
                  <a:gdLst>
                    <a:gd name="connsiteX0" fmla="*/ 800100 w 800100"/>
                    <a:gd name="connsiteY0" fmla="*/ 0 h 593725"/>
                    <a:gd name="connsiteX1" fmla="*/ 774700 w 800100"/>
                    <a:gd name="connsiteY1" fmla="*/ 38100 h 593725"/>
                    <a:gd name="connsiteX2" fmla="*/ 774700 w 800100"/>
                    <a:gd name="connsiteY2" fmla="*/ 107950 h 593725"/>
                    <a:gd name="connsiteX3" fmla="*/ 774700 w 800100"/>
                    <a:gd name="connsiteY3" fmla="*/ 555625 h 593725"/>
                    <a:gd name="connsiteX4" fmla="*/ 758825 w 800100"/>
                    <a:gd name="connsiteY4" fmla="*/ 587375 h 593725"/>
                    <a:gd name="connsiteX5" fmla="*/ 736600 w 800100"/>
                    <a:gd name="connsiteY5" fmla="*/ 593725 h 593725"/>
                    <a:gd name="connsiteX6" fmla="*/ 723900 w 800100"/>
                    <a:gd name="connsiteY6" fmla="*/ 590550 h 593725"/>
                    <a:gd name="connsiteX7" fmla="*/ 412750 w 800100"/>
                    <a:gd name="connsiteY7" fmla="*/ 473075 h 593725"/>
                    <a:gd name="connsiteX8" fmla="*/ 387350 w 800100"/>
                    <a:gd name="connsiteY8" fmla="*/ 469900 h 593725"/>
                    <a:gd name="connsiteX9" fmla="*/ 361950 w 800100"/>
                    <a:gd name="connsiteY9" fmla="*/ 473075 h 593725"/>
                    <a:gd name="connsiteX10" fmla="*/ 50800 w 800100"/>
                    <a:gd name="connsiteY10" fmla="*/ 590550 h 593725"/>
                    <a:gd name="connsiteX11" fmla="*/ 38100 w 800100"/>
                    <a:gd name="connsiteY11" fmla="*/ 593725 h 593725"/>
                    <a:gd name="connsiteX12" fmla="*/ 15875 w 800100"/>
                    <a:gd name="connsiteY12" fmla="*/ 587375 h 593725"/>
                    <a:gd name="connsiteX13" fmla="*/ 0 w 800100"/>
                    <a:gd name="connsiteY13" fmla="*/ 555625 h 593725"/>
                    <a:gd name="connsiteX14" fmla="*/ 0 w 800100"/>
                    <a:gd name="connsiteY14" fmla="*/ 107950 h 593725"/>
                    <a:gd name="connsiteX15" fmla="*/ 0 w 800100"/>
                    <a:gd name="connsiteY15" fmla="*/ 38100 h 593725"/>
                    <a:gd name="connsiteX16" fmla="*/ 758825 w 800100"/>
                    <a:gd name="connsiteY16" fmla="*/ 38100 h 593725"/>
                    <a:gd name="connsiteX17" fmla="*/ 800100 w 800100"/>
                    <a:gd name="connsiteY17" fmla="*/ 0 h 59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100" h="593725">
                      <a:moveTo>
                        <a:pt x="800100" y="0"/>
                      </a:moveTo>
                      <a:cubicBezTo>
                        <a:pt x="800100" y="0"/>
                        <a:pt x="774700" y="9525"/>
                        <a:pt x="774700" y="38100"/>
                      </a:cubicBezTo>
                      <a:lnTo>
                        <a:pt x="774700" y="107950"/>
                      </a:lnTo>
                      <a:cubicBezTo>
                        <a:pt x="774700" y="107950"/>
                        <a:pt x="774700" y="107950"/>
                        <a:pt x="774700" y="555625"/>
                      </a:cubicBezTo>
                      <a:cubicBezTo>
                        <a:pt x="774700" y="568325"/>
                        <a:pt x="768350" y="581025"/>
                        <a:pt x="758825" y="587375"/>
                      </a:cubicBezTo>
                      <a:cubicBezTo>
                        <a:pt x="752475" y="590550"/>
                        <a:pt x="746125" y="593725"/>
                        <a:pt x="736600" y="593725"/>
                      </a:cubicBezTo>
                      <a:cubicBezTo>
                        <a:pt x="733425" y="593725"/>
                        <a:pt x="730250" y="593725"/>
                        <a:pt x="723900" y="590550"/>
                      </a:cubicBezTo>
                      <a:cubicBezTo>
                        <a:pt x="723900" y="590550"/>
                        <a:pt x="723900" y="590550"/>
                        <a:pt x="412750" y="473075"/>
                      </a:cubicBezTo>
                      <a:cubicBezTo>
                        <a:pt x="406400" y="469900"/>
                        <a:pt x="396875" y="469900"/>
                        <a:pt x="387350" y="469900"/>
                      </a:cubicBezTo>
                      <a:cubicBezTo>
                        <a:pt x="377825" y="469900"/>
                        <a:pt x="371475" y="469900"/>
                        <a:pt x="361950" y="473075"/>
                      </a:cubicBezTo>
                      <a:cubicBezTo>
                        <a:pt x="361950" y="473075"/>
                        <a:pt x="361950" y="473075"/>
                        <a:pt x="50800" y="590550"/>
                      </a:cubicBezTo>
                      <a:cubicBezTo>
                        <a:pt x="47625" y="593725"/>
                        <a:pt x="41275" y="593725"/>
                        <a:pt x="38100" y="593725"/>
                      </a:cubicBezTo>
                      <a:cubicBezTo>
                        <a:pt x="31750" y="593725"/>
                        <a:pt x="22225" y="590550"/>
                        <a:pt x="15875" y="587375"/>
                      </a:cubicBezTo>
                      <a:cubicBezTo>
                        <a:pt x="6350" y="581025"/>
                        <a:pt x="0" y="568325"/>
                        <a:pt x="0" y="555625"/>
                      </a:cubicBezTo>
                      <a:cubicBezTo>
                        <a:pt x="0" y="555625"/>
                        <a:pt x="0" y="555625"/>
                        <a:pt x="0" y="107950"/>
                      </a:cubicBezTo>
                      <a:lnTo>
                        <a:pt x="0" y="38100"/>
                      </a:lnTo>
                      <a:lnTo>
                        <a:pt x="758825" y="38100"/>
                      </a:lnTo>
                      <a:cubicBezTo>
                        <a:pt x="758825" y="15875"/>
                        <a:pt x="777875" y="0"/>
                        <a:pt x="800100" y="0"/>
                      </a:cubicBezTo>
                      <a:close/>
                    </a:path>
                  </a:pathLst>
                </a:custGeom>
                <a:solidFill>
                  <a:srgbClr val="292C34">
                    <a:alpha val="10000"/>
                  </a:srgbClr>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endParaRPr>
                </a:p>
              </p:txBody>
            </p:sp>
            <p:sp>
              <p:nvSpPr>
                <p:cNvPr id="36" name="Freeform 298"/>
                <p:cNvSpPr>
                  <a:spLocks/>
                </p:cNvSpPr>
                <p:nvPr/>
              </p:nvSpPr>
              <p:spPr bwMode="auto">
                <a:xfrm>
                  <a:off x="995363" y="1800225"/>
                  <a:ext cx="869950" cy="590550"/>
                </a:xfrm>
                <a:custGeom>
                  <a:avLst/>
                  <a:gdLst>
                    <a:gd name="T0" fmla="*/ 274 w 274"/>
                    <a:gd name="T1" fmla="*/ 17 h 186"/>
                    <a:gd name="T2" fmla="*/ 270 w 274"/>
                    <a:gd name="T3" fmla="*/ 17 h 186"/>
                    <a:gd name="T4" fmla="*/ 257 w 274"/>
                    <a:gd name="T5" fmla="*/ 5 h 186"/>
                    <a:gd name="T6" fmla="*/ 244 w 274"/>
                    <a:gd name="T7" fmla="*/ 17 h 186"/>
                    <a:gd name="T8" fmla="*/ 244 w 274"/>
                    <a:gd name="T9" fmla="*/ 175 h 186"/>
                    <a:gd name="T10" fmla="*/ 239 w 274"/>
                    <a:gd name="T11" fmla="*/ 184 h 186"/>
                    <a:gd name="T12" fmla="*/ 233 w 274"/>
                    <a:gd name="T13" fmla="*/ 186 h 186"/>
                    <a:gd name="T14" fmla="*/ 233 w 274"/>
                    <a:gd name="T15" fmla="*/ 186 h 186"/>
                    <a:gd name="T16" fmla="*/ 228 w 274"/>
                    <a:gd name="T17" fmla="*/ 186 h 186"/>
                    <a:gd name="T18" fmla="*/ 228 w 274"/>
                    <a:gd name="T19" fmla="*/ 185 h 186"/>
                    <a:gd name="T20" fmla="*/ 130 w 274"/>
                    <a:gd name="T21" fmla="*/ 148 h 186"/>
                    <a:gd name="T22" fmla="*/ 114 w 274"/>
                    <a:gd name="T23" fmla="*/ 148 h 186"/>
                    <a:gd name="T24" fmla="*/ 16 w 274"/>
                    <a:gd name="T25" fmla="*/ 186 h 186"/>
                    <a:gd name="T26" fmla="*/ 12 w 274"/>
                    <a:gd name="T27" fmla="*/ 186 h 186"/>
                    <a:gd name="T28" fmla="*/ 7 w 274"/>
                    <a:gd name="T29" fmla="*/ 186 h 186"/>
                    <a:gd name="T30" fmla="*/ 7 w 274"/>
                    <a:gd name="T31" fmla="*/ 185 h 186"/>
                    <a:gd name="T32" fmla="*/ 5 w 274"/>
                    <a:gd name="T33" fmla="*/ 184 h 186"/>
                    <a:gd name="T34" fmla="*/ 0 w 274"/>
                    <a:gd name="T35" fmla="*/ 175 h 186"/>
                    <a:gd name="T36" fmla="*/ 0 w 274"/>
                    <a:gd name="T37" fmla="*/ 131 h 186"/>
                    <a:gd name="T38" fmla="*/ 238 w 274"/>
                    <a:gd name="T39" fmla="*/ 131 h 186"/>
                    <a:gd name="T40" fmla="*/ 238 w 274"/>
                    <a:gd name="T41" fmla="*/ 17 h 186"/>
                    <a:gd name="T42" fmla="*/ 256 w 274"/>
                    <a:gd name="T43" fmla="*/ 0 h 186"/>
                    <a:gd name="T44" fmla="*/ 256 w 274"/>
                    <a:gd name="T45" fmla="*/ 0 h 186"/>
                    <a:gd name="T46" fmla="*/ 257 w 274"/>
                    <a:gd name="T47" fmla="*/ 0 h 186"/>
                    <a:gd name="T48" fmla="*/ 274 w 274"/>
                    <a:gd name="T49" fmla="*/ 1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4" h="186">
                      <a:moveTo>
                        <a:pt x="274" y="17"/>
                      </a:moveTo>
                      <a:cubicBezTo>
                        <a:pt x="270" y="17"/>
                        <a:pt x="270" y="17"/>
                        <a:pt x="270" y="17"/>
                      </a:cubicBezTo>
                      <a:cubicBezTo>
                        <a:pt x="270" y="10"/>
                        <a:pt x="264" y="5"/>
                        <a:pt x="257" y="5"/>
                      </a:cubicBezTo>
                      <a:cubicBezTo>
                        <a:pt x="250" y="5"/>
                        <a:pt x="244" y="10"/>
                        <a:pt x="244" y="17"/>
                      </a:cubicBezTo>
                      <a:cubicBezTo>
                        <a:pt x="244" y="175"/>
                        <a:pt x="244" y="175"/>
                        <a:pt x="244" y="175"/>
                      </a:cubicBezTo>
                      <a:cubicBezTo>
                        <a:pt x="244" y="178"/>
                        <a:pt x="242" y="182"/>
                        <a:pt x="239" y="184"/>
                      </a:cubicBezTo>
                      <a:cubicBezTo>
                        <a:pt x="237" y="185"/>
                        <a:pt x="235" y="186"/>
                        <a:pt x="233" y="186"/>
                      </a:cubicBezTo>
                      <a:cubicBezTo>
                        <a:pt x="233" y="186"/>
                        <a:pt x="233" y="186"/>
                        <a:pt x="233" y="186"/>
                      </a:cubicBezTo>
                      <a:cubicBezTo>
                        <a:pt x="228" y="186"/>
                        <a:pt x="228" y="186"/>
                        <a:pt x="228" y="186"/>
                      </a:cubicBezTo>
                      <a:cubicBezTo>
                        <a:pt x="228" y="185"/>
                        <a:pt x="228" y="185"/>
                        <a:pt x="228" y="185"/>
                      </a:cubicBezTo>
                      <a:cubicBezTo>
                        <a:pt x="130" y="148"/>
                        <a:pt x="130" y="148"/>
                        <a:pt x="130" y="148"/>
                      </a:cubicBezTo>
                      <a:cubicBezTo>
                        <a:pt x="125" y="146"/>
                        <a:pt x="119" y="146"/>
                        <a:pt x="114" y="148"/>
                      </a:cubicBezTo>
                      <a:cubicBezTo>
                        <a:pt x="16" y="186"/>
                        <a:pt x="16" y="186"/>
                        <a:pt x="16" y="186"/>
                      </a:cubicBezTo>
                      <a:cubicBezTo>
                        <a:pt x="15" y="186"/>
                        <a:pt x="13" y="186"/>
                        <a:pt x="12" y="186"/>
                      </a:cubicBezTo>
                      <a:cubicBezTo>
                        <a:pt x="7" y="186"/>
                        <a:pt x="7" y="186"/>
                        <a:pt x="7" y="186"/>
                      </a:cubicBezTo>
                      <a:cubicBezTo>
                        <a:pt x="7" y="185"/>
                        <a:pt x="7" y="185"/>
                        <a:pt x="7" y="185"/>
                      </a:cubicBezTo>
                      <a:cubicBezTo>
                        <a:pt x="6" y="185"/>
                        <a:pt x="6" y="185"/>
                        <a:pt x="5" y="184"/>
                      </a:cubicBezTo>
                      <a:cubicBezTo>
                        <a:pt x="2" y="182"/>
                        <a:pt x="0" y="178"/>
                        <a:pt x="0" y="175"/>
                      </a:cubicBezTo>
                      <a:cubicBezTo>
                        <a:pt x="0" y="131"/>
                        <a:pt x="0" y="131"/>
                        <a:pt x="0" y="131"/>
                      </a:cubicBezTo>
                      <a:cubicBezTo>
                        <a:pt x="238" y="131"/>
                        <a:pt x="238" y="131"/>
                        <a:pt x="238" y="131"/>
                      </a:cubicBezTo>
                      <a:cubicBezTo>
                        <a:pt x="238" y="17"/>
                        <a:pt x="238" y="17"/>
                        <a:pt x="238" y="17"/>
                      </a:cubicBezTo>
                      <a:cubicBezTo>
                        <a:pt x="238" y="8"/>
                        <a:pt x="246" y="0"/>
                        <a:pt x="256" y="0"/>
                      </a:cubicBezTo>
                      <a:cubicBezTo>
                        <a:pt x="256" y="0"/>
                        <a:pt x="256" y="0"/>
                        <a:pt x="256" y="0"/>
                      </a:cubicBezTo>
                      <a:cubicBezTo>
                        <a:pt x="256" y="0"/>
                        <a:pt x="256" y="0"/>
                        <a:pt x="257" y="0"/>
                      </a:cubicBezTo>
                      <a:cubicBezTo>
                        <a:pt x="266" y="0"/>
                        <a:pt x="274" y="8"/>
                        <a:pt x="274" y="17"/>
                      </a:cubicBezTo>
                      <a:close/>
                    </a:path>
                  </a:pathLst>
                </a:custGeom>
                <a:solidFill>
                  <a:srgbClr val="03816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endParaRPr>
                </a:p>
              </p:txBody>
            </p:sp>
            <p:sp>
              <p:nvSpPr>
                <p:cNvPr id="37" name="Freeform 299"/>
                <p:cNvSpPr>
                  <a:spLocks/>
                </p:cNvSpPr>
                <p:nvPr/>
              </p:nvSpPr>
              <p:spPr bwMode="auto">
                <a:xfrm>
                  <a:off x="982663" y="1800225"/>
                  <a:ext cx="828675" cy="593725"/>
                </a:xfrm>
                <a:custGeom>
                  <a:avLst/>
                  <a:gdLst>
                    <a:gd name="T0" fmla="*/ 228 w 261"/>
                    <a:gd name="T1" fmla="*/ 186 h 187"/>
                    <a:gd name="T2" fmla="*/ 238 w 261"/>
                    <a:gd name="T3" fmla="*/ 184 h 187"/>
                    <a:gd name="T4" fmla="*/ 243 w 261"/>
                    <a:gd name="T5" fmla="*/ 175 h 187"/>
                    <a:gd name="T6" fmla="*/ 243 w 261"/>
                    <a:gd name="T7" fmla="*/ 17 h 187"/>
                    <a:gd name="T8" fmla="*/ 248 w 261"/>
                    <a:gd name="T9" fmla="*/ 5 h 187"/>
                    <a:gd name="T10" fmla="*/ 261 w 261"/>
                    <a:gd name="T11" fmla="*/ 0 h 187"/>
                    <a:gd name="T12" fmla="*/ 17 w 261"/>
                    <a:gd name="T13" fmla="*/ 0 h 187"/>
                    <a:gd name="T14" fmla="*/ 5 w 261"/>
                    <a:gd name="T15" fmla="*/ 5 h 187"/>
                    <a:gd name="T16" fmla="*/ 0 w 261"/>
                    <a:gd name="T17" fmla="*/ 17 h 187"/>
                    <a:gd name="T18" fmla="*/ 0 w 261"/>
                    <a:gd name="T19" fmla="*/ 175 h 187"/>
                    <a:gd name="T20" fmla="*/ 5 w 261"/>
                    <a:gd name="T21" fmla="*/ 184 h 187"/>
                    <a:gd name="T22" fmla="*/ 15 w 261"/>
                    <a:gd name="T23" fmla="*/ 186 h 187"/>
                    <a:gd name="T24" fmla="*/ 113 w 261"/>
                    <a:gd name="T25" fmla="*/ 148 h 187"/>
                    <a:gd name="T26" fmla="*/ 130 w 261"/>
                    <a:gd name="T27" fmla="*/ 148 h 187"/>
                    <a:gd name="T28" fmla="*/ 228 w 261"/>
                    <a:gd name="T29"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187">
                      <a:moveTo>
                        <a:pt x="228" y="186"/>
                      </a:moveTo>
                      <a:cubicBezTo>
                        <a:pt x="231" y="187"/>
                        <a:pt x="235" y="186"/>
                        <a:pt x="238" y="184"/>
                      </a:cubicBezTo>
                      <a:cubicBezTo>
                        <a:pt x="241" y="182"/>
                        <a:pt x="243" y="179"/>
                        <a:pt x="243" y="175"/>
                      </a:cubicBezTo>
                      <a:cubicBezTo>
                        <a:pt x="243" y="17"/>
                        <a:pt x="243" y="17"/>
                        <a:pt x="243" y="17"/>
                      </a:cubicBezTo>
                      <a:cubicBezTo>
                        <a:pt x="243" y="13"/>
                        <a:pt x="245" y="8"/>
                        <a:pt x="248" y="5"/>
                      </a:cubicBezTo>
                      <a:cubicBezTo>
                        <a:pt x="252" y="2"/>
                        <a:pt x="256" y="0"/>
                        <a:pt x="261" y="0"/>
                      </a:cubicBezTo>
                      <a:cubicBezTo>
                        <a:pt x="17" y="0"/>
                        <a:pt x="17" y="0"/>
                        <a:pt x="17" y="0"/>
                      </a:cubicBezTo>
                      <a:cubicBezTo>
                        <a:pt x="12" y="0"/>
                        <a:pt x="8" y="2"/>
                        <a:pt x="5" y="5"/>
                      </a:cubicBezTo>
                      <a:cubicBezTo>
                        <a:pt x="1" y="8"/>
                        <a:pt x="0" y="13"/>
                        <a:pt x="0" y="17"/>
                      </a:cubicBezTo>
                      <a:cubicBezTo>
                        <a:pt x="0" y="175"/>
                        <a:pt x="0" y="175"/>
                        <a:pt x="0" y="175"/>
                      </a:cubicBezTo>
                      <a:cubicBezTo>
                        <a:pt x="0" y="179"/>
                        <a:pt x="1" y="182"/>
                        <a:pt x="5" y="184"/>
                      </a:cubicBezTo>
                      <a:cubicBezTo>
                        <a:pt x="8" y="186"/>
                        <a:pt x="12" y="187"/>
                        <a:pt x="15" y="186"/>
                      </a:cubicBezTo>
                      <a:cubicBezTo>
                        <a:pt x="113" y="148"/>
                        <a:pt x="113" y="148"/>
                        <a:pt x="113" y="148"/>
                      </a:cubicBezTo>
                      <a:cubicBezTo>
                        <a:pt x="119" y="146"/>
                        <a:pt x="124" y="146"/>
                        <a:pt x="130" y="148"/>
                      </a:cubicBezTo>
                      <a:lnTo>
                        <a:pt x="228" y="186"/>
                      </a:lnTo>
                      <a:close/>
                    </a:path>
                  </a:pathLst>
                </a:custGeom>
                <a:solidFill>
                  <a:srgbClr val="049A86"/>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endParaRPr>
                </a:p>
              </p:txBody>
            </p:sp>
          </p:grpSp>
          <p:sp>
            <p:nvSpPr>
              <p:cNvPr id="40" name="TextBox 14"/>
              <p:cNvSpPr txBox="1">
                <a:spLocks/>
              </p:cNvSpPr>
              <p:nvPr/>
            </p:nvSpPr>
            <p:spPr>
              <a:xfrm>
                <a:off x="926265" y="1946563"/>
                <a:ext cx="900443" cy="157937"/>
              </a:xfrm>
              <a:prstGeom prst="rect">
                <a:avLst/>
              </a:prstGeom>
              <a:noFill/>
            </p:spPr>
            <p:txBody>
              <a:bodyPr wrap="square" lIns="0" tIns="0" rIns="0" bIns="0" rtlCol="0">
                <a:spAutoFit/>
              </a:bodyPr>
              <a:lstStyle/>
              <a:p>
                <a:pPr lvl="0" algn="ctr"/>
                <a:r>
                  <a:rPr lang="zh-CN" altLang="en-US" sz="1600" b="1" kern="0" spc="-30" dirty="0">
                    <a:solidFill>
                      <a:srgbClr val="FFFFFF"/>
                    </a:solidFill>
                  </a:rPr>
                  <a:t>方案一</a:t>
                </a:r>
                <a:endParaRPr kumimoji="0" lang="en-US" sz="1600" b="1" i="0" u="none" strike="noStrike" kern="0" cap="none" spc="-30" normalizeH="0" baseline="0" noProof="0" dirty="0">
                  <a:ln>
                    <a:noFill/>
                  </a:ln>
                  <a:solidFill>
                    <a:srgbClr val="FFFFFF"/>
                  </a:solidFill>
                  <a:effectLst/>
                  <a:uLnTx/>
                  <a:uFillTx/>
                </a:endParaRPr>
              </a:p>
            </p:txBody>
          </p:sp>
        </p:grpSp>
        <p:sp>
          <p:nvSpPr>
            <p:cNvPr id="14" name="矩形 13"/>
            <p:cNvSpPr/>
            <p:nvPr/>
          </p:nvSpPr>
          <p:spPr>
            <a:xfrm>
              <a:off x="2021429" y="3153826"/>
              <a:ext cx="2314490" cy="646331"/>
            </a:xfrm>
            <a:prstGeom prst="rect">
              <a:avLst/>
            </a:prstGeom>
          </p:spPr>
          <p:txBody>
            <a:bodyPr wrap="square">
              <a:spAutoFit/>
            </a:bodyPr>
            <a:lstStyle/>
            <a:p>
              <a:pPr algn="ctr"/>
              <a:r>
                <a:rPr lang="zh-CN" altLang="en-US" b="1" dirty="0">
                  <a:solidFill>
                    <a:srgbClr val="049A86"/>
                  </a:solidFill>
                </a:rPr>
                <a:t>单击此处添加</a:t>
              </a:r>
              <a:endParaRPr lang="en-US" altLang="zh-CN" b="1" dirty="0">
                <a:solidFill>
                  <a:srgbClr val="049A86"/>
                </a:solidFill>
              </a:endParaRPr>
            </a:p>
            <a:p>
              <a:pPr algn="ctr"/>
              <a:r>
                <a:rPr lang="zh-CN" altLang="en-US" b="1" dirty="0">
                  <a:solidFill>
                    <a:srgbClr val="049A86"/>
                  </a:solidFill>
                </a:rPr>
                <a:t>合适的关键词请添加</a:t>
              </a:r>
            </a:p>
          </p:txBody>
        </p:sp>
        <p:sp>
          <p:nvSpPr>
            <p:cNvPr id="15" name="矩形 14"/>
            <p:cNvSpPr/>
            <p:nvPr/>
          </p:nvSpPr>
          <p:spPr>
            <a:xfrm>
              <a:off x="2096207" y="3869237"/>
              <a:ext cx="2220291" cy="978729"/>
            </a:xfrm>
            <a:prstGeom prst="rect">
              <a:avLst/>
            </a:prstGeom>
          </p:spPr>
          <p:txBody>
            <a:bodyPr wrap="square">
              <a:spAutoFit/>
            </a:bodyPr>
            <a:lstStyle/>
            <a:p>
              <a:pPr>
                <a:lnSpc>
                  <a:spcPct val="120000"/>
                </a:lnSpc>
              </a:pPr>
              <a:r>
                <a:rPr lang="zh-CN" altLang="en-US" sz="1600" dirty="0"/>
                <a:t>单击此处单击此处添加合适的描述描述添加单击此处添加合适的</a:t>
              </a:r>
            </a:p>
          </p:txBody>
        </p:sp>
        <p:cxnSp>
          <p:nvCxnSpPr>
            <p:cNvPr id="17" name="直接连接符 16"/>
            <p:cNvCxnSpPr>
              <a:cxnSpLocks/>
            </p:cNvCxnSpPr>
            <p:nvPr/>
          </p:nvCxnSpPr>
          <p:spPr>
            <a:xfrm>
              <a:off x="2115628" y="3809839"/>
              <a:ext cx="206213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49" name="组合 48"/>
          <p:cNvGrpSpPr/>
          <p:nvPr/>
        </p:nvGrpSpPr>
        <p:grpSpPr>
          <a:xfrm>
            <a:off x="5835156" y="2085448"/>
            <a:ext cx="2718386" cy="3821218"/>
            <a:chOff x="1853568" y="2066256"/>
            <a:chExt cx="2718386" cy="3821218"/>
          </a:xfrm>
        </p:grpSpPr>
        <p:grpSp>
          <p:nvGrpSpPr>
            <p:cNvPr id="50" name="组合 49"/>
            <p:cNvGrpSpPr/>
            <p:nvPr/>
          </p:nvGrpSpPr>
          <p:grpSpPr>
            <a:xfrm>
              <a:off x="1853568" y="2066256"/>
              <a:ext cx="2718386" cy="3821218"/>
              <a:chOff x="547018" y="1800225"/>
              <a:chExt cx="1743694" cy="2451100"/>
            </a:xfrm>
          </p:grpSpPr>
          <p:grpSp>
            <p:nvGrpSpPr>
              <p:cNvPr id="54" name="Group 16"/>
              <p:cNvGrpSpPr/>
              <p:nvPr/>
            </p:nvGrpSpPr>
            <p:grpSpPr>
              <a:xfrm>
                <a:off x="547018" y="1800225"/>
                <a:ext cx="1743694" cy="2451100"/>
                <a:chOff x="547018" y="1800225"/>
                <a:chExt cx="1743694" cy="2451100"/>
              </a:xfrm>
            </p:grpSpPr>
            <p:sp>
              <p:nvSpPr>
                <p:cNvPr id="56" name="Freeform 287"/>
                <p:cNvSpPr>
                  <a:spLocks/>
                </p:cNvSpPr>
                <p:nvPr/>
              </p:nvSpPr>
              <p:spPr bwMode="auto">
                <a:xfrm>
                  <a:off x="547018" y="1854200"/>
                  <a:ext cx="1743694" cy="2397125"/>
                </a:xfrm>
                <a:custGeom>
                  <a:avLst/>
                  <a:gdLst>
                    <a:gd name="T0" fmla="*/ 488 w 488"/>
                    <a:gd name="T1" fmla="*/ 710 h 755"/>
                    <a:gd name="T2" fmla="*/ 442 w 488"/>
                    <a:gd name="T3" fmla="*/ 755 h 755"/>
                    <a:gd name="T4" fmla="*/ 45 w 488"/>
                    <a:gd name="T5" fmla="*/ 755 h 755"/>
                    <a:gd name="T6" fmla="*/ 0 w 488"/>
                    <a:gd name="T7" fmla="*/ 710 h 755"/>
                    <a:gd name="T8" fmla="*/ 0 w 488"/>
                    <a:gd name="T9" fmla="*/ 46 h 755"/>
                    <a:gd name="T10" fmla="*/ 45 w 488"/>
                    <a:gd name="T11" fmla="*/ 0 h 755"/>
                    <a:gd name="T12" fmla="*/ 442 w 488"/>
                    <a:gd name="T13" fmla="*/ 0 h 755"/>
                    <a:gd name="T14" fmla="*/ 488 w 488"/>
                    <a:gd name="T15" fmla="*/ 46 h 755"/>
                    <a:gd name="T16" fmla="*/ 488 w 488"/>
                    <a:gd name="T17" fmla="*/ 710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8" h="755">
                      <a:moveTo>
                        <a:pt x="488" y="710"/>
                      </a:moveTo>
                      <a:cubicBezTo>
                        <a:pt x="488" y="735"/>
                        <a:pt x="467" y="755"/>
                        <a:pt x="442" y="755"/>
                      </a:cubicBezTo>
                      <a:cubicBezTo>
                        <a:pt x="45" y="755"/>
                        <a:pt x="45" y="755"/>
                        <a:pt x="45" y="755"/>
                      </a:cubicBezTo>
                      <a:cubicBezTo>
                        <a:pt x="21" y="755"/>
                        <a:pt x="0" y="735"/>
                        <a:pt x="0" y="710"/>
                      </a:cubicBezTo>
                      <a:cubicBezTo>
                        <a:pt x="0" y="46"/>
                        <a:pt x="0" y="46"/>
                        <a:pt x="0" y="46"/>
                      </a:cubicBezTo>
                      <a:cubicBezTo>
                        <a:pt x="0" y="21"/>
                        <a:pt x="21" y="0"/>
                        <a:pt x="45" y="0"/>
                      </a:cubicBezTo>
                      <a:cubicBezTo>
                        <a:pt x="442" y="0"/>
                        <a:pt x="442" y="0"/>
                        <a:pt x="442" y="0"/>
                      </a:cubicBezTo>
                      <a:cubicBezTo>
                        <a:pt x="467" y="0"/>
                        <a:pt x="488" y="21"/>
                        <a:pt x="488" y="46"/>
                      </a:cubicBezTo>
                      <a:cubicBezTo>
                        <a:pt x="488" y="710"/>
                        <a:pt x="488" y="710"/>
                        <a:pt x="488" y="710"/>
                      </a:cubicBezTo>
                    </a:path>
                  </a:pathLst>
                </a:custGeom>
                <a:gradFill>
                  <a:gsLst>
                    <a:gs pos="0">
                      <a:srgbClr val="049A86"/>
                    </a:gs>
                    <a:gs pos="56000">
                      <a:srgbClr val="03816F"/>
                    </a:gs>
                  </a:gsLst>
                  <a:lin ang="16200000" scaled="1"/>
                </a:gradFill>
                <a:ln>
                  <a:noFill/>
                </a:ln>
                <a:effectLst>
                  <a:outerShdw dist="41910" dir="5400000" algn="ctr" rotWithShape="0">
                    <a:prstClr val="black">
                      <a:alpha val="1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endParaRPr>
                </a:p>
              </p:txBody>
            </p:sp>
            <p:sp>
              <p:nvSpPr>
                <p:cNvPr id="57" name="Freeform 289"/>
                <p:cNvSpPr>
                  <a:spLocks/>
                </p:cNvSpPr>
                <p:nvPr/>
              </p:nvSpPr>
              <p:spPr bwMode="auto">
                <a:xfrm>
                  <a:off x="616867" y="1924050"/>
                  <a:ext cx="1586475" cy="2257425"/>
                </a:xfrm>
                <a:custGeom>
                  <a:avLst/>
                  <a:gdLst>
                    <a:gd name="T0" fmla="*/ 444 w 444"/>
                    <a:gd name="T1" fmla="*/ 677 h 711"/>
                    <a:gd name="T2" fmla="*/ 410 w 444"/>
                    <a:gd name="T3" fmla="*/ 711 h 711"/>
                    <a:gd name="T4" fmla="*/ 34 w 444"/>
                    <a:gd name="T5" fmla="*/ 711 h 711"/>
                    <a:gd name="T6" fmla="*/ 0 w 444"/>
                    <a:gd name="T7" fmla="*/ 677 h 711"/>
                    <a:gd name="T8" fmla="*/ 0 w 444"/>
                    <a:gd name="T9" fmla="*/ 34 h 711"/>
                    <a:gd name="T10" fmla="*/ 34 w 444"/>
                    <a:gd name="T11" fmla="*/ 0 h 711"/>
                    <a:gd name="T12" fmla="*/ 410 w 444"/>
                    <a:gd name="T13" fmla="*/ 0 h 711"/>
                    <a:gd name="T14" fmla="*/ 444 w 444"/>
                    <a:gd name="T15" fmla="*/ 34 h 711"/>
                    <a:gd name="T16" fmla="*/ 444 w 444"/>
                    <a:gd name="T17" fmla="*/ 677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711">
                      <a:moveTo>
                        <a:pt x="444" y="677"/>
                      </a:moveTo>
                      <a:cubicBezTo>
                        <a:pt x="444" y="696"/>
                        <a:pt x="429" y="711"/>
                        <a:pt x="410" y="711"/>
                      </a:cubicBezTo>
                      <a:cubicBezTo>
                        <a:pt x="34" y="711"/>
                        <a:pt x="34" y="711"/>
                        <a:pt x="34" y="711"/>
                      </a:cubicBezTo>
                      <a:cubicBezTo>
                        <a:pt x="15" y="711"/>
                        <a:pt x="0" y="696"/>
                        <a:pt x="0" y="677"/>
                      </a:cubicBezTo>
                      <a:cubicBezTo>
                        <a:pt x="0" y="34"/>
                        <a:pt x="0" y="34"/>
                        <a:pt x="0" y="34"/>
                      </a:cubicBezTo>
                      <a:cubicBezTo>
                        <a:pt x="0" y="15"/>
                        <a:pt x="15" y="0"/>
                        <a:pt x="34" y="0"/>
                      </a:cubicBezTo>
                      <a:cubicBezTo>
                        <a:pt x="410" y="0"/>
                        <a:pt x="410" y="0"/>
                        <a:pt x="410" y="0"/>
                      </a:cubicBezTo>
                      <a:cubicBezTo>
                        <a:pt x="429" y="0"/>
                        <a:pt x="444" y="15"/>
                        <a:pt x="444" y="34"/>
                      </a:cubicBezTo>
                      <a:cubicBezTo>
                        <a:pt x="444" y="677"/>
                        <a:pt x="444" y="677"/>
                        <a:pt x="444" y="677"/>
                      </a:cubicBezTo>
                    </a:path>
                  </a:pathLst>
                </a:custGeom>
                <a:solidFill>
                  <a:srgbClr val="FFFFFF"/>
                </a:solidFill>
                <a:ln>
                  <a:noFill/>
                </a:ln>
                <a:effectLst>
                  <a:outerShdw dist="20320" dir="5400000" algn="ctr" rotWithShape="0">
                    <a:prstClr val="black">
                      <a:alpha val="1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endParaRPr>
                </a:p>
              </p:txBody>
            </p:sp>
            <p:sp>
              <p:nvSpPr>
                <p:cNvPr id="58" name="Freeform 290"/>
                <p:cNvSpPr>
                  <a:spLocks/>
                </p:cNvSpPr>
                <p:nvPr/>
              </p:nvSpPr>
              <p:spPr bwMode="auto">
                <a:xfrm>
                  <a:off x="1766888" y="1809750"/>
                  <a:ext cx="88900" cy="44450"/>
                </a:xfrm>
                <a:custGeom>
                  <a:avLst/>
                  <a:gdLst>
                    <a:gd name="T0" fmla="*/ 0 w 28"/>
                    <a:gd name="T1" fmla="*/ 14 h 14"/>
                    <a:gd name="T2" fmla="*/ 14 w 28"/>
                    <a:gd name="T3" fmla="*/ 0 h 14"/>
                    <a:gd name="T4" fmla="*/ 28 w 28"/>
                    <a:gd name="T5" fmla="*/ 14 h 14"/>
                    <a:gd name="T6" fmla="*/ 0 w 28"/>
                    <a:gd name="T7" fmla="*/ 14 h 14"/>
                  </a:gdLst>
                  <a:ahLst/>
                  <a:cxnLst>
                    <a:cxn ang="0">
                      <a:pos x="T0" y="T1"/>
                    </a:cxn>
                    <a:cxn ang="0">
                      <a:pos x="T2" y="T3"/>
                    </a:cxn>
                    <a:cxn ang="0">
                      <a:pos x="T4" y="T5"/>
                    </a:cxn>
                    <a:cxn ang="0">
                      <a:pos x="T6" y="T7"/>
                    </a:cxn>
                  </a:cxnLst>
                  <a:rect l="0" t="0" r="r" b="b"/>
                  <a:pathLst>
                    <a:path w="28" h="14">
                      <a:moveTo>
                        <a:pt x="0" y="14"/>
                      </a:moveTo>
                      <a:cubicBezTo>
                        <a:pt x="0" y="7"/>
                        <a:pt x="6" y="0"/>
                        <a:pt x="14" y="0"/>
                      </a:cubicBezTo>
                      <a:cubicBezTo>
                        <a:pt x="21" y="0"/>
                        <a:pt x="28" y="7"/>
                        <a:pt x="28" y="14"/>
                      </a:cubicBezTo>
                      <a:cubicBezTo>
                        <a:pt x="0" y="14"/>
                        <a:pt x="0" y="14"/>
                        <a:pt x="0" y="14"/>
                      </a:cubicBezTo>
                    </a:path>
                  </a:pathLst>
                </a:custGeom>
                <a:solidFill>
                  <a:srgbClr val="049A86"/>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endParaRPr>
                </a:p>
              </p:txBody>
            </p:sp>
            <p:sp>
              <p:nvSpPr>
                <p:cNvPr id="63" name="Freeform 291"/>
                <p:cNvSpPr>
                  <a:spLocks/>
                </p:cNvSpPr>
                <p:nvPr/>
              </p:nvSpPr>
              <p:spPr bwMode="auto">
                <a:xfrm>
                  <a:off x="1011238" y="1854200"/>
                  <a:ext cx="774700" cy="0"/>
                </a:xfrm>
                <a:custGeom>
                  <a:avLst/>
                  <a:gdLst>
                    <a:gd name="T0" fmla="*/ 0 w 244"/>
                    <a:gd name="T1" fmla="*/ 0 w 244"/>
                    <a:gd name="T2" fmla="*/ 244 w 244"/>
                    <a:gd name="T3" fmla="*/ 244 w 244"/>
                    <a:gd name="T4" fmla="*/ 238 w 244"/>
                    <a:gd name="T5" fmla="*/ 238 w 244"/>
                    <a:gd name="T6" fmla="*/ 0 w 244"/>
                  </a:gdLst>
                  <a:ahLst/>
                  <a:cxnLst>
                    <a:cxn ang="0">
                      <a:pos x="T0" y="0"/>
                    </a:cxn>
                    <a:cxn ang="0">
                      <a:pos x="T1" y="0"/>
                    </a:cxn>
                    <a:cxn ang="0">
                      <a:pos x="T2" y="0"/>
                    </a:cxn>
                    <a:cxn ang="0">
                      <a:pos x="T3" y="0"/>
                    </a:cxn>
                    <a:cxn ang="0">
                      <a:pos x="T4" y="0"/>
                    </a:cxn>
                    <a:cxn ang="0">
                      <a:pos x="T5" y="0"/>
                    </a:cxn>
                    <a:cxn ang="0">
                      <a:pos x="T6" y="0"/>
                    </a:cxn>
                  </a:cxnLst>
                  <a:rect l="0" t="0" r="r" b="b"/>
                  <a:pathLst>
                    <a:path w="244">
                      <a:moveTo>
                        <a:pt x="0" y="0"/>
                      </a:moveTo>
                      <a:cubicBezTo>
                        <a:pt x="0" y="0"/>
                        <a:pt x="0" y="0"/>
                        <a:pt x="0" y="0"/>
                      </a:cubicBezTo>
                      <a:cubicBezTo>
                        <a:pt x="244" y="0"/>
                        <a:pt x="244" y="0"/>
                        <a:pt x="244" y="0"/>
                      </a:cubicBezTo>
                      <a:cubicBezTo>
                        <a:pt x="244" y="0"/>
                        <a:pt x="244" y="0"/>
                        <a:pt x="244" y="0"/>
                      </a:cubicBezTo>
                      <a:cubicBezTo>
                        <a:pt x="238" y="0"/>
                        <a:pt x="238" y="0"/>
                        <a:pt x="238" y="0"/>
                      </a:cubicBezTo>
                      <a:cubicBezTo>
                        <a:pt x="238" y="0"/>
                        <a:pt x="238" y="0"/>
                        <a:pt x="238" y="0"/>
                      </a:cubicBezTo>
                      <a:cubicBezTo>
                        <a:pt x="0" y="0"/>
                        <a:pt x="0" y="0"/>
                        <a:pt x="0" y="0"/>
                      </a:cubicBezTo>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endParaRPr>
                </a:p>
              </p:txBody>
            </p:sp>
            <p:sp>
              <p:nvSpPr>
                <p:cNvPr id="67" name="Rectangle 293"/>
                <p:cNvSpPr>
                  <a:spLocks noChangeArrowheads="1"/>
                </p:cNvSpPr>
                <p:nvPr/>
              </p:nvSpPr>
              <p:spPr bwMode="auto">
                <a:xfrm>
                  <a:off x="1011238" y="1854200"/>
                  <a:ext cx="774700"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endParaRPr>
                </a:p>
              </p:txBody>
            </p:sp>
            <p:sp>
              <p:nvSpPr>
                <p:cNvPr id="68" name="Freeform 23"/>
                <p:cNvSpPr>
                  <a:spLocks/>
                </p:cNvSpPr>
                <p:nvPr/>
              </p:nvSpPr>
              <p:spPr bwMode="auto">
                <a:xfrm>
                  <a:off x="1011237" y="1816100"/>
                  <a:ext cx="800100" cy="593725"/>
                </a:xfrm>
                <a:custGeom>
                  <a:avLst/>
                  <a:gdLst>
                    <a:gd name="connsiteX0" fmla="*/ 800100 w 800100"/>
                    <a:gd name="connsiteY0" fmla="*/ 0 h 593725"/>
                    <a:gd name="connsiteX1" fmla="*/ 774700 w 800100"/>
                    <a:gd name="connsiteY1" fmla="*/ 38100 h 593725"/>
                    <a:gd name="connsiteX2" fmla="*/ 774700 w 800100"/>
                    <a:gd name="connsiteY2" fmla="*/ 107950 h 593725"/>
                    <a:gd name="connsiteX3" fmla="*/ 774700 w 800100"/>
                    <a:gd name="connsiteY3" fmla="*/ 555625 h 593725"/>
                    <a:gd name="connsiteX4" fmla="*/ 758825 w 800100"/>
                    <a:gd name="connsiteY4" fmla="*/ 587375 h 593725"/>
                    <a:gd name="connsiteX5" fmla="*/ 736600 w 800100"/>
                    <a:gd name="connsiteY5" fmla="*/ 593725 h 593725"/>
                    <a:gd name="connsiteX6" fmla="*/ 723900 w 800100"/>
                    <a:gd name="connsiteY6" fmla="*/ 590550 h 593725"/>
                    <a:gd name="connsiteX7" fmla="*/ 412750 w 800100"/>
                    <a:gd name="connsiteY7" fmla="*/ 473075 h 593725"/>
                    <a:gd name="connsiteX8" fmla="*/ 387350 w 800100"/>
                    <a:gd name="connsiteY8" fmla="*/ 469900 h 593725"/>
                    <a:gd name="connsiteX9" fmla="*/ 361950 w 800100"/>
                    <a:gd name="connsiteY9" fmla="*/ 473075 h 593725"/>
                    <a:gd name="connsiteX10" fmla="*/ 50800 w 800100"/>
                    <a:gd name="connsiteY10" fmla="*/ 590550 h 593725"/>
                    <a:gd name="connsiteX11" fmla="*/ 38100 w 800100"/>
                    <a:gd name="connsiteY11" fmla="*/ 593725 h 593725"/>
                    <a:gd name="connsiteX12" fmla="*/ 15875 w 800100"/>
                    <a:gd name="connsiteY12" fmla="*/ 587375 h 593725"/>
                    <a:gd name="connsiteX13" fmla="*/ 0 w 800100"/>
                    <a:gd name="connsiteY13" fmla="*/ 555625 h 593725"/>
                    <a:gd name="connsiteX14" fmla="*/ 0 w 800100"/>
                    <a:gd name="connsiteY14" fmla="*/ 107950 h 593725"/>
                    <a:gd name="connsiteX15" fmla="*/ 0 w 800100"/>
                    <a:gd name="connsiteY15" fmla="*/ 38100 h 593725"/>
                    <a:gd name="connsiteX16" fmla="*/ 758825 w 800100"/>
                    <a:gd name="connsiteY16" fmla="*/ 38100 h 593725"/>
                    <a:gd name="connsiteX17" fmla="*/ 800100 w 800100"/>
                    <a:gd name="connsiteY17" fmla="*/ 0 h 59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100" h="593725">
                      <a:moveTo>
                        <a:pt x="800100" y="0"/>
                      </a:moveTo>
                      <a:cubicBezTo>
                        <a:pt x="800100" y="0"/>
                        <a:pt x="774700" y="9525"/>
                        <a:pt x="774700" y="38100"/>
                      </a:cubicBezTo>
                      <a:lnTo>
                        <a:pt x="774700" y="107950"/>
                      </a:lnTo>
                      <a:cubicBezTo>
                        <a:pt x="774700" y="107950"/>
                        <a:pt x="774700" y="107950"/>
                        <a:pt x="774700" y="555625"/>
                      </a:cubicBezTo>
                      <a:cubicBezTo>
                        <a:pt x="774700" y="568325"/>
                        <a:pt x="768350" y="581025"/>
                        <a:pt x="758825" y="587375"/>
                      </a:cubicBezTo>
                      <a:cubicBezTo>
                        <a:pt x="752475" y="590550"/>
                        <a:pt x="746125" y="593725"/>
                        <a:pt x="736600" y="593725"/>
                      </a:cubicBezTo>
                      <a:cubicBezTo>
                        <a:pt x="733425" y="593725"/>
                        <a:pt x="730250" y="593725"/>
                        <a:pt x="723900" y="590550"/>
                      </a:cubicBezTo>
                      <a:cubicBezTo>
                        <a:pt x="723900" y="590550"/>
                        <a:pt x="723900" y="590550"/>
                        <a:pt x="412750" y="473075"/>
                      </a:cubicBezTo>
                      <a:cubicBezTo>
                        <a:pt x="406400" y="469900"/>
                        <a:pt x="396875" y="469900"/>
                        <a:pt x="387350" y="469900"/>
                      </a:cubicBezTo>
                      <a:cubicBezTo>
                        <a:pt x="377825" y="469900"/>
                        <a:pt x="371475" y="469900"/>
                        <a:pt x="361950" y="473075"/>
                      </a:cubicBezTo>
                      <a:cubicBezTo>
                        <a:pt x="361950" y="473075"/>
                        <a:pt x="361950" y="473075"/>
                        <a:pt x="50800" y="590550"/>
                      </a:cubicBezTo>
                      <a:cubicBezTo>
                        <a:pt x="47625" y="593725"/>
                        <a:pt x="41275" y="593725"/>
                        <a:pt x="38100" y="593725"/>
                      </a:cubicBezTo>
                      <a:cubicBezTo>
                        <a:pt x="31750" y="593725"/>
                        <a:pt x="22225" y="590550"/>
                        <a:pt x="15875" y="587375"/>
                      </a:cubicBezTo>
                      <a:cubicBezTo>
                        <a:pt x="6350" y="581025"/>
                        <a:pt x="0" y="568325"/>
                        <a:pt x="0" y="555625"/>
                      </a:cubicBezTo>
                      <a:cubicBezTo>
                        <a:pt x="0" y="555625"/>
                        <a:pt x="0" y="555625"/>
                        <a:pt x="0" y="107950"/>
                      </a:cubicBezTo>
                      <a:lnTo>
                        <a:pt x="0" y="38100"/>
                      </a:lnTo>
                      <a:lnTo>
                        <a:pt x="758825" y="38100"/>
                      </a:lnTo>
                      <a:cubicBezTo>
                        <a:pt x="758825" y="15875"/>
                        <a:pt x="777875" y="0"/>
                        <a:pt x="800100" y="0"/>
                      </a:cubicBezTo>
                      <a:close/>
                    </a:path>
                  </a:pathLst>
                </a:custGeom>
                <a:solidFill>
                  <a:srgbClr val="292C34">
                    <a:alpha val="10000"/>
                  </a:srgbClr>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endParaRPr>
                </a:p>
              </p:txBody>
            </p:sp>
            <p:sp>
              <p:nvSpPr>
                <p:cNvPr id="69" name="Freeform 298"/>
                <p:cNvSpPr>
                  <a:spLocks/>
                </p:cNvSpPr>
                <p:nvPr/>
              </p:nvSpPr>
              <p:spPr bwMode="auto">
                <a:xfrm>
                  <a:off x="995363" y="1800225"/>
                  <a:ext cx="869950" cy="590550"/>
                </a:xfrm>
                <a:custGeom>
                  <a:avLst/>
                  <a:gdLst>
                    <a:gd name="T0" fmla="*/ 274 w 274"/>
                    <a:gd name="T1" fmla="*/ 17 h 186"/>
                    <a:gd name="T2" fmla="*/ 270 w 274"/>
                    <a:gd name="T3" fmla="*/ 17 h 186"/>
                    <a:gd name="T4" fmla="*/ 257 w 274"/>
                    <a:gd name="T5" fmla="*/ 5 h 186"/>
                    <a:gd name="T6" fmla="*/ 244 w 274"/>
                    <a:gd name="T7" fmla="*/ 17 h 186"/>
                    <a:gd name="T8" fmla="*/ 244 w 274"/>
                    <a:gd name="T9" fmla="*/ 175 h 186"/>
                    <a:gd name="T10" fmla="*/ 239 w 274"/>
                    <a:gd name="T11" fmla="*/ 184 h 186"/>
                    <a:gd name="T12" fmla="*/ 233 w 274"/>
                    <a:gd name="T13" fmla="*/ 186 h 186"/>
                    <a:gd name="T14" fmla="*/ 233 w 274"/>
                    <a:gd name="T15" fmla="*/ 186 h 186"/>
                    <a:gd name="T16" fmla="*/ 228 w 274"/>
                    <a:gd name="T17" fmla="*/ 186 h 186"/>
                    <a:gd name="T18" fmla="*/ 228 w 274"/>
                    <a:gd name="T19" fmla="*/ 185 h 186"/>
                    <a:gd name="T20" fmla="*/ 130 w 274"/>
                    <a:gd name="T21" fmla="*/ 148 h 186"/>
                    <a:gd name="T22" fmla="*/ 114 w 274"/>
                    <a:gd name="T23" fmla="*/ 148 h 186"/>
                    <a:gd name="T24" fmla="*/ 16 w 274"/>
                    <a:gd name="T25" fmla="*/ 186 h 186"/>
                    <a:gd name="T26" fmla="*/ 12 w 274"/>
                    <a:gd name="T27" fmla="*/ 186 h 186"/>
                    <a:gd name="T28" fmla="*/ 7 w 274"/>
                    <a:gd name="T29" fmla="*/ 186 h 186"/>
                    <a:gd name="T30" fmla="*/ 7 w 274"/>
                    <a:gd name="T31" fmla="*/ 185 h 186"/>
                    <a:gd name="T32" fmla="*/ 5 w 274"/>
                    <a:gd name="T33" fmla="*/ 184 h 186"/>
                    <a:gd name="T34" fmla="*/ 0 w 274"/>
                    <a:gd name="T35" fmla="*/ 175 h 186"/>
                    <a:gd name="T36" fmla="*/ 0 w 274"/>
                    <a:gd name="T37" fmla="*/ 131 h 186"/>
                    <a:gd name="T38" fmla="*/ 238 w 274"/>
                    <a:gd name="T39" fmla="*/ 131 h 186"/>
                    <a:gd name="T40" fmla="*/ 238 w 274"/>
                    <a:gd name="T41" fmla="*/ 17 h 186"/>
                    <a:gd name="T42" fmla="*/ 256 w 274"/>
                    <a:gd name="T43" fmla="*/ 0 h 186"/>
                    <a:gd name="T44" fmla="*/ 256 w 274"/>
                    <a:gd name="T45" fmla="*/ 0 h 186"/>
                    <a:gd name="T46" fmla="*/ 257 w 274"/>
                    <a:gd name="T47" fmla="*/ 0 h 186"/>
                    <a:gd name="T48" fmla="*/ 274 w 274"/>
                    <a:gd name="T49" fmla="*/ 1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4" h="186">
                      <a:moveTo>
                        <a:pt x="274" y="17"/>
                      </a:moveTo>
                      <a:cubicBezTo>
                        <a:pt x="270" y="17"/>
                        <a:pt x="270" y="17"/>
                        <a:pt x="270" y="17"/>
                      </a:cubicBezTo>
                      <a:cubicBezTo>
                        <a:pt x="270" y="10"/>
                        <a:pt x="264" y="5"/>
                        <a:pt x="257" y="5"/>
                      </a:cubicBezTo>
                      <a:cubicBezTo>
                        <a:pt x="250" y="5"/>
                        <a:pt x="244" y="10"/>
                        <a:pt x="244" y="17"/>
                      </a:cubicBezTo>
                      <a:cubicBezTo>
                        <a:pt x="244" y="175"/>
                        <a:pt x="244" y="175"/>
                        <a:pt x="244" y="175"/>
                      </a:cubicBezTo>
                      <a:cubicBezTo>
                        <a:pt x="244" y="178"/>
                        <a:pt x="242" y="182"/>
                        <a:pt x="239" y="184"/>
                      </a:cubicBezTo>
                      <a:cubicBezTo>
                        <a:pt x="237" y="185"/>
                        <a:pt x="235" y="186"/>
                        <a:pt x="233" y="186"/>
                      </a:cubicBezTo>
                      <a:cubicBezTo>
                        <a:pt x="233" y="186"/>
                        <a:pt x="233" y="186"/>
                        <a:pt x="233" y="186"/>
                      </a:cubicBezTo>
                      <a:cubicBezTo>
                        <a:pt x="228" y="186"/>
                        <a:pt x="228" y="186"/>
                        <a:pt x="228" y="186"/>
                      </a:cubicBezTo>
                      <a:cubicBezTo>
                        <a:pt x="228" y="185"/>
                        <a:pt x="228" y="185"/>
                        <a:pt x="228" y="185"/>
                      </a:cubicBezTo>
                      <a:cubicBezTo>
                        <a:pt x="130" y="148"/>
                        <a:pt x="130" y="148"/>
                        <a:pt x="130" y="148"/>
                      </a:cubicBezTo>
                      <a:cubicBezTo>
                        <a:pt x="125" y="146"/>
                        <a:pt x="119" y="146"/>
                        <a:pt x="114" y="148"/>
                      </a:cubicBezTo>
                      <a:cubicBezTo>
                        <a:pt x="16" y="186"/>
                        <a:pt x="16" y="186"/>
                        <a:pt x="16" y="186"/>
                      </a:cubicBezTo>
                      <a:cubicBezTo>
                        <a:pt x="15" y="186"/>
                        <a:pt x="13" y="186"/>
                        <a:pt x="12" y="186"/>
                      </a:cubicBezTo>
                      <a:cubicBezTo>
                        <a:pt x="7" y="186"/>
                        <a:pt x="7" y="186"/>
                        <a:pt x="7" y="186"/>
                      </a:cubicBezTo>
                      <a:cubicBezTo>
                        <a:pt x="7" y="185"/>
                        <a:pt x="7" y="185"/>
                        <a:pt x="7" y="185"/>
                      </a:cubicBezTo>
                      <a:cubicBezTo>
                        <a:pt x="6" y="185"/>
                        <a:pt x="6" y="185"/>
                        <a:pt x="5" y="184"/>
                      </a:cubicBezTo>
                      <a:cubicBezTo>
                        <a:pt x="2" y="182"/>
                        <a:pt x="0" y="178"/>
                        <a:pt x="0" y="175"/>
                      </a:cubicBezTo>
                      <a:cubicBezTo>
                        <a:pt x="0" y="131"/>
                        <a:pt x="0" y="131"/>
                        <a:pt x="0" y="131"/>
                      </a:cubicBezTo>
                      <a:cubicBezTo>
                        <a:pt x="238" y="131"/>
                        <a:pt x="238" y="131"/>
                        <a:pt x="238" y="131"/>
                      </a:cubicBezTo>
                      <a:cubicBezTo>
                        <a:pt x="238" y="17"/>
                        <a:pt x="238" y="17"/>
                        <a:pt x="238" y="17"/>
                      </a:cubicBezTo>
                      <a:cubicBezTo>
                        <a:pt x="238" y="8"/>
                        <a:pt x="246" y="0"/>
                        <a:pt x="256" y="0"/>
                      </a:cubicBezTo>
                      <a:cubicBezTo>
                        <a:pt x="256" y="0"/>
                        <a:pt x="256" y="0"/>
                        <a:pt x="256" y="0"/>
                      </a:cubicBezTo>
                      <a:cubicBezTo>
                        <a:pt x="256" y="0"/>
                        <a:pt x="256" y="0"/>
                        <a:pt x="257" y="0"/>
                      </a:cubicBezTo>
                      <a:cubicBezTo>
                        <a:pt x="266" y="0"/>
                        <a:pt x="274" y="8"/>
                        <a:pt x="274" y="17"/>
                      </a:cubicBezTo>
                      <a:close/>
                    </a:path>
                  </a:pathLst>
                </a:custGeom>
                <a:solidFill>
                  <a:srgbClr val="03816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endParaRPr>
                </a:p>
              </p:txBody>
            </p:sp>
            <p:sp>
              <p:nvSpPr>
                <p:cNvPr id="70" name="Freeform 299"/>
                <p:cNvSpPr>
                  <a:spLocks/>
                </p:cNvSpPr>
                <p:nvPr/>
              </p:nvSpPr>
              <p:spPr bwMode="auto">
                <a:xfrm>
                  <a:off x="982663" y="1800225"/>
                  <a:ext cx="828675" cy="593725"/>
                </a:xfrm>
                <a:custGeom>
                  <a:avLst/>
                  <a:gdLst>
                    <a:gd name="T0" fmla="*/ 228 w 261"/>
                    <a:gd name="T1" fmla="*/ 186 h 187"/>
                    <a:gd name="T2" fmla="*/ 238 w 261"/>
                    <a:gd name="T3" fmla="*/ 184 h 187"/>
                    <a:gd name="T4" fmla="*/ 243 w 261"/>
                    <a:gd name="T5" fmla="*/ 175 h 187"/>
                    <a:gd name="T6" fmla="*/ 243 w 261"/>
                    <a:gd name="T7" fmla="*/ 17 h 187"/>
                    <a:gd name="T8" fmla="*/ 248 w 261"/>
                    <a:gd name="T9" fmla="*/ 5 h 187"/>
                    <a:gd name="T10" fmla="*/ 261 w 261"/>
                    <a:gd name="T11" fmla="*/ 0 h 187"/>
                    <a:gd name="T12" fmla="*/ 17 w 261"/>
                    <a:gd name="T13" fmla="*/ 0 h 187"/>
                    <a:gd name="T14" fmla="*/ 5 w 261"/>
                    <a:gd name="T15" fmla="*/ 5 h 187"/>
                    <a:gd name="T16" fmla="*/ 0 w 261"/>
                    <a:gd name="T17" fmla="*/ 17 h 187"/>
                    <a:gd name="T18" fmla="*/ 0 w 261"/>
                    <a:gd name="T19" fmla="*/ 175 h 187"/>
                    <a:gd name="T20" fmla="*/ 5 w 261"/>
                    <a:gd name="T21" fmla="*/ 184 h 187"/>
                    <a:gd name="T22" fmla="*/ 15 w 261"/>
                    <a:gd name="T23" fmla="*/ 186 h 187"/>
                    <a:gd name="T24" fmla="*/ 113 w 261"/>
                    <a:gd name="T25" fmla="*/ 148 h 187"/>
                    <a:gd name="T26" fmla="*/ 130 w 261"/>
                    <a:gd name="T27" fmla="*/ 148 h 187"/>
                    <a:gd name="T28" fmla="*/ 228 w 261"/>
                    <a:gd name="T29"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187">
                      <a:moveTo>
                        <a:pt x="228" y="186"/>
                      </a:moveTo>
                      <a:cubicBezTo>
                        <a:pt x="231" y="187"/>
                        <a:pt x="235" y="186"/>
                        <a:pt x="238" y="184"/>
                      </a:cubicBezTo>
                      <a:cubicBezTo>
                        <a:pt x="241" y="182"/>
                        <a:pt x="243" y="179"/>
                        <a:pt x="243" y="175"/>
                      </a:cubicBezTo>
                      <a:cubicBezTo>
                        <a:pt x="243" y="17"/>
                        <a:pt x="243" y="17"/>
                        <a:pt x="243" y="17"/>
                      </a:cubicBezTo>
                      <a:cubicBezTo>
                        <a:pt x="243" y="13"/>
                        <a:pt x="245" y="8"/>
                        <a:pt x="248" y="5"/>
                      </a:cubicBezTo>
                      <a:cubicBezTo>
                        <a:pt x="252" y="2"/>
                        <a:pt x="256" y="0"/>
                        <a:pt x="261" y="0"/>
                      </a:cubicBezTo>
                      <a:cubicBezTo>
                        <a:pt x="17" y="0"/>
                        <a:pt x="17" y="0"/>
                        <a:pt x="17" y="0"/>
                      </a:cubicBezTo>
                      <a:cubicBezTo>
                        <a:pt x="12" y="0"/>
                        <a:pt x="8" y="2"/>
                        <a:pt x="5" y="5"/>
                      </a:cubicBezTo>
                      <a:cubicBezTo>
                        <a:pt x="1" y="8"/>
                        <a:pt x="0" y="13"/>
                        <a:pt x="0" y="17"/>
                      </a:cubicBezTo>
                      <a:cubicBezTo>
                        <a:pt x="0" y="175"/>
                        <a:pt x="0" y="175"/>
                        <a:pt x="0" y="175"/>
                      </a:cubicBezTo>
                      <a:cubicBezTo>
                        <a:pt x="0" y="179"/>
                        <a:pt x="1" y="182"/>
                        <a:pt x="5" y="184"/>
                      </a:cubicBezTo>
                      <a:cubicBezTo>
                        <a:pt x="8" y="186"/>
                        <a:pt x="12" y="187"/>
                        <a:pt x="15" y="186"/>
                      </a:cubicBezTo>
                      <a:cubicBezTo>
                        <a:pt x="113" y="148"/>
                        <a:pt x="113" y="148"/>
                        <a:pt x="113" y="148"/>
                      </a:cubicBezTo>
                      <a:cubicBezTo>
                        <a:pt x="119" y="146"/>
                        <a:pt x="124" y="146"/>
                        <a:pt x="130" y="148"/>
                      </a:cubicBezTo>
                      <a:lnTo>
                        <a:pt x="228" y="186"/>
                      </a:lnTo>
                      <a:close/>
                    </a:path>
                  </a:pathLst>
                </a:custGeom>
                <a:solidFill>
                  <a:srgbClr val="049A86"/>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endParaRPr>
                </a:p>
              </p:txBody>
            </p:sp>
          </p:grpSp>
          <p:sp>
            <p:nvSpPr>
              <p:cNvPr id="55" name="TextBox 14"/>
              <p:cNvSpPr txBox="1">
                <a:spLocks/>
              </p:cNvSpPr>
              <p:nvPr/>
            </p:nvSpPr>
            <p:spPr>
              <a:xfrm>
                <a:off x="926265" y="1946563"/>
                <a:ext cx="900443" cy="157937"/>
              </a:xfrm>
              <a:prstGeom prst="rect">
                <a:avLst/>
              </a:prstGeom>
              <a:noFill/>
            </p:spPr>
            <p:txBody>
              <a:bodyPr wrap="square" lIns="0" tIns="0" rIns="0" bIns="0" rtlCol="0">
                <a:spAutoFit/>
              </a:bodyPr>
              <a:lstStyle/>
              <a:p>
                <a:pPr lvl="0" algn="ctr"/>
                <a:r>
                  <a:rPr lang="zh-CN" altLang="en-US" sz="1600" b="1" kern="0" spc="-30" dirty="0">
                    <a:solidFill>
                      <a:srgbClr val="FFFFFF"/>
                    </a:solidFill>
                  </a:rPr>
                  <a:t>方案二</a:t>
                </a:r>
                <a:endParaRPr kumimoji="0" lang="en-US" sz="1600" b="1" i="0" u="none" strike="noStrike" kern="0" cap="none" spc="-30" normalizeH="0" baseline="0" noProof="0" dirty="0">
                  <a:ln>
                    <a:noFill/>
                  </a:ln>
                  <a:solidFill>
                    <a:srgbClr val="FFFFFF"/>
                  </a:solidFill>
                  <a:effectLst/>
                  <a:uLnTx/>
                  <a:uFillTx/>
                </a:endParaRPr>
              </a:p>
            </p:txBody>
          </p:sp>
        </p:grpSp>
        <p:sp>
          <p:nvSpPr>
            <p:cNvPr id="51" name="矩形 50"/>
            <p:cNvSpPr/>
            <p:nvPr/>
          </p:nvSpPr>
          <p:spPr>
            <a:xfrm>
              <a:off x="2021429" y="3153826"/>
              <a:ext cx="2314490" cy="646331"/>
            </a:xfrm>
            <a:prstGeom prst="rect">
              <a:avLst/>
            </a:prstGeom>
          </p:spPr>
          <p:txBody>
            <a:bodyPr wrap="square">
              <a:spAutoFit/>
            </a:bodyPr>
            <a:lstStyle/>
            <a:p>
              <a:pPr algn="ctr"/>
              <a:r>
                <a:rPr lang="zh-CN" altLang="en-US" b="1" dirty="0">
                  <a:solidFill>
                    <a:srgbClr val="049A86"/>
                  </a:solidFill>
                </a:rPr>
                <a:t>单击此处添加</a:t>
              </a:r>
            </a:p>
            <a:p>
              <a:pPr algn="ctr"/>
              <a:r>
                <a:rPr lang="zh-CN" altLang="en-US" b="1" dirty="0">
                  <a:solidFill>
                    <a:srgbClr val="049A86"/>
                  </a:solidFill>
                </a:rPr>
                <a:t>合适的关键词请添加</a:t>
              </a:r>
            </a:p>
          </p:txBody>
        </p:sp>
        <p:sp>
          <p:nvSpPr>
            <p:cNvPr id="52" name="矩形 51"/>
            <p:cNvSpPr/>
            <p:nvPr/>
          </p:nvSpPr>
          <p:spPr>
            <a:xfrm>
              <a:off x="2096207" y="3869237"/>
              <a:ext cx="2220291" cy="953274"/>
            </a:xfrm>
            <a:prstGeom prst="rect">
              <a:avLst/>
            </a:prstGeom>
          </p:spPr>
          <p:txBody>
            <a:bodyPr wrap="square">
              <a:spAutoFit/>
            </a:bodyPr>
            <a:lstStyle/>
            <a:p>
              <a:pPr>
                <a:lnSpc>
                  <a:spcPct val="120000"/>
                </a:lnSpc>
              </a:pPr>
              <a:r>
                <a:rPr lang="zh-CN" altLang="en-US" sz="1600" dirty="0"/>
                <a:t>单击此处单击此处添加合适的描述描述添加单击此处添加合适的</a:t>
              </a:r>
            </a:p>
          </p:txBody>
        </p:sp>
        <p:cxnSp>
          <p:nvCxnSpPr>
            <p:cNvPr id="53" name="直接连接符 52"/>
            <p:cNvCxnSpPr>
              <a:cxnSpLocks/>
            </p:cNvCxnSpPr>
            <p:nvPr/>
          </p:nvCxnSpPr>
          <p:spPr>
            <a:xfrm>
              <a:off x="2115628" y="3809839"/>
              <a:ext cx="206213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71" name="组合 70"/>
          <p:cNvGrpSpPr/>
          <p:nvPr/>
        </p:nvGrpSpPr>
        <p:grpSpPr>
          <a:xfrm>
            <a:off x="8796223" y="2085448"/>
            <a:ext cx="2718386" cy="3821218"/>
            <a:chOff x="1853568" y="2066256"/>
            <a:chExt cx="2718386" cy="3821218"/>
          </a:xfrm>
        </p:grpSpPr>
        <p:grpSp>
          <p:nvGrpSpPr>
            <p:cNvPr id="72" name="组合 71"/>
            <p:cNvGrpSpPr/>
            <p:nvPr/>
          </p:nvGrpSpPr>
          <p:grpSpPr>
            <a:xfrm>
              <a:off x="1853568" y="2066256"/>
              <a:ext cx="2718386" cy="3821218"/>
              <a:chOff x="547018" y="1800225"/>
              <a:chExt cx="1743694" cy="2451100"/>
            </a:xfrm>
          </p:grpSpPr>
          <p:grpSp>
            <p:nvGrpSpPr>
              <p:cNvPr id="76" name="Group 16"/>
              <p:cNvGrpSpPr/>
              <p:nvPr/>
            </p:nvGrpSpPr>
            <p:grpSpPr>
              <a:xfrm>
                <a:off x="547018" y="1800225"/>
                <a:ext cx="1743694" cy="2451100"/>
                <a:chOff x="547018" y="1800225"/>
                <a:chExt cx="1743694" cy="2451100"/>
              </a:xfrm>
            </p:grpSpPr>
            <p:sp>
              <p:nvSpPr>
                <p:cNvPr id="78" name="Freeform 287"/>
                <p:cNvSpPr>
                  <a:spLocks/>
                </p:cNvSpPr>
                <p:nvPr/>
              </p:nvSpPr>
              <p:spPr bwMode="auto">
                <a:xfrm>
                  <a:off x="547018" y="1854200"/>
                  <a:ext cx="1743694" cy="2397125"/>
                </a:xfrm>
                <a:custGeom>
                  <a:avLst/>
                  <a:gdLst>
                    <a:gd name="T0" fmla="*/ 488 w 488"/>
                    <a:gd name="T1" fmla="*/ 710 h 755"/>
                    <a:gd name="T2" fmla="*/ 442 w 488"/>
                    <a:gd name="T3" fmla="*/ 755 h 755"/>
                    <a:gd name="T4" fmla="*/ 45 w 488"/>
                    <a:gd name="T5" fmla="*/ 755 h 755"/>
                    <a:gd name="T6" fmla="*/ 0 w 488"/>
                    <a:gd name="T7" fmla="*/ 710 h 755"/>
                    <a:gd name="T8" fmla="*/ 0 w 488"/>
                    <a:gd name="T9" fmla="*/ 46 h 755"/>
                    <a:gd name="T10" fmla="*/ 45 w 488"/>
                    <a:gd name="T11" fmla="*/ 0 h 755"/>
                    <a:gd name="T12" fmla="*/ 442 w 488"/>
                    <a:gd name="T13" fmla="*/ 0 h 755"/>
                    <a:gd name="T14" fmla="*/ 488 w 488"/>
                    <a:gd name="T15" fmla="*/ 46 h 755"/>
                    <a:gd name="T16" fmla="*/ 488 w 488"/>
                    <a:gd name="T17" fmla="*/ 710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8" h="755">
                      <a:moveTo>
                        <a:pt x="488" y="710"/>
                      </a:moveTo>
                      <a:cubicBezTo>
                        <a:pt x="488" y="735"/>
                        <a:pt x="467" y="755"/>
                        <a:pt x="442" y="755"/>
                      </a:cubicBezTo>
                      <a:cubicBezTo>
                        <a:pt x="45" y="755"/>
                        <a:pt x="45" y="755"/>
                        <a:pt x="45" y="755"/>
                      </a:cubicBezTo>
                      <a:cubicBezTo>
                        <a:pt x="21" y="755"/>
                        <a:pt x="0" y="735"/>
                        <a:pt x="0" y="710"/>
                      </a:cubicBezTo>
                      <a:cubicBezTo>
                        <a:pt x="0" y="46"/>
                        <a:pt x="0" y="46"/>
                        <a:pt x="0" y="46"/>
                      </a:cubicBezTo>
                      <a:cubicBezTo>
                        <a:pt x="0" y="21"/>
                        <a:pt x="21" y="0"/>
                        <a:pt x="45" y="0"/>
                      </a:cubicBezTo>
                      <a:cubicBezTo>
                        <a:pt x="442" y="0"/>
                        <a:pt x="442" y="0"/>
                        <a:pt x="442" y="0"/>
                      </a:cubicBezTo>
                      <a:cubicBezTo>
                        <a:pt x="467" y="0"/>
                        <a:pt x="488" y="21"/>
                        <a:pt x="488" y="46"/>
                      </a:cubicBezTo>
                      <a:cubicBezTo>
                        <a:pt x="488" y="710"/>
                        <a:pt x="488" y="710"/>
                        <a:pt x="488" y="710"/>
                      </a:cubicBezTo>
                    </a:path>
                  </a:pathLst>
                </a:custGeom>
                <a:gradFill>
                  <a:gsLst>
                    <a:gs pos="0">
                      <a:srgbClr val="049A86"/>
                    </a:gs>
                    <a:gs pos="56000">
                      <a:srgbClr val="03816F"/>
                    </a:gs>
                  </a:gsLst>
                  <a:lin ang="16200000" scaled="1"/>
                </a:gradFill>
                <a:ln>
                  <a:noFill/>
                </a:ln>
                <a:effectLst>
                  <a:outerShdw dist="41910" dir="5400000" algn="ctr" rotWithShape="0">
                    <a:prstClr val="black">
                      <a:alpha val="1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endParaRPr>
                </a:p>
              </p:txBody>
            </p:sp>
            <p:sp>
              <p:nvSpPr>
                <p:cNvPr id="79" name="Freeform 289"/>
                <p:cNvSpPr>
                  <a:spLocks/>
                </p:cNvSpPr>
                <p:nvPr/>
              </p:nvSpPr>
              <p:spPr bwMode="auto">
                <a:xfrm>
                  <a:off x="616867" y="1924050"/>
                  <a:ext cx="1586475" cy="2257425"/>
                </a:xfrm>
                <a:custGeom>
                  <a:avLst/>
                  <a:gdLst>
                    <a:gd name="T0" fmla="*/ 444 w 444"/>
                    <a:gd name="T1" fmla="*/ 677 h 711"/>
                    <a:gd name="T2" fmla="*/ 410 w 444"/>
                    <a:gd name="T3" fmla="*/ 711 h 711"/>
                    <a:gd name="T4" fmla="*/ 34 w 444"/>
                    <a:gd name="T5" fmla="*/ 711 h 711"/>
                    <a:gd name="T6" fmla="*/ 0 w 444"/>
                    <a:gd name="T7" fmla="*/ 677 h 711"/>
                    <a:gd name="T8" fmla="*/ 0 w 444"/>
                    <a:gd name="T9" fmla="*/ 34 h 711"/>
                    <a:gd name="T10" fmla="*/ 34 w 444"/>
                    <a:gd name="T11" fmla="*/ 0 h 711"/>
                    <a:gd name="T12" fmla="*/ 410 w 444"/>
                    <a:gd name="T13" fmla="*/ 0 h 711"/>
                    <a:gd name="T14" fmla="*/ 444 w 444"/>
                    <a:gd name="T15" fmla="*/ 34 h 711"/>
                    <a:gd name="T16" fmla="*/ 444 w 444"/>
                    <a:gd name="T17" fmla="*/ 677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711">
                      <a:moveTo>
                        <a:pt x="444" y="677"/>
                      </a:moveTo>
                      <a:cubicBezTo>
                        <a:pt x="444" y="696"/>
                        <a:pt x="429" y="711"/>
                        <a:pt x="410" y="711"/>
                      </a:cubicBezTo>
                      <a:cubicBezTo>
                        <a:pt x="34" y="711"/>
                        <a:pt x="34" y="711"/>
                        <a:pt x="34" y="711"/>
                      </a:cubicBezTo>
                      <a:cubicBezTo>
                        <a:pt x="15" y="711"/>
                        <a:pt x="0" y="696"/>
                        <a:pt x="0" y="677"/>
                      </a:cubicBezTo>
                      <a:cubicBezTo>
                        <a:pt x="0" y="34"/>
                        <a:pt x="0" y="34"/>
                        <a:pt x="0" y="34"/>
                      </a:cubicBezTo>
                      <a:cubicBezTo>
                        <a:pt x="0" y="15"/>
                        <a:pt x="15" y="0"/>
                        <a:pt x="34" y="0"/>
                      </a:cubicBezTo>
                      <a:cubicBezTo>
                        <a:pt x="410" y="0"/>
                        <a:pt x="410" y="0"/>
                        <a:pt x="410" y="0"/>
                      </a:cubicBezTo>
                      <a:cubicBezTo>
                        <a:pt x="429" y="0"/>
                        <a:pt x="444" y="15"/>
                        <a:pt x="444" y="34"/>
                      </a:cubicBezTo>
                      <a:cubicBezTo>
                        <a:pt x="444" y="677"/>
                        <a:pt x="444" y="677"/>
                        <a:pt x="444" y="677"/>
                      </a:cubicBezTo>
                    </a:path>
                  </a:pathLst>
                </a:custGeom>
                <a:solidFill>
                  <a:srgbClr val="FFFFFF"/>
                </a:solidFill>
                <a:ln>
                  <a:noFill/>
                </a:ln>
                <a:effectLst>
                  <a:outerShdw dist="20320" dir="5400000" algn="ctr" rotWithShape="0">
                    <a:prstClr val="black">
                      <a:alpha val="1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endParaRPr>
                </a:p>
              </p:txBody>
            </p:sp>
            <p:sp>
              <p:nvSpPr>
                <p:cNvPr id="80" name="Freeform 290"/>
                <p:cNvSpPr>
                  <a:spLocks/>
                </p:cNvSpPr>
                <p:nvPr/>
              </p:nvSpPr>
              <p:spPr bwMode="auto">
                <a:xfrm>
                  <a:off x="1766888" y="1809750"/>
                  <a:ext cx="88900" cy="44450"/>
                </a:xfrm>
                <a:custGeom>
                  <a:avLst/>
                  <a:gdLst>
                    <a:gd name="T0" fmla="*/ 0 w 28"/>
                    <a:gd name="T1" fmla="*/ 14 h 14"/>
                    <a:gd name="T2" fmla="*/ 14 w 28"/>
                    <a:gd name="T3" fmla="*/ 0 h 14"/>
                    <a:gd name="T4" fmla="*/ 28 w 28"/>
                    <a:gd name="T5" fmla="*/ 14 h 14"/>
                    <a:gd name="T6" fmla="*/ 0 w 28"/>
                    <a:gd name="T7" fmla="*/ 14 h 14"/>
                  </a:gdLst>
                  <a:ahLst/>
                  <a:cxnLst>
                    <a:cxn ang="0">
                      <a:pos x="T0" y="T1"/>
                    </a:cxn>
                    <a:cxn ang="0">
                      <a:pos x="T2" y="T3"/>
                    </a:cxn>
                    <a:cxn ang="0">
                      <a:pos x="T4" y="T5"/>
                    </a:cxn>
                    <a:cxn ang="0">
                      <a:pos x="T6" y="T7"/>
                    </a:cxn>
                  </a:cxnLst>
                  <a:rect l="0" t="0" r="r" b="b"/>
                  <a:pathLst>
                    <a:path w="28" h="14">
                      <a:moveTo>
                        <a:pt x="0" y="14"/>
                      </a:moveTo>
                      <a:cubicBezTo>
                        <a:pt x="0" y="7"/>
                        <a:pt x="6" y="0"/>
                        <a:pt x="14" y="0"/>
                      </a:cubicBezTo>
                      <a:cubicBezTo>
                        <a:pt x="21" y="0"/>
                        <a:pt x="28" y="7"/>
                        <a:pt x="28" y="14"/>
                      </a:cubicBezTo>
                      <a:cubicBezTo>
                        <a:pt x="0" y="14"/>
                        <a:pt x="0" y="14"/>
                        <a:pt x="0" y="14"/>
                      </a:cubicBezTo>
                    </a:path>
                  </a:pathLst>
                </a:custGeom>
                <a:solidFill>
                  <a:srgbClr val="049A86"/>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endParaRPr>
                </a:p>
              </p:txBody>
            </p:sp>
            <p:sp>
              <p:nvSpPr>
                <p:cNvPr id="81" name="Freeform 291"/>
                <p:cNvSpPr>
                  <a:spLocks/>
                </p:cNvSpPr>
                <p:nvPr/>
              </p:nvSpPr>
              <p:spPr bwMode="auto">
                <a:xfrm>
                  <a:off x="1011238" y="1854200"/>
                  <a:ext cx="774700" cy="0"/>
                </a:xfrm>
                <a:custGeom>
                  <a:avLst/>
                  <a:gdLst>
                    <a:gd name="T0" fmla="*/ 0 w 244"/>
                    <a:gd name="T1" fmla="*/ 0 w 244"/>
                    <a:gd name="T2" fmla="*/ 244 w 244"/>
                    <a:gd name="T3" fmla="*/ 244 w 244"/>
                    <a:gd name="T4" fmla="*/ 238 w 244"/>
                    <a:gd name="T5" fmla="*/ 238 w 244"/>
                    <a:gd name="T6" fmla="*/ 0 w 244"/>
                  </a:gdLst>
                  <a:ahLst/>
                  <a:cxnLst>
                    <a:cxn ang="0">
                      <a:pos x="T0" y="0"/>
                    </a:cxn>
                    <a:cxn ang="0">
                      <a:pos x="T1" y="0"/>
                    </a:cxn>
                    <a:cxn ang="0">
                      <a:pos x="T2" y="0"/>
                    </a:cxn>
                    <a:cxn ang="0">
                      <a:pos x="T3" y="0"/>
                    </a:cxn>
                    <a:cxn ang="0">
                      <a:pos x="T4" y="0"/>
                    </a:cxn>
                    <a:cxn ang="0">
                      <a:pos x="T5" y="0"/>
                    </a:cxn>
                    <a:cxn ang="0">
                      <a:pos x="T6" y="0"/>
                    </a:cxn>
                  </a:cxnLst>
                  <a:rect l="0" t="0" r="r" b="b"/>
                  <a:pathLst>
                    <a:path w="244">
                      <a:moveTo>
                        <a:pt x="0" y="0"/>
                      </a:moveTo>
                      <a:cubicBezTo>
                        <a:pt x="0" y="0"/>
                        <a:pt x="0" y="0"/>
                        <a:pt x="0" y="0"/>
                      </a:cubicBezTo>
                      <a:cubicBezTo>
                        <a:pt x="244" y="0"/>
                        <a:pt x="244" y="0"/>
                        <a:pt x="244" y="0"/>
                      </a:cubicBezTo>
                      <a:cubicBezTo>
                        <a:pt x="244" y="0"/>
                        <a:pt x="244" y="0"/>
                        <a:pt x="244" y="0"/>
                      </a:cubicBezTo>
                      <a:cubicBezTo>
                        <a:pt x="238" y="0"/>
                        <a:pt x="238" y="0"/>
                        <a:pt x="238" y="0"/>
                      </a:cubicBezTo>
                      <a:cubicBezTo>
                        <a:pt x="238" y="0"/>
                        <a:pt x="238" y="0"/>
                        <a:pt x="238" y="0"/>
                      </a:cubicBezTo>
                      <a:cubicBezTo>
                        <a:pt x="0" y="0"/>
                        <a:pt x="0" y="0"/>
                        <a:pt x="0" y="0"/>
                      </a:cubicBezTo>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endParaRPr>
                </a:p>
              </p:txBody>
            </p:sp>
            <p:sp>
              <p:nvSpPr>
                <p:cNvPr id="82" name="Rectangle 293"/>
                <p:cNvSpPr>
                  <a:spLocks noChangeArrowheads="1"/>
                </p:cNvSpPr>
                <p:nvPr/>
              </p:nvSpPr>
              <p:spPr bwMode="auto">
                <a:xfrm>
                  <a:off x="1011238" y="1854200"/>
                  <a:ext cx="774700"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endParaRPr>
                </a:p>
              </p:txBody>
            </p:sp>
            <p:sp>
              <p:nvSpPr>
                <p:cNvPr id="83" name="Freeform 23"/>
                <p:cNvSpPr>
                  <a:spLocks/>
                </p:cNvSpPr>
                <p:nvPr/>
              </p:nvSpPr>
              <p:spPr bwMode="auto">
                <a:xfrm>
                  <a:off x="1011237" y="1816100"/>
                  <a:ext cx="800100" cy="593725"/>
                </a:xfrm>
                <a:custGeom>
                  <a:avLst/>
                  <a:gdLst>
                    <a:gd name="connsiteX0" fmla="*/ 800100 w 800100"/>
                    <a:gd name="connsiteY0" fmla="*/ 0 h 593725"/>
                    <a:gd name="connsiteX1" fmla="*/ 774700 w 800100"/>
                    <a:gd name="connsiteY1" fmla="*/ 38100 h 593725"/>
                    <a:gd name="connsiteX2" fmla="*/ 774700 w 800100"/>
                    <a:gd name="connsiteY2" fmla="*/ 107950 h 593725"/>
                    <a:gd name="connsiteX3" fmla="*/ 774700 w 800100"/>
                    <a:gd name="connsiteY3" fmla="*/ 555625 h 593725"/>
                    <a:gd name="connsiteX4" fmla="*/ 758825 w 800100"/>
                    <a:gd name="connsiteY4" fmla="*/ 587375 h 593725"/>
                    <a:gd name="connsiteX5" fmla="*/ 736600 w 800100"/>
                    <a:gd name="connsiteY5" fmla="*/ 593725 h 593725"/>
                    <a:gd name="connsiteX6" fmla="*/ 723900 w 800100"/>
                    <a:gd name="connsiteY6" fmla="*/ 590550 h 593725"/>
                    <a:gd name="connsiteX7" fmla="*/ 412750 w 800100"/>
                    <a:gd name="connsiteY7" fmla="*/ 473075 h 593725"/>
                    <a:gd name="connsiteX8" fmla="*/ 387350 w 800100"/>
                    <a:gd name="connsiteY8" fmla="*/ 469900 h 593725"/>
                    <a:gd name="connsiteX9" fmla="*/ 361950 w 800100"/>
                    <a:gd name="connsiteY9" fmla="*/ 473075 h 593725"/>
                    <a:gd name="connsiteX10" fmla="*/ 50800 w 800100"/>
                    <a:gd name="connsiteY10" fmla="*/ 590550 h 593725"/>
                    <a:gd name="connsiteX11" fmla="*/ 38100 w 800100"/>
                    <a:gd name="connsiteY11" fmla="*/ 593725 h 593725"/>
                    <a:gd name="connsiteX12" fmla="*/ 15875 w 800100"/>
                    <a:gd name="connsiteY12" fmla="*/ 587375 h 593725"/>
                    <a:gd name="connsiteX13" fmla="*/ 0 w 800100"/>
                    <a:gd name="connsiteY13" fmla="*/ 555625 h 593725"/>
                    <a:gd name="connsiteX14" fmla="*/ 0 w 800100"/>
                    <a:gd name="connsiteY14" fmla="*/ 107950 h 593725"/>
                    <a:gd name="connsiteX15" fmla="*/ 0 w 800100"/>
                    <a:gd name="connsiteY15" fmla="*/ 38100 h 593725"/>
                    <a:gd name="connsiteX16" fmla="*/ 758825 w 800100"/>
                    <a:gd name="connsiteY16" fmla="*/ 38100 h 593725"/>
                    <a:gd name="connsiteX17" fmla="*/ 800100 w 800100"/>
                    <a:gd name="connsiteY17" fmla="*/ 0 h 59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100" h="593725">
                      <a:moveTo>
                        <a:pt x="800100" y="0"/>
                      </a:moveTo>
                      <a:cubicBezTo>
                        <a:pt x="800100" y="0"/>
                        <a:pt x="774700" y="9525"/>
                        <a:pt x="774700" y="38100"/>
                      </a:cubicBezTo>
                      <a:lnTo>
                        <a:pt x="774700" y="107950"/>
                      </a:lnTo>
                      <a:cubicBezTo>
                        <a:pt x="774700" y="107950"/>
                        <a:pt x="774700" y="107950"/>
                        <a:pt x="774700" y="555625"/>
                      </a:cubicBezTo>
                      <a:cubicBezTo>
                        <a:pt x="774700" y="568325"/>
                        <a:pt x="768350" y="581025"/>
                        <a:pt x="758825" y="587375"/>
                      </a:cubicBezTo>
                      <a:cubicBezTo>
                        <a:pt x="752475" y="590550"/>
                        <a:pt x="746125" y="593725"/>
                        <a:pt x="736600" y="593725"/>
                      </a:cubicBezTo>
                      <a:cubicBezTo>
                        <a:pt x="733425" y="593725"/>
                        <a:pt x="730250" y="593725"/>
                        <a:pt x="723900" y="590550"/>
                      </a:cubicBezTo>
                      <a:cubicBezTo>
                        <a:pt x="723900" y="590550"/>
                        <a:pt x="723900" y="590550"/>
                        <a:pt x="412750" y="473075"/>
                      </a:cubicBezTo>
                      <a:cubicBezTo>
                        <a:pt x="406400" y="469900"/>
                        <a:pt x="396875" y="469900"/>
                        <a:pt x="387350" y="469900"/>
                      </a:cubicBezTo>
                      <a:cubicBezTo>
                        <a:pt x="377825" y="469900"/>
                        <a:pt x="371475" y="469900"/>
                        <a:pt x="361950" y="473075"/>
                      </a:cubicBezTo>
                      <a:cubicBezTo>
                        <a:pt x="361950" y="473075"/>
                        <a:pt x="361950" y="473075"/>
                        <a:pt x="50800" y="590550"/>
                      </a:cubicBezTo>
                      <a:cubicBezTo>
                        <a:pt x="47625" y="593725"/>
                        <a:pt x="41275" y="593725"/>
                        <a:pt x="38100" y="593725"/>
                      </a:cubicBezTo>
                      <a:cubicBezTo>
                        <a:pt x="31750" y="593725"/>
                        <a:pt x="22225" y="590550"/>
                        <a:pt x="15875" y="587375"/>
                      </a:cubicBezTo>
                      <a:cubicBezTo>
                        <a:pt x="6350" y="581025"/>
                        <a:pt x="0" y="568325"/>
                        <a:pt x="0" y="555625"/>
                      </a:cubicBezTo>
                      <a:cubicBezTo>
                        <a:pt x="0" y="555625"/>
                        <a:pt x="0" y="555625"/>
                        <a:pt x="0" y="107950"/>
                      </a:cubicBezTo>
                      <a:lnTo>
                        <a:pt x="0" y="38100"/>
                      </a:lnTo>
                      <a:lnTo>
                        <a:pt x="758825" y="38100"/>
                      </a:lnTo>
                      <a:cubicBezTo>
                        <a:pt x="758825" y="15875"/>
                        <a:pt x="777875" y="0"/>
                        <a:pt x="800100" y="0"/>
                      </a:cubicBezTo>
                      <a:close/>
                    </a:path>
                  </a:pathLst>
                </a:custGeom>
                <a:solidFill>
                  <a:srgbClr val="292C34">
                    <a:alpha val="10000"/>
                  </a:srgbClr>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endParaRPr>
                </a:p>
              </p:txBody>
            </p:sp>
            <p:sp>
              <p:nvSpPr>
                <p:cNvPr id="84" name="Freeform 298"/>
                <p:cNvSpPr>
                  <a:spLocks/>
                </p:cNvSpPr>
                <p:nvPr/>
              </p:nvSpPr>
              <p:spPr bwMode="auto">
                <a:xfrm>
                  <a:off x="995363" y="1800225"/>
                  <a:ext cx="869950" cy="590550"/>
                </a:xfrm>
                <a:custGeom>
                  <a:avLst/>
                  <a:gdLst>
                    <a:gd name="T0" fmla="*/ 274 w 274"/>
                    <a:gd name="T1" fmla="*/ 17 h 186"/>
                    <a:gd name="T2" fmla="*/ 270 w 274"/>
                    <a:gd name="T3" fmla="*/ 17 h 186"/>
                    <a:gd name="T4" fmla="*/ 257 w 274"/>
                    <a:gd name="T5" fmla="*/ 5 h 186"/>
                    <a:gd name="T6" fmla="*/ 244 w 274"/>
                    <a:gd name="T7" fmla="*/ 17 h 186"/>
                    <a:gd name="T8" fmla="*/ 244 w 274"/>
                    <a:gd name="T9" fmla="*/ 175 h 186"/>
                    <a:gd name="T10" fmla="*/ 239 w 274"/>
                    <a:gd name="T11" fmla="*/ 184 h 186"/>
                    <a:gd name="T12" fmla="*/ 233 w 274"/>
                    <a:gd name="T13" fmla="*/ 186 h 186"/>
                    <a:gd name="T14" fmla="*/ 233 w 274"/>
                    <a:gd name="T15" fmla="*/ 186 h 186"/>
                    <a:gd name="T16" fmla="*/ 228 w 274"/>
                    <a:gd name="T17" fmla="*/ 186 h 186"/>
                    <a:gd name="T18" fmla="*/ 228 w 274"/>
                    <a:gd name="T19" fmla="*/ 185 h 186"/>
                    <a:gd name="T20" fmla="*/ 130 w 274"/>
                    <a:gd name="T21" fmla="*/ 148 h 186"/>
                    <a:gd name="T22" fmla="*/ 114 w 274"/>
                    <a:gd name="T23" fmla="*/ 148 h 186"/>
                    <a:gd name="T24" fmla="*/ 16 w 274"/>
                    <a:gd name="T25" fmla="*/ 186 h 186"/>
                    <a:gd name="T26" fmla="*/ 12 w 274"/>
                    <a:gd name="T27" fmla="*/ 186 h 186"/>
                    <a:gd name="T28" fmla="*/ 7 w 274"/>
                    <a:gd name="T29" fmla="*/ 186 h 186"/>
                    <a:gd name="T30" fmla="*/ 7 w 274"/>
                    <a:gd name="T31" fmla="*/ 185 h 186"/>
                    <a:gd name="T32" fmla="*/ 5 w 274"/>
                    <a:gd name="T33" fmla="*/ 184 h 186"/>
                    <a:gd name="T34" fmla="*/ 0 w 274"/>
                    <a:gd name="T35" fmla="*/ 175 h 186"/>
                    <a:gd name="T36" fmla="*/ 0 w 274"/>
                    <a:gd name="T37" fmla="*/ 131 h 186"/>
                    <a:gd name="T38" fmla="*/ 238 w 274"/>
                    <a:gd name="T39" fmla="*/ 131 h 186"/>
                    <a:gd name="T40" fmla="*/ 238 w 274"/>
                    <a:gd name="T41" fmla="*/ 17 h 186"/>
                    <a:gd name="T42" fmla="*/ 256 w 274"/>
                    <a:gd name="T43" fmla="*/ 0 h 186"/>
                    <a:gd name="T44" fmla="*/ 256 w 274"/>
                    <a:gd name="T45" fmla="*/ 0 h 186"/>
                    <a:gd name="T46" fmla="*/ 257 w 274"/>
                    <a:gd name="T47" fmla="*/ 0 h 186"/>
                    <a:gd name="T48" fmla="*/ 274 w 274"/>
                    <a:gd name="T49" fmla="*/ 1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4" h="186">
                      <a:moveTo>
                        <a:pt x="274" y="17"/>
                      </a:moveTo>
                      <a:cubicBezTo>
                        <a:pt x="270" y="17"/>
                        <a:pt x="270" y="17"/>
                        <a:pt x="270" y="17"/>
                      </a:cubicBezTo>
                      <a:cubicBezTo>
                        <a:pt x="270" y="10"/>
                        <a:pt x="264" y="5"/>
                        <a:pt x="257" y="5"/>
                      </a:cubicBezTo>
                      <a:cubicBezTo>
                        <a:pt x="250" y="5"/>
                        <a:pt x="244" y="10"/>
                        <a:pt x="244" y="17"/>
                      </a:cubicBezTo>
                      <a:cubicBezTo>
                        <a:pt x="244" y="175"/>
                        <a:pt x="244" y="175"/>
                        <a:pt x="244" y="175"/>
                      </a:cubicBezTo>
                      <a:cubicBezTo>
                        <a:pt x="244" y="178"/>
                        <a:pt x="242" y="182"/>
                        <a:pt x="239" y="184"/>
                      </a:cubicBezTo>
                      <a:cubicBezTo>
                        <a:pt x="237" y="185"/>
                        <a:pt x="235" y="186"/>
                        <a:pt x="233" y="186"/>
                      </a:cubicBezTo>
                      <a:cubicBezTo>
                        <a:pt x="233" y="186"/>
                        <a:pt x="233" y="186"/>
                        <a:pt x="233" y="186"/>
                      </a:cubicBezTo>
                      <a:cubicBezTo>
                        <a:pt x="228" y="186"/>
                        <a:pt x="228" y="186"/>
                        <a:pt x="228" y="186"/>
                      </a:cubicBezTo>
                      <a:cubicBezTo>
                        <a:pt x="228" y="185"/>
                        <a:pt x="228" y="185"/>
                        <a:pt x="228" y="185"/>
                      </a:cubicBezTo>
                      <a:cubicBezTo>
                        <a:pt x="130" y="148"/>
                        <a:pt x="130" y="148"/>
                        <a:pt x="130" y="148"/>
                      </a:cubicBezTo>
                      <a:cubicBezTo>
                        <a:pt x="125" y="146"/>
                        <a:pt x="119" y="146"/>
                        <a:pt x="114" y="148"/>
                      </a:cubicBezTo>
                      <a:cubicBezTo>
                        <a:pt x="16" y="186"/>
                        <a:pt x="16" y="186"/>
                        <a:pt x="16" y="186"/>
                      </a:cubicBezTo>
                      <a:cubicBezTo>
                        <a:pt x="15" y="186"/>
                        <a:pt x="13" y="186"/>
                        <a:pt x="12" y="186"/>
                      </a:cubicBezTo>
                      <a:cubicBezTo>
                        <a:pt x="7" y="186"/>
                        <a:pt x="7" y="186"/>
                        <a:pt x="7" y="186"/>
                      </a:cubicBezTo>
                      <a:cubicBezTo>
                        <a:pt x="7" y="185"/>
                        <a:pt x="7" y="185"/>
                        <a:pt x="7" y="185"/>
                      </a:cubicBezTo>
                      <a:cubicBezTo>
                        <a:pt x="6" y="185"/>
                        <a:pt x="6" y="185"/>
                        <a:pt x="5" y="184"/>
                      </a:cubicBezTo>
                      <a:cubicBezTo>
                        <a:pt x="2" y="182"/>
                        <a:pt x="0" y="178"/>
                        <a:pt x="0" y="175"/>
                      </a:cubicBezTo>
                      <a:cubicBezTo>
                        <a:pt x="0" y="131"/>
                        <a:pt x="0" y="131"/>
                        <a:pt x="0" y="131"/>
                      </a:cubicBezTo>
                      <a:cubicBezTo>
                        <a:pt x="238" y="131"/>
                        <a:pt x="238" y="131"/>
                        <a:pt x="238" y="131"/>
                      </a:cubicBezTo>
                      <a:cubicBezTo>
                        <a:pt x="238" y="17"/>
                        <a:pt x="238" y="17"/>
                        <a:pt x="238" y="17"/>
                      </a:cubicBezTo>
                      <a:cubicBezTo>
                        <a:pt x="238" y="8"/>
                        <a:pt x="246" y="0"/>
                        <a:pt x="256" y="0"/>
                      </a:cubicBezTo>
                      <a:cubicBezTo>
                        <a:pt x="256" y="0"/>
                        <a:pt x="256" y="0"/>
                        <a:pt x="256" y="0"/>
                      </a:cubicBezTo>
                      <a:cubicBezTo>
                        <a:pt x="256" y="0"/>
                        <a:pt x="256" y="0"/>
                        <a:pt x="257" y="0"/>
                      </a:cubicBezTo>
                      <a:cubicBezTo>
                        <a:pt x="266" y="0"/>
                        <a:pt x="274" y="8"/>
                        <a:pt x="274" y="17"/>
                      </a:cubicBezTo>
                      <a:close/>
                    </a:path>
                  </a:pathLst>
                </a:custGeom>
                <a:solidFill>
                  <a:srgbClr val="03816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endParaRPr>
                </a:p>
              </p:txBody>
            </p:sp>
            <p:sp>
              <p:nvSpPr>
                <p:cNvPr id="85" name="Freeform 299"/>
                <p:cNvSpPr>
                  <a:spLocks/>
                </p:cNvSpPr>
                <p:nvPr/>
              </p:nvSpPr>
              <p:spPr bwMode="auto">
                <a:xfrm>
                  <a:off x="982663" y="1800225"/>
                  <a:ext cx="828675" cy="593725"/>
                </a:xfrm>
                <a:custGeom>
                  <a:avLst/>
                  <a:gdLst>
                    <a:gd name="T0" fmla="*/ 228 w 261"/>
                    <a:gd name="T1" fmla="*/ 186 h 187"/>
                    <a:gd name="T2" fmla="*/ 238 w 261"/>
                    <a:gd name="T3" fmla="*/ 184 h 187"/>
                    <a:gd name="T4" fmla="*/ 243 w 261"/>
                    <a:gd name="T5" fmla="*/ 175 h 187"/>
                    <a:gd name="T6" fmla="*/ 243 w 261"/>
                    <a:gd name="T7" fmla="*/ 17 h 187"/>
                    <a:gd name="T8" fmla="*/ 248 w 261"/>
                    <a:gd name="T9" fmla="*/ 5 h 187"/>
                    <a:gd name="T10" fmla="*/ 261 w 261"/>
                    <a:gd name="T11" fmla="*/ 0 h 187"/>
                    <a:gd name="T12" fmla="*/ 17 w 261"/>
                    <a:gd name="T13" fmla="*/ 0 h 187"/>
                    <a:gd name="T14" fmla="*/ 5 w 261"/>
                    <a:gd name="T15" fmla="*/ 5 h 187"/>
                    <a:gd name="T16" fmla="*/ 0 w 261"/>
                    <a:gd name="T17" fmla="*/ 17 h 187"/>
                    <a:gd name="T18" fmla="*/ 0 w 261"/>
                    <a:gd name="T19" fmla="*/ 175 h 187"/>
                    <a:gd name="T20" fmla="*/ 5 w 261"/>
                    <a:gd name="T21" fmla="*/ 184 h 187"/>
                    <a:gd name="T22" fmla="*/ 15 w 261"/>
                    <a:gd name="T23" fmla="*/ 186 h 187"/>
                    <a:gd name="T24" fmla="*/ 113 w 261"/>
                    <a:gd name="T25" fmla="*/ 148 h 187"/>
                    <a:gd name="T26" fmla="*/ 130 w 261"/>
                    <a:gd name="T27" fmla="*/ 148 h 187"/>
                    <a:gd name="T28" fmla="*/ 228 w 261"/>
                    <a:gd name="T29"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187">
                      <a:moveTo>
                        <a:pt x="228" y="186"/>
                      </a:moveTo>
                      <a:cubicBezTo>
                        <a:pt x="231" y="187"/>
                        <a:pt x="235" y="186"/>
                        <a:pt x="238" y="184"/>
                      </a:cubicBezTo>
                      <a:cubicBezTo>
                        <a:pt x="241" y="182"/>
                        <a:pt x="243" y="179"/>
                        <a:pt x="243" y="175"/>
                      </a:cubicBezTo>
                      <a:cubicBezTo>
                        <a:pt x="243" y="17"/>
                        <a:pt x="243" y="17"/>
                        <a:pt x="243" y="17"/>
                      </a:cubicBezTo>
                      <a:cubicBezTo>
                        <a:pt x="243" y="13"/>
                        <a:pt x="245" y="8"/>
                        <a:pt x="248" y="5"/>
                      </a:cubicBezTo>
                      <a:cubicBezTo>
                        <a:pt x="252" y="2"/>
                        <a:pt x="256" y="0"/>
                        <a:pt x="261" y="0"/>
                      </a:cubicBezTo>
                      <a:cubicBezTo>
                        <a:pt x="17" y="0"/>
                        <a:pt x="17" y="0"/>
                        <a:pt x="17" y="0"/>
                      </a:cubicBezTo>
                      <a:cubicBezTo>
                        <a:pt x="12" y="0"/>
                        <a:pt x="8" y="2"/>
                        <a:pt x="5" y="5"/>
                      </a:cubicBezTo>
                      <a:cubicBezTo>
                        <a:pt x="1" y="8"/>
                        <a:pt x="0" y="13"/>
                        <a:pt x="0" y="17"/>
                      </a:cubicBezTo>
                      <a:cubicBezTo>
                        <a:pt x="0" y="175"/>
                        <a:pt x="0" y="175"/>
                        <a:pt x="0" y="175"/>
                      </a:cubicBezTo>
                      <a:cubicBezTo>
                        <a:pt x="0" y="179"/>
                        <a:pt x="1" y="182"/>
                        <a:pt x="5" y="184"/>
                      </a:cubicBezTo>
                      <a:cubicBezTo>
                        <a:pt x="8" y="186"/>
                        <a:pt x="12" y="187"/>
                        <a:pt x="15" y="186"/>
                      </a:cubicBezTo>
                      <a:cubicBezTo>
                        <a:pt x="113" y="148"/>
                        <a:pt x="113" y="148"/>
                        <a:pt x="113" y="148"/>
                      </a:cubicBezTo>
                      <a:cubicBezTo>
                        <a:pt x="119" y="146"/>
                        <a:pt x="124" y="146"/>
                        <a:pt x="130" y="148"/>
                      </a:cubicBezTo>
                      <a:lnTo>
                        <a:pt x="228" y="186"/>
                      </a:lnTo>
                      <a:close/>
                    </a:path>
                  </a:pathLst>
                </a:custGeom>
                <a:solidFill>
                  <a:srgbClr val="049A86"/>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endParaRPr>
                </a:p>
              </p:txBody>
            </p:sp>
          </p:grpSp>
          <p:sp>
            <p:nvSpPr>
              <p:cNvPr id="77" name="TextBox 14"/>
              <p:cNvSpPr txBox="1">
                <a:spLocks/>
              </p:cNvSpPr>
              <p:nvPr/>
            </p:nvSpPr>
            <p:spPr>
              <a:xfrm>
                <a:off x="926265" y="1946563"/>
                <a:ext cx="900443" cy="157937"/>
              </a:xfrm>
              <a:prstGeom prst="rect">
                <a:avLst/>
              </a:prstGeom>
              <a:noFill/>
            </p:spPr>
            <p:txBody>
              <a:bodyPr wrap="square" lIns="0" tIns="0" rIns="0" bIns="0" rtlCol="0">
                <a:spAutoFit/>
              </a:bodyPr>
              <a:lstStyle/>
              <a:p>
                <a:pPr lvl="0" algn="ctr"/>
                <a:r>
                  <a:rPr lang="zh-CN" altLang="en-US" sz="1600" b="1" kern="0" spc="-30" dirty="0">
                    <a:solidFill>
                      <a:srgbClr val="FFFFFF"/>
                    </a:solidFill>
                  </a:rPr>
                  <a:t>方案三</a:t>
                </a:r>
                <a:endParaRPr kumimoji="0" lang="en-US" sz="1600" b="1" i="0" u="none" strike="noStrike" kern="0" cap="none" spc="-30" normalizeH="0" baseline="0" noProof="0" dirty="0">
                  <a:ln>
                    <a:noFill/>
                  </a:ln>
                  <a:solidFill>
                    <a:srgbClr val="FFFFFF"/>
                  </a:solidFill>
                  <a:effectLst/>
                  <a:uLnTx/>
                  <a:uFillTx/>
                </a:endParaRPr>
              </a:p>
            </p:txBody>
          </p:sp>
        </p:grpSp>
        <p:sp>
          <p:nvSpPr>
            <p:cNvPr id="73" name="矩形 72"/>
            <p:cNvSpPr/>
            <p:nvPr/>
          </p:nvSpPr>
          <p:spPr>
            <a:xfrm>
              <a:off x="2021429" y="3153826"/>
              <a:ext cx="2314490" cy="646331"/>
            </a:xfrm>
            <a:prstGeom prst="rect">
              <a:avLst/>
            </a:prstGeom>
          </p:spPr>
          <p:txBody>
            <a:bodyPr wrap="square">
              <a:spAutoFit/>
            </a:bodyPr>
            <a:lstStyle/>
            <a:p>
              <a:pPr algn="ctr"/>
              <a:r>
                <a:rPr lang="zh-CN" altLang="en-US" b="1" dirty="0">
                  <a:solidFill>
                    <a:srgbClr val="049A86"/>
                  </a:solidFill>
                </a:rPr>
                <a:t>单击此处添加</a:t>
              </a:r>
            </a:p>
            <a:p>
              <a:pPr algn="ctr"/>
              <a:r>
                <a:rPr lang="zh-CN" altLang="en-US" b="1" dirty="0">
                  <a:solidFill>
                    <a:srgbClr val="049A86"/>
                  </a:solidFill>
                </a:rPr>
                <a:t>合适的关键词请添加</a:t>
              </a:r>
            </a:p>
          </p:txBody>
        </p:sp>
        <p:sp>
          <p:nvSpPr>
            <p:cNvPr id="74" name="矩形 73"/>
            <p:cNvSpPr/>
            <p:nvPr/>
          </p:nvSpPr>
          <p:spPr>
            <a:xfrm>
              <a:off x="2096207" y="3869237"/>
              <a:ext cx="2220291" cy="953274"/>
            </a:xfrm>
            <a:prstGeom prst="rect">
              <a:avLst/>
            </a:prstGeom>
          </p:spPr>
          <p:txBody>
            <a:bodyPr wrap="square">
              <a:spAutoFit/>
            </a:bodyPr>
            <a:lstStyle/>
            <a:p>
              <a:pPr>
                <a:lnSpc>
                  <a:spcPct val="120000"/>
                </a:lnSpc>
              </a:pPr>
              <a:r>
                <a:rPr lang="zh-CN" altLang="en-US" sz="1600" dirty="0"/>
                <a:t>单击此处单击此处添加合适的描述描述添加单击此处添加合适的</a:t>
              </a:r>
            </a:p>
          </p:txBody>
        </p:sp>
        <p:cxnSp>
          <p:nvCxnSpPr>
            <p:cNvPr id="75" name="直接连接符 74"/>
            <p:cNvCxnSpPr>
              <a:cxnSpLocks/>
            </p:cNvCxnSpPr>
            <p:nvPr/>
          </p:nvCxnSpPr>
          <p:spPr>
            <a:xfrm>
              <a:off x="2115628" y="3809839"/>
              <a:ext cx="206213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1121572" y="2848025"/>
            <a:ext cx="1992084" cy="2021133"/>
            <a:chOff x="988187" y="2691721"/>
            <a:chExt cx="1992084" cy="2021133"/>
          </a:xfrm>
        </p:grpSpPr>
        <p:sp>
          <p:nvSpPr>
            <p:cNvPr id="42" name="矩形 41"/>
            <p:cNvSpPr/>
            <p:nvPr/>
          </p:nvSpPr>
          <p:spPr>
            <a:xfrm>
              <a:off x="988187" y="4312744"/>
              <a:ext cx="1992084" cy="400110"/>
            </a:xfrm>
            <a:prstGeom prst="rect">
              <a:avLst/>
            </a:prstGeom>
          </p:spPr>
          <p:txBody>
            <a:bodyPr wrap="square">
              <a:spAutoFit/>
            </a:bodyPr>
            <a:lstStyle/>
            <a:p>
              <a:r>
                <a:rPr lang="en-US" altLang="zh-CN" sz="2000" dirty="0">
                  <a:latin typeface="方正粗宋_GBK" panose="03000509000000000000" pitchFamily="65" charset="-122"/>
                  <a:ea typeface="方正粗宋_GBK" panose="03000509000000000000" pitchFamily="65" charset="-122"/>
                </a:rPr>
                <a:t>1</a:t>
              </a:r>
              <a:r>
                <a:rPr lang="zh-CN" altLang="en-US" sz="2000" dirty="0">
                  <a:latin typeface="方正粗宋_GBK" panose="03000509000000000000" pitchFamily="65" charset="-122"/>
                  <a:ea typeface="方正粗宋_GBK" panose="03000509000000000000" pitchFamily="65" charset="-122"/>
                </a:rPr>
                <a:t>、方案分析</a:t>
              </a:r>
            </a:p>
          </p:txBody>
        </p:sp>
        <p:grpSp>
          <p:nvGrpSpPr>
            <p:cNvPr id="46" name="组合 45"/>
            <p:cNvGrpSpPr/>
            <p:nvPr/>
          </p:nvGrpSpPr>
          <p:grpSpPr>
            <a:xfrm>
              <a:off x="1114948" y="2691721"/>
              <a:ext cx="1505043" cy="1505043"/>
              <a:chOff x="1114948" y="2691721"/>
              <a:chExt cx="1505043" cy="1505043"/>
            </a:xfrm>
          </p:grpSpPr>
          <p:sp>
            <p:nvSpPr>
              <p:cNvPr id="45" name="椭圆 44"/>
              <p:cNvSpPr/>
              <p:nvPr/>
            </p:nvSpPr>
            <p:spPr>
              <a:xfrm>
                <a:off x="1114948" y="2691721"/>
                <a:ext cx="1505043" cy="1505043"/>
              </a:xfrm>
              <a:prstGeom prst="ellipse">
                <a:avLst/>
              </a:prstGeom>
              <a:solidFill>
                <a:srgbClr val="049A86"/>
              </a:solidFill>
              <a:ln w="28575">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43"/>
              <p:cNvGrpSpPr/>
              <p:nvPr/>
            </p:nvGrpSpPr>
            <p:grpSpPr>
              <a:xfrm>
                <a:off x="1394890" y="3173018"/>
                <a:ext cx="822056" cy="766009"/>
                <a:chOff x="5828781" y="3239115"/>
                <a:chExt cx="486104" cy="452962"/>
              </a:xfrm>
              <a:solidFill>
                <a:schemeClr val="bg1"/>
              </a:solidFill>
            </p:grpSpPr>
            <p:sp>
              <p:nvSpPr>
                <p:cNvPr id="86" name="Freeform 143"/>
                <p:cNvSpPr>
                  <a:spLocks/>
                </p:cNvSpPr>
                <p:nvPr/>
              </p:nvSpPr>
              <p:spPr bwMode="auto">
                <a:xfrm>
                  <a:off x="5892306" y="3321974"/>
                  <a:ext cx="120145" cy="120145"/>
                </a:xfrm>
                <a:custGeom>
                  <a:avLst/>
                  <a:gdLst>
                    <a:gd name="T0" fmla="*/ 0 w 44"/>
                    <a:gd name="T1" fmla="*/ 22 h 44"/>
                    <a:gd name="T2" fmla="*/ 22 w 44"/>
                    <a:gd name="T3" fmla="*/ 44 h 44"/>
                    <a:gd name="T4" fmla="*/ 44 w 44"/>
                    <a:gd name="T5" fmla="*/ 25 h 44"/>
                    <a:gd name="T6" fmla="*/ 19 w 44"/>
                    <a:gd name="T7" fmla="*/ 25 h 44"/>
                    <a:gd name="T8" fmla="*/ 19 w 44"/>
                    <a:gd name="T9" fmla="*/ 0 h 44"/>
                    <a:gd name="T10" fmla="*/ 0 w 44"/>
                    <a:gd name="T11" fmla="*/ 22 h 44"/>
                  </a:gdLst>
                  <a:ahLst/>
                  <a:cxnLst>
                    <a:cxn ang="0">
                      <a:pos x="T0" y="T1"/>
                    </a:cxn>
                    <a:cxn ang="0">
                      <a:pos x="T2" y="T3"/>
                    </a:cxn>
                    <a:cxn ang="0">
                      <a:pos x="T4" y="T5"/>
                    </a:cxn>
                    <a:cxn ang="0">
                      <a:pos x="T6" y="T7"/>
                    </a:cxn>
                    <a:cxn ang="0">
                      <a:pos x="T8" y="T9"/>
                    </a:cxn>
                    <a:cxn ang="0">
                      <a:pos x="T10" y="T11"/>
                    </a:cxn>
                  </a:cxnLst>
                  <a:rect l="0" t="0" r="r" b="b"/>
                  <a:pathLst>
                    <a:path w="44" h="44">
                      <a:moveTo>
                        <a:pt x="0" y="22"/>
                      </a:moveTo>
                      <a:cubicBezTo>
                        <a:pt x="0" y="34"/>
                        <a:pt x="10" y="44"/>
                        <a:pt x="22" y="44"/>
                      </a:cubicBezTo>
                      <a:cubicBezTo>
                        <a:pt x="33" y="44"/>
                        <a:pt x="43" y="36"/>
                        <a:pt x="44" y="25"/>
                      </a:cubicBezTo>
                      <a:cubicBezTo>
                        <a:pt x="19" y="25"/>
                        <a:pt x="19" y="25"/>
                        <a:pt x="19" y="25"/>
                      </a:cubicBezTo>
                      <a:cubicBezTo>
                        <a:pt x="19" y="0"/>
                        <a:pt x="19" y="0"/>
                        <a:pt x="19" y="0"/>
                      </a:cubicBezTo>
                      <a:cubicBezTo>
                        <a:pt x="8" y="2"/>
                        <a:pt x="0" y="11"/>
                        <a:pt x="0" y="22"/>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144"/>
                <p:cNvSpPr>
                  <a:spLocks noEditPoints="1"/>
                </p:cNvSpPr>
                <p:nvPr/>
              </p:nvSpPr>
              <p:spPr bwMode="auto">
                <a:xfrm>
                  <a:off x="5953069" y="3321974"/>
                  <a:ext cx="59382" cy="59382"/>
                </a:xfrm>
                <a:custGeom>
                  <a:avLst/>
                  <a:gdLst>
                    <a:gd name="T0" fmla="*/ 0 w 22"/>
                    <a:gd name="T1" fmla="*/ 0 h 22"/>
                    <a:gd name="T2" fmla="*/ 0 w 22"/>
                    <a:gd name="T3" fmla="*/ 0 h 22"/>
                    <a:gd name="T4" fmla="*/ 0 w 22"/>
                    <a:gd name="T5" fmla="*/ 22 h 22"/>
                    <a:gd name="T6" fmla="*/ 22 w 22"/>
                    <a:gd name="T7" fmla="*/ 22 h 22"/>
                    <a:gd name="T8" fmla="*/ 0 w 22"/>
                    <a:gd name="T9" fmla="*/ 0 h 22"/>
                    <a:gd name="T10" fmla="*/ 2 w 22"/>
                    <a:gd name="T11" fmla="*/ 3 h 22"/>
                    <a:gd name="T12" fmla="*/ 19 w 22"/>
                    <a:gd name="T13" fmla="*/ 20 h 22"/>
                    <a:gd name="T14" fmla="*/ 2 w 22"/>
                    <a:gd name="T15" fmla="*/ 20 h 22"/>
                    <a:gd name="T16" fmla="*/ 2 w 22"/>
                    <a:gd name="T17"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2">
                      <a:moveTo>
                        <a:pt x="0" y="0"/>
                      </a:moveTo>
                      <a:cubicBezTo>
                        <a:pt x="0" y="0"/>
                        <a:pt x="0" y="0"/>
                        <a:pt x="0" y="0"/>
                      </a:cubicBezTo>
                      <a:cubicBezTo>
                        <a:pt x="0" y="22"/>
                        <a:pt x="0" y="22"/>
                        <a:pt x="0" y="22"/>
                      </a:cubicBezTo>
                      <a:cubicBezTo>
                        <a:pt x="22" y="22"/>
                        <a:pt x="22" y="22"/>
                        <a:pt x="22" y="22"/>
                      </a:cubicBezTo>
                      <a:cubicBezTo>
                        <a:pt x="22" y="10"/>
                        <a:pt x="12" y="0"/>
                        <a:pt x="0" y="0"/>
                      </a:cubicBezTo>
                      <a:close/>
                      <a:moveTo>
                        <a:pt x="2" y="3"/>
                      </a:moveTo>
                      <a:cubicBezTo>
                        <a:pt x="11" y="4"/>
                        <a:pt x="18" y="11"/>
                        <a:pt x="19" y="20"/>
                      </a:cubicBezTo>
                      <a:cubicBezTo>
                        <a:pt x="2" y="20"/>
                        <a:pt x="2" y="20"/>
                        <a:pt x="2" y="20"/>
                      </a:cubicBezTo>
                      <a:lnTo>
                        <a:pt x="2" y="3"/>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145"/>
                <p:cNvSpPr>
                  <a:spLocks/>
                </p:cNvSpPr>
                <p:nvPr/>
              </p:nvSpPr>
              <p:spPr bwMode="auto">
                <a:xfrm>
                  <a:off x="6040070" y="3362023"/>
                  <a:ext cx="110478" cy="13810"/>
                </a:xfrm>
                <a:custGeom>
                  <a:avLst/>
                  <a:gdLst>
                    <a:gd name="T0" fmla="*/ 0 w 80"/>
                    <a:gd name="T1" fmla="*/ 6 h 10"/>
                    <a:gd name="T2" fmla="*/ 30 w 80"/>
                    <a:gd name="T3" fmla="*/ 10 h 10"/>
                    <a:gd name="T4" fmla="*/ 72 w 80"/>
                    <a:gd name="T5" fmla="*/ 10 h 10"/>
                    <a:gd name="T6" fmla="*/ 80 w 80"/>
                    <a:gd name="T7" fmla="*/ 0 h 10"/>
                    <a:gd name="T8" fmla="*/ 0 w 80"/>
                    <a:gd name="T9" fmla="*/ 0 h 10"/>
                    <a:gd name="T10" fmla="*/ 0 w 80"/>
                    <a:gd name="T11" fmla="*/ 6 h 10"/>
                  </a:gdLst>
                  <a:ahLst/>
                  <a:cxnLst>
                    <a:cxn ang="0">
                      <a:pos x="T0" y="T1"/>
                    </a:cxn>
                    <a:cxn ang="0">
                      <a:pos x="T2" y="T3"/>
                    </a:cxn>
                    <a:cxn ang="0">
                      <a:pos x="T4" y="T5"/>
                    </a:cxn>
                    <a:cxn ang="0">
                      <a:pos x="T6" y="T7"/>
                    </a:cxn>
                    <a:cxn ang="0">
                      <a:pos x="T8" y="T9"/>
                    </a:cxn>
                    <a:cxn ang="0">
                      <a:pos x="T10" y="T11"/>
                    </a:cxn>
                  </a:cxnLst>
                  <a:rect l="0" t="0" r="r" b="b"/>
                  <a:pathLst>
                    <a:path w="80" h="10">
                      <a:moveTo>
                        <a:pt x="0" y="6"/>
                      </a:moveTo>
                      <a:lnTo>
                        <a:pt x="30" y="10"/>
                      </a:lnTo>
                      <a:lnTo>
                        <a:pt x="72" y="10"/>
                      </a:lnTo>
                      <a:lnTo>
                        <a:pt x="80" y="0"/>
                      </a:lnTo>
                      <a:lnTo>
                        <a:pt x="0" y="0"/>
                      </a:lnTo>
                      <a:lnTo>
                        <a:pt x="0" y="6"/>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146"/>
                <p:cNvSpPr>
                  <a:spLocks/>
                </p:cNvSpPr>
                <p:nvPr/>
              </p:nvSpPr>
              <p:spPr bwMode="auto">
                <a:xfrm>
                  <a:off x="6040070" y="3334403"/>
                  <a:ext cx="145003" cy="13810"/>
                </a:xfrm>
                <a:custGeom>
                  <a:avLst/>
                  <a:gdLst>
                    <a:gd name="T0" fmla="*/ 0 w 53"/>
                    <a:gd name="T1" fmla="*/ 0 h 5"/>
                    <a:gd name="T2" fmla="*/ 0 w 53"/>
                    <a:gd name="T3" fmla="*/ 5 h 5"/>
                    <a:gd name="T4" fmla="*/ 53 w 53"/>
                    <a:gd name="T5" fmla="*/ 5 h 5"/>
                    <a:gd name="T6" fmla="*/ 50 w 53"/>
                    <a:gd name="T7" fmla="*/ 0 h 5"/>
                    <a:gd name="T8" fmla="*/ 0 w 53"/>
                    <a:gd name="T9" fmla="*/ 0 h 5"/>
                  </a:gdLst>
                  <a:ahLst/>
                  <a:cxnLst>
                    <a:cxn ang="0">
                      <a:pos x="T0" y="T1"/>
                    </a:cxn>
                    <a:cxn ang="0">
                      <a:pos x="T2" y="T3"/>
                    </a:cxn>
                    <a:cxn ang="0">
                      <a:pos x="T4" y="T5"/>
                    </a:cxn>
                    <a:cxn ang="0">
                      <a:pos x="T6" y="T7"/>
                    </a:cxn>
                    <a:cxn ang="0">
                      <a:pos x="T8" y="T9"/>
                    </a:cxn>
                  </a:cxnLst>
                  <a:rect l="0" t="0" r="r" b="b"/>
                  <a:pathLst>
                    <a:path w="53" h="5">
                      <a:moveTo>
                        <a:pt x="0" y="0"/>
                      </a:moveTo>
                      <a:cubicBezTo>
                        <a:pt x="0" y="5"/>
                        <a:pt x="0" y="5"/>
                        <a:pt x="0" y="5"/>
                      </a:cubicBezTo>
                      <a:cubicBezTo>
                        <a:pt x="53" y="5"/>
                        <a:pt x="53" y="5"/>
                        <a:pt x="53" y="5"/>
                      </a:cubicBezTo>
                      <a:cubicBezTo>
                        <a:pt x="52" y="4"/>
                        <a:pt x="51" y="2"/>
                        <a:pt x="50"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147"/>
                <p:cNvSpPr>
                  <a:spLocks/>
                </p:cNvSpPr>
                <p:nvPr/>
              </p:nvSpPr>
              <p:spPr bwMode="auto">
                <a:xfrm>
                  <a:off x="5828781" y="3239115"/>
                  <a:ext cx="486104" cy="249957"/>
                </a:xfrm>
                <a:custGeom>
                  <a:avLst/>
                  <a:gdLst>
                    <a:gd name="T0" fmla="*/ 0 w 177"/>
                    <a:gd name="T1" fmla="*/ 0 h 91"/>
                    <a:gd name="T2" fmla="*/ 0 w 177"/>
                    <a:gd name="T3" fmla="*/ 20 h 91"/>
                    <a:gd name="T4" fmla="*/ 9 w 177"/>
                    <a:gd name="T5" fmla="*/ 20 h 91"/>
                    <a:gd name="T6" fmla="*/ 9 w 177"/>
                    <a:gd name="T7" fmla="*/ 91 h 91"/>
                    <a:gd name="T8" fmla="*/ 116 w 177"/>
                    <a:gd name="T9" fmla="*/ 91 h 91"/>
                    <a:gd name="T10" fmla="*/ 117 w 177"/>
                    <a:gd name="T11" fmla="*/ 85 h 91"/>
                    <a:gd name="T12" fmla="*/ 14 w 177"/>
                    <a:gd name="T13" fmla="*/ 85 h 91"/>
                    <a:gd name="T14" fmla="*/ 14 w 177"/>
                    <a:gd name="T15" fmla="*/ 20 h 91"/>
                    <a:gd name="T16" fmla="*/ 126 w 177"/>
                    <a:gd name="T17" fmla="*/ 20 h 91"/>
                    <a:gd name="T18" fmla="*/ 141 w 177"/>
                    <a:gd name="T19" fmla="*/ 8 h 91"/>
                    <a:gd name="T20" fmla="*/ 156 w 177"/>
                    <a:gd name="T21" fmla="*/ 20 h 91"/>
                    <a:gd name="T22" fmla="*/ 163 w 177"/>
                    <a:gd name="T23" fmla="*/ 20 h 91"/>
                    <a:gd name="T24" fmla="*/ 163 w 177"/>
                    <a:gd name="T25" fmla="*/ 42 h 91"/>
                    <a:gd name="T26" fmla="*/ 168 w 177"/>
                    <a:gd name="T27" fmla="*/ 48 h 91"/>
                    <a:gd name="T28" fmla="*/ 168 w 177"/>
                    <a:gd name="T29" fmla="*/ 20 h 91"/>
                    <a:gd name="T30" fmla="*/ 177 w 177"/>
                    <a:gd name="T31" fmla="*/ 20 h 91"/>
                    <a:gd name="T32" fmla="*/ 177 w 177"/>
                    <a:gd name="T33" fmla="*/ 0 h 91"/>
                    <a:gd name="T34" fmla="*/ 0 w 177"/>
                    <a:gd name="T3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91">
                      <a:moveTo>
                        <a:pt x="0" y="0"/>
                      </a:moveTo>
                      <a:cubicBezTo>
                        <a:pt x="0" y="20"/>
                        <a:pt x="0" y="20"/>
                        <a:pt x="0" y="20"/>
                      </a:cubicBezTo>
                      <a:cubicBezTo>
                        <a:pt x="9" y="20"/>
                        <a:pt x="9" y="20"/>
                        <a:pt x="9" y="20"/>
                      </a:cubicBezTo>
                      <a:cubicBezTo>
                        <a:pt x="9" y="91"/>
                        <a:pt x="9" y="91"/>
                        <a:pt x="9" y="91"/>
                      </a:cubicBezTo>
                      <a:cubicBezTo>
                        <a:pt x="116" y="91"/>
                        <a:pt x="116" y="91"/>
                        <a:pt x="116" y="91"/>
                      </a:cubicBezTo>
                      <a:cubicBezTo>
                        <a:pt x="117" y="89"/>
                        <a:pt x="117" y="87"/>
                        <a:pt x="117" y="85"/>
                      </a:cubicBezTo>
                      <a:cubicBezTo>
                        <a:pt x="14" y="85"/>
                        <a:pt x="14" y="85"/>
                        <a:pt x="14" y="85"/>
                      </a:cubicBezTo>
                      <a:cubicBezTo>
                        <a:pt x="14" y="20"/>
                        <a:pt x="14" y="20"/>
                        <a:pt x="14" y="20"/>
                      </a:cubicBezTo>
                      <a:cubicBezTo>
                        <a:pt x="126" y="20"/>
                        <a:pt x="126" y="20"/>
                        <a:pt x="126" y="20"/>
                      </a:cubicBezTo>
                      <a:cubicBezTo>
                        <a:pt x="128" y="13"/>
                        <a:pt x="134" y="8"/>
                        <a:pt x="141" y="8"/>
                      </a:cubicBezTo>
                      <a:cubicBezTo>
                        <a:pt x="148" y="8"/>
                        <a:pt x="154" y="13"/>
                        <a:pt x="156" y="20"/>
                      </a:cubicBezTo>
                      <a:cubicBezTo>
                        <a:pt x="163" y="20"/>
                        <a:pt x="163" y="20"/>
                        <a:pt x="163" y="20"/>
                      </a:cubicBezTo>
                      <a:cubicBezTo>
                        <a:pt x="163" y="42"/>
                        <a:pt x="163" y="42"/>
                        <a:pt x="163" y="42"/>
                      </a:cubicBezTo>
                      <a:cubicBezTo>
                        <a:pt x="165" y="43"/>
                        <a:pt x="167" y="45"/>
                        <a:pt x="168" y="48"/>
                      </a:cubicBezTo>
                      <a:cubicBezTo>
                        <a:pt x="168" y="20"/>
                        <a:pt x="168" y="20"/>
                        <a:pt x="168" y="20"/>
                      </a:cubicBezTo>
                      <a:cubicBezTo>
                        <a:pt x="177" y="20"/>
                        <a:pt x="177" y="20"/>
                        <a:pt x="177" y="20"/>
                      </a:cubicBezTo>
                      <a:cubicBezTo>
                        <a:pt x="177" y="0"/>
                        <a:pt x="177" y="0"/>
                        <a:pt x="177"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Oval 148"/>
                <p:cNvSpPr>
                  <a:spLocks noChangeArrowheads="1"/>
                </p:cNvSpPr>
                <p:nvPr/>
              </p:nvSpPr>
              <p:spPr bwMode="auto">
                <a:xfrm>
                  <a:off x="6182311" y="3272259"/>
                  <a:ext cx="66287" cy="78716"/>
                </a:xfrm>
                <a:prstGeom prst="ellipse">
                  <a:avLst/>
                </a:pr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149"/>
                <p:cNvSpPr>
                  <a:spLocks/>
                </p:cNvSpPr>
                <p:nvPr/>
              </p:nvSpPr>
              <p:spPr bwMode="auto">
                <a:xfrm>
                  <a:off x="6042832" y="3356499"/>
                  <a:ext cx="249957" cy="335578"/>
                </a:xfrm>
                <a:custGeom>
                  <a:avLst/>
                  <a:gdLst>
                    <a:gd name="T0" fmla="*/ 80 w 91"/>
                    <a:gd name="T1" fmla="*/ 2 h 122"/>
                    <a:gd name="T2" fmla="*/ 79 w 91"/>
                    <a:gd name="T3" fmla="*/ 2 h 122"/>
                    <a:gd name="T4" fmla="*/ 79 w 91"/>
                    <a:gd name="T5" fmla="*/ 2 h 122"/>
                    <a:gd name="T6" fmla="*/ 73 w 91"/>
                    <a:gd name="T7" fmla="*/ 1 h 122"/>
                    <a:gd name="T8" fmla="*/ 73 w 91"/>
                    <a:gd name="T9" fmla="*/ 2 h 122"/>
                    <a:gd name="T10" fmla="*/ 78 w 91"/>
                    <a:gd name="T11" fmla="*/ 6 h 122"/>
                    <a:gd name="T12" fmla="*/ 72 w 91"/>
                    <a:gd name="T13" fmla="*/ 9 h 122"/>
                    <a:gd name="T14" fmla="*/ 75 w 91"/>
                    <a:gd name="T15" fmla="*/ 14 h 122"/>
                    <a:gd name="T16" fmla="*/ 67 w 91"/>
                    <a:gd name="T17" fmla="*/ 31 h 122"/>
                    <a:gd name="T18" fmla="*/ 66 w 91"/>
                    <a:gd name="T19" fmla="*/ 7 h 122"/>
                    <a:gd name="T20" fmla="*/ 67 w 91"/>
                    <a:gd name="T21" fmla="*/ 6 h 122"/>
                    <a:gd name="T22" fmla="*/ 65 w 91"/>
                    <a:gd name="T23" fmla="*/ 0 h 122"/>
                    <a:gd name="T24" fmla="*/ 61 w 91"/>
                    <a:gd name="T25" fmla="*/ 0 h 122"/>
                    <a:gd name="T26" fmla="*/ 59 w 91"/>
                    <a:gd name="T27" fmla="*/ 6 h 122"/>
                    <a:gd name="T28" fmla="*/ 60 w 91"/>
                    <a:gd name="T29" fmla="*/ 7 h 122"/>
                    <a:gd name="T30" fmla="*/ 59 w 91"/>
                    <a:gd name="T31" fmla="*/ 31 h 122"/>
                    <a:gd name="T32" fmla="*/ 51 w 91"/>
                    <a:gd name="T33" fmla="*/ 14 h 122"/>
                    <a:gd name="T34" fmla="*/ 54 w 91"/>
                    <a:gd name="T35" fmla="*/ 9 h 122"/>
                    <a:gd name="T36" fmla="*/ 48 w 91"/>
                    <a:gd name="T37" fmla="*/ 6 h 122"/>
                    <a:gd name="T38" fmla="*/ 53 w 91"/>
                    <a:gd name="T39" fmla="*/ 2 h 122"/>
                    <a:gd name="T40" fmla="*/ 53 w 91"/>
                    <a:gd name="T41" fmla="*/ 1 h 122"/>
                    <a:gd name="T42" fmla="*/ 49 w 91"/>
                    <a:gd name="T43" fmla="*/ 2 h 122"/>
                    <a:gd name="T44" fmla="*/ 47 w 91"/>
                    <a:gd name="T45" fmla="*/ 2 h 122"/>
                    <a:gd name="T46" fmla="*/ 47 w 91"/>
                    <a:gd name="T47" fmla="*/ 2 h 122"/>
                    <a:gd name="T48" fmla="*/ 46 w 91"/>
                    <a:gd name="T49" fmla="*/ 2 h 122"/>
                    <a:gd name="T50" fmla="*/ 44 w 91"/>
                    <a:gd name="T51" fmla="*/ 4 h 122"/>
                    <a:gd name="T52" fmla="*/ 34 w 91"/>
                    <a:gd name="T53" fmla="*/ 13 h 122"/>
                    <a:gd name="T54" fmla="*/ 34 w 91"/>
                    <a:gd name="T55" fmla="*/ 14 h 122"/>
                    <a:gd name="T56" fmla="*/ 29 w 91"/>
                    <a:gd name="T57" fmla="*/ 13 h 122"/>
                    <a:gd name="T58" fmla="*/ 2 w 91"/>
                    <a:gd name="T59" fmla="*/ 9 h 122"/>
                    <a:gd name="T60" fmla="*/ 0 w 91"/>
                    <a:gd name="T61" fmla="*/ 26 h 122"/>
                    <a:gd name="T62" fmla="*/ 27 w 91"/>
                    <a:gd name="T63" fmla="*/ 28 h 122"/>
                    <a:gd name="T64" fmla="*/ 34 w 91"/>
                    <a:gd name="T65" fmla="*/ 29 h 122"/>
                    <a:gd name="T66" fmla="*/ 35 w 91"/>
                    <a:gd name="T67" fmla="*/ 29 h 122"/>
                    <a:gd name="T68" fmla="*/ 36 w 91"/>
                    <a:gd name="T69" fmla="*/ 29 h 122"/>
                    <a:gd name="T70" fmla="*/ 43 w 91"/>
                    <a:gd name="T71" fmla="*/ 26 h 122"/>
                    <a:gd name="T72" fmla="*/ 43 w 91"/>
                    <a:gd name="T73" fmla="*/ 25 h 122"/>
                    <a:gd name="T74" fmla="*/ 42 w 91"/>
                    <a:gd name="T75" fmla="*/ 65 h 122"/>
                    <a:gd name="T76" fmla="*/ 42 w 91"/>
                    <a:gd name="T77" fmla="*/ 65 h 122"/>
                    <a:gd name="T78" fmla="*/ 44 w 91"/>
                    <a:gd name="T79" fmla="*/ 65 h 122"/>
                    <a:gd name="T80" fmla="*/ 46 w 91"/>
                    <a:gd name="T81" fmla="*/ 122 h 122"/>
                    <a:gd name="T82" fmla="*/ 62 w 91"/>
                    <a:gd name="T83" fmla="*/ 122 h 122"/>
                    <a:gd name="T84" fmla="*/ 62 w 91"/>
                    <a:gd name="T85" fmla="*/ 65 h 122"/>
                    <a:gd name="T86" fmla="*/ 64 w 91"/>
                    <a:gd name="T87" fmla="*/ 65 h 122"/>
                    <a:gd name="T88" fmla="*/ 66 w 91"/>
                    <a:gd name="T89" fmla="*/ 122 h 122"/>
                    <a:gd name="T90" fmla="*/ 82 w 91"/>
                    <a:gd name="T91" fmla="*/ 122 h 122"/>
                    <a:gd name="T92" fmla="*/ 82 w 91"/>
                    <a:gd name="T93" fmla="*/ 65 h 122"/>
                    <a:gd name="T94" fmla="*/ 84 w 91"/>
                    <a:gd name="T95" fmla="*/ 65 h 122"/>
                    <a:gd name="T96" fmla="*/ 84 w 91"/>
                    <a:gd name="T97" fmla="*/ 65 h 122"/>
                    <a:gd name="T98" fmla="*/ 91 w 91"/>
                    <a:gd name="T99" fmla="*/ 64 h 122"/>
                    <a:gd name="T100" fmla="*/ 87 w 91"/>
                    <a:gd name="T101" fmla="*/ 9 h 122"/>
                    <a:gd name="T102" fmla="*/ 80 w 91"/>
                    <a:gd name="T103" fmla="*/ 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1" h="122">
                      <a:moveTo>
                        <a:pt x="80" y="2"/>
                      </a:moveTo>
                      <a:cubicBezTo>
                        <a:pt x="79" y="2"/>
                        <a:pt x="79" y="2"/>
                        <a:pt x="79" y="2"/>
                      </a:cubicBezTo>
                      <a:cubicBezTo>
                        <a:pt x="79" y="2"/>
                        <a:pt x="79" y="2"/>
                        <a:pt x="79" y="2"/>
                      </a:cubicBezTo>
                      <a:cubicBezTo>
                        <a:pt x="77" y="2"/>
                        <a:pt x="75" y="2"/>
                        <a:pt x="73" y="1"/>
                      </a:cubicBezTo>
                      <a:cubicBezTo>
                        <a:pt x="73" y="2"/>
                        <a:pt x="73" y="2"/>
                        <a:pt x="73" y="2"/>
                      </a:cubicBezTo>
                      <a:cubicBezTo>
                        <a:pt x="78" y="6"/>
                        <a:pt x="78" y="6"/>
                        <a:pt x="78" y="6"/>
                      </a:cubicBezTo>
                      <a:cubicBezTo>
                        <a:pt x="72" y="9"/>
                        <a:pt x="72" y="9"/>
                        <a:pt x="72" y="9"/>
                      </a:cubicBezTo>
                      <a:cubicBezTo>
                        <a:pt x="75" y="14"/>
                        <a:pt x="75" y="14"/>
                        <a:pt x="75" y="14"/>
                      </a:cubicBezTo>
                      <a:cubicBezTo>
                        <a:pt x="67" y="31"/>
                        <a:pt x="67" y="31"/>
                        <a:pt x="67" y="31"/>
                      </a:cubicBezTo>
                      <a:cubicBezTo>
                        <a:pt x="66" y="7"/>
                        <a:pt x="66" y="7"/>
                        <a:pt x="66" y="7"/>
                      </a:cubicBezTo>
                      <a:cubicBezTo>
                        <a:pt x="67" y="6"/>
                        <a:pt x="67" y="6"/>
                        <a:pt x="67" y="6"/>
                      </a:cubicBezTo>
                      <a:cubicBezTo>
                        <a:pt x="65" y="0"/>
                        <a:pt x="65" y="0"/>
                        <a:pt x="65" y="0"/>
                      </a:cubicBezTo>
                      <a:cubicBezTo>
                        <a:pt x="61" y="0"/>
                        <a:pt x="61" y="0"/>
                        <a:pt x="61" y="0"/>
                      </a:cubicBezTo>
                      <a:cubicBezTo>
                        <a:pt x="59" y="6"/>
                        <a:pt x="59" y="6"/>
                        <a:pt x="59" y="6"/>
                      </a:cubicBezTo>
                      <a:cubicBezTo>
                        <a:pt x="60" y="7"/>
                        <a:pt x="60" y="7"/>
                        <a:pt x="60" y="7"/>
                      </a:cubicBezTo>
                      <a:cubicBezTo>
                        <a:pt x="59" y="31"/>
                        <a:pt x="59" y="31"/>
                        <a:pt x="59" y="31"/>
                      </a:cubicBezTo>
                      <a:cubicBezTo>
                        <a:pt x="51" y="14"/>
                        <a:pt x="51" y="14"/>
                        <a:pt x="51" y="14"/>
                      </a:cubicBezTo>
                      <a:cubicBezTo>
                        <a:pt x="54" y="9"/>
                        <a:pt x="54" y="9"/>
                        <a:pt x="54" y="9"/>
                      </a:cubicBezTo>
                      <a:cubicBezTo>
                        <a:pt x="48" y="6"/>
                        <a:pt x="48" y="6"/>
                        <a:pt x="48" y="6"/>
                      </a:cubicBezTo>
                      <a:cubicBezTo>
                        <a:pt x="53" y="2"/>
                        <a:pt x="53" y="2"/>
                        <a:pt x="53" y="2"/>
                      </a:cubicBezTo>
                      <a:cubicBezTo>
                        <a:pt x="53" y="1"/>
                        <a:pt x="53" y="1"/>
                        <a:pt x="53" y="1"/>
                      </a:cubicBezTo>
                      <a:cubicBezTo>
                        <a:pt x="52" y="2"/>
                        <a:pt x="50" y="2"/>
                        <a:pt x="49" y="2"/>
                      </a:cubicBezTo>
                      <a:cubicBezTo>
                        <a:pt x="48" y="2"/>
                        <a:pt x="48" y="2"/>
                        <a:pt x="47" y="2"/>
                      </a:cubicBezTo>
                      <a:cubicBezTo>
                        <a:pt x="47" y="2"/>
                        <a:pt x="47" y="2"/>
                        <a:pt x="47" y="2"/>
                      </a:cubicBezTo>
                      <a:cubicBezTo>
                        <a:pt x="47" y="2"/>
                        <a:pt x="47" y="2"/>
                        <a:pt x="46" y="2"/>
                      </a:cubicBezTo>
                      <a:cubicBezTo>
                        <a:pt x="45" y="3"/>
                        <a:pt x="45" y="3"/>
                        <a:pt x="44" y="4"/>
                      </a:cubicBezTo>
                      <a:cubicBezTo>
                        <a:pt x="34" y="13"/>
                        <a:pt x="34" y="13"/>
                        <a:pt x="34" y="13"/>
                      </a:cubicBezTo>
                      <a:cubicBezTo>
                        <a:pt x="34" y="14"/>
                        <a:pt x="34" y="14"/>
                        <a:pt x="34" y="14"/>
                      </a:cubicBezTo>
                      <a:cubicBezTo>
                        <a:pt x="29" y="13"/>
                        <a:pt x="29" y="13"/>
                        <a:pt x="29" y="13"/>
                      </a:cubicBezTo>
                      <a:cubicBezTo>
                        <a:pt x="2" y="9"/>
                        <a:pt x="2" y="9"/>
                        <a:pt x="2" y="9"/>
                      </a:cubicBezTo>
                      <a:cubicBezTo>
                        <a:pt x="2" y="14"/>
                        <a:pt x="1" y="20"/>
                        <a:pt x="0" y="26"/>
                      </a:cubicBezTo>
                      <a:cubicBezTo>
                        <a:pt x="27" y="28"/>
                        <a:pt x="27" y="28"/>
                        <a:pt x="27" y="28"/>
                      </a:cubicBezTo>
                      <a:cubicBezTo>
                        <a:pt x="34" y="29"/>
                        <a:pt x="34" y="29"/>
                        <a:pt x="34" y="29"/>
                      </a:cubicBezTo>
                      <a:cubicBezTo>
                        <a:pt x="35" y="29"/>
                        <a:pt x="35" y="29"/>
                        <a:pt x="35" y="29"/>
                      </a:cubicBezTo>
                      <a:cubicBezTo>
                        <a:pt x="36" y="29"/>
                        <a:pt x="36" y="29"/>
                        <a:pt x="36" y="29"/>
                      </a:cubicBezTo>
                      <a:cubicBezTo>
                        <a:pt x="36" y="28"/>
                        <a:pt x="43" y="26"/>
                        <a:pt x="43" y="26"/>
                      </a:cubicBezTo>
                      <a:cubicBezTo>
                        <a:pt x="43" y="25"/>
                        <a:pt x="43" y="25"/>
                        <a:pt x="43" y="25"/>
                      </a:cubicBezTo>
                      <a:cubicBezTo>
                        <a:pt x="43" y="38"/>
                        <a:pt x="43" y="51"/>
                        <a:pt x="42" y="65"/>
                      </a:cubicBezTo>
                      <a:cubicBezTo>
                        <a:pt x="42" y="65"/>
                        <a:pt x="42" y="65"/>
                        <a:pt x="42" y="65"/>
                      </a:cubicBezTo>
                      <a:cubicBezTo>
                        <a:pt x="43" y="65"/>
                        <a:pt x="44" y="65"/>
                        <a:pt x="44" y="65"/>
                      </a:cubicBezTo>
                      <a:cubicBezTo>
                        <a:pt x="46" y="122"/>
                        <a:pt x="46" y="122"/>
                        <a:pt x="46" y="122"/>
                      </a:cubicBezTo>
                      <a:cubicBezTo>
                        <a:pt x="62" y="122"/>
                        <a:pt x="62" y="122"/>
                        <a:pt x="62" y="122"/>
                      </a:cubicBezTo>
                      <a:cubicBezTo>
                        <a:pt x="63" y="105"/>
                        <a:pt x="62" y="76"/>
                        <a:pt x="62" y="65"/>
                      </a:cubicBezTo>
                      <a:cubicBezTo>
                        <a:pt x="63" y="65"/>
                        <a:pt x="63" y="65"/>
                        <a:pt x="64" y="65"/>
                      </a:cubicBezTo>
                      <a:cubicBezTo>
                        <a:pt x="66" y="122"/>
                        <a:pt x="66" y="122"/>
                        <a:pt x="66" y="122"/>
                      </a:cubicBezTo>
                      <a:cubicBezTo>
                        <a:pt x="82" y="122"/>
                        <a:pt x="82" y="122"/>
                        <a:pt x="82" y="122"/>
                      </a:cubicBezTo>
                      <a:cubicBezTo>
                        <a:pt x="82" y="105"/>
                        <a:pt x="82" y="76"/>
                        <a:pt x="82" y="65"/>
                      </a:cubicBezTo>
                      <a:cubicBezTo>
                        <a:pt x="82" y="65"/>
                        <a:pt x="83" y="65"/>
                        <a:pt x="84" y="65"/>
                      </a:cubicBezTo>
                      <a:cubicBezTo>
                        <a:pt x="84" y="65"/>
                        <a:pt x="84" y="65"/>
                        <a:pt x="84" y="65"/>
                      </a:cubicBezTo>
                      <a:cubicBezTo>
                        <a:pt x="86" y="65"/>
                        <a:pt x="89" y="64"/>
                        <a:pt x="91" y="64"/>
                      </a:cubicBezTo>
                      <a:cubicBezTo>
                        <a:pt x="87" y="9"/>
                        <a:pt x="87" y="9"/>
                        <a:pt x="87" y="9"/>
                      </a:cubicBezTo>
                      <a:cubicBezTo>
                        <a:pt x="86" y="5"/>
                        <a:pt x="83" y="2"/>
                        <a:pt x="80" y="2"/>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Tree>
    <p:custDataLst>
      <p:tags r:id="rId1"/>
    </p:custDataLst>
    <p:extLst>
      <p:ext uri="{BB962C8B-B14F-4D97-AF65-F5344CB8AC3E}">
        <p14:creationId xmlns:p14="http://schemas.microsoft.com/office/powerpoint/2010/main" val="3457546998"/>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par>
                          <p:cTn id="10" fill="hold">
                            <p:stCondLst>
                              <p:cond delay="500"/>
                            </p:stCondLst>
                            <p:childTnLst>
                              <p:par>
                                <p:cTn id="11" presetID="37" presetClass="entr" presetSubtype="0"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1000"/>
                                        <p:tgtEl>
                                          <p:spTgt spid="41"/>
                                        </p:tgtEl>
                                      </p:cBhvr>
                                    </p:animEffect>
                                    <p:anim calcmode="lin" valueType="num">
                                      <p:cBhvr>
                                        <p:cTn id="14" dur="1000" fill="hold"/>
                                        <p:tgtEl>
                                          <p:spTgt spid="41"/>
                                        </p:tgtEl>
                                        <p:attrNameLst>
                                          <p:attrName>ppt_x</p:attrName>
                                        </p:attrNameLst>
                                      </p:cBhvr>
                                      <p:tavLst>
                                        <p:tav tm="0">
                                          <p:val>
                                            <p:strVal val="#ppt_x"/>
                                          </p:val>
                                        </p:tav>
                                        <p:tav tm="100000">
                                          <p:val>
                                            <p:strVal val="#ppt_x"/>
                                          </p:val>
                                        </p:tav>
                                      </p:tavLst>
                                    </p:anim>
                                    <p:anim calcmode="lin" valueType="num">
                                      <p:cBhvr>
                                        <p:cTn id="15" dur="900" decel="100000" fill="hold"/>
                                        <p:tgtEl>
                                          <p:spTgt spid="4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childTnLst>
                          </p:cTn>
                        </p:par>
                        <p:par>
                          <p:cTn id="17" fill="hold">
                            <p:stCondLst>
                              <p:cond delay="1500"/>
                            </p:stCondLst>
                            <p:childTnLst>
                              <p:par>
                                <p:cTn id="18" presetID="37" presetClass="entr" presetSubtype="0"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1000"/>
                                        <p:tgtEl>
                                          <p:spTgt spid="49"/>
                                        </p:tgtEl>
                                      </p:cBhvr>
                                    </p:animEffect>
                                    <p:anim calcmode="lin" valueType="num">
                                      <p:cBhvr>
                                        <p:cTn id="21" dur="1000" fill="hold"/>
                                        <p:tgtEl>
                                          <p:spTgt spid="49"/>
                                        </p:tgtEl>
                                        <p:attrNameLst>
                                          <p:attrName>ppt_x</p:attrName>
                                        </p:attrNameLst>
                                      </p:cBhvr>
                                      <p:tavLst>
                                        <p:tav tm="0">
                                          <p:val>
                                            <p:strVal val="#ppt_x"/>
                                          </p:val>
                                        </p:tav>
                                        <p:tav tm="100000">
                                          <p:val>
                                            <p:strVal val="#ppt_x"/>
                                          </p:val>
                                        </p:tav>
                                      </p:tavLst>
                                    </p:anim>
                                    <p:anim calcmode="lin" valueType="num">
                                      <p:cBhvr>
                                        <p:cTn id="22" dur="900" decel="100000" fill="hold"/>
                                        <p:tgtEl>
                                          <p:spTgt spid="49"/>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childTnLst>
                          </p:cTn>
                        </p:par>
                        <p:par>
                          <p:cTn id="24" fill="hold">
                            <p:stCondLst>
                              <p:cond delay="2500"/>
                            </p:stCondLst>
                            <p:childTnLst>
                              <p:par>
                                <p:cTn id="25" presetID="37" presetClass="entr" presetSubtype="0" fill="hold"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1000"/>
                                        <p:tgtEl>
                                          <p:spTgt spid="71"/>
                                        </p:tgtEl>
                                      </p:cBhvr>
                                    </p:animEffect>
                                    <p:anim calcmode="lin" valueType="num">
                                      <p:cBhvr>
                                        <p:cTn id="28" dur="1000" fill="hold"/>
                                        <p:tgtEl>
                                          <p:spTgt spid="71"/>
                                        </p:tgtEl>
                                        <p:attrNameLst>
                                          <p:attrName>ppt_x</p:attrName>
                                        </p:attrNameLst>
                                      </p:cBhvr>
                                      <p:tavLst>
                                        <p:tav tm="0">
                                          <p:val>
                                            <p:strVal val="#ppt_x"/>
                                          </p:val>
                                        </p:tav>
                                        <p:tav tm="100000">
                                          <p:val>
                                            <p:strVal val="#ppt_x"/>
                                          </p:val>
                                        </p:tav>
                                      </p:tavLst>
                                    </p:anim>
                                    <p:anim calcmode="lin" valueType="num">
                                      <p:cBhvr>
                                        <p:cTn id="29" dur="900" decel="100000" fill="hold"/>
                                        <p:tgtEl>
                                          <p:spTgt spid="71"/>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贰</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1620957"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主要做法</a:t>
            </a:r>
          </a:p>
        </p:txBody>
      </p:sp>
      <p:grpSp>
        <p:nvGrpSpPr>
          <p:cNvPr id="19" name="组合 18"/>
          <p:cNvGrpSpPr/>
          <p:nvPr/>
        </p:nvGrpSpPr>
        <p:grpSpPr>
          <a:xfrm>
            <a:off x="1264280" y="1224955"/>
            <a:ext cx="1970864" cy="568597"/>
            <a:chOff x="7524499" y="2953930"/>
            <a:chExt cx="3129613" cy="902898"/>
          </a:xfrm>
        </p:grpSpPr>
        <p:grpSp>
          <p:nvGrpSpPr>
            <p:cNvPr id="20" name="组合 19"/>
            <p:cNvGrpSpPr/>
            <p:nvPr/>
          </p:nvGrpSpPr>
          <p:grpSpPr>
            <a:xfrm>
              <a:off x="7562867" y="2953930"/>
              <a:ext cx="3091245" cy="902898"/>
              <a:chOff x="7433188" y="2551594"/>
              <a:chExt cx="3091245" cy="902898"/>
            </a:xfrm>
          </p:grpSpPr>
          <p:sp>
            <p:nvSpPr>
              <p:cNvPr id="22"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圆角矩形 4"/>
              <p:cNvSpPr/>
              <p:nvPr/>
            </p:nvSpPr>
            <p:spPr>
              <a:xfrm>
                <a:off x="7444697" y="2631007"/>
                <a:ext cx="3022508" cy="566176"/>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4" name="椭圆 23"/>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5" name="椭圆 24"/>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6" name="图片 25"/>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21" name="文本框 20"/>
            <p:cNvSpPr txBox="1"/>
            <p:nvPr/>
          </p:nvSpPr>
          <p:spPr>
            <a:xfrm>
              <a:off x="7524499" y="3140037"/>
              <a:ext cx="2859074" cy="586477"/>
            </a:xfrm>
            <a:prstGeom prst="rect">
              <a:avLst/>
            </a:prstGeom>
            <a:noFill/>
          </p:spPr>
          <p:txBody>
            <a:bodyPr wrap="none" rtlCol="0">
              <a:spAutoFit/>
            </a:bodyPr>
            <a:lstStyle/>
            <a:p>
              <a:pPr lvl="0"/>
              <a:r>
                <a:rPr lang="zh-CN" altLang="en-US" b="1" kern="0" dirty="0">
                  <a:solidFill>
                    <a:schemeClr val="bg1"/>
                  </a:solidFill>
                  <a:latin typeface="微软雅黑" panose="020B0503020204020204" pitchFamily="34" charset="-122"/>
                </a:rPr>
                <a:t>（三）制定对策</a:t>
              </a:r>
            </a:p>
          </p:txBody>
        </p:sp>
      </p:grpSp>
      <p:graphicFrame>
        <p:nvGraphicFramePr>
          <p:cNvPr id="3" name="表格 2"/>
          <p:cNvGraphicFramePr>
            <a:graphicFrameLocks noGrp="1"/>
          </p:cNvGraphicFramePr>
          <p:nvPr>
            <p:extLst>
              <p:ext uri="{D42A27DB-BD31-4B8C-83A1-F6EECF244321}">
                <p14:modId xmlns:p14="http://schemas.microsoft.com/office/powerpoint/2010/main" val="3341762600"/>
              </p:ext>
            </p:extLst>
          </p:nvPr>
        </p:nvGraphicFramePr>
        <p:xfrm>
          <a:off x="1295690" y="1895143"/>
          <a:ext cx="10077802" cy="4480490"/>
        </p:xfrm>
        <a:graphic>
          <a:graphicData uri="http://schemas.openxmlformats.org/drawingml/2006/table">
            <a:tbl>
              <a:tblPr firstRow="1" bandRow="1">
                <a:tableStyleId>{5C22544A-7EE6-4342-B048-85BDC9FD1C3A}</a:tableStyleId>
              </a:tblPr>
              <a:tblGrid>
                <a:gridCol w="1285519">
                  <a:extLst>
                    <a:ext uri="{9D8B030D-6E8A-4147-A177-3AD203B41FA5}">
                      <a16:colId xmlns:a16="http://schemas.microsoft.com/office/drawing/2014/main" val="3581800274"/>
                    </a:ext>
                  </a:extLst>
                </a:gridCol>
                <a:gridCol w="2402555">
                  <a:extLst>
                    <a:ext uri="{9D8B030D-6E8A-4147-A177-3AD203B41FA5}">
                      <a16:colId xmlns:a16="http://schemas.microsoft.com/office/drawing/2014/main" val="3101257074"/>
                    </a:ext>
                  </a:extLst>
                </a:gridCol>
                <a:gridCol w="2839878">
                  <a:extLst>
                    <a:ext uri="{9D8B030D-6E8A-4147-A177-3AD203B41FA5}">
                      <a16:colId xmlns:a16="http://schemas.microsoft.com/office/drawing/2014/main" val="4181899910"/>
                    </a:ext>
                  </a:extLst>
                </a:gridCol>
                <a:gridCol w="3549850">
                  <a:extLst>
                    <a:ext uri="{9D8B030D-6E8A-4147-A177-3AD203B41FA5}">
                      <a16:colId xmlns:a16="http://schemas.microsoft.com/office/drawing/2014/main" val="832250913"/>
                    </a:ext>
                  </a:extLst>
                </a:gridCol>
              </a:tblGrid>
              <a:tr h="387756">
                <a:tc>
                  <a:txBody>
                    <a:bodyPr/>
                    <a:lstStyle/>
                    <a:p>
                      <a:pPr algn="ctr"/>
                      <a:endParaRPr lang="zh-CN" altLang="en-US" sz="1600" dirty="0"/>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3816F"/>
                    </a:solidFill>
                  </a:tcPr>
                </a:tc>
                <a:tc>
                  <a:txBody>
                    <a:bodyPr/>
                    <a:lstStyle/>
                    <a:p>
                      <a:pPr algn="ctr"/>
                      <a:r>
                        <a:rPr lang="zh-CN" altLang="en-US" sz="1600" dirty="0"/>
                        <a:t>方案一</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3816F"/>
                    </a:solidFill>
                  </a:tcPr>
                </a:tc>
                <a:tc>
                  <a:txBody>
                    <a:bodyPr/>
                    <a:lstStyle/>
                    <a:p>
                      <a:pPr algn="ctr"/>
                      <a:r>
                        <a:rPr lang="zh-CN" altLang="en-US" sz="1600" dirty="0"/>
                        <a:t>方案二</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3816F"/>
                    </a:solidFill>
                  </a:tcPr>
                </a:tc>
                <a:tc>
                  <a:txBody>
                    <a:bodyPr/>
                    <a:lstStyle/>
                    <a:p>
                      <a:pPr algn="ctr"/>
                      <a:r>
                        <a:rPr lang="zh-CN" altLang="en-US" sz="1600" dirty="0"/>
                        <a:t>方案三</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3816F"/>
                    </a:solidFill>
                  </a:tcPr>
                </a:tc>
                <a:extLst>
                  <a:ext uri="{0D108BD9-81ED-4DB2-BD59-A6C34878D82A}">
                    <a16:rowId xmlns:a16="http://schemas.microsoft.com/office/drawing/2014/main" val="1088879363"/>
                  </a:ext>
                </a:extLst>
              </a:tr>
              <a:tr h="1085476">
                <a:tc>
                  <a:txBody>
                    <a:bodyPr/>
                    <a:lstStyle/>
                    <a:p>
                      <a:pPr algn="ctr"/>
                      <a:r>
                        <a:rPr lang="zh-CN" altLang="en-US" sz="1600" dirty="0">
                          <a:solidFill>
                            <a:schemeClr val="bg1"/>
                          </a:solidFill>
                        </a:rPr>
                        <a:t>做法</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lumMod val="65000"/>
                        <a:lumOff val="35000"/>
                      </a:schemeClr>
                    </a:solidFill>
                  </a:tcPr>
                </a:tc>
                <a:tc>
                  <a:txBody>
                    <a:bodyPr/>
                    <a:lstStyle/>
                    <a:p>
                      <a:pPr algn="l"/>
                      <a:r>
                        <a:rPr lang="zh-CN" altLang="en-US" sz="1600" dirty="0"/>
                        <a:t>缩短电流互感器的巡视周期</a:t>
                      </a:r>
                    </a:p>
                  </a:txBody>
                  <a:tcPr marL="21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algn="l"/>
                      <a:r>
                        <a:rPr lang="zh-CN" altLang="en-US" sz="1600" dirty="0"/>
                        <a:t>研究电流互感器饱和报警装置，当电流互感器饱和后，报警装置进行报警，保护人员进行变比调整</a:t>
                      </a:r>
                    </a:p>
                  </a:txBody>
                  <a:tcPr marL="21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algn="l"/>
                      <a:r>
                        <a:rPr lang="zh-CN" altLang="en-US" sz="1600" dirty="0">
                          <a:solidFill>
                            <a:schemeClr val="bg1"/>
                          </a:solidFill>
                        </a:rPr>
                        <a:t>单击此处单击此处添加合适的描述描述添加单击此处添加合适的描述描述添加单击此处单击</a:t>
                      </a:r>
                    </a:p>
                  </a:txBody>
                  <a:tcPr marL="21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3816F"/>
                    </a:solidFill>
                  </a:tcPr>
                </a:tc>
                <a:extLst>
                  <a:ext uri="{0D108BD9-81ED-4DB2-BD59-A6C34878D82A}">
                    <a16:rowId xmlns:a16="http://schemas.microsoft.com/office/drawing/2014/main" val="554589512"/>
                  </a:ext>
                </a:extLst>
              </a:tr>
              <a:tr h="1384777">
                <a:tc>
                  <a:txBody>
                    <a:bodyPr/>
                    <a:lstStyle/>
                    <a:p>
                      <a:pPr algn="ctr"/>
                      <a:r>
                        <a:rPr lang="zh-CN" altLang="en-US" sz="1600" dirty="0">
                          <a:solidFill>
                            <a:schemeClr val="bg1"/>
                          </a:solidFill>
                        </a:rPr>
                        <a:t>优点</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lumMod val="65000"/>
                        <a:lumOff val="35000"/>
                      </a:schemeClr>
                    </a:solidFill>
                  </a:tcPr>
                </a:tc>
                <a:tc>
                  <a:txBody>
                    <a:bodyPr/>
                    <a:lstStyle/>
                    <a:p>
                      <a:pPr algn="l"/>
                      <a:r>
                        <a:rPr lang="zh-CN" altLang="en-US" sz="1600" dirty="0"/>
                        <a:t>能及时发现电流互感器变比不适应问题</a:t>
                      </a:r>
                    </a:p>
                  </a:txBody>
                  <a:tcPr marL="21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a:txBody>
                    <a:bodyPr/>
                    <a:lstStyle/>
                    <a:p>
                      <a:pPr algn="l"/>
                      <a:r>
                        <a:rPr lang="zh-CN" altLang="en-US" sz="1600" dirty="0"/>
                        <a:t>该方法可保证精度</a:t>
                      </a:r>
                    </a:p>
                  </a:txBody>
                  <a:tcPr marL="21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a:txBody>
                    <a:bodyPr/>
                    <a:lstStyle/>
                    <a:p>
                      <a:pPr marL="342900" indent="-342900" algn="l">
                        <a:buFont typeface="Wingdings" panose="05000000000000000000" pitchFamily="2" charset="2"/>
                        <a:buChar char="n"/>
                      </a:pPr>
                      <a:r>
                        <a:rPr lang="zh-CN" altLang="en-US" sz="1600" dirty="0">
                          <a:solidFill>
                            <a:schemeClr val="bg1"/>
                          </a:solidFill>
                        </a:rPr>
                        <a:t>单击此处单击此处添加合</a:t>
                      </a:r>
                      <a:endParaRPr lang="en-US" altLang="zh-CN" sz="1600" dirty="0">
                        <a:solidFill>
                          <a:schemeClr val="bg1"/>
                        </a:solidFill>
                      </a:endParaRPr>
                    </a:p>
                    <a:p>
                      <a:pPr marL="342900" indent="-342900" algn="l">
                        <a:buFont typeface="Wingdings" panose="05000000000000000000" pitchFamily="2" charset="2"/>
                        <a:buChar char="n"/>
                      </a:pPr>
                      <a:r>
                        <a:rPr lang="zh-CN" altLang="en-US" sz="1600" dirty="0">
                          <a:solidFill>
                            <a:schemeClr val="bg1"/>
                          </a:solidFill>
                        </a:rPr>
                        <a:t>适的描述描述添加单击此处</a:t>
                      </a:r>
                      <a:endParaRPr lang="en-US" altLang="zh-CN" sz="1600" dirty="0">
                        <a:solidFill>
                          <a:schemeClr val="bg1"/>
                        </a:solidFill>
                      </a:endParaRPr>
                    </a:p>
                    <a:p>
                      <a:pPr marL="342900" indent="-342900" algn="l">
                        <a:buFont typeface="Wingdings" panose="05000000000000000000" pitchFamily="2" charset="2"/>
                        <a:buChar char="n"/>
                      </a:pPr>
                      <a:r>
                        <a:rPr lang="zh-CN" altLang="en-US" sz="1600" dirty="0">
                          <a:solidFill>
                            <a:schemeClr val="bg1"/>
                          </a:solidFill>
                        </a:rPr>
                        <a:t>添加合适的描述描述添加单击此处单击</a:t>
                      </a:r>
                    </a:p>
                  </a:txBody>
                  <a:tcPr marL="21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3816F"/>
                    </a:solidFill>
                  </a:tcPr>
                </a:tc>
                <a:extLst>
                  <a:ext uri="{0D108BD9-81ED-4DB2-BD59-A6C34878D82A}">
                    <a16:rowId xmlns:a16="http://schemas.microsoft.com/office/drawing/2014/main" val="459308997"/>
                  </a:ext>
                </a:extLst>
              </a:tr>
              <a:tr h="1085476">
                <a:tc>
                  <a:txBody>
                    <a:bodyPr/>
                    <a:lstStyle/>
                    <a:p>
                      <a:pPr algn="ctr"/>
                      <a:r>
                        <a:rPr lang="zh-CN" altLang="en-US" sz="1600" dirty="0">
                          <a:solidFill>
                            <a:schemeClr val="bg1"/>
                          </a:solidFill>
                        </a:rPr>
                        <a:t>缺点</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lumMod val="65000"/>
                        <a:lumOff val="35000"/>
                      </a:schemeClr>
                    </a:solidFill>
                  </a:tcPr>
                </a:tc>
                <a:tc>
                  <a:txBody>
                    <a:bodyPr/>
                    <a:lstStyle/>
                    <a:p>
                      <a:pPr algn="l"/>
                      <a:r>
                        <a:rPr lang="zh-CN" altLang="en-US" sz="1600" dirty="0"/>
                        <a:t>加大了运行人员的工作量，且调整变比需要停电，降低供电可靠性，客户投诉率较高</a:t>
                      </a:r>
                    </a:p>
                  </a:txBody>
                  <a:tcPr marL="21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algn="l"/>
                      <a:r>
                        <a:rPr lang="zh-CN" altLang="en-US" sz="1600" dirty="0"/>
                        <a:t>但调整变比需要停电，且需运行、检修一二次人员相互配合完成，费时费力，工作效率较低</a:t>
                      </a:r>
                    </a:p>
                  </a:txBody>
                  <a:tcPr marL="21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algn="l"/>
                      <a:endParaRPr lang="zh-CN" altLang="en-US" sz="1600" dirty="0">
                        <a:solidFill>
                          <a:schemeClr val="bg1"/>
                        </a:solidFill>
                      </a:endParaRPr>
                    </a:p>
                  </a:txBody>
                  <a:tcPr marL="21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3816F"/>
                    </a:solidFill>
                  </a:tcPr>
                </a:tc>
                <a:extLst>
                  <a:ext uri="{0D108BD9-81ED-4DB2-BD59-A6C34878D82A}">
                    <a16:rowId xmlns:a16="http://schemas.microsoft.com/office/drawing/2014/main" val="2705554224"/>
                  </a:ext>
                </a:extLst>
              </a:tr>
              <a:tr h="537005">
                <a:tc>
                  <a:txBody>
                    <a:bodyPr/>
                    <a:lstStyle/>
                    <a:p>
                      <a:pPr algn="ctr"/>
                      <a:r>
                        <a:rPr lang="zh-CN" altLang="en-US" sz="1400" dirty="0">
                          <a:solidFill>
                            <a:schemeClr val="bg1"/>
                          </a:solidFill>
                        </a:rPr>
                        <a:t>采用与否</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lumMod val="65000"/>
                        <a:lumOff val="35000"/>
                      </a:schemeClr>
                    </a:solidFill>
                  </a:tcPr>
                </a:tc>
                <a:tc>
                  <a:txBody>
                    <a:bodyPr/>
                    <a:lstStyle/>
                    <a:p>
                      <a:pPr algn="ctr"/>
                      <a:endParaRPr lang="zh-CN" altLang="en-US" sz="2000" b="1" dirty="0"/>
                    </a:p>
                  </a:txBody>
                  <a:tcPr marL="21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a:txBody>
                    <a:bodyPr/>
                    <a:lstStyle/>
                    <a:p>
                      <a:pPr algn="ctr"/>
                      <a:endParaRPr lang="en-US" altLang="zh-CN" sz="2000" b="1" dirty="0"/>
                    </a:p>
                  </a:txBody>
                  <a:tcPr marL="21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a:txBody>
                    <a:bodyPr/>
                    <a:lstStyle/>
                    <a:p>
                      <a:pPr algn="ctr"/>
                      <a:endParaRPr lang="zh-CN" altLang="en-US" sz="2000" b="1" dirty="0">
                        <a:solidFill>
                          <a:schemeClr val="bg1"/>
                        </a:solidFill>
                      </a:endParaRPr>
                    </a:p>
                  </a:txBody>
                  <a:tcPr marL="21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3816F"/>
                    </a:solidFill>
                  </a:tcPr>
                </a:tc>
                <a:extLst>
                  <a:ext uri="{0D108BD9-81ED-4DB2-BD59-A6C34878D82A}">
                    <a16:rowId xmlns:a16="http://schemas.microsoft.com/office/drawing/2014/main" val="1417441314"/>
                  </a:ext>
                </a:extLst>
              </a:tr>
            </a:tbl>
          </a:graphicData>
        </a:graphic>
      </p:graphicFrame>
      <p:grpSp>
        <p:nvGrpSpPr>
          <p:cNvPr id="93" name="组合 92"/>
          <p:cNvGrpSpPr/>
          <p:nvPr/>
        </p:nvGrpSpPr>
        <p:grpSpPr>
          <a:xfrm>
            <a:off x="8478197" y="878990"/>
            <a:ext cx="3163471" cy="1505043"/>
            <a:chOff x="-543480" y="2691721"/>
            <a:chExt cx="3163471" cy="1505043"/>
          </a:xfrm>
        </p:grpSpPr>
        <p:sp>
          <p:nvSpPr>
            <p:cNvPr id="94" name="矩形 93"/>
            <p:cNvSpPr/>
            <p:nvPr/>
          </p:nvSpPr>
          <p:spPr>
            <a:xfrm>
              <a:off x="-543480" y="3187081"/>
              <a:ext cx="1992084" cy="400110"/>
            </a:xfrm>
            <a:prstGeom prst="rect">
              <a:avLst/>
            </a:prstGeom>
          </p:spPr>
          <p:txBody>
            <a:bodyPr wrap="square">
              <a:spAutoFit/>
            </a:bodyPr>
            <a:lstStyle/>
            <a:p>
              <a:r>
                <a:rPr lang="en-US" altLang="zh-CN" sz="2000" dirty="0">
                  <a:latin typeface="方正粗宋_GBK" panose="03000509000000000000" pitchFamily="65" charset="-122"/>
                  <a:ea typeface="方正粗宋_GBK" panose="03000509000000000000" pitchFamily="65" charset="-122"/>
                </a:rPr>
                <a:t>2</a:t>
              </a:r>
              <a:r>
                <a:rPr lang="zh-CN" altLang="en-US" sz="2000" dirty="0">
                  <a:latin typeface="方正粗宋_GBK" panose="03000509000000000000" pitchFamily="65" charset="-122"/>
                  <a:ea typeface="方正粗宋_GBK" panose="03000509000000000000" pitchFamily="65" charset="-122"/>
                </a:rPr>
                <a:t>、对策评价</a:t>
              </a:r>
            </a:p>
          </p:txBody>
        </p:sp>
        <p:grpSp>
          <p:nvGrpSpPr>
            <p:cNvPr id="95" name="组合 94"/>
            <p:cNvGrpSpPr/>
            <p:nvPr/>
          </p:nvGrpSpPr>
          <p:grpSpPr>
            <a:xfrm>
              <a:off x="1114948" y="2691721"/>
              <a:ext cx="1505043" cy="1505043"/>
              <a:chOff x="1114948" y="2691721"/>
              <a:chExt cx="1505043" cy="1505043"/>
            </a:xfrm>
          </p:grpSpPr>
          <p:sp>
            <p:nvSpPr>
              <p:cNvPr id="96" name="椭圆 95"/>
              <p:cNvSpPr/>
              <p:nvPr/>
            </p:nvSpPr>
            <p:spPr>
              <a:xfrm>
                <a:off x="1114948" y="2691721"/>
                <a:ext cx="1505043" cy="1505043"/>
              </a:xfrm>
              <a:prstGeom prst="ellipse">
                <a:avLst/>
              </a:prstGeom>
              <a:solidFill>
                <a:srgbClr val="049A86"/>
              </a:solidFill>
              <a:ln w="28575">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1394890" y="3173018"/>
                <a:ext cx="822056" cy="766009"/>
                <a:chOff x="5828781" y="3239115"/>
                <a:chExt cx="486104" cy="452962"/>
              </a:xfrm>
              <a:solidFill>
                <a:schemeClr val="bg1"/>
              </a:solidFill>
            </p:grpSpPr>
            <p:sp>
              <p:nvSpPr>
                <p:cNvPr id="98" name="Freeform 143"/>
                <p:cNvSpPr>
                  <a:spLocks/>
                </p:cNvSpPr>
                <p:nvPr/>
              </p:nvSpPr>
              <p:spPr bwMode="auto">
                <a:xfrm>
                  <a:off x="5892306" y="3321974"/>
                  <a:ext cx="120145" cy="120145"/>
                </a:xfrm>
                <a:custGeom>
                  <a:avLst/>
                  <a:gdLst>
                    <a:gd name="T0" fmla="*/ 0 w 44"/>
                    <a:gd name="T1" fmla="*/ 22 h 44"/>
                    <a:gd name="T2" fmla="*/ 22 w 44"/>
                    <a:gd name="T3" fmla="*/ 44 h 44"/>
                    <a:gd name="T4" fmla="*/ 44 w 44"/>
                    <a:gd name="T5" fmla="*/ 25 h 44"/>
                    <a:gd name="T6" fmla="*/ 19 w 44"/>
                    <a:gd name="T7" fmla="*/ 25 h 44"/>
                    <a:gd name="T8" fmla="*/ 19 w 44"/>
                    <a:gd name="T9" fmla="*/ 0 h 44"/>
                    <a:gd name="T10" fmla="*/ 0 w 44"/>
                    <a:gd name="T11" fmla="*/ 22 h 44"/>
                  </a:gdLst>
                  <a:ahLst/>
                  <a:cxnLst>
                    <a:cxn ang="0">
                      <a:pos x="T0" y="T1"/>
                    </a:cxn>
                    <a:cxn ang="0">
                      <a:pos x="T2" y="T3"/>
                    </a:cxn>
                    <a:cxn ang="0">
                      <a:pos x="T4" y="T5"/>
                    </a:cxn>
                    <a:cxn ang="0">
                      <a:pos x="T6" y="T7"/>
                    </a:cxn>
                    <a:cxn ang="0">
                      <a:pos x="T8" y="T9"/>
                    </a:cxn>
                    <a:cxn ang="0">
                      <a:pos x="T10" y="T11"/>
                    </a:cxn>
                  </a:cxnLst>
                  <a:rect l="0" t="0" r="r" b="b"/>
                  <a:pathLst>
                    <a:path w="44" h="44">
                      <a:moveTo>
                        <a:pt x="0" y="22"/>
                      </a:moveTo>
                      <a:cubicBezTo>
                        <a:pt x="0" y="34"/>
                        <a:pt x="10" y="44"/>
                        <a:pt x="22" y="44"/>
                      </a:cubicBezTo>
                      <a:cubicBezTo>
                        <a:pt x="33" y="44"/>
                        <a:pt x="43" y="36"/>
                        <a:pt x="44" y="25"/>
                      </a:cubicBezTo>
                      <a:cubicBezTo>
                        <a:pt x="19" y="25"/>
                        <a:pt x="19" y="25"/>
                        <a:pt x="19" y="25"/>
                      </a:cubicBezTo>
                      <a:cubicBezTo>
                        <a:pt x="19" y="0"/>
                        <a:pt x="19" y="0"/>
                        <a:pt x="19" y="0"/>
                      </a:cubicBezTo>
                      <a:cubicBezTo>
                        <a:pt x="8" y="2"/>
                        <a:pt x="0" y="11"/>
                        <a:pt x="0" y="22"/>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144"/>
                <p:cNvSpPr>
                  <a:spLocks noEditPoints="1"/>
                </p:cNvSpPr>
                <p:nvPr/>
              </p:nvSpPr>
              <p:spPr bwMode="auto">
                <a:xfrm>
                  <a:off x="5953069" y="3321974"/>
                  <a:ext cx="59382" cy="59382"/>
                </a:xfrm>
                <a:custGeom>
                  <a:avLst/>
                  <a:gdLst>
                    <a:gd name="T0" fmla="*/ 0 w 22"/>
                    <a:gd name="T1" fmla="*/ 0 h 22"/>
                    <a:gd name="T2" fmla="*/ 0 w 22"/>
                    <a:gd name="T3" fmla="*/ 0 h 22"/>
                    <a:gd name="T4" fmla="*/ 0 w 22"/>
                    <a:gd name="T5" fmla="*/ 22 h 22"/>
                    <a:gd name="T6" fmla="*/ 22 w 22"/>
                    <a:gd name="T7" fmla="*/ 22 h 22"/>
                    <a:gd name="T8" fmla="*/ 0 w 22"/>
                    <a:gd name="T9" fmla="*/ 0 h 22"/>
                    <a:gd name="T10" fmla="*/ 2 w 22"/>
                    <a:gd name="T11" fmla="*/ 3 h 22"/>
                    <a:gd name="T12" fmla="*/ 19 w 22"/>
                    <a:gd name="T13" fmla="*/ 20 h 22"/>
                    <a:gd name="T14" fmla="*/ 2 w 22"/>
                    <a:gd name="T15" fmla="*/ 20 h 22"/>
                    <a:gd name="T16" fmla="*/ 2 w 22"/>
                    <a:gd name="T17"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2">
                      <a:moveTo>
                        <a:pt x="0" y="0"/>
                      </a:moveTo>
                      <a:cubicBezTo>
                        <a:pt x="0" y="0"/>
                        <a:pt x="0" y="0"/>
                        <a:pt x="0" y="0"/>
                      </a:cubicBezTo>
                      <a:cubicBezTo>
                        <a:pt x="0" y="22"/>
                        <a:pt x="0" y="22"/>
                        <a:pt x="0" y="22"/>
                      </a:cubicBezTo>
                      <a:cubicBezTo>
                        <a:pt x="22" y="22"/>
                        <a:pt x="22" y="22"/>
                        <a:pt x="22" y="22"/>
                      </a:cubicBezTo>
                      <a:cubicBezTo>
                        <a:pt x="22" y="10"/>
                        <a:pt x="12" y="0"/>
                        <a:pt x="0" y="0"/>
                      </a:cubicBezTo>
                      <a:close/>
                      <a:moveTo>
                        <a:pt x="2" y="3"/>
                      </a:moveTo>
                      <a:cubicBezTo>
                        <a:pt x="11" y="4"/>
                        <a:pt x="18" y="11"/>
                        <a:pt x="19" y="20"/>
                      </a:cubicBezTo>
                      <a:cubicBezTo>
                        <a:pt x="2" y="20"/>
                        <a:pt x="2" y="20"/>
                        <a:pt x="2" y="20"/>
                      </a:cubicBezTo>
                      <a:lnTo>
                        <a:pt x="2" y="3"/>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145"/>
                <p:cNvSpPr>
                  <a:spLocks/>
                </p:cNvSpPr>
                <p:nvPr/>
              </p:nvSpPr>
              <p:spPr bwMode="auto">
                <a:xfrm>
                  <a:off x="6040070" y="3362023"/>
                  <a:ext cx="110478" cy="13810"/>
                </a:xfrm>
                <a:custGeom>
                  <a:avLst/>
                  <a:gdLst>
                    <a:gd name="T0" fmla="*/ 0 w 80"/>
                    <a:gd name="T1" fmla="*/ 6 h 10"/>
                    <a:gd name="T2" fmla="*/ 30 w 80"/>
                    <a:gd name="T3" fmla="*/ 10 h 10"/>
                    <a:gd name="T4" fmla="*/ 72 w 80"/>
                    <a:gd name="T5" fmla="*/ 10 h 10"/>
                    <a:gd name="T6" fmla="*/ 80 w 80"/>
                    <a:gd name="T7" fmla="*/ 0 h 10"/>
                    <a:gd name="T8" fmla="*/ 0 w 80"/>
                    <a:gd name="T9" fmla="*/ 0 h 10"/>
                    <a:gd name="T10" fmla="*/ 0 w 80"/>
                    <a:gd name="T11" fmla="*/ 6 h 10"/>
                  </a:gdLst>
                  <a:ahLst/>
                  <a:cxnLst>
                    <a:cxn ang="0">
                      <a:pos x="T0" y="T1"/>
                    </a:cxn>
                    <a:cxn ang="0">
                      <a:pos x="T2" y="T3"/>
                    </a:cxn>
                    <a:cxn ang="0">
                      <a:pos x="T4" y="T5"/>
                    </a:cxn>
                    <a:cxn ang="0">
                      <a:pos x="T6" y="T7"/>
                    </a:cxn>
                    <a:cxn ang="0">
                      <a:pos x="T8" y="T9"/>
                    </a:cxn>
                    <a:cxn ang="0">
                      <a:pos x="T10" y="T11"/>
                    </a:cxn>
                  </a:cxnLst>
                  <a:rect l="0" t="0" r="r" b="b"/>
                  <a:pathLst>
                    <a:path w="80" h="10">
                      <a:moveTo>
                        <a:pt x="0" y="6"/>
                      </a:moveTo>
                      <a:lnTo>
                        <a:pt x="30" y="10"/>
                      </a:lnTo>
                      <a:lnTo>
                        <a:pt x="72" y="10"/>
                      </a:lnTo>
                      <a:lnTo>
                        <a:pt x="80" y="0"/>
                      </a:lnTo>
                      <a:lnTo>
                        <a:pt x="0" y="0"/>
                      </a:lnTo>
                      <a:lnTo>
                        <a:pt x="0" y="6"/>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146"/>
                <p:cNvSpPr>
                  <a:spLocks/>
                </p:cNvSpPr>
                <p:nvPr/>
              </p:nvSpPr>
              <p:spPr bwMode="auto">
                <a:xfrm>
                  <a:off x="6040070" y="3334403"/>
                  <a:ext cx="145003" cy="13810"/>
                </a:xfrm>
                <a:custGeom>
                  <a:avLst/>
                  <a:gdLst>
                    <a:gd name="T0" fmla="*/ 0 w 53"/>
                    <a:gd name="T1" fmla="*/ 0 h 5"/>
                    <a:gd name="T2" fmla="*/ 0 w 53"/>
                    <a:gd name="T3" fmla="*/ 5 h 5"/>
                    <a:gd name="T4" fmla="*/ 53 w 53"/>
                    <a:gd name="T5" fmla="*/ 5 h 5"/>
                    <a:gd name="T6" fmla="*/ 50 w 53"/>
                    <a:gd name="T7" fmla="*/ 0 h 5"/>
                    <a:gd name="T8" fmla="*/ 0 w 53"/>
                    <a:gd name="T9" fmla="*/ 0 h 5"/>
                  </a:gdLst>
                  <a:ahLst/>
                  <a:cxnLst>
                    <a:cxn ang="0">
                      <a:pos x="T0" y="T1"/>
                    </a:cxn>
                    <a:cxn ang="0">
                      <a:pos x="T2" y="T3"/>
                    </a:cxn>
                    <a:cxn ang="0">
                      <a:pos x="T4" y="T5"/>
                    </a:cxn>
                    <a:cxn ang="0">
                      <a:pos x="T6" y="T7"/>
                    </a:cxn>
                    <a:cxn ang="0">
                      <a:pos x="T8" y="T9"/>
                    </a:cxn>
                  </a:cxnLst>
                  <a:rect l="0" t="0" r="r" b="b"/>
                  <a:pathLst>
                    <a:path w="53" h="5">
                      <a:moveTo>
                        <a:pt x="0" y="0"/>
                      </a:moveTo>
                      <a:cubicBezTo>
                        <a:pt x="0" y="5"/>
                        <a:pt x="0" y="5"/>
                        <a:pt x="0" y="5"/>
                      </a:cubicBezTo>
                      <a:cubicBezTo>
                        <a:pt x="53" y="5"/>
                        <a:pt x="53" y="5"/>
                        <a:pt x="53" y="5"/>
                      </a:cubicBezTo>
                      <a:cubicBezTo>
                        <a:pt x="52" y="4"/>
                        <a:pt x="51" y="2"/>
                        <a:pt x="50"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147"/>
                <p:cNvSpPr>
                  <a:spLocks/>
                </p:cNvSpPr>
                <p:nvPr/>
              </p:nvSpPr>
              <p:spPr bwMode="auto">
                <a:xfrm>
                  <a:off x="5828781" y="3239115"/>
                  <a:ext cx="486104" cy="249957"/>
                </a:xfrm>
                <a:custGeom>
                  <a:avLst/>
                  <a:gdLst>
                    <a:gd name="T0" fmla="*/ 0 w 177"/>
                    <a:gd name="T1" fmla="*/ 0 h 91"/>
                    <a:gd name="T2" fmla="*/ 0 w 177"/>
                    <a:gd name="T3" fmla="*/ 20 h 91"/>
                    <a:gd name="T4" fmla="*/ 9 w 177"/>
                    <a:gd name="T5" fmla="*/ 20 h 91"/>
                    <a:gd name="T6" fmla="*/ 9 w 177"/>
                    <a:gd name="T7" fmla="*/ 91 h 91"/>
                    <a:gd name="T8" fmla="*/ 116 w 177"/>
                    <a:gd name="T9" fmla="*/ 91 h 91"/>
                    <a:gd name="T10" fmla="*/ 117 w 177"/>
                    <a:gd name="T11" fmla="*/ 85 h 91"/>
                    <a:gd name="T12" fmla="*/ 14 w 177"/>
                    <a:gd name="T13" fmla="*/ 85 h 91"/>
                    <a:gd name="T14" fmla="*/ 14 w 177"/>
                    <a:gd name="T15" fmla="*/ 20 h 91"/>
                    <a:gd name="T16" fmla="*/ 126 w 177"/>
                    <a:gd name="T17" fmla="*/ 20 h 91"/>
                    <a:gd name="T18" fmla="*/ 141 w 177"/>
                    <a:gd name="T19" fmla="*/ 8 h 91"/>
                    <a:gd name="T20" fmla="*/ 156 w 177"/>
                    <a:gd name="T21" fmla="*/ 20 h 91"/>
                    <a:gd name="T22" fmla="*/ 163 w 177"/>
                    <a:gd name="T23" fmla="*/ 20 h 91"/>
                    <a:gd name="T24" fmla="*/ 163 w 177"/>
                    <a:gd name="T25" fmla="*/ 42 h 91"/>
                    <a:gd name="T26" fmla="*/ 168 w 177"/>
                    <a:gd name="T27" fmla="*/ 48 h 91"/>
                    <a:gd name="T28" fmla="*/ 168 w 177"/>
                    <a:gd name="T29" fmla="*/ 20 h 91"/>
                    <a:gd name="T30" fmla="*/ 177 w 177"/>
                    <a:gd name="T31" fmla="*/ 20 h 91"/>
                    <a:gd name="T32" fmla="*/ 177 w 177"/>
                    <a:gd name="T33" fmla="*/ 0 h 91"/>
                    <a:gd name="T34" fmla="*/ 0 w 177"/>
                    <a:gd name="T3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91">
                      <a:moveTo>
                        <a:pt x="0" y="0"/>
                      </a:moveTo>
                      <a:cubicBezTo>
                        <a:pt x="0" y="20"/>
                        <a:pt x="0" y="20"/>
                        <a:pt x="0" y="20"/>
                      </a:cubicBezTo>
                      <a:cubicBezTo>
                        <a:pt x="9" y="20"/>
                        <a:pt x="9" y="20"/>
                        <a:pt x="9" y="20"/>
                      </a:cubicBezTo>
                      <a:cubicBezTo>
                        <a:pt x="9" y="91"/>
                        <a:pt x="9" y="91"/>
                        <a:pt x="9" y="91"/>
                      </a:cubicBezTo>
                      <a:cubicBezTo>
                        <a:pt x="116" y="91"/>
                        <a:pt x="116" y="91"/>
                        <a:pt x="116" y="91"/>
                      </a:cubicBezTo>
                      <a:cubicBezTo>
                        <a:pt x="117" y="89"/>
                        <a:pt x="117" y="87"/>
                        <a:pt x="117" y="85"/>
                      </a:cubicBezTo>
                      <a:cubicBezTo>
                        <a:pt x="14" y="85"/>
                        <a:pt x="14" y="85"/>
                        <a:pt x="14" y="85"/>
                      </a:cubicBezTo>
                      <a:cubicBezTo>
                        <a:pt x="14" y="20"/>
                        <a:pt x="14" y="20"/>
                        <a:pt x="14" y="20"/>
                      </a:cubicBezTo>
                      <a:cubicBezTo>
                        <a:pt x="126" y="20"/>
                        <a:pt x="126" y="20"/>
                        <a:pt x="126" y="20"/>
                      </a:cubicBezTo>
                      <a:cubicBezTo>
                        <a:pt x="128" y="13"/>
                        <a:pt x="134" y="8"/>
                        <a:pt x="141" y="8"/>
                      </a:cubicBezTo>
                      <a:cubicBezTo>
                        <a:pt x="148" y="8"/>
                        <a:pt x="154" y="13"/>
                        <a:pt x="156" y="20"/>
                      </a:cubicBezTo>
                      <a:cubicBezTo>
                        <a:pt x="163" y="20"/>
                        <a:pt x="163" y="20"/>
                        <a:pt x="163" y="20"/>
                      </a:cubicBezTo>
                      <a:cubicBezTo>
                        <a:pt x="163" y="42"/>
                        <a:pt x="163" y="42"/>
                        <a:pt x="163" y="42"/>
                      </a:cubicBezTo>
                      <a:cubicBezTo>
                        <a:pt x="165" y="43"/>
                        <a:pt x="167" y="45"/>
                        <a:pt x="168" y="48"/>
                      </a:cubicBezTo>
                      <a:cubicBezTo>
                        <a:pt x="168" y="20"/>
                        <a:pt x="168" y="20"/>
                        <a:pt x="168" y="20"/>
                      </a:cubicBezTo>
                      <a:cubicBezTo>
                        <a:pt x="177" y="20"/>
                        <a:pt x="177" y="20"/>
                        <a:pt x="177" y="20"/>
                      </a:cubicBezTo>
                      <a:cubicBezTo>
                        <a:pt x="177" y="0"/>
                        <a:pt x="177" y="0"/>
                        <a:pt x="177"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Oval 148"/>
                <p:cNvSpPr>
                  <a:spLocks noChangeArrowheads="1"/>
                </p:cNvSpPr>
                <p:nvPr/>
              </p:nvSpPr>
              <p:spPr bwMode="auto">
                <a:xfrm>
                  <a:off x="6182311" y="3272259"/>
                  <a:ext cx="66287" cy="78716"/>
                </a:xfrm>
                <a:prstGeom prst="ellipse">
                  <a:avLst/>
                </a:pr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149"/>
                <p:cNvSpPr>
                  <a:spLocks/>
                </p:cNvSpPr>
                <p:nvPr/>
              </p:nvSpPr>
              <p:spPr bwMode="auto">
                <a:xfrm>
                  <a:off x="6042832" y="3356499"/>
                  <a:ext cx="249957" cy="335578"/>
                </a:xfrm>
                <a:custGeom>
                  <a:avLst/>
                  <a:gdLst>
                    <a:gd name="T0" fmla="*/ 80 w 91"/>
                    <a:gd name="T1" fmla="*/ 2 h 122"/>
                    <a:gd name="T2" fmla="*/ 79 w 91"/>
                    <a:gd name="T3" fmla="*/ 2 h 122"/>
                    <a:gd name="T4" fmla="*/ 79 w 91"/>
                    <a:gd name="T5" fmla="*/ 2 h 122"/>
                    <a:gd name="T6" fmla="*/ 73 w 91"/>
                    <a:gd name="T7" fmla="*/ 1 h 122"/>
                    <a:gd name="T8" fmla="*/ 73 w 91"/>
                    <a:gd name="T9" fmla="*/ 2 h 122"/>
                    <a:gd name="T10" fmla="*/ 78 w 91"/>
                    <a:gd name="T11" fmla="*/ 6 h 122"/>
                    <a:gd name="T12" fmla="*/ 72 w 91"/>
                    <a:gd name="T13" fmla="*/ 9 h 122"/>
                    <a:gd name="T14" fmla="*/ 75 w 91"/>
                    <a:gd name="T15" fmla="*/ 14 h 122"/>
                    <a:gd name="T16" fmla="*/ 67 w 91"/>
                    <a:gd name="T17" fmla="*/ 31 h 122"/>
                    <a:gd name="T18" fmla="*/ 66 w 91"/>
                    <a:gd name="T19" fmla="*/ 7 h 122"/>
                    <a:gd name="T20" fmla="*/ 67 w 91"/>
                    <a:gd name="T21" fmla="*/ 6 h 122"/>
                    <a:gd name="T22" fmla="*/ 65 w 91"/>
                    <a:gd name="T23" fmla="*/ 0 h 122"/>
                    <a:gd name="T24" fmla="*/ 61 w 91"/>
                    <a:gd name="T25" fmla="*/ 0 h 122"/>
                    <a:gd name="T26" fmla="*/ 59 w 91"/>
                    <a:gd name="T27" fmla="*/ 6 h 122"/>
                    <a:gd name="T28" fmla="*/ 60 w 91"/>
                    <a:gd name="T29" fmla="*/ 7 h 122"/>
                    <a:gd name="T30" fmla="*/ 59 w 91"/>
                    <a:gd name="T31" fmla="*/ 31 h 122"/>
                    <a:gd name="T32" fmla="*/ 51 w 91"/>
                    <a:gd name="T33" fmla="*/ 14 h 122"/>
                    <a:gd name="T34" fmla="*/ 54 w 91"/>
                    <a:gd name="T35" fmla="*/ 9 h 122"/>
                    <a:gd name="T36" fmla="*/ 48 w 91"/>
                    <a:gd name="T37" fmla="*/ 6 h 122"/>
                    <a:gd name="T38" fmla="*/ 53 w 91"/>
                    <a:gd name="T39" fmla="*/ 2 h 122"/>
                    <a:gd name="T40" fmla="*/ 53 w 91"/>
                    <a:gd name="T41" fmla="*/ 1 h 122"/>
                    <a:gd name="T42" fmla="*/ 49 w 91"/>
                    <a:gd name="T43" fmla="*/ 2 h 122"/>
                    <a:gd name="T44" fmla="*/ 47 w 91"/>
                    <a:gd name="T45" fmla="*/ 2 h 122"/>
                    <a:gd name="T46" fmla="*/ 47 w 91"/>
                    <a:gd name="T47" fmla="*/ 2 h 122"/>
                    <a:gd name="T48" fmla="*/ 46 w 91"/>
                    <a:gd name="T49" fmla="*/ 2 h 122"/>
                    <a:gd name="T50" fmla="*/ 44 w 91"/>
                    <a:gd name="T51" fmla="*/ 4 h 122"/>
                    <a:gd name="T52" fmla="*/ 34 w 91"/>
                    <a:gd name="T53" fmla="*/ 13 h 122"/>
                    <a:gd name="T54" fmla="*/ 34 w 91"/>
                    <a:gd name="T55" fmla="*/ 14 h 122"/>
                    <a:gd name="T56" fmla="*/ 29 w 91"/>
                    <a:gd name="T57" fmla="*/ 13 h 122"/>
                    <a:gd name="T58" fmla="*/ 2 w 91"/>
                    <a:gd name="T59" fmla="*/ 9 h 122"/>
                    <a:gd name="T60" fmla="*/ 0 w 91"/>
                    <a:gd name="T61" fmla="*/ 26 h 122"/>
                    <a:gd name="T62" fmla="*/ 27 w 91"/>
                    <a:gd name="T63" fmla="*/ 28 h 122"/>
                    <a:gd name="T64" fmla="*/ 34 w 91"/>
                    <a:gd name="T65" fmla="*/ 29 h 122"/>
                    <a:gd name="T66" fmla="*/ 35 w 91"/>
                    <a:gd name="T67" fmla="*/ 29 h 122"/>
                    <a:gd name="T68" fmla="*/ 36 w 91"/>
                    <a:gd name="T69" fmla="*/ 29 h 122"/>
                    <a:gd name="T70" fmla="*/ 43 w 91"/>
                    <a:gd name="T71" fmla="*/ 26 h 122"/>
                    <a:gd name="T72" fmla="*/ 43 w 91"/>
                    <a:gd name="T73" fmla="*/ 25 h 122"/>
                    <a:gd name="T74" fmla="*/ 42 w 91"/>
                    <a:gd name="T75" fmla="*/ 65 h 122"/>
                    <a:gd name="T76" fmla="*/ 42 w 91"/>
                    <a:gd name="T77" fmla="*/ 65 h 122"/>
                    <a:gd name="T78" fmla="*/ 44 w 91"/>
                    <a:gd name="T79" fmla="*/ 65 h 122"/>
                    <a:gd name="T80" fmla="*/ 46 w 91"/>
                    <a:gd name="T81" fmla="*/ 122 h 122"/>
                    <a:gd name="T82" fmla="*/ 62 w 91"/>
                    <a:gd name="T83" fmla="*/ 122 h 122"/>
                    <a:gd name="T84" fmla="*/ 62 w 91"/>
                    <a:gd name="T85" fmla="*/ 65 h 122"/>
                    <a:gd name="T86" fmla="*/ 64 w 91"/>
                    <a:gd name="T87" fmla="*/ 65 h 122"/>
                    <a:gd name="T88" fmla="*/ 66 w 91"/>
                    <a:gd name="T89" fmla="*/ 122 h 122"/>
                    <a:gd name="T90" fmla="*/ 82 w 91"/>
                    <a:gd name="T91" fmla="*/ 122 h 122"/>
                    <a:gd name="T92" fmla="*/ 82 w 91"/>
                    <a:gd name="T93" fmla="*/ 65 h 122"/>
                    <a:gd name="T94" fmla="*/ 84 w 91"/>
                    <a:gd name="T95" fmla="*/ 65 h 122"/>
                    <a:gd name="T96" fmla="*/ 84 w 91"/>
                    <a:gd name="T97" fmla="*/ 65 h 122"/>
                    <a:gd name="T98" fmla="*/ 91 w 91"/>
                    <a:gd name="T99" fmla="*/ 64 h 122"/>
                    <a:gd name="T100" fmla="*/ 87 w 91"/>
                    <a:gd name="T101" fmla="*/ 9 h 122"/>
                    <a:gd name="T102" fmla="*/ 80 w 91"/>
                    <a:gd name="T103" fmla="*/ 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1" h="122">
                      <a:moveTo>
                        <a:pt x="80" y="2"/>
                      </a:moveTo>
                      <a:cubicBezTo>
                        <a:pt x="79" y="2"/>
                        <a:pt x="79" y="2"/>
                        <a:pt x="79" y="2"/>
                      </a:cubicBezTo>
                      <a:cubicBezTo>
                        <a:pt x="79" y="2"/>
                        <a:pt x="79" y="2"/>
                        <a:pt x="79" y="2"/>
                      </a:cubicBezTo>
                      <a:cubicBezTo>
                        <a:pt x="77" y="2"/>
                        <a:pt x="75" y="2"/>
                        <a:pt x="73" y="1"/>
                      </a:cubicBezTo>
                      <a:cubicBezTo>
                        <a:pt x="73" y="2"/>
                        <a:pt x="73" y="2"/>
                        <a:pt x="73" y="2"/>
                      </a:cubicBezTo>
                      <a:cubicBezTo>
                        <a:pt x="78" y="6"/>
                        <a:pt x="78" y="6"/>
                        <a:pt x="78" y="6"/>
                      </a:cubicBezTo>
                      <a:cubicBezTo>
                        <a:pt x="72" y="9"/>
                        <a:pt x="72" y="9"/>
                        <a:pt x="72" y="9"/>
                      </a:cubicBezTo>
                      <a:cubicBezTo>
                        <a:pt x="75" y="14"/>
                        <a:pt x="75" y="14"/>
                        <a:pt x="75" y="14"/>
                      </a:cubicBezTo>
                      <a:cubicBezTo>
                        <a:pt x="67" y="31"/>
                        <a:pt x="67" y="31"/>
                        <a:pt x="67" y="31"/>
                      </a:cubicBezTo>
                      <a:cubicBezTo>
                        <a:pt x="66" y="7"/>
                        <a:pt x="66" y="7"/>
                        <a:pt x="66" y="7"/>
                      </a:cubicBezTo>
                      <a:cubicBezTo>
                        <a:pt x="67" y="6"/>
                        <a:pt x="67" y="6"/>
                        <a:pt x="67" y="6"/>
                      </a:cubicBezTo>
                      <a:cubicBezTo>
                        <a:pt x="65" y="0"/>
                        <a:pt x="65" y="0"/>
                        <a:pt x="65" y="0"/>
                      </a:cubicBezTo>
                      <a:cubicBezTo>
                        <a:pt x="61" y="0"/>
                        <a:pt x="61" y="0"/>
                        <a:pt x="61" y="0"/>
                      </a:cubicBezTo>
                      <a:cubicBezTo>
                        <a:pt x="59" y="6"/>
                        <a:pt x="59" y="6"/>
                        <a:pt x="59" y="6"/>
                      </a:cubicBezTo>
                      <a:cubicBezTo>
                        <a:pt x="60" y="7"/>
                        <a:pt x="60" y="7"/>
                        <a:pt x="60" y="7"/>
                      </a:cubicBezTo>
                      <a:cubicBezTo>
                        <a:pt x="59" y="31"/>
                        <a:pt x="59" y="31"/>
                        <a:pt x="59" y="31"/>
                      </a:cubicBezTo>
                      <a:cubicBezTo>
                        <a:pt x="51" y="14"/>
                        <a:pt x="51" y="14"/>
                        <a:pt x="51" y="14"/>
                      </a:cubicBezTo>
                      <a:cubicBezTo>
                        <a:pt x="54" y="9"/>
                        <a:pt x="54" y="9"/>
                        <a:pt x="54" y="9"/>
                      </a:cubicBezTo>
                      <a:cubicBezTo>
                        <a:pt x="48" y="6"/>
                        <a:pt x="48" y="6"/>
                        <a:pt x="48" y="6"/>
                      </a:cubicBezTo>
                      <a:cubicBezTo>
                        <a:pt x="53" y="2"/>
                        <a:pt x="53" y="2"/>
                        <a:pt x="53" y="2"/>
                      </a:cubicBezTo>
                      <a:cubicBezTo>
                        <a:pt x="53" y="1"/>
                        <a:pt x="53" y="1"/>
                        <a:pt x="53" y="1"/>
                      </a:cubicBezTo>
                      <a:cubicBezTo>
                        <a:pt x="52" y="2"/>
                        <a:pt x="50" y="2"/>
                        <a:pt x="49" y="2"/>
                      </a:cubicBezTo>
                      <a:cubicBezTo>
                        <a:pt x="48" y="2"/>
                        <a:pt x="48" y="2"/>
                        <a:pt x="47" y="2"/>
                      </a:cubicBezTo>
                      <a:cubicBezTo>
                        <a:pt x="47" y="2"/>
                        <a:pt x="47" y="2"/>
                        <a:pt x="47" y="2"/>
                      </a:cubicBezTo>
                      <a:cubicBezTo>
                        <a:pt x="47" y="2"/>
                        <a:pt x="47" y="2"/>
                        <a:pt x="46" y="2"/>
                      </a:cubicBezTo>
                      <a:cubicBezTo>
                        <a:pt x="45" y="3"/>
                        <a:pt x="45" y="3"/>
                        <a:pt x="44" y="4"/>
                      </a:cubicBezTo>
                      <a:cubicBezTo>
                        <a:pt x="34" y="13"/>
                        <a:pt x="34" y="13"/>
                        <a:pt x="34" y="13"/>
                      </a:cubicBezTo>
                      <a:cubicBezTo>
                        <a:pt x="34" y="14"/>
                        <a:pt x="34" y="14"/>
                        <a:pt x="34" y="14"/>
                      </a:cubicBezTo>
                      <a:cubicBezTo>
                        <a:pt x="29" y="13"/>
                        <a:pt x="29" y="13"/>
                        <a:pt x="29" y="13"/>
                      </a:cubicBezTo>
                      <a:cubicBezTo>
                        <a:pt x="2" y="9"/>
                        <a:pt x="2" y="9"/>
                        <a:pt x="2" y="9"/>
                      </a:cubicBezTo>
                      <a:cubicBezTo>
                        <a:pt x="2" y="14"/>
                        <a:pt x="1" y="20"/>
                        <a:pt x="0" y="26"/>
                      </a:cubicBezTo>
                      <a:cubicBezTo>
                        <a:pt x="27" y="28"/>
                        <a:pt x="27" y="28"/>
                        <a:pt x="27" y="28"/>
                      </a:cubicBezTo>
                      <a:cubicBezTo>
                        <a:pt x="34" y="29"/>
                        <a:pt x="34" y="29"/>
                        <a:pt x="34" y="29"/>
                      </a:cubicBezTo>
                      <a:cubicBezTo>
                        <a:pt x="35" y="29"/>
                        <a:pt x="35" y="29"/>
                        <a:pt x="35" y="29"/>
                      </a:cubicBezTo>
                      <a:cubicBezTo>
                        <a:pt x="36" y="29"/>
                        <a:pt x="36" y="29"/>
                        <a:pt x="36" y="29"/>
                      </a:cubicBezTo>
                      <a:cubicBezTo>
                        <a:pt x="36" y="28"/>
                        <a:pt x="43" y="26"/>
                        <a:pt x="43" y="26"/>
                      </a:cubicBezTo>
                      <a:cubicBezTo>
                        <a:pt x="43" y="25"/>
                        <a:pt x="43" y="25"/>
                        <a:pt x="43" y="25"/>
                      </a:cubicBezTo>
                      <a:cubicBezTo>
                        <a:pt x="43" y="38"/>
                        <a:pt x="43" y="51"/>
                        <a:pt x="42" y="65"/>
                      </a:cubicBezTo>
                      <a:cubicBezTo>
                        <a:pt x="42" y="65"/>
                        <a:pt x="42" y="65"/>
                        <a:pt x="42" y="65"/>
                      </a:cubicBezTo>
                      <a:cubicBezTo>
                        <a:pt x="43" y="65"/>
                        <a:pt x="44" y="65"/>
                        <a:pt x="44" y="65"/>
                      </a:cubicBezTo>
                      <a:cubicBezTo>
                        <a:pt x="46" y="122"/>
                        <a:pt x="46" y="122"/>
                        <a:pt x="46" y="122"/>
                      </a:cubicBezTo>
                      <a:cubicBezTo>
                        <a:pt x="62" y="122"/>
                        <a:pt x="62" y="122"/>
                        <a:pt x="62" y="122"/>
                      </a:cubicBezTo>
                      <a:cubicBezTo>
                        <a:pt x="63" y="105"/>
                        <a:pt x="62" y="76"/>
                        <a:pt x="62" y="65"/>
                      </a:cubicBezTo>
                      <a:cubicBezTo>
                        <a:pt x="63" y="65"/>
                        <a:pt x="63" y="65"/>
                        <a:pt x="64" y="65"/>
                      </a:cubicBezTo>
                      <a:cubicBezTo>
                        <a:pt x="66" y="122"/>
                        <a:pt x="66" y="122"/>
                        <a:pt x="66" y="122"/>
                      </a:cubicBezTo>
                      <a:cubicBezTo>
                        <a:pt x="82" y="122"/>
                        <a:pt x="82" y="122"/>
                        <a:pt x="82" y="122"/>
                      </a:cubicBezTo>
                      <a:cubicBezTo>
                        <a:pt x="82" y="105"/>
                        <a:pt x="82" y="76"/>
                        <a:pt x="82" y="65"/>
                      </a:cubicBezTo>
                      <a:cubicBezTo>
                        <a:pt x="82" y="65"/>
                        <a:pt x="83" y="65"/>
                        <a:pt x="84" y="65"/>
                      </a:cubicBezTo>
                      <a:cubicBezTo>
                        <a:pt x="84" y="65"/>
                        <a:pt x="84" y="65"/>
                        <a:pt x="84" y="65"/>
                      </a:cubicBezTo>
                      <a:cubicBezTo>
                        <a:pt x="86" y="65"/>
                        <a:pt x="89" y="64"/>
                        <a:pt x="91" y="64"/>
                      </a:cubicBezTo>
                      <a:cubicBezTo>
                        <a:pt x="87" y="9"/>
                        <a:pt x="87" y="9"/>
                        <a:pt x="87" y="9"/>
                      </a:cubicBezTo>
                      <a:cubicBezTo>
                        <a:pt x="86" y="5"/>
                        <a:pt x="83" y="2"/>
                        <a:pt x="80" y="2"/>
                      </a:cubicBezTo>
                      <a:close/>
                    </a:path>
                  </a:pathLst>
                </a:custGeom>
                <a:grp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8" name="Group 4"/>
          <p:cNvGrpSpPr>
            <a:grpSpLocks noChangeAspect="1"/>
          </p:cNvGrpSpPr>
          <p:nvPr/>
        </p:nvGrpSpPr>
        <p:grpSpPr bwMode="auto">
          <a:xfrm>
            <a:off x="3617985" y="5835115"/>
            <a:ext cx="464270" cy="463428"/>
            <a:chOff x="1888" y="1501"/>
            <a:chExt cx="551" cy="550"/>
          </a:xfrm>
          <a:solidFill>
            <a:srgbClr val="049A86"/>
          </a:solidFill>
        </p:grpSpPr>
        <p:sp>
          <p:nvSpPr>
            <p:cNvPr id="29" name="Freeform 5"/>
            <p:cNvSpPr>
              <a:spLocks noEditPoints="1"/>
            </p:cNvSpPr>
            <p:nvPr/>
          </p:nvSpPr>
          <p:spPr bwMode="auto">
            <a:xfrm>
              <a:off x="1888" y="1501"/>
              <a:ext cx="551" cy="550"/>
            </a:xfrm>
            <a:custGeom>
              <a:avLst/>
              <a:gdLst>
                <a:gd name="T0" fmla="*/ 1446 w 2885"/>
                <a:gd name="T1" fmla="*/ 5 h 2884"/>
                <a:gd name="T2" fmla="*/ 6 w 2885"/>
                <a:gd name="T3" fmla="*/ 1432 h 2884"/>
                <a:gd name="T4" fmla="*/ 1426 w 2885"/>
                <a:gd name="T5" fmla="*/ 2878 h 2884"/>
                <a:gd name="T6" fmla="*/ 2879 w 2885"/>
                <a:gd name="T7" fmla="*/ 1456 h 2884"/>
                <a:gd name="T8" fmla="*/ 1446 w 2885"/>
                <a:gd name="T9" fmla="*/ 5 h 2884"/>
                <a:gd name="T10" fmla="*/ 1441 w 2885"/>
                <a:gd name="T11" fmla="*/ 2612 h 2884"/>
                <a:gd name="T12" fmla="*/ 272 w 2885"/>
                <a:gd name="T13" fmla="*/ 1445 h 2884"/>
                <a:gd name="T14" fmla="*/ 1440 w 2885"/>
                <a:gd name="T15" fmla="*/ 271 h 2884"/>
                <a:gd name="T16" fmla="*/ 2613 w 2885"/>
                <a:gd name="T17" fmla="*/ 1439 h 2884"/>
                <a:gd name="T18" fmla="*/ 1441 w 2885"/>
                <a:gd name="T19" fmla="*/ 2612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5" h="2884">
                  <a:moveTo>
                    <a:pt x="1446" y="5"/>
                  </a:moveTo>
                  <a:cubicBezTo>
                    <a:pt x="659" y="0"/>
                    <a:pt x="12" y="641"/>
                    <a:pt x="6" y="1432"/>
                  </a:cubicBezTo>
                  <a:cubicBezTo>
                    <a:pt x="0" y="2222"/>
                    <a:pt x="639" y="2872"/>
                    <a:pt x="1426" y="2878"/>
                  </a:cubicBezTo>
                  <a:cubicBezTo>
                    <a:pt x="2223" y="2884"/>
                    <a:pt x="2873" y="2248"/>
                    <a:pt x="2879" y="1456"/>
                  </a:cubicBezTo>
                  <a:cubicBezTo>
                    <a:pt x="2885" y="656"/>
                    <a:pt x="2247" y="10"/>
                    <a:pt x="1446" y="5"/>
                  </a:cubicBezTo>
                  <a:close/>
                  <a:moveTo>
                    <a:pt x="1441" y="2612"/>
                  </a:moveTo>
                  <a:cubicBezTo>
                    <a:pt x="800" y="2614"/>
                    <a:pt x="274" y="2088"/>
                    <a:pt x="272" y="1445"/>
                  </a:cubicBezTo>
                  <a:cubicBezTo>
                    <a:pt x="270" y="800"/>
                    <a:pt x="795" y="272"/>
                    <a:pt x="1440" y="271"/>
                  </a:cubicBezTo>
                  <a:cubicBezTo>
                    <a:pt x="2085" y="270"/>
                    <a:pt x="2612" y="794"/>
                    <a:pt x="2613" y="1439"/>
                  </a:cubicBezTo>
                  <a:cubicBezTo>
                    <a:pt x="2614" y="2086"/>
                    <a:pt x="2091" y="2610"/>
                    <a:pt x="1441" y="26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6"/>
            <p:cNvSpPr>
              <a:spLocks/>
            </p:cNvSpPr>
            <p:nvPr/>
          </p:nvSpPr>
          <p:spPr bwMode="auto">
            <a:xfrm>
              <a:off x="2043" y="1655"/>
              <a:ext cx="242" cy="242"/>
            </a:xfrm>
            <a:custGeom>
              <a:avLst/>
              <a:gdLst>
                <a:gd name="T0" fmla="*/ 1192 w 1270"/>
                <a:gd name="T1" fmla="*/ 327 h 1270"/>
                <a:gd name="T2" fmla="*/ 1200 w 1270"/>
                <a:gd name="T3" fmla="*/ 72 h 1270"/>
                <a:gd name="T4" fmla="*/ 942 w 1270"/>
                <a:gd name="T5" fmla="*/ 75 h 1270"/>
                <a:gd name="T6" fmla="*/ 695 w 1270"/>
                <a:gd name="T7" fmla="*/ 323 h 1270"/>
                <a:gd name="T8" fmla="*/ 638 w 1270"/>
                <a:gd name="T9" fmla="*/ 387 h 1270"/>
                <a:gd name="T10" fmla="*/ 596 w 1270"/>
                <a:gd name="T11" fmla="*/ 346 h 1270"/>
                <a:gd name="T12" fmla="*/ 320 w 1270"/>
                <a:gd name="T13" fmla="*/ 71 h 1270"/>
                <a:gd name="T14" fmla="*/ 69 w 1270"/>
                <a:gd name="T15" fmla="*/ 71 h 1270"/>
                <a:gd name="T16" fmla="*/ 70 w 1270"/>
                <a:gd name="T17" fmla="*/ 322 h 1270"/>
                <a:gd name="T18" fmla="*/ 268 w 1270"/>
                <a:gd name="T19" fmla="*/ 520 h 1270"/>
                <a:gd name="T20" fmla="*/ 385 w 1270"/>
                <a:gd name="T21" fmla="*/ 629 h 1270"/>
                <a:gd name="T22" fmla="*/ 349 w 1270"/>
                <a:gd name="T23" fmla="*/ 668 h 1270"/>
                <a:gd name="T24" fmla="*/ 80 w 1270"/>
                <a:gd name="T25" fmla="*/ 939 h 1270"/>
                <a:gd name="T26" fmla="*/ 23 w 1270"/>
                <a:gd name="T27" fmla="*/ 1040 h 1270"/>
                <a:gd name="T28" fmla="*/ 112 w 1270"/>
                <a:gd name="T29" fmla="*/ 1230 h 1270"/>
                <a:gd name="T30" fmla="*/ 320 w 1270"/>
                <a:gd name="T31" fmla="*/ 1198 h 1270"/>
                <a:gd name="T32" fmla="*/ 599 w 1270"/>
                <a:gd name="T33" fmla="*/ 920 h 1270"/>
                <a:gd name="T34" fmla="*/ 635 w 1270"/>
                <a:gd name="T35" fmla="*/ 886 h 1270"/>
                <a:gd name="T36" fmla="*/ 939 w 1270"/>
                <a:gd name="T37" fmla="*/ 1191 h 1270"/>
                <a:gd name="T38" fmla="*/ 1197 w 1270"/>
                <a:gd name="T39" fmla="*/ 1200 h 1270"/>
                <a:gd name="T40" fmla="*/ 1189 w 1270"/>
                <a:gd name="T41" fmla="*/ 939 h 1270"/>
                <a:gd name="T42" fmla="*/ 917 w 1270"/>
                <a:gd name="T43" fmla="*/ 666 h 1270"/>
                <a:gd name="T44" fmla="*/ 886 w 1270"/>
                <a:gd name="T45" fmla="*/ 633 h 1270"/>
                <a:gd name="T46" fmla="*/ 1192 w 1270"/>
                <a:gd name="T47" fmla="*/ 327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70" h="1270">
                  <a:moveTo>
                    <a:pt x="1192" y="327"/>
                  </a:moveTo>
                  <a:cubicBezTo>
                    <a:pt x="1266" y="252"/>
                    <a:pt x="1268" y="143"/>
                    <a:pt x="1200" y="72"/>
                  </a:cubicBezTo>
                  <a:cubicBezTo>
                    <a:pt x="1130" y="0"/>
                    <a:pt x="1018" y="1"/>
                    <a:pt x="942" y="75"/>
                  </a:cubicBezTo>
                  <a:cubicBezTo>
                    <a:pt x="859" y="157"/>
                    <a:pt x="777" y="240"/>
                    <a:pt x="695" y="323"/>
                  </a:cubicBezTo>
                  <a:cubicBezTo>
                    <a:pt x="675" y="343"/>
                    <a:pt x="658" y="364"/>
                    <a:pt x="638" y="387"/>
                  </a:cubicBezTo>
                  <a:cubicBezTo>
                    <a:pt x="619" y="368"/>
                    <a:pt x="607" y="357"/>
                    <a:pt x="596" y="346"/>
                  </a:cubicBezTo>
                  <a:cubicBezTo>
                    <a:pt x="504" y="254"/>
                    <a:pt x="413" y="161"/>
                    <a:pt x="320" y="71"/>
                  </a:cubicBezTo>
                  <a:cubicBezTo>
                    <a:pt x="247" y="0"/>
                    <a:pt x="138" y="2"/>
                    <a:pt x="69" y="71"/>
                  </a:cubicBezTo>
                  <a:cubicBezTo>
                    <a:pt x="0" y="139"/>
                    <a:pt x="0" y="249"/>
                    <a:pt x="70" y="322"/>
                  </a:cubicBezTo>
                  <a:cubicBezTo>
                    <a:pt x="135" y="389"/>
                    <a:pt x="201" y="454"/>
                    <a:pt x="268" y="520"/>
                  </a:cubicBezTo>
                  <a:cubicBezTo>
                    <a:pt x="305" y="557"/>
                    <a:pt x="345" y="592"/>
                    <a:pt x="385" y="629"/>
                  </a:cubicBezTo>
                  <a:cubicBezTo>
                    <a:pt x="369" y="647"/>
                    <a:pt x="359" y="658"/>
                    <a:pt x="349" y="668"/>
                  </a:cubicBezTo>
                  <a:cubicBezTo>
                    <a:pt x="259" y="758"/>
                    <a:pt x="168" y="846"/>
                    <a:pt x="80" y="939"/>
                  </a:cubicBezTo>
                  <a:cubicBezTo>
                    <a:pt x="54" y="966"/>
                    <a:pt x="32" y="1004"/>
                    <a:pt x="23" y="1040"/>
                  </a:cubicBezTo>
                  <a:cubicBezTo>
                    <a:pt x="3" y="1119"/>
                    <a:pt x="42" y="1193"/>
                    <a:pt x="112" y="1230"/>
                  </a:cubicBezTo>
                  <a:cubicBezTo>
                    <a:pt x="180" y="1266"/>
                    <a:pt x="262" y="1255"/>
                    <a:pt x="320" y="1198"/>
                  </a:cubicBezTo>
                  <a:cubicBezTo>
                    <a:pt x="414" y="1107"/>
                    <a:pt x="506" y="1013"/>
                    <a:pt x="599" y="920"/>
                  </a:cubicBezTo>
                  <a:cubicBezTo>
                    <a:pt x="610" y="909"/>
                    <a:pt x="622" y="899"/>
                    <a:pt x="635" y="886"/>
                  </a:cubicBezTo>
                  <a:cubicBezTo>
                    <a:pt x="739" y="990"/>
                    <a:pt x="839" y="1091"/>
                    <a:pt x="939" y="1191"/>
                  </a:cubicBezTo>
                  <a:cubicBezTo>
                    <a:pt x="1016" y="1267"/>
                    <a:pt x="1125" y="1270"/>
                    <a:pt x="1197" y="1200"/>
                  </a:cubicBezTo>
                  <a:cubicBezTo>
                    <a:pt x="1270" y="1129"/>
                    <a:pt x="1267" y="1018"/>
                    <a:pt x="1189" y="939"/>
                  </a:cubicBezTo>
                  <a:cubicBezTo>
                    <a:pt x="1099" y="848"/>
                    <a:pt x="1007" y="757"/>
                    <a:pt x="917" y="666"/>
                  </a:cubicBezTo>
                  <a:cubicBezTo>
                    <a:pt x="907" y="656"/>
                    <a:pt x="897" y="645"/>
                    <a:pt x="886" y="633"/>
                  </a:cubicBezTo>
                  <a:cubicBezTo>
                    <a:pt x="990" y="529"/>
                    <a:pt x="1092" y="429"/>
                    <a:pt x="1192" y="3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05" name="Group 4"/>
          <p:cNvGrpSpPr>
            <a:grpSpLocks noChangeAspect="1"/>
          </p:cNvGrpSpPr>
          <p:nvPr/>
        </p:nvGrpSpPr>
        <p:grpSpPr bwMode="auto">
          <a:xfrm>
            <a:off x="6008847" y="5835115"/>
            <a:ext cx="464270" cy="463428"/>
            <a:chOff x="1888" y="1501"/>
            <a:chExt cx="551" cy="550"/>
          </a:xfrm>
          <a:solidFill>
            <a:srgbClr val="049A86"/>
          </a:solidFill>
        </p:grpSpPr>
        <p:sp>
          <p:nvSpPr>
            <p:cNvPr id="106" name="Freeform 5"/>
            <p:cNvSpPr>
              <a:spLocks noEditPoints="1"/>
            </p:cNvSpPr>
            <p:nvPr/>
          </p:nvSpPr>
          <p:spPr bwMode="auto">
            <a:xfrm>
              <a:off x="1888" y="1501"/>
              <a:ext cx="551" cy="550"/>
            </a:xfrm>
            <a:custGeom>
              <a:avLst/>
              <a:gdLst>
                <a:gd name="T0" fmla="*/ 1446 w 2885"/>
                <a:gd name="T1" fmla="*/ 5 h 2884"/>
                <a:gd name="T2" fmla="*/ 6 w 2885"/>
                <a:gd name="T3" fmla="*/ 1432 h 2884"/>
                <a:gd name="T4" fmla="*/ 1426 w 2885"/>
                <a:gd name="T5" fmla="*/ 2878 h 2884"/>
                <a:gd name="T6" fmla="*/ 2879 w 2885"/>
                <a:gd name="T7" fmla="*/ 1456 h 2884"/>
                <a:gd name="T8" fmla="*/ 1446 w 2885"/>
                <a:gd name="T9" fmla="*/ 5 h 2884"/>
                <a:gd name="T10" fmla="*/ 1441 w 2885"/>
                <a:gd name="T11" fmla="*/ 2612 h 2884"/>
                <a:gd name="T12" fmla="*/ 272 w 2885"/>
                <a:gd name="T13" fmla="*/ 1445 h 2884"/>
                <a:gd name="T14" fmla="*/ 1440 w 2885"/>
                <a:gd name="T15" fmla="*/ 271 h 2884"/>
                <a:gd name="T16" fmla="*/ 2613 w 2885"/>
                <a:gd name="T17" fmla="*/ 1439 h 2884"/>
                <a:gd name="T18" fmla="*/ 1441 w 2885"/>
                <a:gd name="T19" fmla="*/ 2612 h 2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5" h="2884">
                  <a:moveTo>
                    <a:pt x="1446" y="5"/>
                  </a:moveTo>
                  <a:cubicBezTo>
                    <a:pt x="659" y="0"/>
                    <a:pt x="12" y="641"/>
                    <a:pt x="6" y="1432"/>
                  </a:cubicBezTo>
                  <a:cubicBezTo>
                    <a:pt x="0" y="2222"/>
                    <a:pt x="639" y="2872"/>
                    <a:pt x="1426" y="2878"/>
                  </a:cubicBezTo>
                  <a:cubicBezTo>
                    <a:pt x="2223" y="2884"/>
                    <a:pt x="2873" y="2248"/>
                    <a:pt x="2879" y="1456"/>
                  </a:cubicBezTo>
                  <a:cubicBezTo>
                    <a:pt x="2885" y="656"/>
                    <a:pt x="2247" y="10"/>
                    <a:pt x="1446" y="5"/>
                  </a:cubicBezTo>
                  <a:close/>
                  <a:moveTo>
                    <a:pt x="1441" y="2612"/>
                  </a:moveTo>
                  <a:cubicBezTo>
                    <a:pt x="800" y="2614"/>
                    <a:pt x="274" y="2088"/>
                    <a:pt x="272" y="1445"/>
                  </a:cubicBezTo>
                  <a:cubicBezTo>
                    <a:pt x="270" y="800"/>
                    <a:pt x="795" y="272"/>
                    <a:pt x="1440" y="271"/>
                  </a:cubicBezTo>
                  <a:cubicBezTo>
                    <a:pt x="2085" y="270"/>
                    <a:pt x="2612" y="794"/>
                    <a:pt x="2613" y="1439"/>
                  </a:cubicBezTo>
                  <a:cubicBezTo>
                    <a:pt x="2614" y="2086"/>
                    <a:pt x="2091" y="2610"/>
                    <a:pt x="1441" y="26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6"/>
            <p:cNvSpPr>
              <a:spLocks/>
            </p:cNvSpPr>
            <p:nvPr/>
          </p:nvSpPr>
          <p:spPr bwMode="auto">
            <a:xfrm>
              <a:off x="2043" y="1655"/>
              <a:ext cx="242" cy="242"/>
            </a:xfrm>
            <a:custGeom>
              <a:avLst/>
              <a:gdLst>
                <a:gd name="T0" fmla="*/ 1192 w 1270"/>
                <a:gd name="T1" fmla="*/ 327 h 1270"/>
                <a:gd name="T2" fmla="*/ 1200 w 1270"/>
                <a:gd name="T3" fmla="*/ 72 h 1270"/>
                <a:gd name="T4" fmla="*/ 942 w 1270"/>
                <a:gd name="T5" fmla="*/ 75 h 1270"/>
                <a:gd name="T6" fmla="*/ 695 w 1270"/>
                <a:gd name="T7" fmla="*/ 323 h 1270"/>
                <a:gd name="T8" fmla="*/ 638 w 1270"/>
                <a:gd name="T9" fmla="*/ 387 h 1270"/>
                <a:gd name="T10" fmla="*/ 596 w 1270"/>
                <a:gd name="T11" fmla="*/ 346 h 1270"/>
                <a:gd name="T12" fmla="*/ 320 w 1270"/>
                <a:gd name="T13" fmla="*/ 71 h 1270"/>
                <a:gd name="T14" fmla="*/ 69 w 1270"/>
                <a:gd name="T15" fmla="*/ 71 h 1270"/>
                <a:gd name="T16" fmla="*/ 70 w 1270"/>
                <a:gd name="T17" fmla="*/ 322 h 1270"/>
                <a:gd name="T18" fmla="*/ 268 w 1270"/>
                <a:gd name="T19" fmla="*/ 520 h 1270"/>
                <a:gd name="T20" fmla="*/ 385 w 1270"/>
                <a:gd name="T21" fmla="*/ 629 h 1270"/>
                <a:gd name="T22" fmla="*/ 349 w 1270"/>
                <a:gd name="T23" fmla="*/ 668 h 1270"/>
                <a:gd name="T24" fmla="*/ 80 w 1270"/>
                <a:gd name="T25" fmla="*/ 939 h 1270"/>
                <a:gd name="T26" fmla="*/ 23 w 1270"/>
                <a:gd name="T27" fmla="*/ 1040 h 1270"/>
                <a:gd name="T28" fmla="*/ 112 w 1270"/>
                <a:gd name="T29" fmla="*/ 1230 h 1270"/>
                <a:gd name="T30" fmla="*/ 320 w 1270"/>
                <a:gd name="T31" fmla="*/ 1198 h 1270"/>
                <a:gd name="T32" fmla="*/ 599 w 1270"/>
                <a:gd name="T33" fmla="*/ 920 h 1270"/>
                <a:gd name="T34" fmla="*/ 635 w 1270"/>
                <a:gd name="T35" fmla="*/ 886 h 1270"/>
                <a:gd name="T36" fmla="*/ 939 w 1270"/>
                <a:gd name="T37" fmla="*/ 1191 h 1270"/>
                <a:gd name="T38" fmla="*/ 1197 w 1270"/>
                <a:gd name="T39" fmla="*/ 1200 h 1270"/>
                <a:gd name="T40" fmla="*/ 1189 w 1270"/>
                <a:gd name="T41" fmla="*/ 939 h 1270"/>
                <a:gd name="T42" fmla="*/ 917 w 1270"/>
                <a:gd name="T43" fmla="*/ 666 h 1270"/>
                <a:gd name="T44" fmla="*/ 886 w 1270"/>
                <a:gd name="T45" fmla="*/ 633 h 1270"/>
                <a:gd name="T46" fmla="*/ 1192 w 1270"/>
                <a:gd name="T47" fmla="*/ 327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70" h="1270">
                  <a:moveTo>
                    <a:pt x="1192" y="327"/>
                  </a:moveTo>
                  <a:cubicBezTo>
                    <a:pt x="1266" y="252"/>
                    <a:pt x="1268" y="143"/>
                    <a:pt x="1200" y="72"/>
                  </a:cubicBezTo>
                  <a:cubicBezTo>
                    <a:pt x="1130" y="0"/>
                    <a:pt x="1018" y="1"/>
                    <a:pt x="942" y="75"/>
                  </a:cubicBezTo>
                  <a:cubicBezTo>
                    <a:pt x="859" y="157"/>
                    <a:pt x="777" y="240"/>
                    <a:pt x="695" y="323"/>
                  </a:cubicBezTo>
                  <a:cubicBezTo>
                    <a:pt x="675" y="343"/>
                    <a:pt x="658" y="364"/>
                    <a:pt x="638" y="387"/>
                  </a:cubicBezTo>
                  <a:cubicBezTo>
                    <a:pt x="619" y="368"/>
                    <a:pt x="607" y="357"/>
                    <a:pt x="596" y="346"/>
                  </a:cubicBezTo>
                  <a:cubicBezTo>
                    <a:pt x="504" y="254"/>
                    <a:pt x="413" y="161"/>
                    <a:pt x="320" y="71"/>
                  </a:cubicBezTo>
                  <a:cubicBezTo>
                    <a:pt x="247" y="0"/>
                    <a:pt x="138" y="2"/>
                    <a:pt x="69" y="71"/>
                  </a:cubicBezTo>
                  <a:cubicBezTo>
                    <a:pt x="0" y="139"/>
                    <a:pt x="0" y="249"/>
                    <a:pt x="70" y="322"/>
                  </a:cubicBezTo>
                  <a:cubicBezTo>
                    <a:pt x="135" y="389"/>
                    <a:pt x="201" y="454"/>
                    <a:pt x="268" y="520"/>
                  </a:cubicBezTo>
                  <a:cubicBezTo>
                    <a:pt x="305" y="557"/>
                    <a:pt x="345" y="592"/>
                    <a:pt x="385" y="629"/>
                  </a:cubicBezTo>
                  <a:cubicBezTo>
                    <a:pt x="369" y="647"/>
                    <a:pt x="359" y="658"/>
                    <a:pt x="349" y="668"/>
                  </a:cubicBezTo>
                  <a:cubicBezTo>
                    <a:pt x="259" y="758"/>
                    <a:pt x="168" y="846"/>
                    <a:pt x="80" y="939"/>
                  </a:cubicBezTo>
                  <a:cubicBezTo>
                    <a:pt x="54" y="966"/>
                    <a:pt x="32" y="1004"/>
                    <a:pt x="23" y="1040"/>
                  </a:cubicBezTo>
                  <a:cubicBezTo>
                    <a:pt x="3" y="1119"/>
                    <a:pt x="42" y="1193"/>
                    <a:pt x="112" y="1230"/>
                  </a:cubicBezTo>
                  <a:cubicBezTo>
                    <a:pt x="180" y="1266"/>
                    <a:pt x="262" y="1255"/>
                    <a:pt x="320" y="1198"/>
                  </a:cubicBezTo>
                  <a:cubicBezTo>
                    <a:pt x="414" y="1107"/>
                    <a:pt x="506" y="1013"/>
                    <a:pt x="599" y="920"/>
                  </a:cubicBezTo>
                  <a:cubicBezTo>
                    <a:pt x="610" y="909"/>
                    <a:pt x="622" y="899"/>
                    <a:pt x="635" y="886"/>
                  </a:cubicBezTo>
                  <a:cubicBezTo>
                    <a:pt x="739" y="990"/>
                    <a:pt x="839" y="1091"/>
                    <a:pt x="939" y="1191"/>
                  </a:cubicBezTo>
                  <a:cubicBezTo>
                    <a:pt x="1016" y="1267"/>
                    <a:pt x="1125" y="1270"/>
                    <a:pt x="1197" y="1200"/>
                  </a:cubicBezTo>
                  <a:cubicBezTo>
                    <a:pt x="1270" y="1129"/>
                    <a:pt x="1267" y="1018"/>
                    <a:pt x="1189" y="939"/>
                  </a:cubicBezTo>
                  <a:cubicBezTo>
                    <a:pt x="1099" y="848"/>
                    <a:pt x="1007" y="757"/>
                    <a:pt x="917" y="666"/>
                  </a:cubicBezTo>
                  <a:cubicBezTo>
                    <a:pt x="907" y="656"/>
                    <a:pt x="897" y="645"/>
                    <a:pt x="886" y="633"/>
                  </a:cubicBezTo>
                  <a:cubicBezTo>
                    <a:pt x="990" y="529"/>
                    <a:pt x="1092" y="429"/>
                    <a:pt x="1192" y="3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9" name="Freeform 10"/>
          <p:cNvSpPr>
            <a:spLocks noEditPoints="1"/>
          </p:cNvSpPr>
          <p:nvPr/>
        </p:nvSpPr>
        <p:spPr bwMode="auto">
          <a:xfrm>
            <a:off x="9286613" y="5830227"/>
            <a:ext cx="466990" cy="468316"/>
          </a:xfrm>
          <a:custGeom>
            <a:avLst/>
            <a:gdLst>
              <a:gd name="T0" fmla="*/ 1475 w 3277"/>
              <a:gd name="T1" fmla="*/ 2514 h 3277"/>
              <a:gd name="T2" fmla="*/ 1367 w 3277"/>
              <a:gd name="T3" fmla="*/ 2469 h 3277"/>
              <a:gd name="T4" fmla="*/ 734 w 3277"/>
              <a:gd name="T5" fmla="*/ 1836 h 3277"/>
              <a:gd name="T6" fmla="*/ 734 w 3277"/>
              <a:gd name="T7" fmla="*/ 1619 h 3277"/>
              <a:gd name="T8" fmla="*/ 952 w 3277"/>
              <a:gd name="T9" fmla="*/ 1619 h 3277"/>
              <a:gd name="T10" fmla="*/ 1475 w 3277"/>
              <a:gd name="T11" fmla="*/ 2143 h 3277"/>
              <a:gd name="T12" fmla="*/ 2813 w 3277"/>
              <a:gd name="T13" fmla="*/ 805 h 3277"/>
              <a:gd name="T14" fmla="*/ 3030 w 3277"/>
              <a:gd name="T15" fmla="*/ 805 h 3277"/>
              <a:gd name="T16" fmla="*/ 3030 w 3277"/>
              <a:gd name="T17" fmla="*/ 1022 h 3277"/>
              <a:gd name="T18" fmla="*/ 1584 w 3277"/>
              <a:gd name="T19" fmla="*/ 2469 h 3277"/>
              <a:gd name="T20" fmla="*/ 1475 w 3277"/>
              <a:gd name="T21" fmla="*/ 2514 h 3277"/>
              <a:gd name="T22" fmla="*/ 1475 w 3277"/>
              <a:gd name="T23" fmla="*/ 2514 h 3277"/>
              <a:gd name="T24" fmla="*/ 1638 w 3277"/>
              <a:gd name="T25" fmla="*/ 3277 h 3277"/>
              <a:gd name="T26" fmla="*/ 0 w 3277"/>
              <a:gd name="T27" fmla="*/ 1638 h 3277"/>
              <a:gd name="T28" fmla="*/ 1638 w 3277"/>
              <a:gd name="T29" fmla="*/ 0 h 3277"/>
              <a:gd name="T30" fmla="*/ 2540 w 3277"/>
              <a:gd name="T31" fmla="*/ 270 h 3277"/>
              <a:gd name="T32" fmla="*/ 2574 w 3277"/>
              <a:gd name="T33" fmla="*/ 433 h 3277"/>
              <a:gd name="T34" fmla="*/ 2411 w 3277"/>
              <a:gd name="T35" fmla="*/ 466 h 3277"/>
              <a:gd name="T36" fmla="*/ 1638 w 3277"/>
              <a:gd name="T37" fmla="*/ 234 h 3277"/>
              <a:gd name="T38" fmla="*/ 234 w 3277"/>
              <a:gd name="T39" fmla="*/ 1638 h 3277"/>
              <a:gd name="T40" fmla="*/ 1638 w 3277"/>
              <a:gd name="T41" fmla="*/ 3043 h 3277"/>
              <a:gd name="T42" fmla="*/ 3043 w 3277"/>
              <a:gd name="T43" fmla="*/ 1638 h 3277"/>
              <a:gd name="T44" fmla="*/ 3035 w 3277"/>
              <a:gd name="T45" fmla="*/ 1492 h 3277"/>
              <a:gd name="T46" fmla="*/ 3140 w 3277"/>
              <a:gd name="T47" fmla="*/ 1364 h 3277"/>
              <a:gd name="T48" fmla="*/ 3268 w 3277"/>
              <a:gd name="T49" fmla="*/ 1468 h 3277"/>
              <a:gd name="T50" fmla="*/ 3277 w 3277"/>
              <a:gd name="T51" fmla="*/ 1638 h 3277"/>
              <a:gd name="T52" fmla="*/ 1638 w 3277"/>
              <a:gd name="T53" fmla="*/ 3277 h 3277"/>
              <a:gd name="T54" fmla="*/ 1638 w 3277"/>
              <a:gd name="T55" fmla="*/ 3277 h 3277"/>
              <a:gd name="T56" fmla="*/ 1638 w 3277"/>
              <a:gd name="T57" fmla="*/ 3277 h 3277"/>
              <a:gd name="T58" fmla="*/ 1638 w 3277"/>
              <a:gd name="T59" fmla="*/ 3277 h 3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77" h="3277">
                <a:moveTo>
                  <a:pt x="1475" y="2514"/>
                </a:moveTo>
                <a:cubicBezTo>
                  <a:pt x="1436" y="2514"/>
                  <a:pt x="1397" y="2499"/>
                  <a:pt x="1367" y="2469"/>
                </a:cubicBezTo>
                <a:cubicBezTo>
                  <a:pt x="734" y="1836"/>
                  <a:pt x="734" y="1836"/>
                  <a:pt x="734" y="1836"/>
                </a:cubicBezTo>
                <a:cubicBezTo>
                  <a:pt x="674" y="1776"/>
                  <a:pt x="674" y="1679"/>
                  <a:pt x="734" y="1619"/>
                </a:cubicBezTo>
                <a:cubicBezTo>
                  <a:pt x="794" y="1559"/>
                  <a:pt x="892" y="1559"/>
                  <a:pt x="952" y="1619"/>
                </a:cubicBezTo>
                <a:cubicBezTo>
                  <a:pt x="1475" y="2143"/>
                  <a:pt x="1475" y="2143"/>
                  <a:pt x="1475" y="2143"/>
                </a:cubicBezTo>
                <a:cubicBezTo>
                  <a:pt x="2813" y="805"/>
                  <a:pt x="2813" y="805"/>
                  <a:pt x="2813" y="805"/>
                </a:cubicBezTo>
                <a:cubicBezTo>
                  <a:pt x="2873" y="745"/>
                  <a:pt x="2970" y="745"/>
                  <a:pt x="3030" y="805"/>
                </a:cubicBezTo>
                <a:cubicBezTo>
                  <a:pt x="3090" y="865"/>
                  <a:pt x="3090" y="962"/>
                  <a:pt x="3030" y="1022"/>
                </a:cubicBezTo>
                <a:cubicBezTo>
                  <a:pt x="1584" y="2469"/>
                  <a:pt x="1584" y="2469"/>
                  <a:pt x="1584" y="2469"/>
                </a:cubicBezTo>
                <a:cubicBezTo>
                  <a:pt x="1554" y="2499"/>
                  <a:pt x="1514" y="2514"/>
                  <a:pt x="1475" y="2514"/>
                </a:cubicBezTo>
                <a:cubicBezTo>
                  <a:pt x="1475" y="2514"/>
                  <a:pt x="1475" y="2514"/>
                  <a:pt x="1475" y="2514"/>
                </a:cubicBezTo>
                <a:moveTo>
                  <a:pt x="1638" y="3277"/>
                </a:moveTo>
                <a:cubicBezTo>
                  <a:pt x="735" y="3277"/>
                  <a:pt x="0" y="2542"/>
                  <a:pt x="0" y="1638"/>
                </a:cubicBezTo>
                <a:cubicBezTo>
                  <a:pt x="0" y="735"/>
                  <a:pt x="735" y="0"/>
                  <a:pt x="1638" y="0"/>
                </a:cubicBezTo>
                <a:cubicBezTo>
                  <a:pt x="1961" y="0"/>
                  <a:pt x="2273" y="94"/>
                  <a:pt x="2540" y="270"/>
                </a:cubicBezTo>
                <a:cubicBezTo>
                  <a:pt x="2594" y="306"/>
                  <a:pt x="2609" y="379"/>
                  <a:pt x="2574" y="433"/>
                </a:cubicBezTo>
                <a:cubicBezTo>
                  <a:pt x="2538" y="486"/>
                  <a:pt x="2465" y="501"/>
                  <a:pt x="2411" y="466"/>
                </a:cubicBezTo>
                <a:cubicBezTo>
                  <a:pt x="2182" y="314"/>
                  <a:pt x="1915" y="234"/>
                  <a:pt x="1638" y="234"/>
                </a:cubicBezTo>
                <a:cubicBezTo>
                  <a:pt x="864" y="234"/>
                  <a:pt x="234" y="864"/>
                  <a:pt x="234" y="1638"/>
                </a:cubicBezTo>
                <a:cubicBezTo>
                  <a:pt x="234" y="2413"/>
                  <a:pt x="864" y="3043"/>
                  <a:pt x="1638" y="3043"/>
                </a:cubicBezTo>
                <a:cubicBezTo>
                  <a:pt x="2413" y="3043"/>
                  <a:pt x="3043" y="2413"/>
                  <a:pt x="3043" y="1638"/>
                </a:cubicBezTo>
                <a:cubicBezTo>
                  <a:pt x="3043" y="1590"/>
                  <a:pt x="3040" y="1540"/>
                  <a:pt x="3035" y="1492"/>
                </a:cubicBezTo>
                <a:cubicBezTo>
                  <a:pt x="3029" y="1428"/>
                  <a:pt x="3075" y="1370"/>
                  <a:pt x="3140" y="1364"/>
                </a:cubicBezTo>
                <a:cubicBezTo>
                  <a:pt x="3204" y="1357"/>
                  <a:pt x="3261" y="1404"/>
                  <a:pt x="3268" y="1468"/>
                </a:cubicBezTo>
                <a:cubicBezTo>
                  <a:pt x="3274" y="1524"/>
                  <a:pt x="3277" y="1581"/>
                  <a:pt x="3277" y="1638"/>
                </a:cubicBezTo>
                <a:cubicBezTo>
                  <a:pt x="3277" y="2542"/>
                  <a:pt x="2542" y="3277"/>
                  <a:pt x="1638" y="3277"/>
                </a:cubicBezTo>
                <a:cubicBezTo>
                  <a:pt x="1638" y="3277"/>
                  <a:pt x="1638" y="3277"/>
                  <a:pt x="1638" y="3277"/>
                </a:cubicBezTo>
                <a:moveTo>
                  <a:pt x="1638" y="3277"/>
                </a:moveTo>
                <a:cubicBezTo>
                  <a:pt x="1638" y="3277"/>
                  <a:pt x="1638" y="3277"/>
                  <a:pt x="1638" y="327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Tree>
    <p:custDataLst>
      <p:tags r:id="rId1"/>
    </p:custDataLst>
    <p:extLst>
      <p:ext uri="{BB962C8B-B14F-4D97-AF65-F5344CB8AC3E}">
        <p14:creationId xmlns:p14="http://schemas.microsoft.com/office/powerpoint/2010/main" val="4185653505"/>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p:cTn id="7" dur="500" fill="hold"/>
                                        <p:tgtEl>
                                          <p:spTgt spid="93"/>
                                        </p:tgtEl>
                                        <p:attrNameLst>
                                          <p:attrName>ppt_w</p:attrName>
                                        </p:attrNameLst>
                                      </p:cBhvr>
                                      <p:tavLst>
                                        <p:tav tm="0">
                                          <p:val>
                                            <p:fltVal val="0"/>
                                          </p:val>
                                        </p:tav>
                                        <p:tav tm="100000">
                                          <p:val>
                                            <p:strVal val="#ppt_w"/>
                                          </p:val>
                                        </p:tav>
                                      </p:tavLst>
                                    </p:anim>
                                    <p:anim calcmode="lin" valueType="num">
                                      <p:cBhvr>
                                        <p:cTn id="8" dur="500" fill="hold"/>
                                        <p:tgtEl>
                                          <p:spTgt spid="93"/>
                                        </p:tgtEl>
                                        <p:attrNameLst>
                                          <p:attrName>ppt_h</p:attrName>
                                        </p:attrNameLst>
                                      </p:cBhvr>
                                      <p:tavLst>
                                        <p:tav tm="0">
                                          <p:val>
                                            <p:fltVal val="0"/>
                                          </p:val>
                                        </p:tav>
                                        <p:tav tm="100000">
                                          <p:val>
                                            <p:strVal val="#ppt_h"/>
                                          </p:val>
                                        </p:tav>
                                      </p:tavLst>
                                    </p:anim>
                                    <p:animEffect transition="in" filter="fade">
                                      <p:cBhvr>
                                        <p:cTn id="9" dur="500"/>
                                        <p:tgtEl>
                                          <p:spTgt spid="93"/>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32"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strVal val="4*#ppt_w"/>
                                          </p:val>
                                        </p:tav>
                                        <p:tav tm="100000">
                                          <p:val>
                                            <p:strVal val="#ppt_w"/>
                                          </p:val>
                                        </p:tav>
                                      </p:tavLst>
                                    </p:anim>
                                    <p:anim calcmode="lin" valueType="num">
                                      <p:cBhvr>
                                        <p:cTn id="19"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32" fill="hold" nodeType="clickEffect">
                                  <p:stCondLst>
                                    <p:cond delay="0"/>
                                  </p:stCondLst>
                                  <p:childTnLst>
                                    <p:set>
                                      <p:cBhvr>
                                        <p:cTn id="23" dur="1" fill="hold">
                                          <p:stCondLst>
                                            <p:cond delay="0"/>
                                          </p:stCondLst>
                                        </p:cTn>
                                        <p:tgtEl>
                                          <p:spTgt spid="105"/>
                                        </p:tgtEl>
                                        <p:attrNameLst>
                                          <p:attrName>style.visibility</p:attrName>
                                        </p:attrNameLst>
                                      </p:cBhvr>
                                      <p:to>
                                        <p:strVal val="visible"/>
                                      </p:to>
                                    </p:set>
                                    <p:anim calcmode="lin" valueType="num">
                                      <p:cBhvr>
                                        <p:cTn id="24" dur="500" fill="hold"/>
                                        <p:tgtEl>
                                          <p:spTgt spid="105"/>
                                        </p:tgtEl>
                                        <p:attrNameLst>
                                          <p:attrName>ppt_w</p:attrName>
                                        </p:attrNameLst>
                                      </p:cBhvr>
                                      <p:tavLst>
                                        <p:tav tm="0">
                                          <p:val>
                                            <p:strVal val="4*#ppt_w"/>
                                          </p:val>
                                        </p:tav>
                                        <p:tav tm="100000">
                                          <p:val>
                                            <p:strVal val="#ppt_w"/>
                                          </p:val>
                                        </p:tav>
                                      </p:tavLst>
                                    </p:anim>
                                    <p:anim calcmode="lin" valueType="num">
                                      <p:cBhvr>
                                        <p:cTn id="25" dur="500" fill="hold"/>
                                        <p:tgtEl>
                                          <p:spTgt spid="105"/>
                                        </p:tgtEl>
                                        <p:attrNameLst>
                                          <p:attrName>ppt_h</p:attrName>
                                        </p:attrNameLst>
                                      </p:cBhvr>
                                      <p:tavLst>
                                        <p:tav tm="0">
                                          <p:val>
                                            <p:strVal val="4*#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32" fill="hold" grpId="0" nodeType="clickEffect">
                                  <p:stCondLst>
                                    <p:cond delay="0"/>
                                  </p:stCondLst>
                                  <p:childTnLst>
                                    <p:set>
                                      <p:cBhvr>
                                        <p:cTn id="29" dur="1" fill="hold">
                                          <p:stCondLst>
                                            <p:cond delay="0"/>
                                          </p:stCondLst>
                                        </p:cTn>
                                        <p:tgtEl>
                                          <p:spTgt spid="59"/>
                                        </p:tgtEl>
                                        <p:attrNameLst>
                                          <p:attrName>style.visibility</p:attrName>
                                        </p:attrNameLst>
                                      </p:cBhvr>
                                      <p:to>
                                        <p:strVal val="visible"/>
                                      </p:to>
                                    </p:set>
                                    <p:anim calcmode="lin" valueType="num">
                                      <p:cBhvr>
                                        <p:cTn id="30" dur="500" fill="hold"/>
                                        <p:tgtEl>
                                          <p:spTgt spid="59"/>
                                        </p:tgtEl>
                                        <p:attrNameLst>
                                          <p:attrName>ppt_w</p:attrName>
                                        </p:attrNameLst>
                                      </p:cBhvr>
                                      <p:tavLst>
                                        <p:tav tm="0">
                                          <p:val>
                                            <p:strVal val="4*#ppt_w"/>
                                          </p:val>
                                        </p:tav>
                                        <p:tav tm="100000">
                                          <p:val>
                                            <p:strVal val="#ppt_w"/>
                                          </p:val>
                                        </p:tav>
                                      </p:tavLst>
                                    </p:anim>
                                    <p:anim calcmode="lin" valueType="num">
                                      <p:cBhvr>
                                        <p:cTn id="31" dur="500" fill="hold"/>
                                        <p:tgtEl>
                                          <p:spTgt spid="5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贰</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1620957"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主要做法</a:t>
            </a:r>
          </a:p>
        </p:txBody>
      </p:sp>
      <p:grpSp>
        <p:nvGrpSpPr>
          <p:cNvPr id="19" name="组合 18"/>
          <p:cNvGrpSpPr/>
          <p:nvPr/>
        </p:nvGrpSpPr>
        <p:grpSpPr>
          <a:xfrm>
            <a:off x="1264280" y="1224955"/>
            <a:ext cx="1970864" cy="568597"/>
            <a:chOff x="7524499" y="2953930"/>
            <a:chExt cx="3129613" cy="902898"/>
          </a:xfrm>
        </p:grpSpPr>
        <p:grpSp>
          <p:nvGrpSpPr>
            <p:cNvPr id="20" name="组合 19"/>
            <p:cNvGrpSpPr/>
            <p:nvPr/>
          </p:nvGrpSpPr>
          <p:grpSpPr>
            <a:xfrm>
              <a:off x="7562867" y="2953930"/>
              <a:ext cx="3091245" cy="902898"/>
              <a:chOff x="7433188" y="2551594"/>
              <a:chExt cx="3091245" cy="902898"/>
            </a:xfrm>
          </p:grpSpPr>
          <p:sp>
            <p:nvSpPr>
              <p:cNvPr id="22"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圆角矩形 4"/>
              <p:cNvSpPr/>
              <p:nvPr/>
            </p:nvSpPr>
            <p:spPr>
              <a:xfrm>
                <a:off x="7444697" y="2631007"/>
                <a:ext cx="3022508" cy="566176"/>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4" name="椭圆 23"/>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5" name="椭圆 24"/>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6" name="图片 25"/>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21" name="文本框 20"/>
            <p:cNvSpPr txBox="1"/>
            <p:nvPr/>
          </p:nvSpPr>
          <p:spPr>
            <a:xfrm>
              <a:off x="7524499" y="3140037"/>
              <a:ext cx="2859074" cy="586477"/>
            </a:xfrm>
            <a:prstGeom prst="rect">
              <a:avLst/>
            </a:prstGeom>
            <a:noFill/>
          </p:spPr>
          <p:txBody>
            <a:bodyPr wrap="none" rtlCol="0">
              <a:spAutoFit/>
            </a:bodyPr>
            <a:lstStyle/>
            <a:p>
              <a:pPr lvl="0"/>
              <a:r>
                <a:rPr lang="zh-CN" altLang="en-US" b="1" kern="0" dirty="0">
                  <a:solidFill>
                    <a:schemeClr val="bg1"/>
                  </a:solidFill>
                  <a:latin typeface="微软雅黑" panose="020B0503020204020204" pitchFamily="34" charset="-122"/>
                </a:rPr>
                <a:t>（三）制定对策</a:t>
              </a:r>
            </a:p>
          </p:txBody>
        </p:sp>
      </p:grpSp>
      <p:sp>
        <p:nvSpPr>
          <p:cNvPr id="2" name="矩形 1"/>
          <p:cNvSpPr/>
          <p:nvPr/>
        </p:nvSpPr>
        <p:spPr>
          <a:xfrm>
            <a:off x="3761117" y="1899767"/>
            <a:ext cx="5391219" cy="369332"/>
          </a:xfrm>
          <a:prstGeom prst="rect">
            <a:avLst/>
          </a:prstGeom>
        </p:spPr>
        <p:txBody>
          <a:bodyPr wrap="none">
            <a:spAutoFit/>
          </a:bodyPr>
          <a:lstStyle/>
          <a:p>
            <a:r>
              <a:rPr lang="zh-CN" altLang="en-US" dirty="0"/>
              <a:t>针对方案三，小组绘制了对策实施表，如表所示：</a:t>
            </a:r>
          </a:p>
        </p:txBody>
      </p:sp>
      <p:graphicFrame>
        <p:nvGraphicFramePr>
          <p:cNvPr id="11" name="表格 10"/>
          <p:cNvGraphicFramePr>
            <a:graphicFrameLocks noGrp="1"/>
          </p:cNvGraphicFramePr>
          <p:nvPr>
            <p:extLst>
              <p:ext uri="{D42A27DB-BD31-4B8C-83A1-F6EECF244321}">
                <p14:modId xmlns:p14="http://schemas.microsoft.com/office/powerpoint/2010/main" val="2846634809"/>
              </p:ext>
            </p:extLst>
          </p:nvPr>
        </p:nvGraphicFramePr>
        <p:xfrm>
          <a:off x="1295690" y="2319433"/>
          <a:ext cx="10071397" cy="3876338"/>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1438771">
                  <a:extLst>
                    <a:ext uri="{9D8B030D-6E8A-4147-A177-3AD203B41FA5}">
                      <a16:colId xmlns:a16="http://schemas.microsoft.com/office/drawing/2014/main" val="1804860403"/>
                    </a:ext>
                  </a:extLst>
                </a:gridCol>
                <a:gridCol w="1438771">
                  <a:extLst>
                    <a:ext uri="{9D8B030D-6E8A-4147-A177-3AD203B41FA5}">
                      <a16:colId xmlns:a16="http://schemas.microsoft.com/office/drawing/2014/main" val="1352124644"/>
                    </a:ext>
                  </a:extLst>
                </a:gridCol>
                <a:gridCol w="1438771">
                  <a:extLst>
                    <a:ext uri="{9D8B030D-6E8A-4147-A177-3AD203B41FA5}">
                      <a16:colId xmlns:a16="http://schemas.microsoft.com/office/drawing/2014/main" val="2743518420"/>
                    </a:ext>
                  </a:extLst>
                </a:gridCol>
                <a:gridCol w="1438771">
                  <a:extLst>
                    <a:ext uri="{9D8B030D-6E8A-4147-A177-3AD203B41FA5}">
                      <a16:colId xmlns:a16="http://schemas.microsoft.com/office/drawing/2014/main" val="541532473"/>
                    </a:ext>
                  </a:extLst>
                </a:gridCol>
                <a:gridCol w="1438771">
                  <a:extLst>
                    <a:ext uri="{9D8B030D-6E8A-4147-A177-3AD203B41FA5}">
                      <a16:colId xmlns:a16="http://schemas.microsoft.com/office/drawing/2014/main" val="2617368281"/>
                    </a:ext>
                  </a:extLst>
                </a:gridCol>
                <a:gridCol w="1438771">
                  <a:extLst>
                    <a:ext uri="{9D8B030D-6E8A-4147-A177-3AD203B41FA5}">
                      <a16:colId xmlns:a16="http://schemas.microsoft.com/office/drawing/2014/main" val="1150860006"/>
                    </a:ext>
                  </a:extLst>
                </a:gridCol>
                <a:gridCol w="1438771">
                  <a:extLst>
                    <a:ext uri="{9D8B030D-6E8A-4147-A177-3AD203B41FA5}">
                      <a16:colId xmlns:a16="http://schemas.microsoft.com/office/drawing/2014/main" val="1370468177"/>
                    </a:ext>
                  </a:extLst>
                </a:gridCol>
              </a:tblGrid>
              <a:tr h="353904">
                <a:tc>
                  <a:txBody>
                    <a:bodyPr/>
                    <a:lstStyle/>
                    <a:p>
                      <a:pPr algn="ctr"/>
                      <a:r>
                        <a:rPr lang="zh-CN" altLang="en-US" dirty="0"/>
                        <a:t>课题</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816F"/>
                    </a:solidFill>
                  </a:tcPr>
                </a:tc>
                <a:tc>
                  <a:txBody>
                    <a:bodyPr/>
                    <a:lstStyle/>
                    <a:p>
                      <a:pPr algn="ctr"/>
                      <a:r>
                        <a:rPr lang="zh-CN" altLang="en-US" dirty="0"/>
                        <a:t>要因项目</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816F"/>
                    </a:solidFill>
                  </a:tcPr>
                </a:tc>
                <a:tc>
                  <a:txBody>
                    <a:bodyPr/>
                    <a:lstStyle/>
                    <a:p>
                      <a:pPr algn="ctr"/>
                      <a:r>
                        <a:rPr lang="zh-CN" altLang="en-US" dirty="0"/>
                        <a:t>对策</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816F"/>
                    </a:solidFill>
                  </a:tcPr>
                </a:tc>
                <a:tc>
                  <a:txBody>
                    <a:bodyPr/>
                    <a:lstStyle/>
                    <a:p>
                      <a:pPr algn="ctr"/>
                      <a:r>
                        <a:rPr lang="zh-CN" altLang="en-US" dirty="0"/>
                        <a:t>目标</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816F"/>
                    </a:solidFill>
                  </a:tcPr>
                </a:tc>
                <a:tc>
                  <a:txBody>
                    <a:bodyPr/>
                    <a:lstStyle/>
                    <a:p>
                      <a:pPr algn="ctr"/>
                      <a:r>
                        <a:rPr lang="zh-CN" altLang="en-US" dirty="0"/>
                        <a:t>措施</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816F"/>
                    </a:solidFill>
                  </a:tcPr>
                </a:tc>
                <a:tc>
                  <a:txBody>
                    <a:bodyPr/>
                    <a:lstStyle/>
                    <a:p>
                      <a:pPr algn="ctr"/>
                      <a:r>
                        <a:rPr lang="zh-CN" altLang="en-US" dirty="0"/>
                        <a:t>安装地点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816F"/>
                    </a:solidFill>
                  </a:tcPr>
                </a:tc>
                <a:tc>
                  <a:txBody>
                    <a:bodyPr/>
                    <a:lstStyle/>
                    <a:p>
                      <a:pPr algn="ctr"/>
                      <a:r>
                        <a:rPr lang="zh-CN" altLang="en-US" dirty="0"/>
                        <a:t>时间</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816F"/>
                    </a:solidFill>
                  </a:tcPr>
                </a:tc>
                <a:extLst>
                  <a:ext uri="{0D108BD9-81ED-4DB2-BD59-A6C34878D82A}">
                    <a16:rowId xmlns:a16="http://schemas.microsoft.com/office/drawing/2014/main" val="860314663"/>
                  </a:ext>
                </a:extLst>
              </a:tr>
              <a:tr h="3510578">
                <a:tc>
                  <a:txBody>
                    <a:bodyPr/>
                    <a:lstStyle/>
                    <a:p>
                      <a:pPr algn="ctr"/>
                      <a:r>
                        <a:rPr lang="zh-CN" altLang="en-US" dirty="0">
                          <a:solidFill>
                            <a:schemeClr val="bg1"/>
                          </a:solidFill>
                        </a:rPr>
                        <a:t>单击此处单击此处添加合适的描述描述添加单击此处添加合适的描述描述添加单击此处单击</a:t>
                      </a:r>
                    </a:p>
                    <a:p>
                      <a:pPr algn="ctr"/>
                      <a:endParaRPr lang="zh-CN" altLang="en-US"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49A86"/>
                    </a:solidFill>
                  </a:tcPr>
                </a:tc>
                <a:tc>
                  <a:txBody>
                    <a:bodyPr/>
                    <a:lstStyle/>
                    <a:p>
                      <a:pPr algn="ctr"/>
                      <a:r>
                        <a:rPr lang="zh-CN" altLang="en-US" dirty="0">
                          <a:solidFill>
                            <a:schemeClr val="bg1"/>
                          </a:solidFill>
                        </a:rPr>
                        <a:t>用户前期负荷较小，而</a:t>
                      </a:r>
                      <a:r>
                        <a:rPr lang="en-US" altLang="zh-CN" dirty="0">
                          <a:solidFill>
                            <a:schemeClr val="bg1"/>
                          </a:solidFill>
                        </a:rPr>
                        <a:t>CT</a:t>
                      </a:r>
                      <a:r>
                        <a:rPr lang="zh-CN" altLang="en-US" dirty="0">
                          <a:solidFill>
                            <a:schemeClr val="bg1"/>
                          </a:solidFill>
                        </a:rPr>
                        <a:t>变比按照用户报装设置</a:t>
                      </a:r>
                    </a:p>
                    <a:p>
                      <a:pPr algn="ctr"/>
                      <a:endParaRPr lang="zh-CN" altLang="en-US"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49A86"/>
                    </a:solidFill>
                  </a:tcPr>
                </a:tc>
                <a:tc>
                  <a:txBody>
                    <a:bodyPr/>
                    <a:lstStyle/>
                    <a:p>
                      <a:pPr algn="ctr"/>
                      <a:r>
                        <a:rPr lang="zh-CN" altLang="en-US" dirty="0">
                          <a:solidFill>
                            <a:schemeClr val="bg1"/>
                          </a:solidFill>
                        </a:rPr>
                        <a:t>单击此处单击此处添加合适的描述描述添加单击此处添加合适的</a:t>
                      </a:r>
                    </a:p>
                    <a:p>
                      <a:pPr algn="ctr"/>
                      <a:endParaRPr lang="zh-CN" altLang="en-US"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49A86"/>
                    </a:solidFill>
                  </a:tcPr>
                </a:tc>
                <a:tc>
                  <a:txBody>
                    <a:bodyPr/>
                    <a:lstStyle/>
                    <a:p>
                      <a:pPr algn="ctr"/>
                      <a:r>
                        <a:rPr lang="zh-CN" altLang="en-US" dirty="0">
                          <a:solidFill>
                            <a:schemeClr val="bg1"/>
                          </a:solidFill>
                        </a:rPr>
                        <a:t>通过在电流互感器二次侧端子上安装相应设备，使电能表电流值在</a:t>
                      </a:r>
                      <a:r>
                        <a:rPr lang="en-US" altLang="zh-CN" dirty="0">
                          <a:solidFill>
                            <a:schemeClr val="bg1"/>
                          </a:solidFill>
                        </a:rPr>
                        <a:t>1.5</a:t>
                      </a:r>
                      <a:r>
                        <a:rPr lang="zh-CN" altLang="en-US" dirty="0">
                          <a:solidFill>
                            <a:schemeClr val="bg1"/>
                          </a:solidFill>
                        </a:rPr>
                        <a:t>～</a:t>
                      </a:r>
                      <a:r>
                        <a:rPr lang="en-US" altLang="zh-CN" dirty="0">
                          <a:solidFill>
                            <a:schemeClr val="bg1"/>
                          </a:solidFill>
                        </a:rPr>
                        <a:t>5A</a:t>
                      </a:r>
                      <a:r>
                        <a:rPr lang="zh-CN" altLang="en-US" dirty="0">
                          <a:solidFill>
                            <a:schemeClr val="bg1"/>
                          </a:solidFill>
                        </a:rPr>
                        <a:t>间。</a:t>
                      </a:r>
                    </a:p>
                    <a:p>
                      <a:pPr algn="ctr"/>
                      <a:endParaRPr lang="zh-CN" altLang="en-US"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49A86"/>
                    </a:solidFill>
                  </a:tcPr>
                </a:tc>
                <a:tc>
                  <a:txBody>
                    <a:bodyPr/>
                    <a:lstStyle/>
                    <a:p>
                      <a:pPr algn="ctr"/>
                      <a:r>
                        <a:rPr lang="zh-CN" altLang="en-US" dirty="0">
                          <a:solidFill>
                            <a:schemeClr val="bg1"/>
                          </a:solidFill>
                        </a:rPr>
                        <a:t>单击此处单击此处添加合适的描述描述添加单击此处添加合适的</a:t>
                      </a:r>
                    </a:p>
                    <a:p>
                      <a:pPr algn="ctr"/>
                      <a:endParaRPr lang="zh-CN" altLang="en-US"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49A86"/>
                    </a:solidFill>
                  </a:tcPr>
                </a:tc>
                <a:tc>
                  <a:txBody>
                    <a:bodyPr/>
                    <a:lstStyle/>
                    <a:p>
                      <a:pPr algn="ctr"/>
                      <a:endParaRPr lang="zh-CN" altLang="en-US"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49A86"/>
                    </a:solidFill>
                  </a:tcPr>
                </a:tc>
                <a:tc>
                  <a:txBody>
                    <a:bodyPr/>
                    <a:lstStyle/>
                    <a:p>
                      <a:pPr algn="ctr"/>
                      <a:r>
                        <a:rPr lang="en-US" altLang="zh-CN" dirty="0">
                          <a:solidFill>
                            <a:schemeClr val="bg1"/>
                          </a:solidFill>
                        </a:rPr>
                        <a:t>16/3/20</a:t>
                      </a:r>
                    </a:p>
                    <a:p>
                      <a:pPr algn="ctr"/>
                      <a:endParaRPr lang="zh-CN" altLang="en-US"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49A86"/>
                    </a:solidFill>
                  </a:tcPr>
                </a:tc>
                <a:extLst>
                  <a:ext uri="{0D108BD9-81ED-4DB2-BD59-A6C34878D82A}">
                    <a16:rowId xmlns:a16="http://schemas.microsoft.com/office/drawing/2014/main" val="2412360367"/>
                  </a:ext>
                </a:extLst>
              </a:tr>
            </a:tbl>
          </a:graphicData>
        </a:graphic>
      </p:graphicFrame>
    </p:spTree>
    <p:custDataLst>
      <p:tags r:id="rId1"/>
    </p:custDataLst>
    <p:extLst>
      <p:ext uri="{BB962C8B-B14F-4D97-AF65-F5344CB8AC3E}">
        <p14:creationId xmlns:p14="http://schemas.microsoft.com/office/powerpoint/2010/main" val="3288151201"/>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550"/>
                            </p:stCondLst>
                            <p:childTnLst>
                              <p:par>
                                <p:cTn id="10" presetID="37"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900" decel="100000" fill="hold"/>
                                        <p:tgtEl>
                                          <p:spTgt spid="1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贰</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1620957"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主要做法</a:t>
            </a:r>
          </a:p>
        </p:txBody>
      </p:sp>
      <p:grpSp>
        <p:nvGrpSpPr>
          <p:cNvPr id="19" name="组合 18"/>
          <p:cNvGrpSpPr/>
          <p:nvPr/>
        </p:nvGrpSpPr>
        <p:grpSpPr>
          <a:xfrm>
            <a:off x="1264280" y="1224955"/>
            <a:ext cx="1970864" cy="568597"/>
            <a:chOff x="7524499" y="2953930"/>
            <a:chExt cx="3129613" cy="902898"/>
          </a:xfrm>
        </p:grpSpPr>
        <p:grpSp>
          <p:nvGrpSpPr>
            <p:cNvPr id="20" name="组合 19"/>
            <p:cNvGrpSpPr/>
            <p:nvPr/>
          </p:nvGrpSpPr>
          <p:grpSpPr>
            <a:xfrm>
              <a:off x="7562867" y="2953930"/>
              <a:ext cx="3091245" cy="902898"/>
              <a:chOff x="7433188" y="2551594"/>
              <a:chExt cx="3091245" cy="902898"/>
            </a:xfrm>
          </p:grpSpPr>
          <p:sp>
            <p:nvSpPr>
              <p:cNvPr id="22"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圆角矩形 4"/>
              <p:cNvSpPr/>
              <p:nvPr/>
            </p:nvSpPr>
            <p:spPr>
              <a:xfrm>
                <a:off x="7444697" y="2631007"/>
                <a:ext cx="3022508" cy="566176"/>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4" name="椭圆 23"/>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5" name="椭圆 24"/>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6" name="图片 25"/>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21" name="文本框 20"/>
            <p:cNvSpPr txBox="1"/>
            <p:nvPr/>
          </p:nvSpPr>
          <p:spPr>
            <a:xfrm>
              <a:off x="7524499" y="3140037"/>
              <a:ext cx="2859074" cy="586477"/>
            </a:xfrm>
            <a:prstGeom prst="rect">
              <a:avLst/>
            </a:prstGeom>
            <a:noFill/>
          </p:spPr>
          <p:txBody>
            <a:bodyPr wrap="none" rtlCol="0">
              <a:spAutoFit/>
            </a:bodyPr>
            <a:lstStyle/>
            <a:p>
              <a:pPr lvl="0"/>
              <a:r>
                <a:rPr lang="zh-CN" altLang="en-US" b="1" kern="0" dirty="0">
                  <a:solidFill>
                    <a:schemeClr val="bg1"/>
                  </a:solidFill>
                  <a:latin typeface="微软雅黑" panose="020B0503020204020204" pitchFamily="34" charset="-122"/>
                </a:rPr>
                <a:t>（四）对策实施</a:t>
              </a:r>
            </a:p>
          </p:txBody>
        </p:sp>
      </p:grpSp>
      <p:sp>
        <p:nvSpPr>
          <p:cNvPr id="3" name="矩形 2"/>
          <p:cNvSpPr/>
          <p:nvPr/>
        </p:nvSpPr>
        <p:spPr>
          <a:xfrm>
            <a:off x="1392301" y="1866835"/>
            <a:ext cx="9980103" cy="646331"/>
          </a:xfrm>
          <a:prstGeom prst="rect">
            <a:avLst/>
          </a:prstGeom>
        </p:spPr>
        <p:txBody>
          <a:bodyPr wrap="square">
            <a:spAutoFit/>
          </a:bodyPr>
          <a:lstStyle/>
          <a:p>
            <a:r>
              <a:rPr lang="zh-CN" altLang="en-US" dirty="0"/>
              <a:t>在电流互感器二次侧接线端子上安装电流互感器变比切换装置，在电能表电流小于</a:t>
            </a:r>
            <a:r>
              <a:rPr lang="en-US" altLang="zh-CN" dirty="0"/>
              <a:t>1.5A</a:t>
            </a:r>
            <a:r>
              <a:rPr lang="zh-CN" altLang="en-US" dirty="0"/>
              <a:t>或大于</a:t>
            </a:r>
            <a:r>
              <a:rPr lang="en-US" altLang="zh-CN" dirty="0"/>
              <a:t>5A</a:t>
            </a:r>
            <a:r>
              <a:rPr lang="zh-CN" altLang="en-US" dirty="0"/>
              <a:t>时进行切换，使电流在计量精度区间内。</a:t>
            </a:r>
          </a:p>
        </p:txBody>
      </p:sp>
      <p:graphicFrame>
        <p:nvGraphicFramePr>
          <p:cNvPr id="4" name="表格 3"/>
          <p:cNvGraphicFramePr>
            <a:graphicFrameLocks noGrp="1"/>
          </p:cNvGraphicFramePr>
          <p:nvPr>
            <p:extLst>
              <p:ext uri="{D42A27DB-BD31-4B8C-83A1-F6EECF244321}">
                <p14:modId xmlns:p14="http://schemas.microsoft.com/office/powerpoint/2010/main" val="4200713529"/>
              </p:ext>
            </p:extLst>
          </p:nvPr>
        </p:nvGraphicFramePr>
        <p:xfrm>
          <a:off x="6564692" y="3605968"/>
          <a:ext cx="4693334" cy="1307824"/>
        </p:xfrm>
        <a:graphic>
          <a:graphicData uri="http://schemas.openxmlformats.org/drawingml/2006/table">
            <a:tbl>
              <a:tblPr/>
              <a:tblGrid>
                <a:gridCol w="880134">
                  <a:extLst>
                    <a:ext uri="{9D8B030D-6E8A-4147-A177-3AD203B41FA5}">
                      <a16:colId xmlns:a16="http://schemas.microsoft.com/office/drawing/2014/main" val="3035215530"/>
                    </a:ext>
                  </a:extLst>
                </a:gridCol>
                <a:gridCol w="1368265">
                  <a:extLst>
                    <a:ext uri="{9D8B030D-6E8A-4147-A177-3AD203B41FA5}">
                      <a16:colId xmlns:a16="http://schemas.microsoft.com/office/drawing/2014/main" val="4214702183"/>
                    </a:ext>
                  </a:extLst>
                </a:gridCol>
                <a:gridCol w="1287089">
                  <a:extLst>
                    <a:ext uri="{9D8B030D-6E8A-4147-A177-3AD203B41FA5}">
                      <a16:colId xmlns:a16="http://schemas.microsoft.com/office/drawing/2014/main" val="3538320346"/>
                    </a:ext>
                  </a:extLst>
                </a:gridCol>
                <a:gridCol w="1157846">
                  <a:extLst>
                    <a:ext uri="{9D8B030D-6E8A-4147-A177-3AD203B41FA5}">
                      <a16:colId xmlns:a16="http://schemas.microsoft.com/office/drawing/2014/main" val="3111339967"/>
                    </a:ext>
                  </a:extLst>
                </a:gridCol>
              </a:tblGrid>
              <a:tr h="646046">
                <a:tc>
                  <a:txBody>
                    <a:bodyPr/>
                    <a:lstStyle/>
                    <a:p>
                      <a:pPr algn="ctr">
                        <a:spcAft>
                          <a:spcPts val="0"/>
                        </a:spcAft>
                      </a:pPr>
                      <a:r>
                        <a:rPr lang="zh-CN" sz="1300" kern="100">
                          <a:solidFill>
                            <a:srgbClr val="000000"/>
                          </a:solidFill>
                          <a:effectLst/>
                          <a:latin typeface="Times New Roman" panose="02020603050405020304" pitchFamily="18" charset="0"/>
                          <a:ea typeface="仿宋_GB2312"/>
                        </a:rPr>
                        <a:t>模块形状</a:t>
                      </a:r>
                      <a:endParaRPr lang="zh-CN" sz="1100" kern="100">
                        <a:effectLst/>
                        <a:latin typeface="Times New Roman" panose="02020603050405020304" pitchFamily="18" charset="0"/>
                        <a:ea typeface="宋体" panose="02010600030101010101" pitchFamily="2" charset="-122"/>
                      </a:endParaRPr>
                    </a:p>
                  </a:txBody>
                  <a:tcPr marL="75826" marR="758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300" kern="100">
                          <a:solidFill>
                            <a:srgbClr val="000000"/>
                          </a:solidFill>
                          <a:effectLst/>
                          <a:latin typeface="Times New Roman" panose="02020603050405020304" pitchFamily="18" charset="0"/>
                          <a:ea typeface="仿宋_GB2312"/>
                        </a:rPr>
                        <a:t>模块尺寸</a:t>
                      </a:r>
                      <a:endParaRPr lang="zh-CN" sz="1100" kern="100">
                        <a:effectLst/>
                        <a:latin typeface="Times New Roman" panose="02020603050405020304" pitchFamily="18" charset="0"/>
                        <a:ea typeface="宋体" panose="02010600030101010101" pitchFamily="2" charset="-122"/>
                      </a:endParaRPr>
                    </a:p>
                  </a:txBody>
                  <a:tcPr marL="75826" marR="758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300" kern="100" dirty="0">
                          <a:solidFill>
                            <a:srgbClr val="000000"/>
                          </a:solidFill>
                          <a:effectLst/>
                          <a:latin typeface="Times New Roman" panose="02020603050405020304" pitchFamily="18" charset="0"/>
                          <a:ea typeface="仿宋_GB2312"/>
                        </a:rPr>
                        <a:t>模块控制模式</a:t>
                      </a:r>
                      <a:endParaRPr lang="zh-CN" sz="1100" kern="100" dirty="0">
                        <a:effectLst/>
                        <a:latin typeface="Times New Roman" panose="02020603050405020304" pitchFamily="18" charset="0"/>
                        <a:ea typeface="宋体" panose="02010600030101010101" pitchFamily="2" charset="-122"/>
                      </a:endParaRPr>
                    </a:p>
                  </a:txBody>
                  <a:tcPr marL="75826" marR="758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300" kern="100">
                          <a:solidFill>
                            <a:srgbClr val="000000"/>
                          </a:solidFill>
                          <a:effectLst/>
                          <a:latin typeface="Times New Roman" panose="02020603050405020304" pitchFamily="18" charset="0"/>
                          <a:ea typeface="仿宋_GB2312"/>
                        </a:rPr>
                        <a:t>模块成功率</a:t>
                      </a:r>
                      <a:r>
                        <a:rPr lang="en-US" sz="1300" kern="100">
                          <a:solidFill>
                            <a:srgbClr val="000000"/>
                          </a:solidFill>
                          <a:effectLst/>
                          <a:latin typeface="Times New Roman" panose="02020603050405020304" pitchFamily="18" charset="0"/>
                          <a:ea typeface="仿宋_GB2312"/>
                        </a:rPr>
                        <a:t>%</a:t>
                      </a:r>
                      <a:endParaRPr lang="zh-CN" sz="1100" kern="100">
                        <a:effectLst/>
                        <a:latin typeface="Times New Roman" panose="02020603050405020304" pitchFamily="18" charset="0"/>
                        <a:ea typeface="宋体" panose="02010600030101010101" pitchFamily="2" charset="-122"/>
                      </a:endParaRPr>
                    </a:p>
                  </a:txBody>
                  <a:tcPr marL="75826" marR="758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31929"/>
                  </a:ext>
                </a:extLst>
              </a:tr>
              <a:tr h="661778">
                <a:tc>
                  <a:txBody>
                    <a:bodyPr/>
                    <a:lstStyle/>
                    <a:p>
                      <a:pPr algn="ctr">
                        <a:spcAft>
                          <a:spcPts val="0"/>
                        </a:spcAft>
                      </a:pPr>
                      <a:r>
                        <a:rPr lang="zh-CN" sz="1300" kern="100">
                          <a:solidFill>
                            <a:srgbClr val="000000"/>
                          </a:solidFill>
                          <a:effectLst/>
                          <a:latin typeface="Times New Roman" panose="02020603050405020304" pitchFamily="18" charset="0"/>
                          <a:ea typeface="仿宋_GB2312"/>
                        </a:rPr>
                        <a:t>方形</a:t>
                      </a:r>
                      <a:endParaRPr lang="zh-CN" sz="1100" kern="100">
                        <a:effectLst/>
                        <a:latin typeface="Times New Roman" panose="02020603050405020304" pitchFamily="18" charset="0"/>
                        <a:ea typeface="宋体" panose="02010600030101010101" pitchFamily="2" charset="-122"/>
                      </a:endParaRPr>
                    </a:p>
                  </a:txBody>
                  <a:tcPr marL="75826" marR="758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kern="100">
                          <a:solidFill>
                            <a:srgbClr val="000000"/>
                          </a:solidFill>
                          <a:effectLst/>
                          <a:latin typeface="仿宋_GB2312"/>
                          <a:ea typeface="宋体" panose="02010600030101010101" pitchFamily="2" charset="-122"/>
                        </a:rPr>
                        <a:t>80mm</a:t>
                      </a:r>
                      <a:r>
                        <a:rPr lang="zh-CN" sz="1300" kern="100">
                          <a:solidFill>
                            <a:srgbClr val="000000"/>
                          </a:solidFill>
                          <a:effectLst/>
                          <a:latin typeface="Times New Roman" panose="02020603050405020304" pitchFamily="18" charset="0"/>
                          <a:ea typeface="仿宋_GB2312"/>
                        </a:rPr>
                        <a:t>×</a:t>
                      </a:r>
                      <a:r>
                        <a:rPr lang="en-US" sz="1300" kern="100">
                          <a:solidFill>
                            <a:srgbClr val="000000"/>
                          </a:solidFill>
                          <a:effectLst/>
                          <a:latin typeface="Times New Roman" panose="02020603050405020304" pitchFamily="18" charset="0"/>
                          <a:ea typeface="仿宋_GB2312"/>
                        </a:rPr>
                        <a:t>90mm</a:t>
                      </a:r>
                      <a:r>
                        <a:rPr lang="zh-CN" sz="1300" kern="100">
                          <a:solidFill>
                            <a:srgbClr val="000000"/>
                          </a:solidFill>
                          <a:effectLst/>
                          <a:latin typeface="Times New Roman" panose="02020603050405020304" pitchFamily="18" charset="0"/>
                          <a:ea typeface="仿宋_GB2312"/>
                        </a:rPr>
                        <a:t>×</a:t>
                      </a:r>
                      <a:r>
                        <a:rPr lang="en-US" sz="1300" kern="100">
                          <a:solidFill>
                            <a:srgbClr val="000000"/>
                          </a:solidFill>
                          <a:effectLst/>
                          <a:latin typeface="Times New Roman" panose="02020603050405020304" pitchFamily="18" charset="0"/>
                          <a:ea typeface="仿宋_GB2312"/>
                        </a:rPr>
                        <a:t>5mm</a:t>
                      </a:r>
                      <a:endParaRPr lang="zh-CN" sz="1100" kern="100">
                        <a:effectLst/>
                        <a:latin typeface="Times New Roman" panose="02020603050405020304" pitchFamily="18" charset="0"/>
                        <a:ea typeface="宋体" panose="02010600030101010101" pitchFamily="2" charset="-122"/>
                      </a:endParaRPr>
                    </a:p>
                  </a:txBody>
                  <a:tcPr marL="75826" marR="758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300" kern="100" dirty="0">
                          <a:solidFill>
                            <a:srgbClr val="000000"/>
                          </a:solidFill>
                          <a:effectLst/>
                          <a:latin typeface="Times New Roman" panose="02020603050405020304" pitchFamily="18" charset="0"/>
                          <a:ea typeface="仿宋_GB2312"/>
                        </a:rPr>
                        <a:t>电子信号控制</a:t>
                      </a:r>
                      <a:endParaRPr lang="zh-CN" sz="1100" kern="100" dirty="0">
                        <a:effectLst/>
                        <a:latin typeface="Times New Roman" panose="02020603050405020304" pitchFamily="18" charset="0"/>
                        <a:ea typeface="宋体" panose="02010600030101010101" pitchFamily="2" charset="-122"/>
                      </a:endParaRPr>
                    </a:p>
                  </a:txBody>
                  <a:tcPr marL="75826" marR="758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kern="100" dirty="0">
                          <a:solidFill>
                            <a:srgbClr val="000000"/>
                          </a:solidFill>
                          <a:effectLst/>
                          <a:latin typeface="仿宋_GB2312"/>
                          <a:ea typeface="宋体" panose="02010600030101010101" pitchFamily="2" charset="-122"/>
                        </a:rPr>
                        <a:t>92</a:t>
                      </a:r>
                      <a:endParaRPr lang="zh-CN" sz="1100" kern="100" dirty="0">
                        <a:effectLst/>
                        <a:latin typeface="Times New Roman" panose="02020603050405020304" pitchFamily="18" charset="0"/>
                        <a:ea typeface="宋体" panose="02010600030101010101" pitchFamily="2" charset="-122"/>
                      </a:endParaRPr>
                    </a:p>
                  </a:txBody>
                  <a:tcPr marL="75826" marR="758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7181830"/>
                  </a:ext>
                </a:extLst>
              </a:tr>
            </a:tbl>
          </a:graphicData>
        </a:graphic>
      </p:graphicFrame>
      <p:sp>
        <p:nvSpPr>
          <p:cNvPr id="14" name="矩形 13"/>
          <p:cNvSpPr/>
          <p:nvPr/>
        </p:nvSpPr>
        <p:spPr>
          <a:xfrm>
            <a:off x="6748116" y="2963496"/>
            <a:ext cx="3877985" cy="369332"/>
          </a:xfrm>
          <a:prstGeom prst="rect">
            <a:avLst/>
          </a:prstGeom>
        </p:spPr>
        <p:txBody>
          <a:bodyPr wrap="none">
            <a:spAutoFit/>
          </a:bodyPr>
          <a:lstStyle/>
          <a:p>
            <a:r>
              <a:rPr lang="zh-CN" altLang="en-US" b="1" dirty="0">
                <a:solidFill>
                  <a:srgbClr val="049A86"/>
                </a:solidFill>
              </a:rPr>
              <a:t>电流互感器变比切换装置的制作标准</a:t>
            </a:r>
          </a:p>
        </p:txBody>
      </p:sp>
      <p:sp>
        <p:nvSpPr>
          <p:cNvPr id="27" name="직사각형 30"/>
          <p:cNvSpPr/>
          <p:nvPr/>
        </p:nvSpPr>
        <p:spPr>
          <a:xfrm rot="16200000">
            <a:off x="5693568" y="39643"/>
            <a:ext cx="804863" cy="12192003"/>
          </a:xfrm>
          <a:prstGeom prst="rect">
            <a:avLst/>
          </a:prstGeom>
          <a:gradFill flip="none" rotWithShape="1">
            <a:gsLst>
              <a:gs pos="0">
                <a:sysClr val="window" lastClr="FFFFFF">
                  <a:lumMod val="65000"/>
                  <a:alpha val="56000"/>
                </a:sysClr>
              </a:gs>
              <a:gs pos="63000">
                <a:sysClr val="window" lastClr="FFFFFF">
                  <a:alpha val="0"/>
                </a:sysClr>
              </a:gs>
            </a:gsLst>
            <a:lin ang="10800000" scaled="1"/>
            <a:tileRect/>
          </a:gradFill>
          <a:ln w="25400" cap="flat" cmpd="sng" algn="ctr">
            <a:noFill/>
            <a:prstDash val="solid"/>
          </a:ln>
          <a:effectLst/>
        </p:spPr>
        <p:txBody>
          <a:bodyPr lIns="91426" tIns="45712" rIns="91426" bIns="45712" anchor="ctr"/>
          <a:lstStyle/>
          <a:p>
            <a:pPr algn="ctr" defTabSz="913765" latinLnBrk="1">
              <a:defRPr/>
            </a:pPr>
            <a:endParaRPr lang="ko-KR" altLang="en-US" kern="0">
              <a:solidFill>
                <a:prstClr val="white"/>
              </a:solidFill>
              <a:latin typeface="맑은 고딕"/>
              <a:ea typeface="맑은 고딕" panose="020B0503020000020004" pitchFamily="34" charset="-127"/>
            </a:endParaRPr>
          </a:p>
        </p:txBody>
      </p:sp>
      <p:sp>
        <p:nvSpPr>
          <p:cNvPr id="28" name="타원 21"/>
          <p:cNvSpPr/>
          <p:nvPr/>
        </p:nvSpPr>
        <p:spPr>
          <a:xfrm>
            <a:off x="2303461" y="5564939"/>
            <a:ext cx="4540250" cy="563563"/>
          </a:xfrm>
          <a:prstGeom prst="ellipse">
            <a:avLst/>
          </a:prstGeom>
          <a:gradFill flip="none" rotWithShape="1">
            <a:gsLst>
              <a:gs pos="0">
                <a:sysClr val="window" lastClr="FFFFFF">
                  <a:lumMod val="75000"/>
                </a:sysClr>
              </a:gs>
              <a:gs pos="100000">
                <a:sysClr val="window" lastClr="FFFFFF">
                  <a:alpha val="0"/>
                </a:sysClr>
              </a:gs>
            </a:gsLst>
            <a:path path="shape">
              <a:fillToRect l="50000" t="50000" r="50000" b="50000"/>
            </a:path>
            <a:tileRect/>
          </a:gradFill>
          <a:ln w="25400" cap="flat" cmpd="sng" algn="ctr">
            <a:noFill/>
            <a:prstDash val="solid"/>
          </a:ln>
          <a:effectLst/>
        </p:spPr>
        <p:txBody>
          <a:bodyPr lIns="91426" tIns="45712" rIns="91426" bIns="45712" anchor="ctr"/>
          <a:lstStyle/>
          <a:p>
            <a:pPr algn="ctr" defTabSz="913765" latinLnBrk="1">
              <a:defRPr/>
            </a:pPr>
            <a:endParaRPr lang="ko-KR" altLang="en-US" kern="0">
              <a:solidFill>
                <a:prstClr val="white"/>
              </a:solidFill>
              <a:latin typeface="맑은 고딕"/>
              <a:ea typeface="맑은 고딕" panose="020B0503020000020004" pitchFamily="34" charset="-127"/>
            </a:endParaRPr>
          </a:p>
        </p:txBody>
      </p:sp>
      <p:pic>
        <p:nvPicPr>
          <p:cNvPr id="30" name="그림 6" descr="컴.png"/>
          <p:cNvPicPr>
            <a:picLocks noChangeAspect="1"/>
          </p:cNvPicPr>
          <p:nvPr/>
        </p:nvPicPr>
        <p:blipFill>
          <a:blip r:embed="rId5"/>
          <a:srcRect l="25587" t="12845" r="27164" b="22433"/>
          <a:stretch>
            <a:fillRect/>
          </a:stretch>
        </p:blipFill>
        <p:spPr>
          <a:xfrm>
            <a:off x="1755977" y="2646654"/>
            <a:ext cx="3990975" cy="3592513"/>
          </a:xfrm>
          <a:prstGeom prst="rect">
            <a:avLst/>
          </a:prstGeom>
          <a:noFill/>
          <a:ln w="9525">
            <a:noFill/>
          </a:ln>
        </p:spPr>
      </p:pic>
      <p:sp>
        <p:nvSpPr>
          <p:cNvPr id="32" name="모서리가 둥근 직사각형 8"/>
          <p:cNvSpPr/>
          <p:nvPr/>
        </p:nvSpPr>
        <p:spPr>
          <a:xfrm>
            <a:off x="2027440" y="2881604"/>
            <a:ext cx="3446462" cy="2114550"/>
          </a:xfrm>
          <a:prstGeom prst="roundRect">
            <a:avLst>
              <a:gd name="adj" fmla="val 0"/>
            </a:avLst>
          </a:prstGeom>
          <a:gradFill>
            <a:gsLst>
              <a:gs pos="0">
                <a:sysClr val="window" lastClr="FFFFFF">
                  <a:alpha val="46000"/>
                </a:sysClr>
              </a:gs>
              <a:gs pos="50000">
                <a:srgbClr val="4F81BD">
                  <a:tint val="44500"/>
                  <a:satMod val="160000"/>
                  <a:alpha val="0"/>
                </a:srgbClr>
              </a:gs>
              <a:gs pos="100000">
                <a:sysClr val="window" lastClr="FFFFFF">
                  <a:alpha val="0"/>
                </a:sysClr>
              </a:gs>
            </a:gsLst>
            <a:lin ang="5400000" scaled="0"/>
          </a:gradFill>
          <a:ln w="25400" cap="flat" cmpd="sng" algn="ctr">
            <a:noFill/>
            <a:prstDash val="solid"/>
          </a:ln>
          <a:effectLst/>
        </p:spPr>
        <p:txBody>
          <a:bodyPr anchor="ctr"/>
          <a:lstStyle/>
          <a:p>
            <a:pPr algn="ctr" defTabSz="913765" latinLnBrk="1">
              <a:defRPr/>
            </a:pPr>
            <a:endParaRPr lang="ko-KR" altLang="en-US" kern="0">
              <a:solidFill>
                <a:prstClr val="white"/>
              </a:solidFill>
              <a:latin typeface="맑은 고딕"/>
              <a:ea typeface="맑은 고딕" panose="020B0503020000020004" pitchFamily="34" charset="-127"/>
            </a:endParaRPr>
          </a:p>
        </p:txBody>
      </p:sp>
      <p:sp>
        <p:nvSpPr>
          <p:cNvPr id="33" name="자유형 14"/>
          <p:cNvSpPr/>
          <p:nvPr/>
        </p:nvSpPr>
        <p:spPr>
          <a:xfrm>
            <a:off x="2009977" y="2875254"/>
            <a:ext cx="3471863" cy="2143125"/>
          </a:xfrm>
          <a:custGeom>
            <a:avLst/>
            <a:gdLst>
              <a:gd name="connsiteX0" fmla="*/ 10510 w 4256690"/>
              <a:gd name="connsiteY0" fmla="*/ 0 h 2627586"/>
              <a:gd name="connsiteX1" fmla="*/ 0 w 4256690"/>
              <a:gd name="connsiteY1" fmla="*/ 2627586 h 2627586"/>
              <a:gd name="connsiteX2" fmla="*/ 4256690 w 4256690"/>
              <a:gd name="connsiteY2" fmla="*/ 10510 h 2627586"/>
              <a:gd name="connsiteX3" fmla="*/ 10510 w 4256690"/>
              <a:gd name="connsiteY3" fmla="*/ 0 h 2627586"/>
            </a:gdLst>
            <a:ahLst/>
            <a:cxnLst>
              <a:cxn ang="0">
                <a:pos x="connsiteX0" y="connsiteY0"/>
              </a:cxn>
              <a:cxn ang="0">
                <a:pos x="connsiteX1" y="connsiteY1"/>
              </a:cxn>
              <a:cxn ang="0">
                <a:pos x="connsiteX2" y="connsiteY2"/>
              </a:cxn>
              <a:cxn ang="0">
                <a:pos x="connsiteX3" y="connsiteY3"/>
              </a:cxn>
            </a:cxnLst>
            <a:rect l="l" t="t" r="r" b="b"/>
            <a:pathLst>
              <a:path w="4256690" h="2627586">
                <a:moveTo>
                  <a:pt x="10510" y="0"/>
                </a:moveTo>
                <a:cubicBezTo>
                  <a:pt x="7007" y="875862"/>
                  <a:pt x="3503" y="1751724"/>
                  <a:pt x="0" y="2627586"/>
                </a:cubicBezTo>
                <a:lnTo>
                  <a:pt x="4256690" y="10510"/>
                </a:lnTo>
                <a:lnTo>
                  <a:pt x="10510" y="0"/>
                </a:lnTo>
                <a:close/>
              </a:path>
            </a:pathLst>
          </a:custGeom>
          <a:gradFill>
            <a:gsLst>
              <a:gs pos="0">
                <a:sysClr val="window" lastClr="FFFFFF">
                  <a:alpha val="13000"/>
                </a:sysClr>
              </a:gs>
              <a:gs pos="100000">
                <a:sysClr val="window" lastClr="FFFFFF">
                  <a:alpha val="0"/>
                </a:sysClr>
              </a:gs>
            </a:gsLst>
            <a:lin ang="12000000" scaled="0"/>
          </a:gradFill>
          <a:ln w="25400" cap="flat" cmpd="sng" algn="ctr">
            <a:noFill/>
            <a:prstDash val="solid"/>
          </a:ln>
          <a:effectLst/>
        </p:spPr>
        <p:txBody>
          <a:bodyPr anchor="ctr"/>
          <a:lstStyle/>
          <a:p>
            <a:pPr algn="ctr" defTabSz="913765" latinLnBrk="1">
              <a:defRPr/>
            </a:pPr>
            <a:endParaRPr lang="ko-KR" altLang="en-US" kern="0">
              <a:solidFill>
                <a:prstClr val="white"/>
              </a:solidFill>
              <a:latin typeface="맑은 고딕"/>
              <a:ea typeface="맑은 고딕" panose="020B0503020000020004" pitchFamily="34" charset="-127"/>
            </a:endParaRPr>
          </a:p>
        </p:txBody>
      </p:sp>
      <p:grpSp>
        <p:nvGrpSpPr>
          <p:cNvPr id="34" name="그룹 35"/>
          <p:cNvGrpSpPr/>
          <p:nvPr/>
        </p:nvGrpSpPr>
        <p:grpSpPr>
          <a:xfrm>
            <a:off x="3355184" y="3570061"/>
            <a:ext cx="792562" cy="792702"/>
            <a:chOff x="5185488" y="3434737"/>
            <a:chExt cx="1049057" cy="1049057"/>
          </a:xfrm>
        </p:grpSpPr>
        <p:grpSp>
          <p:nvGrpSpPr>
            <p:cNvPr id="35" name="그룹 78"/>
            <p:cNvGrpSpPr/>
            <p:nvPr/>
          </p:nvGrpSpPr>
          <p:grpSpPr>
            <a:xfrm>
              <a:off x="5185488" y="3434737"/>
              <a:ext cx="1049057" cy="1049057"/>
              <a:chOff x="-1310185" y="0"/>
              <a:chExt cx="1310185" cy="1310185"/>
            </a:xfrm>
          </p:grpSpPr>
          <p:sp>
            <p:nvSpPr>
              <p:cNvPr id="37" name="타원 12"/>
              <p:cNvSpPr/>
              <p:nvPr/>
            </p:nvSpPr>
            <p:spPr>
              <a:xfrm>
                <a:off x="-1311167" y="-1767"/>
                <a:ext cx="1312149" cy="1311917"/>
              </a:xfrm>
              <a:prstGeom prst="ellipse">
                <a:avLst/>
              </a:prstGeom>
              <a:solidFill>
                <a:sysClr val="windowText" lastClr="000000">
                  <a:lumMod val="95000"/>
                  <a:lumOff val="5000"/>
                </a:sysClr>
              </a:solidFill>
              <a:ln w="127000" cap="flat" cmpd="sng" algn="ctr">
                <a:solidFill>
                  <a:sysClr val="window" lastClr="FFFFFF">
                    <a:alpha val="17000"/>
                  </a:sysClr>
                </a:solidFill>
                <a:prstDash val="solid"/>
              </a:ln>
              <a:effectLst>
                <a:outerShdw blurRad="114300" sx="102000" sy="102000" algn="ctr" rotWithShape="0">
                  <a:prstClr val="black">
                    <a:alpha val="27000"/>
                  </a:prstClr>
                </a:outerShdw>
              </a:effectLst>
            </p:spPr>
            <p:txBody>
              <a:bodyPr anchor="ctr"/>
              <a:lstStyle/>
              <a:p>
                <a:pPr algn="ctr" defTabSz="913765">
                  <a:defRPr/>
                </a:pPr>
                <a:endParaRPr lang="ko-KR" altLang="en-US" kern="0">
                  <a:solidFill>
                    <a:sysClr val="window" lastClr="FFFFFF"/>
                  </a:solidFill>
                  <a:latin typeface="맑은 고딕"/>
                  <a:ea typeface="맑은 고딕" panose="020B0503020000020004" pitchFamily="34" charset="-127"/>
                </a:endParaRPr>
              </a:p>
            </p:txBody>
          </p:sp>
          <p:sp>
            <p:nvSpPr>
              <p:cNvPr id="38" name="타원 13"/>
              <p:cNvSpPr/>
              <p:nvPr/>
            </p:nvSpPr>
            <p:spPr>
              <a:xfrm rot="20094839">
                <a:off x="-1141675" y="142397"/>
                <a:ext cx="1010988" cy="1010988"/>
              </a:xfrm>
              <a:prstGeom prst="ellipse">
                <a:avLst/>
              </a:prstGeom>
              <a:gradFill>
                <a:gsLst>
                  <a:gs pos="0">
                    <a:sysClr val="window" lastClr="FFFFFF">
                      <a:alpha val="65000"/>
                    </a:sysClr>
                  </a:gs>
                  <a:gs pos="45000">
                    <a:sysClr val="window" lastClr="FFFFFF">
                      <a:alpha val="0"/>
                    </a:sysClr>
                  </a:gs>
                </a:gsLst>
                <a:lin ang="5400000" scaled="0"/>
              </a:gradFill>
              <a:ln w="25400" cap="flat" cmpd="sng" algn="ctr">
                <a:noFill/>
                <a:prstDash val="solid"/>
              </a:ln>
              <a:effectLst/>
            </p:spPr>
            <p:txBody>
              <a:bodyPr anchor="ctr"/>
              <a:lstStyle/>
              <a:p>
                <a:pPr algn="ctr" defTabSz="913765">
                  <a:defRPr/>
                </a:pPr>
                <a:endParaRPr lang="ko-KR" altLang="en-US" kern="0">
                  <a:solidFill>
                    <a:sysClr val="window" lastClr="FFFFFF"/>
                  </a:solidFill>
                  <a:latin typeface="맑은 고딕"/>
                  <a:ea typeface="맑은 고딕" panose="020B0503020000020004" pitchFamily="34" charset="-127"/>
                </a:endParaRPr>
              </a:p>
            </p:txBody>
          </p:sp>
        </p:grpSp>
        <p:sp>
          <p:nvSpPr>
            <p:cNvPr id="36" name="이등변 삼각형 11"/>
            <p:cNvSpPr/>
            <p:nvPr/>
          </p:nvSpPr>
          <p:spPr>
            <a:xfrm rot="5400000">
              <a:off x="5532504" y="3766277"/>
              <a:ext cx="495810" cy="426555"/>
            </a:xfrm>
            <a:prstGeom prst="triangle">
              <a:avLst/>
            </a:prstGeom>
            <a:solidFill>
              <a:sysClr val="window" lastClr="FFFFFF"/>
            </a:solidFill>
            <a:ln w="25400" cap="flat" cmpd="sng" algn="ctr">
              <a:noFill/>
              <a:prstDash val="solid"/>
            </a:ln>
            <a:effectLst/>
          </p:spPr>
          <p:txBody>
            <a:bodyPr anchor="ctr"/>
            <a:lstStyle/>
            <a:p>
              <a:pPr algn="ctr" defTabSz="913765" latinLnBrk="1">
                <a:defRPr/>
              </a:pPr>
              <a:endParaRPr lang="ko-KR" altLang="en-US" kern="0">
                <a:solidFill>
                  <a:prstClr val="white"/>
                </a:solidFill>
                <a:latin typeface="맑은 고딕"/>
                <a:ea typeface="맑은 고딕" panose="020B0503020000020004" pitchFamily="34" charset="-127"/>
              </a:endParaRPr>
            </a:p>
          </p:txBody>
        </p:sp>
      </p:grpSp>
      <p:pic>
        <p:nvPicPr>
          <p:cNvPr id="39" name="그림 39" descr="1.png"/>
          <p:cNvPicPr>
            <a:picLocks noChangeAspect="1"/>
          </p:cNvPicPr>
          <p:nvPr/>
        </p:nvPicPr>
        <p:blipFill>
          <a:blip r:embed="rId6">
            <a:grayscl/>
          </a:blip>
          <a:stretch>
            <a:fillRect/>
          </a:stretch>
        </p:blipFill>
        <p:spPr>
          <a:xfrm>
            <a:off x="5858626" y="4822877"/>
            <a:ext cx="1412132" cy="1305625"/>
          </a:xfrm>
          <a:prstGeom prst="rect">
            <a:avLst/>
          </a:prstGeom>
          <a:noFill/>
          <a:ln w="9525">
            <a:noFill/>
          </a:ln>
        </p:spPr>
      </p:pic>
    </p:spTree>
    <p:custDataLst>
      <p:tags r:id="rId1"/>
    </p:custDataLst>
    <p:extLst>
      <p:ext uri="{BB962C8B-B14F-4D97-AF65-F5344CB8AC3E}">
        <p14:creationId xmlns:p14="http://schemas.microsoft.com/office/powerpoint/2010/main" val="3993415575"/>
      </p:ext>
    </p:extLst>
  </p:cSld>
  <p:clrMapOvr>
    <a:masterClrMapping/>
  </p:clrMapOvr>
  <p:transition spd="slow" advTm="0">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贰</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1620957"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主要做法</a:t>
            </a:r>
          </a:p>
        </p:txBody>
      </p:sp>
      <p:grpSp>
        <p:nvGrpSpPr>
          <p:cNvPr id="19" name="组合 18"/>
          <p:cNvGrpSpPr/>
          <p:nvPr/>
        </p:nvGrpSpPr>
        <p:grpSpPr>
          <a:xfrm>
            <a:off x="1264280" y="1224955"/>
            <a:ext cx="1970864" cy="568597"/>
            <a:chOff x="7524499" y="2953930"/>
            <a:chExt cx="3129613" cy="902898"/>
          </a:xfrm>
        </p:grpSpPr>
        <p:grpSp>
          <p:nvGrpSpPr>
            <p:cNvPr id="20" name="组合 19"/>
            <p:cNvGrpSpPr/>
            <p:nvPr/>
          </p:nvGrpSpPr>
          <p:grpSpPr>
            <a:xfrm>
              <a:off x="7562867" y="2953930"/>
              <a:ext cx="3091245" cy="902898"/>
              <a:chOff x="7433188" y="2551594"/>
              <a:chExt cx="3091245" cy="902898"/>
            </a:xfrm>
          </p:grpSpPr>
          <p:sp>
            <p:nvSpPr>
              <p:cNvPr id="22"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圆角矩形 4"/>
              <p:cNvSpPr/>
              <p:nvPr/>
            </p:nvSpPr>
            <p:spPr>
              <a:xfrm>
                <a:off x="7444697" y="2631007"/>
                <a:ext cx="3022508" cy="566176"/>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4" name="椭圆 23"/>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5" name="椭圆 24"/>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6" name="图片 25"/>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21" name="文本框 20"/>
            <p:cNvSpPr txBox="1"/>
            <p:nvPr/>
          </p:nvSpPr>
          <p:spPr>
            <a:xfrm>
              <a:off x="7524499" y="3140037"/>
              <a:ext cx="2859074" cy="586477"/>
            </a:xfrm>
            <a:prstGeom prst="rect">
              <a:avLst/>
            </a:prstGeom>
            <a:noFill/>
          </p:spPr>
          <p:txBody>
            <a:bodyPr wrap="none" rtlCol="0">
              <a:spAutoFit/>
            </a:bodyPr>
            <a:lstStyle/>
            <a:p>
              <a:pPr lvl="0"/>
              <a:r>
                <a:rPr lang="zh-CN" altLang="en-US" b="1" kern="0" dirty="0">
                  <a:solidFill>
                    <a:schemeClr val="bg1"/>
                  </a:solidFill>
                  <a:latin typeface="微软雅黑" panose="020B0503020204020204" pitchFamily="34" charset="-122"/>
                </a:rPr>
                <a:t>（四）对策实施</a:t>
              </a:r>
            </a:p>
          </p:txBody>
        </p:sp>
      </p:grpSp>
      <p:sp>
        <p:nvSpPr>
          <p:cNvPr id="2" name="矩形 1"/>
          <p:cNvSpPr/>
          <p:nvPr/>
        </p:nvSpPr>
        <p:spPr>
          <a:xfrm>
            <a:off x="1295690" y="1818557"/>
            <a:ext cx="10106480" cy="1089529"/>
          </a:xfrm>
          <a:prstGeom prst="rect">
            <a:avLst/>
          </a:prstGeom>
        </p:spPr>
        <p:txBody>
          <a:bodyPr wrap="square">
            <a:spAutoFit/>
          </a:bodyPr>
          <a:lstStyle/>
          <a:p>
            <a:pPr>
              <a:lnSpc>
                <a:spcPct val="120000"/>
              </a:lnSpc>
            </a:pPr>
            <a:r>
              <a:rPr lang="zh-CN" altLang="en-US" dirty="0"/>
              <a:t>现在中牟县供电公司所有板面的电流互感器都是二组变比，故电流互感器变比切换装置能使计量装置的电能表的电流值处于</a:t>
            </a:r>
            <a:r>
              <a:rPr lang="en-US" altLang="zh-CN" dirty="0"/>
              <a:t>1.5</a:t>
            </a:r>
            <a:r>
              <a:rPr lang="zh-CN" altLang="en-US" dirty="0"/>
              <a:t>～</a:t>
            </a:r>
            <a:r>
              <a:rPr lang="en-US" altLang="zh-CN" dirty="0"/>
              <a:t>5A</a:t>
            </a:r>
            <a:r>
              <a:rPr lang="zh-CN" altLang="en-US" dirty="0"/>
              <a:t>的合理范围内</a:t>
            </a:r>
            <a:r>
              <a:rPr lang="en-US" altLang="zh-CN" dirty="0">
                <a:solidFill>
                  <a:srgbClr val="049A86"/>
                </a:solidFill>
              </a:rPr>
              <a:t>(</a:t>
            </a:r>
            <a:r>
              <a:rPr lang="zh-CN" altLang="en-US" dirty="0">
                <a:solidFill>
                  <a:srgbClr val="049A86"/>
                </a:solidFill>
              </a:rPr>
              <a:t>用户专板前期施工电源除外，仅适用于正式进入运行期的用户</a:t>
            </a:r>
            <a:r>
              <a:rPr lang="en-US" altLang="zh-CN" dirty="0">
                <a:solidFill>
                  <a:srgbClr val="049A86"/>
                </a:solidFill>
              </a:rPr>
              <a:t>)</a:t>
            </a:r>
            <a:r>
              <a:rPr lang="zh-CN" altLang="en-US" dirty="0">
                <a:solidFill>
                  <a:srgbClr val="049A86"/>
                </a:solidFill>
              </a:rPr>
              <a:t>。</a:t>
            </a:r>
          </a:p>
        </p:txBody>
      </p:sp>
      <p:grpSp>
        <p:nvGrpSpPr>
          <p:cNvPr id="15" name="组合 14"/>
          <p:cNvGrpSpPr/>
          <p:nvPr/>
        </p:nvGrpSpPr>
        <p:grpSpPr>
          <a:xfrm>
            <a:off x="1392301" y="2956364"/>
            <a:ext cx="9811723" cy="3124260"/>
            <a:chOff x="1392301" y="2956364"/>
            <a:chExt cx="9811723" cy="3124260"/>
          </a:xfrm>
        </p:grpSpPr>
        <p:sp>
          <p:nvSpPr>
            <p:cNvPr id="11" name="矩形 10"/>
            <p:cNvSpPr/>
            <p:nvPr/>
          </p:nvSpPr>
          <p:spPr>
            <a:xfrm>
              <a:off x="5257321" y="3807490"/>
              <a:ext cx="2023417" cy="1300496"/>
            </a:xfrm>
            <a:custGeom>
              <a:avLst/>
              <a:gdLst>
                <a:gd name="connsiteX0" fmla="*/ 0 w 1226874"/>
                <a:gd name="connsiteY0" fmla="*/ 0 h 766385"/>
                <a:gd name="connsiteX1" fmla="*/ 1226874 w 1226874"/>
                <a:gd name="connsiteY1" fmla="*/ 0 h 766385"/>
                <a:gd name="connsiteX2" fmla="*/ 1226874 w 1226874"/>
                <a:gd name="connsiteY2" fmla="*/ 766385 h 766385"/>
                <a:gd name="connsiteX3" fmla="*/ 0 w 1226874"/>
                <a:gd name="connsiteY3" fmla="*/ 766385 h 766385"/>
                <a:gd name="connsiteX4" fmla="*/ 0 w 1226874"/>
                <a:gd name="connsiteY4" fmla="*/ 0 h 766385"/>
                <a:gd name="connsiteX0" fmla="*/ 149552 w 1376426"/>
                <a:gd name="connsiteY0" fmla="*/ 0 h 886026"/>
                <a:gd name="connsiteX1" fmla="*/ 1376426 w 1376426"/>
                <a:gd name="connsiteY1" fmla="*/ 0 h 886026"/>
                <a:gd name="connsiteX2" fmla="*/ 1376426 w 1376426"/>
                <a:gd name="connsiteY2" fmla="*/ 766385 h 886026"/>
                <a:gd name="connsiteX3" fmla="*/ 0 w 1376426"/>
                <a:gd name="connsiteY3" fmla="*/ 886026 h 886026"/>
                <a:gd name="connsiteX4" fmla="*/ 149552 w 1376426"/>
                <a:gd name="connsiteY4" fmla="*/ 0 h 886026"/>
                <a:gd name="connsiteX0" fmla="*/ 0 w 1436246"/>
                <a:gd name="connsiteY0" fmla="*/ 0 h 967211"/>
                <a:gd name="connsiteX1" fmla="*/ 1436246 w 1436246"/>
                <a:gd name="connsiteY1" fmla="*/ 81185 h 967211"/>
                <a:gd name="connsiteX2" fmla="*/ 1436246 w 1436246"/>
                <a:gd name="connsiteY2" fmla="*/ 847570 h 967211"/>
                <a:gd name="connsiteX3" fmla="*/ 59820 w 1436246"/>
                <a:gd name="connsiteY3" fmla="*/ 967211 h 967211"/>
                <a:gd name="connsiteX4" fmla="*/ 0 w 1436246"/>
                <a:gd name="connsiteY4" fmla="*/ 0 h 967211"/>
                <a:gd name="connsiteX0" fmla="*/ 0 w 1436246"/>
                <a:gd name="connsiteY0" fmla="*/ 0 h 967211"/>
                <a:gd name="connsiteX1" fmla="*/ 1436246 w 1436246"/>
                <a:gd name="connsiteY1" fmla="*/ 81185 h 967211"/>
                <a:gd name="connsiteX2" fmla="*/ 1436246 w 1436246"/>
                <a:gd name="connsiteY2" fmla="*/ 847570 h 967211"/>
                <a:gd name="connsiteX3" fmla="*/ 59820 w 1436246"/>
                <a:gd name="connsiteY3" fmla="*/ 967211 h 967211"/>
                <a:gd name="connsiteX4" fmla="*/ 0 w 1436246"/>
                <a:gd name="connsiteY4" fmla="*/ 0 h 967211"/>
                <a:gd name="connsiteX0" fmla="*/ 0 w 1436246"/>
                <a:gd name="connsiteY0" fmla="*/ 0 h 967211"/>
                <a:gd name="connsiteX1" fmla="*/ 1436246 w 1436246"/>
                <a:gd name="connsiteY1" fmla="*/ 81185 h 967211"/>
                <a:gd name="connsiteX2" fmla="*/ 1436246 w 1436246"/>
                <a:gd name="connsiteY2" fmla="*/ 847570 h 967211"/>
                <a:gd name="connsiteX3" fmla="*/ 59820 w 1436246"/>
                <a:gd name="connsiteY3" fmla="*/ 967211 h 967211"/>
                <a:gd name="connsiteX4" fmla="*/ 0 w 1436246"/>
                <a:gd name="connsiteY4" fmla="*/ 0 h 967211"/>
                <a:gd name="connsiteX0" fmla="*/ 0 w 1436246"/>
                <a:gd name="connsiteY0" fmla="*/ 0 h 967211"/>
                <a:gd name="connsiteX1" fmla="*/ 1436246 w 1436246"/>
                <a:gd name="connsiteY1" fmla="*/ 81185 h 967211"/>
                <a:gd name="connsiteX2" fmla="*/ 1436246 w 1436246"/>
                <a:gd name="connsiteY2" fmla="*/ 847570 h 967211"/>
                <a:gd name="connsiteX3" fmla="*/ 59820 w 1436246"/>
                <a:gd name="connsiteY3" fmla="*/ 967211 h 967211"/>
                <a:gd name="connsiteX4" fmla="*/ 0 w 1436246"/>
                <a:gd name="connsiteY4" fmla="*/ 0 h 967211"/>
                <a:gd name="connsiteX0" fmla="*/ 0 w 1436246"/>
                <a:gd name="connsiteY0" fmla="*/ 0 h 984302"/>
                <a:gd name="connsiteX1" fmla="*/ 1436246 w 1436246"/>
                <a:gd name="connsiteY1" fmla="*/ 81185 h 984302"/>
                <a:gd name="connsiteX2" fmla="*/ 1436246 w 1436246"/>
                <a:gd name="connsiteY2" fmla="*/ 847570 h 984302"/>
                <a:gd name="connsiteX3" fmla="*/ 38455 w 1436246"/>
                <a:gd name="connsiteY3" fmla="*/ 984302 h 984302"/>
                <a:gd name="connsiteX4" fmla="*/ 0 w 1436246"/>
                <a:gd name="connsiteY4" fmla="*/ 0 h 984302"/>
                <a:gd name="connsiteX0" fmla="*/ 0 w 1611435"/>
                <a:gd name="connsiteY0" fmla="*/ 0 h 984302"/>
                <a:gd name="connsiteX1" fmla="*/ 1436246 w 1611435"/>
                <a:gd name="connsiteY1" fmla="*/ 81185 h 984302"/>
                <a:gd name="connsiteX2" fmla="*/ 1611435 w 1611435"/>
                <a:gd name="connsiteY2" fmla="*/ 971484 h 984302"/>
                <a:gd name="connsiteX3" fmla="*/ 38455 w 1611435"/>
                <a:gd name="connsiteY3" fmla="*/ 984302 h 984302"/>
                <a:gd name="connsiteX4" fmla="*/ 0 w 1611435"/>
                <a:gd name="connsiteY4" fmla="*/ 0 h 984302"/>
                <a:gd name="connsiteX0" fmla="*/ 0 w 1649891"/>
                <a:gd name="connsiteY0" fmla="*/ 21364 h 1005666"/>
                <a:gd name="connsiteX1" fmla="*/ 1649891 w 1649891"/>
                <a:gd name="connsiteY1" fmla="*/ 0 h 1005666"/>
                <a:gd name="connsiteX2" fmla="*/ 1611435 w 1649891"/>
                <a:gd name="connsiteY2" fmla="*/ 992848 h 1005666"/>
                <a:gd name="connsiteX3" fmla="*/ 38455 w 1649891"/>
                <a:gd name="connsiteY3" fmla="*/ 1005666 h 1005666"/>
                <a:gd name="connsiteX4" fmla="*/ 0 w 1649891"/>
                <a:gd name="connsiteY4" fmla="*/ 21364 h 1005666"/>
                <a:gd name="connsiteX0" fmla="*/ 0 w 1649891"/>
                <a:gd name="connsiteY0" fmla="*/ 21364 h 1005666"/>
                <a:gd name="connsiteX1" fmla="*/ 1649891 w 1649891"/>
                <a:gd name="connsiteY1" fmla="*/ 0 h 1005666"/>
                <a:gd name="connsiteX2" fmla="*/ 1611435 w 1649891"/>
                <a:gd name="connsiteY2" fmla="*/ 992848 h 1005666"/>
                <a:gd name="connsiteX3" fmla="*/ 38455 w 1649891"/>
                <a:gd name="connsiteY3" fmla="*/ 1005666 h 1005666"/>
                <a:gd name="connsiteX4" fmla="*/ 0 w 1649891"/>
                <a:gd name="connsiteY4" fmla="*/ 21364 h 1005666"/>
                <a:gd name="connsiteX0" fmla="*/ 0 w 1649891"/>
                <a:gd name="connsiteY0" fmla="*/ 21364 h 1005666"/>
                <a:gd name="connsiteX1" fmla="*/ 1649891 w 1649891"/>
                <a:gd name="connsiteY1" fmla="*/ 0 h 1005666"/>
                <a:gd name="connsiteX2" fmla="*/ 1611435 w 1649891"/>
                <a:gd name="connsiteY2" fmla="*/ 992848 h 1005666"/>
                <a:gd name="connsiteX3" fmla="*/ 38455 w 1649891"/>
                <a:gd name="connsiteY3" fmla="*/ 1005666 h 1005666"/>
                <a:gd name="connsiteX4" fmla="*/ 0 w 1649891"/>
                <a:gd name="connsiteY4" fmla="*/ 21364 h 1005666"/>
                <a:gd name="connsiteX0" fmla="*/ 0 w 1696892"/>
                <a:gd name="connsiteY0" fmla="*/ 21364 h 1005666"/>
                <a:gd name="connsiteX1" fmla="*/ 1696892 w 1696892"/>
                <a:gd name="connsiteY1" fmla="*/ 0 h 1005666"/>
                <a:gd name="connsiteX2" fmla="*/ 1611435 w 1696892"/>
                <a:gd name="connsiteY2" fmla="*/ 992848 h 1005666"/>
                <a:gd name="connsiteX3" fmla="*/ 38455 w 1696892"/>
                <a:gd name="connsiteY3" fmla="*/ 1005666 h 1005666"/>
                <a:gd name="connsiteX4" fmla="*/ 0 w 1696892"/>
                <a:gd name="connsiteY4" fmla="*/ 21364 h 1005666"/>
                <a:gd name="connsiteX0" fmla="*/ 0 w 1696892"/>
                <a:gd name="connsiteY0" fmla="*/ 21364 h 1005666"/>
                <a:gd name="connsiteX1" fmla="*/ 1696892 w 1696892"/>
                <a:gd name="connsiteY1" fmla="*/ 0 h 1005666"/>
                <a:gd name="connsiteX2" fmla="*/ 1611435 w 1696892"/>
                <a:gd name="connsiteY2" fmla="*/ 992848 h 1005666"/>
                <a:gd name="connsiteX3" fmla="*/ 38455 w 1696892"/>
                <a:gd name="connsiteY3" fmla="*/ 1005666 h 1005666"/>
                <a:gd name="connsiteX4" fmla="*/ 0 w 1696892"/>
                <a:gd name="connsiteY4" fmla="*/ 21364 h 1005666"/>
                <a:gd name="connsiteX0" fmla="*/ 0 w 1696892"/>
                <a:gd name="connsiteY0" fmla="*/ 21364 h 1005666"/>
                <a:gd name="connsiteX1" fmla="*/ 1696892 w 1696892"/>
                <a:gd name="connsiteY1" fmla="*/ 0 h 1005666"/>
                <a:gd name="connsiteX2" fmla="*/ 1611435 w 1696892"/>
                <a:gd name="connsiteY2" fmla="*/ 992848 h 1005666"/>
                <a:gd name="connsiteX3" fmla="*/ 38455 w 1696892"/>
                <a:gd name="connsiteY3" fmla="*/ 1005666 h 1005666"/>
                <a:gd name="connsiteX4" fmla="*/ 0 w 1696892"/>
                <a:gd name="connsiteY4" fmla="*/ 21364 h 1005666"/>
                <a:gd name="connsiteX0" fmla="*/ 0 w 1696892"/>
                <a:gd name="connsiteY0" fmla="*/ 21364 h 1018485"/>
                <a:gd name="connsiteX1" fmla="*/ 1696892 w 1696892"/>
                <a:gd name="connsiteY1" fmla="*/ 0 h 1018485"/>
                <a:gd name="connsiteX2" fmla="*/ 1619980 w 1696892"/>
                <a:gd name="connsiteY2" fmla="*/ 1018485 h 1018485"/>
                <a:gd name="connsiteX3" fmla="*/ 38455 w 1696892"/>
                <a:gd name="connsiteY3" fmla="*/ 1005666 h 1018485"/>
                <a:gd name="connsiteX4" fmla="*/ 0 w 1696892"/>
                <a:gd name="connsiteY4" fmla="*/ 21364 h 1018485"/>
                <a:gd name="connsiteX0" fmla="*/ 0 w 1679800"/>
                <a:gd name="connsiteY0" fmla="*/ 0 h 997121"/>
                <a:gd name="connsiteX1" fmla="*/ 1679800 w 1679800"/>
                <a:gd name="connsiteY1" fmla="*/ 4273 h 997121"/>
                <a:gd name="connsiteX2" fmla="*/ 1619980 w 1679800"/>
                <a:gd name="connsiteY2" fmla="*/ 997121 h 997121"/>
                <a:gd name="connsiteX3" fmla="*/ 38455 w 1679800"/>
                <a:gd name="connsiteY3" fmla="*/ 984302 h 997121"/>
                <a:gd name="connsiteX4" fmla="*/ 0 w 1679800"/>
                <a:gd name="connsiteY4" fmla="*/ 0 h 997121"/>
                <a:gd name="connsiteX0" fmla="*/ 0 w 1701164"/>
                <a:gd name="connsiteY0" fmla="*/ 4273 h 992848"/>
                <a:gd name="connsiteX1" fmla="*/ 1701164 w 1701164"/>
                <a:gd name="connsiteY1" fmla="*/ 0 h 992848"/>
                <a:gd name="connsiteX2" fmla="*/ 1641344 w 1701164"/>
                <a:gd name="connsiteY2" fmla="*/ 992848 h 992848"/>
                <a:gd name="connsiteX3" fmla="*/ 59819 w 1701164"/>
                <a:gd name="connsiteY3" fmla="*/ 980029 h 992848"/>
                <a:gd name="connsiteX4" fmla="*/ 0 w 1701164"/>
                <a:gd name="connsiteY4" fmla="*/ 4273 h 992848"/>
                <a:gd name="connsiteX0" fmla="*/ 196555 w 1897719"/>
                <a:gd name="connsiteY0" fmla="*/ 4273 h 1150945"/>
                <a:gd name="connsiteX1" fmla="*/ 1897719 w 1897719"/>
                <a:gd name="connsiteY1" fmla="*/ 0 h 1150945"/>
                <a:gd name="connsiteX2" fmla="*/ 1837899 w 1897719"/>
                <a:gd name="connsiteY2" fmla="*/ 992848 h 1150945"/>
                <a:gd name="connsiteX3" fmla="*/ 0 w 1897719"/>
                <a:gd name="connsiteY3" fmla="*/ 1150945 h 1150945"/>
                <a:gd name="connsiteX4" fmla="*/ 196555 w 1897719"/>
                <a:gd name="connsiteY4" fmla="*/ 4273 h 1150945"/>
                <a:gd name="connsiteX0" fmla="*/ 196555 w 1897719"/>
                <a:gd name="connsiteY0" fmla="*/ 4273 h 1150945"/>
                <a:gd name="connsiteX1" fmla="*/ 1897719 w 1897719"/>
                <a:gd name="connsiteY1" fmla="*/ 0 h 1150945"/>
                <a:gd name="connsiteX2" fmla="*/ 1837899 w 1897719"/>
                <a:gd name="connsiteY2" fmla="*/ 992848 h 1150945"/>
                <a:gd name="connsiteX3" fmla="*/ 0 w 1897719"/>
                <a:gd name="connsiteY3" fmla="*/ 1150945 h 1150945"/>
                <a:gd name="connsiteX4" fmla="*/ 196555 w 1897719"/>
                <a:gd name="connsiteY4" fmla="*/ 4273 h 1150945"/>
                <a:gd name="connsiteX0" fmla="*/ 196555 w 1974632"/>
                <a:gd name="connsiteY0" fmla="*/ 4273 h 1150945"/>
                <a:gd name="connsiteX1" fmla="*/ 1897719 w 1974632"/>
                <a:gd name="connsiteY1" fmla="*/ 0 h 1150945"/>
                <a:gd name="connsiteX2" fmla="*/ 1974632 w 1974632"/>
                <a:gd name="connsiteY2" fmla="*/ 1031304 h 1150945"/>
                <a:gd name="connsiteX3" fmla="*/ 0 w 1974632"/>
                <a:gd name="connsiteY3" fmla="*/ 1150945 h 1150945"/>
                <a:gd name="connsiteX4" fmla="*/ 196555 w 1974632"/>
                <a:gd name="connsiteY4" fmla="*/ 4273 h 1150945"/>
                <a:gd name="connsiteX0" fmla="*/ 196555 w 1974632"/>
                <a:gd name="connsiteY0" fmla="*/ 4273 h 1150945"/>
                <a:gd name="connsiteX1" fmla="*/ 1897719 w 1974632"/>
                <a:gd name="connsiteY1" fmla="*/ 0 h 1150945"/>
                <a:gd name="connsiteX2" fmla="*/ 1974632 w 1974632"/>
                <a:gd name="connsiteY2" fmla="*/ 1031304 h 1150945"/>
                <a:gd name="connsiteX3" fmla="*/ 0 w 1974632"/>
                <a:gd name="connsiteY3" fmla="*/ 1150945 h 1150945"/>
                <a:gd name="connsiteX4" fmla="*/ 196555 w 1974632"/>
                <a:gd name="connsiteY4" fmla="*/ 4273 h 1150945"/>
                <a:gd name="connsiteX0" fmla="*/ 196555 w 1974632"/>
                <a:gd name="connsiteY0" fmla="*/ 4273 h 1150945"/>
                <a:gd name="connsiteX1" fmla="*/ 1897719 w 1974632"/>
                <a:gd name="connsiteY1" fmla="*/ 0 h 1150945"/>
                <a:gd name="connsiteX2" fmla="*/ 1974632 w 1974632"/>
                <a:gd name="connsiteY2" fmla="*/ 1031304 h 1150945"/>
                <a:gd name="connsiteX3" fmla="*/ 0 w 1974632"/>
                <a:gd name="connsiteY3" fmla="*/ 1150945 h 1150945"/>
                <a:gd name="connsiteX4" fmla="*/ 196555 w 1974632"/>
                <a:gd name="connsiteY4" fmla="*/ 4273 h 1150945"/>
                <a:gd name="connsiteX0" fmla="*/ 196555 w 2017360"/>
                <a:gd name="connsiteY0" fmla="*/ 166643 h 1313315"/>
                <a:gd name="connsiteX1" fmla="*/ 2017360 w 2017360"/>
                <a:gd name="connsiteY1" fmla="*/ 0 h 1313315"/>
                <a:gd name="connsiteX2" fmla="*/ 1974632 w 2017360"/>
                <a:gd name="connsiteY2" fmla="*/ 1193674 h 1313315"/>
                <a:gd name="connsiteX3" fmla="*/ 0 w 2017360"/>
                <a:gd name="connsiteY3" fmla="*/ 1313315 h 1313315"/>
                <a:gd name="connsiteX4" fmla="*/ 196555 w 2017360"/>
                <a:gd name="connsiteY4" fmla="*/ 166643 h 1313315"/>
                <a:gd name="connsiteX0" fmla="*/ 196555 w 2017360"/>
                <a:gd name="connsiteY0" fmla="*/ 166643 h 1313315"/>
                <a:gd name="connsiteX1" fmla="*/ 2017360 w 2017360"/>
                <a:gd name="connsiteY1" fmla="*/ 0 h 1313315"/>
                <a:gd name="connsiteX2" fmla="*/ 1974632 w 2017360"/>
                <a:gd name="connsiteY2" fmla="*/ 1193674 h 1313315"/>
                <a:gd name="connsiteX3" fmla="*/ 0 w 2017360"/>
                <a:gd name="connsiteY3" fmla="*/ 1313315 h 1313315"/>
                <a:gd name="connsiteX4" fmla="*/ 196555 w 2017360"/>
                <a:gd name="connsiteY4" fmla="*/ 166643 h 1313315"/>
                <a:gd name="connsiteX0" fmla="*/ 12820 w 2017360"/>
                <a:gd name="connsiteY0" fmla="*/ 12819 h 1313315"/>
                <a:gd name="connsiteX1" fmla="*/ 2017360 w 2017360"/>
                <a:gd name="connsiteY1" fmla="*/ 0 h 1313315"/>
                <a:gd name="connsiteX2" fmla="*/ 1974632 w 2017360"/>
                <a:gd name="connsiteY2" fmla="*/ 1193674 h 1313315"/>
                <a:gd name="connsiteX3" fmla="*/ 0 w 2017360"/>
                <a:gd name="connsiteY3" fmla="*/ 1313315 h 1313315"/>
                <a:gd name="connsiteX4" fmla="*/ 12820 w 2017360"/>
                <a:gd name="connsiteY4" fmla="*/ 12819 h 1313315"/>
                <a:gd name="connsiteX0" fmla="*/ 12820 w 2017360"/>
                <a:gd name="connsiteY0" fmla="*/ 12819 h 1313315"/>
                <a:gd name="connsiteX1" fmla="*/ 2017360 w 2017360"/>
                <a:gd name="connsiteY1" fmla="*/ 0 h 1313315"/>
                <a:gd name="connsiteX2" fmla="*/ 1974632 w 2017360"/>
                <a:gd name="connsiteY2" fmla="*/ 1193674 h 1313315"/>
                <a:gd name="connsiteX3" fmla="*/ 0 w 2017360"/>
                <a:gd name="connsiteY3" fmla="*/ 1313315 h 1313315"/>
                <a:gd name="connsiteX4" fmla="*/ 12820 w 2017360"/>
                <a:gd name="connsiteY4" fmla="*/ 12819 h 1313315"/>
                <a:gd name="connsiteX0" fmla="*/ 12820 w 2017360"/>
                <a:gd name="connsiteY0" fmla="*/ 12819 h 1313315"/>
                <a:gd name="connsiteX1" fmla="*/ 2017360 w 2017360"/>
                <a:gd name="connsiteY1" fmla="*/ 0 h 1313315"/>
                <a:gd name="connsiteX2" fmla="*/ 1974632 w 2017360"/>
                <a:gd name="connsiteY2" fmla="*/ 1193674 h 1313315"/>
                <a:gd name="connsiteX3" fmla="*/ 0 w 2017360"/>
                <a:gd name="connsiteY3" fmla="*/ 1313315 h 1313315"/>
                <a:gd name="connsiteX4" fmla="*/ 12820 w 2017360"/>
                <a:gd name="connsiteY4" fmla="*/ 12819 h 1313315"/>
                <a:gd name="connsiteX0" fmla="*/ 12820 w 2047271"/>
                <a:gd name="connsiteY0" fmla="*/ 25638 h 1326134"/>
                <a:gd name="connsiteX1" fmla="*/ 2047271 w 2047271"/>
                <a:gd name="connsiteY1" fmla="*/ 0 h 1326134"/>
                <a:gd name="connsiteX2" fmla="*/ 1974632 w 2047271"/>
                <a:gd name="connsiteY2" fmla="*/ 1206493 h 1326134"/>
                <a:gd name="connsiteX3" fmla="*/ 0 w 2047271"/>
                <a:gd name="connsiteY3" fmla="*/ 1326134 h 1326134"/>
                <a:gd name="connsiteX4" fmla="*/ 12820 w 2047271"/>
                <a:gd name="connsiteY4" fmla="*/ 25638 h 1326134"/>
                <a:gd name="connsiteX0" fmla="*/ 12820 w 2047271"/>
                <a:gd name="connsiteY0" fmla="*/ 25638 h 1326134"/>
                <a:gd name="connsiteX1" fmla="*/ 2047271 w 2047271"/>
                <a:gd name="connsiteY1" fmla="*/ 0 h 1326134"/>
                <a:gd name="connsiteX2" fmla="*/ 1974632 w 2047271"/>
                <a:gd name="connsiteY2" fmla="*/ 1206493 h 1326134"/>
                <a:gd name="connsiteX3" fmla="*/ 0 w 2047271"/>
                <a:gd name="connsiteY3" fmla="*/ 1326134 h 1326134"/>
                <a:gd name="connsiteX4" fmla="*/ 12820 w 2047271"/>
                <a:gd name="connsiteY4" fmla="*/ 25638 h 1326134"/>
                <a:gd name="connsiteX0" fmla="*/ 12820 w 2047271"/>
                <a:gd name="connsiteY0" fmla="*/ 25638 h 1326134"/>
                <a:gd name="connsiteX1" fmla="*/ 2047271 w 2047271"/>
                <a:gd name="connsiteY1" fmla="*/ 0 h 1326134"/>
                <a:gd name="connsiteX2" fmla="*/ 1974632 w 2047271"/>
                <a:gd name="connsiteY2" fmla="*/ 1206493 h 1326134"/>
                <a:gd name="connsiteX3" fmla="*/ 0 w 2047271"/>
                <a:gd name="connsiteY3" fmla="*/ 1326134 h 1326134"/>
                <a:gd name="connsiteX4" fmla="*/ 12820 w 2047271"/>
                <a:gd name="connsiteY4" fmla="*/ 25638 h 1326134"/>
                <a:gd name="connsiteX0" fmla="*/ 12820 w 2023417"/>
                <a:gd name="connsiteY0" fmla="*/ 0 h 1300496"/>
                <a:gd name="connsiteX1" fmla="*/ 2023417 w 2023417"/>
                <a:gd name="connsiteY1" fmla="*/ 14119 h 1300496"/>
                <a:gd name="connsiteX2" fmla="*/ 1974632 w 2023417"/>
                <a:gd name="connsiteY2" fmla="*/ 1180855 h 1300496"/>
                <a:gd name="connsiteX3" fmla="*/ 0 w 2023417"/>
                <a:gd name="connsiteY3" fmla="*/ 1300496 h 1300496"/>
                <a:gd name="connsiteX4" fmla="*/ 12820 w 2023417"/>
                <a:gd name="connsiteY4" fmla="*/ 0 h 1300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17" h="1300496">
                  <a:moveTo>
                    <a:pt x="12820" y="0"/>
                  </a:moveTo>
                  <a:cubicBezTo>
                    <a:pt x="702365" y="209372"/>
                    <a:pt x="1415057" y="185035"/>
                    <a:pt x="2023417" y="14119"/>
                  </a:cubicBezTo>
                  <a:cubicBezTo>
                    <a:pt x="1796953" y="644172"/>
                    <a:pt x="1927631" y="943909"/>
                    <a:pt x="1974632" y="1180855"/>
                  </a:cubicBezTo>
                  <a:cubicBezTo>
                    <a:pt x="1366272" y="1045547"/>
                    <a:pt x="604087" y="987150"/>
                    <a:pt x="0" y="1300496"/>
                  </a:cubicBezTo>
                  <a:cubicBezTo>
                    <a:pt x="69791" y="969547"/>
                    <a:pt x="122491" y="356587"/>
                    <a:pt x="12820" y="0"/>
                  </a:cubicBezTo>
                  <a:close/>
                </a:path>
              </a:pathLst>
            </a:custGeom>
            <a:solidFill>
              <a:srgbClr val="049A86"/>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338" name="Picture 2" descr="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2301" y="2956364"/>
              <a:ext cx="4164843" cy="3124260"/>
            </a:xfrm>
            <a:prstGeom prst="ellipse">
              <a:avLst/>
            </a:prstGeom>
            <a:noFill/>
            <a:ln w="38100">
              <a:solidFill>
                <a:schemeClr val="bg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339" name="Picture 3" descr="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8952" y="2956364"/>
              <a:ext cx="4165072" cy="3124137"/>
            </a:xfrm>
            <a:prstGeom prst="ellipse">
              <a:avLst/>
            </a:prstGeom>
            <a:noFill/>
            <a:ln w="38100">
              <a:solidFill>
                <a:schemeClr val="bg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矩形 12"/>
            <p:cNvSpPr/>
            <p:nvPr/>
          </p:nvSpPr>
          <p:spPr>
            <a:xfrm>
              <a:off x="5585582" y="4165350"/>
              <a:ext cx="1415772" cy="584775"/>
            </a:xfrm>
            <a:prstGeom prst="rect">
              <a:avLst/>
            </a:prstGeom>
          </p:spPr>
          <p:txBody>
            <a:bodyPr wrap="none">
              <a:spAutoFit/>
            </a:bodyPr>
            <a:lstStyle/>
            <a:p>
              <a:pPr algn="ctr"/>
              <a:r>
                <a:rPr lang="zh-CN" altLang="en-US" sz="1600" dirty="0">
                  <a:solidFill>
                    <a:schemeClr val="bg1"/>
                  </a:solidFill>
                  <a:latin typeface="方正粗宋_GBK" panose="03000509000000000000" pitchFamily="65" charset="-122"/>
                  <a:ea typeface="方正粗宋_GBK" panose="03000509000000000000" pitchFamily="65" charset="-122"/>
                </a:rPr>
                <a:t>安装于设备上</a:t>
              </a:r>
              <a:endParaRPr lang="en-US" altLang="zh-CN" sz="1600" dirty="0">
                <a:solidFill>
                  <a:schemeClr val="bg1"/>
                </a:solidFill>
                <a:latin typeface="方正粗宋_GBK" panose="03000509000000000000" pitchFamily="65" charset="-122"/>
                <a:ea typeface="方正粗宋_GBK" panose="03000509000000000000" pitchFamily="65" charset="-122"/>
              </a:endParaRPr>
            </a:p>
            <a:p>
              <a:pPr algn="ctr"/>
              <a:r>
                <a:rPr lang="zh-CN" altLang="en-US" sz="1600" dirty="0">
                  <a:solidFill>
                    <a:schemeClr val="bg1"/>
                  </a:solidFill>
                  <a:latin typeface="方正粗宋_GBK" panose="03000509000000000000" pitchFamily="65" charset="-122"/>
                  <a:ea typeface="方正粗宋_GBK" panose="03000509000000000000" pitchFamily="65" charset="-122"/>
                </a:rPr>
                <a:t>的效果图</a:t>
              </a:r>
            </a:p>
          </p:txBody>
        </p:sp>
      </p:grpSp>
    </p:spTree>
    <p:custDataLst>
      <p:tags r:id="rId1"/>
    </p:custDataLst>
    <p:extLst>
      <p:ext uri="{BB962C8B-B14F-4D97-AF65-F5344CB8AC3E}">
        <p14:creationId xmlns:p14="http://schemas.microsoft.com/office/powerpoint/2010/main" val="226733068"/>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2999869" y="474785"/>
                <a:ext cx="496219" cy="442811"/>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59844 w 492431"/>
                  <a:gd name="connsiteY0" fmla="*/ 12714 h 442811"/>
                  <a:gd name="connsiteX1" fmla="*/ 492431 w 492431"/>
                  <a:gd name="connsiteY1" fmla="*/ 139383 h 442811"/>
                  <a:gd name="connsiteX2" fmla="*/ 486431 w 492431"/>
                  <a:gd name="connsiteY2" fmla="*/ 198908 h 442811"/>
                  <a:gd name="connsiteX3" fmla="*/ 287747 w 492431"/>
                  <a:gd name="connsiteY3" fmla="*/ 441148 h 442811"/>
                  <a:gd name="connsiteX4" fmla="*/ 282391 w 492431"/>
                  <a:gd name="connsiteY4" fmla="*/ 442811 h 442811"/>
                  <a:gd name="connsiteX5" fmla="*/ 0 w 492431"/>
                  <a:gd name="connsiteY5" fmla="*/ 281985 h 442811"/>
                  <a:gd name="connsiteX6" fmla="*/ 44866 w 492431"/>
                  <a:gd name="connsiteY6" fmla="*/ 131986 h 442811"/>
                  <a:gd name="connsiteX7" fmla="*/ 28346 w 492431"/>
                  <a:gd name="connsiteY7" fmla="*/ 17584 h 442811"/>
                  <a:gd name="connsiteX8" fmla="*/ 174048 w 492431"/>
                  <a:gd name="connsiteY8" fmla="*/ 0 h 442811"/>
                  <a:gd name="connsiteX9" fmla="*/ 259844 w 492431"/>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44866 w 489833"/>
                  <a:gd name="connsiteY6" fmla="*/ 131986 h 442811"/>
                  <a:gd name="connsiteX7" fmla="*/ 28346 w 489833"/>
                  <a:gd name="connsiteY7" fmla="*/ 17584 h 442811"/>
                  <a:gd name="connsiteX8" fmla="*/ 174048 w 489833"/>
                  <a:gd name="connsiteY8" fmla="*/ 0 h 442811"/>
                  <a:gd name="connsiteX9" fmla="*/ 259844 w 489833"/>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44866 w 489833"/>
                  <a:gd name="connsiteY6" fmla="*/ 131986 h 442811"/>
                  <a:gd name="connsiteX7" fmla="*/ 62117 w 489833"/>
                  <a:gd name="connsiteY7" fmla="*/ 40963 h 442811"/>
                  <a:gd name="connsiteX8" fmla="*/ 174048 w 489833"/>
                  <a:gd name="connsiteY8" fmla="*/ 0 h 442811"/>
                  <a:gd name="connsiteX9" fmla="*/ 259844 w 489833"/>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96820 w 489833"/>
                  <a:gd name="connsiteY6" fmla="*/ 139779 h 442811"/>
                  <a:gd name="connsiteX7" fmla="*/ 62117 w 489833"/>
                  <a:gd name="connsiteY7" fmla="*/ 40963 h 442811"/>
                  <a:gd name="connsiteX8" fmla="*/ 174048 w 489833"/>
                  <a:gd name="connsiteY8" fmla="*/ 0 h 442811"/>
                  <a:gd name="connsiteX9" fmla="*/ 259844 w 489833"/>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96820 w 489833"/>
                  <a:gd name="connsiteY6" fmla="*/ 139779 h 442811"/>
                  <a:gd name="connsiteX7" fmla="*/ 101082 w 489833"/>
                  <a:gd name="connsiteY7" fmla="*/ 30572 h 442811"/>
                  <a:gd name="connsiteX8" fmla="*/ 174048 w 489833"/>
                  <a:gd name="connsiteY8" fmla="*/ 0 h 442811"/>
                  <a:gd name="connsiteX9" fmla="*/ 259844 w 489833"/>
                  <a:gd name="connsiteY9" fmla="*/ 12714 h 442811"/>
                  <a:gd name="connsiteX0" fmla="*/ 266230 w 496219"/>
                  <a:gd name="connsiteY0" fmla="*/ 12714 h 442811"/>
                  <a:gd name="connsiteX1" fmla="*/ 496219 w 496219"/>
                  <a:gd name="connsiteY1" fmla="*/ 167958 h 442811"/>
                  <a:gd name="connsiteX2" fmla="*/ 492817 w 496219"/>
                  <a:gd name="connsiteY2" fmla="*/ 198908 h 442811"/>
                  <a:gd name="connsiteX3" fmla="*/ 294133 w 496219"/>
                  <a:gd name="connsiteY3" fmla="*/ 441148 h 442811"/>
                  <a:gd name="connsiteX4" fmla="*/ 288777 w 496219"/>
                  <a:gd name="connsiteY4" fmla="*/ 442811 h 442811"/>
                  <a:gd name="connsiteX5" fmla="*/ 6386 w 496219"/>
                  <a:gd name="connsiteY5" fmla="*/ 281985 h 442811"/>
                  <a:gd name="connsiteX6" fmla="*/ 43611 w 496219"/>
                  <a:gd name="connsiteY6" fmla="*/ 182045 h 442811"/>
                  <a:gd name="connsiteX7" fmla="*/ 103206 w 496219"/>
                  <a:gd name="connsiteY7" fmla="*/ 139779 h 442811"/>
                  <a:gd name="connsiteX8" fmla="*/ 107468 w 496219"/>
                  <a:gd name="connsiteY8" fmla="*/ 30572 h 442811"/>
                  <a:gd name="connsiteX9" fmla="*/ 180434 w 496219"/>
                  <a:gd name="connsiteY9" fmla="*/ 0 h 442811"/>
                  <a:gd name="connsiteX10" fmla="*/ 266230 w 496219"/>
                  <a:gd name="connsiteY10" fmla="*/ 12714 h 442811"/>
                  <a:gd name="connsiteX0" fmla="*/ 266230 w 496219"/>
                  <a:gd name="connsiteY0" fmla="*/ 12714 h 442811"/>
                  <a:gd name="connsiteX1" fmla="*/ 496219 w 496219"/>
                  <a:gd name="connsiteY1" fmla="*/ 167958 h 442811"/>
                  <a:gd name="connsiteX2" fmla="*/ 492817 w 496219"/>
                  <a:gd name="connsiteY2" fmla="*/ 198908 h 442811"/>
                  <a:gd name="connsiteX3" fmla="*/ 294133 w 496219"/>
                  <a:gd name="connsiteY3" fmla="*/ 441148 h 442811"/>
                  <a:gd name="connsiteX4" fmla="*/ 288777 w 496219"/>
                  <a:gd name="connsiteY4" fmla="*/ 442811 h 442811"/>
                  <a:gd name="connsiteX5" fmla="*/ 6386 w 496219"/>
                  <a:gd name="connsiteY5" fmla="*/ 237824 h 442811"/>
                  <a:gd name="connsiteX6" fmla="*/ 43611 w 496219"/>
                  <a:gd name="connsiteY6" fmla="*/ 182045 h 442811"/>
                  <a:gd name="connsiteX7" fmla="*/ 103206 w 496219"/>
                  <a:gd name="connsiteY7" fmla="*/ 139779 h 442811"/>
                  <a:gd name="connsiteX8" fmla="*/ 107468 w 496219"/>
                  <a:gd name="connsiteY8" fmla="*/ 30572 h 442811"/>
                  <a:gd name="connsiteX9" fmla="*/ 180434 w 496219"/>
                  <a:gd name="connsiteY9" fmla="*/ 0 h 442811"/>
                  <a:gd name="connsiteX10" fmla="*/ 266230 w 496219"/>
                  <a:gd name="connsiteY10" fmla="*/ 12714 h 44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219" h="442811">
                    <a:moveTo>
                      <a:pt x="266230" y="12714"/>
                    </a:moveTo>
                    <a:lnTo>
                      <a:pt x="496219" y="167958"/>
                    </a:lnTo>
                    <a:lnTo>
                      <a:pt x="492817" y="198908"/>
                    </a:lnTo>
                    <a:cubicBezTo>
                      <a:pt x="470404" y="308435"/>
                      <a:pt x="394779" y="398578"/>
                      <a:pt x="294133" y="441148"/>
                    </a:cubicBezTo>
                    <a:lnTo>
                      <a:pt x="288777" y="442811"/>
                    </a:lnTo>
                    <a:lnTo>
                      <a:pt x="6386" y="237824"/>
                    </a:lnTo>
                    <a:cubicBezTo>
                      <a:pt x="-16291" y="203888"/>
                      <a:pt x="27474" y="205746"/>
                      <a:pt x="43611" y="182045"/>
                    </a:cubicBezTo>
                    <a:cubicBezTo>
                      <a:pt x="59748" y="158344"/>
                      <a:pt x="110747" y="174550"/>
                      <a:pt x="103206" y="139779"/>
                    </a:cubicBezTo>
                    <a:cubicBezTo>
                      <a:pt x="148814" y="98735"/>
                      <a:pt x="76486" y="43970"/>
                      <a:pt x="107468" y="30572"/>
                    </a:cubicBezTo>
                    <a:cubicBezTo>
                      <a:pt x="138450" y="17174"/>
                      <a:pt x="156362" y="11464"/>
                      <a:pt x="180434" y="0"/>
                    </a:cubicBezTo>
                    <a:cubicBezTo>
                      <a:pt x="294941" y="43802"/>
                      <a:pt x="220284" y="-7586"/>
                      <a:pt x="266230" y="12714"/>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叁</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1620957"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实施成效</a:t>
            </a:r>
          </a:p>
        </p:txBody>
      </p:sp>
      <p:sp>
        <p:nvSpPr>
          <p:cNvPr id="3" name="矩形 2"/>
          <p:cNvSpPr/>
          <p:nvPr/>
        </p:nvSpPr>
        <p:spPr>
          <a:xfrm>
            <a:off x="1306564" y="1881590"/>
            <a:ext cx="5594125" cy="369332"/>
          </a:xfrm>
          <a:prstGeom prst="rect">
            <a:avLst/>
          </a:prstGeom>
        </p:spPr>
        <p:txBody>
          <a:bodyPr wrap="square">
            <a:spAutoFit/>
          </a:bodyPr>
          <a:lstStyle/>
          <a:p>
            <a:r>
              <a:rPr lang="zh-CN" altLang="en-US" dirty="0"/>
              <a:t>对策实施之后，小组对本次</a:t>
            </a:r>
            <a:r>
              <a:rPr lang="en-US" altLang="zh-CN" dirty="0"/>
              <a:t>QC</a:t>
            </a:r>
            <a:r>
              <a:rPr lang="zh-CN" altLang="en-US" dirty="0"/>
              <a:t>活动进行了效果检查</a:t>
            </a:r>
          </a:p>
        </p:txBody>
      </p:sp>
      <p:grpSp>
        <p:nvGrpSpPr>
          <p:cNvPr id="27" name="组合 26"/>
          <p:cNvGrpSpPr/>
          <p:nvPr/>
        </p:nvGrpSpPr>
        <p:grpSpPr>
          <a:xfrm>
            <a:off x="1296807" y="1224955"/>
            <a:ext cx="2620659" cy="568597"/>
            <a:chOff x="7562867" y="2953930"/>
            <a:chExt cx="3091245" cy="902898"/>
          </a:xfrm>
        </p:grpSpPr>
        <p:grpSp>
          <p:nvGrpSpPr>
            <p:cNvPr id="28" name="组合 27"/>
            <p:cNvGrpSpPr/>
            <p:nvPr/>
          </p:nvGrpSpPr>
          <p:grpSpPr>
            <a:xfrm>
              <a:off x="7562867" y="2953930"/>
              <a:ext cx="3091245" cy="902898"/>
              <a:chOff x="7433188" y="2551594"/>
              <a:chExt cx="3091245" cy="902898"/>
            </a:xfrm>
          </p:grpSpPr>
          <p:sp>
            <p:nvSpPr>
              <p:cNvPr id="30"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1" name="圆角矩形 4"/>
              <p:cNvSpPr/>
              <p:nvPr/>
            </p:nvSpPr>
            <p:spPr>
              <a:xfrm>
                <a:off x="7444697" y="2631007"/>
                <a:ext cx="3022508" cy="566176"/>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2" name="椭圆 31"/>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3" name="椭圆 32"/>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4" name="图片 33"/>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29" name="文本框 28"/>
            <p:cNvSpPr txBox="1"/>
            <p:nvPr/>
          </p:nvSpPr>
          <p:spPr>
            <a:xfrm>
              <a:off x="7688156" y="3111381"/>
              <a:ext cx="2794947" cy="586477"/>
            </a:xfrm>
            <a:prstGeom prst="rect">
              <a:avLst/>
            </a:prstGeom>
            <a:noFill/>
          </p:spPr>
          <p:txBody>
            <a:bodyPr wrap="square" rtlCol="0">
              <a:spAutoFit/>
            </a:bodyPr>
            <a:lstStyle/>
            <a:p>
              <a:pPr lvl="0"/>
              <a:r>
                <a:rPr lang="zh-CN" altLang="en-US" b="1" kern="0" dirty="0">
                  <a:solidFill>
                    <a:schemeClr val="bg1"/>
                  </a:solidFill>
                  <a:latin typeface="微软雅黑" panose="020B0503020204020204" pitchFamily="34" charset="-122"/>
                </a:rPr>
                <a:t>（一）技术指标检查</a:t>
              </a:r>
            </a:p>
          </p:txBody>
        </p:sp>
      </p:grpSp>
      <p:sp>
        <p:nvSpPr>
          <p:cNvPr id="4" name="矩形 3"/>
          <p:cNvSpPr/>
          <p:nvPr/>
        </p:nvSpPr>
        <p:spPr>
          <a:xfrm>
            <a:off x="1729340" y="2444545"/>
            <a:ext cx="3671197" cy="338554"/>
          </a:xfrm>
          <a:prstGeom prst="rect">
            <a:avLst/>
          </a:prstGeom>
        </p:spPr>
        <p:txBody>
          <a:bodyPr wrap="none">
            <a:spAutoFit/>
          </a:bodyPr>
          <a:lstStyle/>
          <a:p>
            <a:pPr algn="ctr"/>
            <a:r>
              <a:rPr lang="en-US" altLang="zh-CN" sz="1600" b="1" dirty="0">
                <a:solidFill>
                  <a:srgbClr val="049A86"/>
                </a:solidFill>
              </a:rPr>
              <a:t>2016.3</a:t>
            </a:r>
            <a:r>
              <a:rPr lang="zh-CN" altLang="en-US" sz="1600" b="1" dirty="0">
                <a:solidFill>
                  <a:srgbClr val="049A86"/>
                </a:solidFill>
              </a:rPr>
              <a:t>～</a:t>
            </a:r>
            <a:r>
              <a:rPr lang="en-US" altLang="zh-CN" sz="1600" b="1" dirty="0">
                <a:solidFill>
                  <a:srgbClr val="049A86"/>
                </a:solidFill>
              </a:rPr>
              <a:t>2016.12CT</a:t>
            </a:r>
            <a:r>
              <a:rPr lang="zh-CN" altLang="en-US" sz="1600" b="1" dirty="0">
                <a:solidFill>
                  <a:srgbClr val="049A86"/>
                </a:solidFill>
              </a:rPr>
              <a:t>变比选择过大统计</a:t>
            </a:r>
            <a:endParaRPr lang="en-US" altLang="zh-CN" sz="1600" b="1" dirty="0">
              <a:solidFill>
                <a:srgbClr val="049A86"/>
              </a:solidFill>
            </a:endParaRPr>
          </a:p>
        </p:txBody>
      </p:sp>
      <p:graphicFrame>
        <p:nvGraphicFramePr>
          <p:cNvPr id="14" name="表格 13"/>
          <p:cNvGraphicFramePr>
            <a:graphicFrameLocks noGrp="1"/>
          </p:cNvGraphicFramePr>
          <p:nvPr>
            <p:extLst>
              <p:ext uri="{D42A27DB-BD31-4B8C-83A1-F6EECF244321}">
                <p14:modId xmlns:p14="http://schemas.microsoft.com/office/powerpoint/2010/main" val="4263942277"/>
              </p:ext>
            </p:extLst>
          </p:nvPr>
        </p:nvGraphicFramePr>
        <p:xfrm>
          <a:off x="1296807" y="2902575"/>
          <a:ext cx="4407583" cy="2135112"/>
        </p:xfrm>
        <a:graphic>
          <a:graphicData uri="http://schemas.openxmlformats.org/drawingml/2006/table">
            <a:tbl>
              <a:tblPr/>
              <a:tblGrid>
                <a:gridCol w="1068876">
                  <a:extLst>
                    <a:ext uri="{9D8B030D-6E8A-4147-A177-3AD203B41FA5}">
                      <a16:colId xmlns:a16="http://schemas.microsoft.com/office/drawing/2014/main" val="2971911247"/>
                    </a:ext>
                  </a:extLst>
                </a:gridCol>
                <a:gridCol w="303776">
                  <a:extLst>
                    <a:ext uri="{9D8B030D-6E8A-4147-A177-3AD203B41FA5}">
                      <a16:colId xmlns:a16="http://schemas.microsoft.com/office/drawing/2014/main" val="220830336"/>
                    </a:ext>
                  </a:extLst>
                </a:gridCol>
                <a:gridCol w="303776">
                  <a:extLst>
                    <a:ext uri="{9D8B030D-6E8A-4147-A177-3AD203B41FA5}">
                      <a16:colId xmlns:a16="http://schemas.microsoft.com/office/drawing/2014/main" val="243352356"/>
                    </a:ext>
                  </a:extLst>
                </a:gridCol>
                <a:gridCol w="303776">
                  <a:extLst>
                    <a:ext uri="{9D8B030D-6E8A-4147-A177-3AD203B41FA5}">
                      <a16:colId xmlns:a16="http://schemas.microsoft.com/office/drawing/2014/main" val="2079068069"/>
                    </a:ext>
                  </a:extLst>
                </a:gridCol>
                <a:gridCol w="303776">
                  <a:extLst>
                    <a:ext uri="{9D8B030D-6E8A-4147-A177-3AD203B41FA5}">
                      <a16:colId xmlns:a16="http://schemas.microsoft.com/office/drawing/2014/main" val="3063398253"/>
                    </a:ext>
                  </a:extLst>
                </a:gridCol>
                <a:gridCol w="302833">
                  <a:extLst>
                    <a:ext uri="{9D8B030D-6E8A-4147-A177-3AD203B41FA5}">
                      <a16:colId xmlns:a16="http://schemas.microsoft.com/office/drawing/2014/main" val="3174975424"/>
                    </a:ext>
                  </a:extLst>
                </a:gridCol>
                <a:gridCol w="303776">
                  <a:extLst>
                    <a:ext uri="{9D8B030D-6E8A-4147-A177-3AD203B41FA5}">
                      <a16:colId xmlns:a16="http://schemas.microsoft.com/office/drawing/2014/main" val="1704133916"/>
                    </a:ext>
                  </a:extLst>
                </a:gridCol>
                <a:gridCol w="303776">
                  <a:extLst>
                    <a:ext uri="{9D8B030D-6E8A-4147-A177-3AD203B41FA5}">
                      <a16:colId xmlns:a16="http://schemas.microsoft.com/office/drawing/2014/main" val="148024926"/>
                    </a:ext>
                  </a:extLst>
                </a:gridCol>
                <a:gridCol w="302833">
                  <a:extLst>
                    <a:ext uri="{9D8B030D-6E8A-4147-A177-3AD203B41FA5}">
                      <a16:colId xmlns:a16="http://schemas.microsoft.com/office/drawing/2014/main" val="861783796"/>
                    </a:ext>
                  </a:extLst>
                </a:gridCol>
                <a:gridCol w="303776">
                  <a:extLst>
                    <a:ext uri="{9D8B030D-6E8A-4147-A177-3AD203B41FA5}">
                      <a16:colId xmlns:a16="http://schemas.microsoft.com/office/drawing/2014/main" val="2968543242"/>
                    </a:ext>
                  </a:extLst>
                </a:gridCol>
                <a:gridCol w="303776">
                  <a:extLst>
                    <a:ext uri="{9D8B030D-6E8A-4147-A177-3AD203B41FA5}">
                      <a16:colId xmlns:a16="http://schemas.microsoft.com/office/drawing/2014/main" val="3215086374"/>
                    </a:ext>
                  </a:extLst>
                </a:gridCol>
                <a:gridCol w="302833">
                  <a:extLst>
                    <a:ext uri="{9D8B030D-6E8A-4147-A177-3AD203B41FA5}">
                      <a16:colId xmlns:a16="http://schemas.microsoft.com/office/drawing/2014/main" val="839514408"/>
                    </a:ext>
                  </a:extLst>
                </a:gridCol>
              </a:tblGrid>
              <a:tr h="282967">
                <a:tc rowSpan="2">
                  <a:txBody>
                    <a:bodyPr/>
                    <a:lstStyle/>
                    <a:p>
                      <a:pPr algn="l">
                        <a:spcAft>
                          <a:spcPts val="0"/>
                        </a:spcAft>
                      </a:pPr>
                      <a:r>
                        <a:rPr lang="en-US" sz="1400" kern="100">
                          <a:solidFill>
                            <a:schemeClr val="bg1"/>
                          </a:solidFill>
                          <a:effectLst/>
                          <a:latin typeface="微软雅黑" panose="020B0503020204020204" pitchFamily="34" charset="-122"/>
                          <a:ea typeface="微软雅黑" panose="020B0503020204020204" pitchFamily="34" charset="-122"/>
                        </a:rPr>
                        <a:t>   </a:t>
                      </a:r>
                      <a:endParaRPr lang="zh-CN" sz="1100" kern="100">
                        <a:solidFill>
                          <a:schemeClr val="bg1"/>
                        </a:solidFill>
                        <a:effectLst/>
                        <a:latin typeface="微软雅黑" panose="020B0503020204020204" pitchFamily="34" charset="-122"/>
                        <a:ea typeface="微软雅黑" panose="020B0503020204020204" pitchFamily="34" charset="-122"/>
                      </a:endParaRPr>
                    </a:p>
                    <a:p>
                      <a:pPr algn="ctr">
                        <a:spcAft>
                          <a:spcPts val="0"/>
                        </a:spcAft>
                      </a:pPr>
                      <a:r>
                        <a:rPr lang="zh-CN" sz="1400" kern="100">
                          <a:solidFill>
                            <a:schemeClr val="bg1"/>
                          </a:solidFill>
                          <a:effectLst/>
                          <a:latin typeface="微软雅黑" panose="020B0503020204020204" pitchFamily="34" charset="-122"/>
                          <a:ea typeface="微软雅黑" panose="020B0503020204020204" pitchFamily="34" charset="-122"/>
                        </a:rPr>
                        <a:t>名</a:t>
                      </a:r>
                      <a:r>
                        <a:rPr lang="en-US" sz="1400" kern="100">
                          <a:solidFill>
                            <a:schemeClr val="bg1"/>
                          </a:solidFill>
                          <a:effectLst/>
                          <a:latin typeface="微软雅黑" panose="020B0503020204020204" pitchFamily="34" charset="-122"/>
                          <a:ea typeface="微软雅黑" panose="020B0503020204020204" pitchFamily="34" charset="-122"/>
                        </a:rPr>
                        <a:t>  </a:t>
                      </a:r>
                      <a:r>
                        <a:rPr lang="zh-CN" sz="1400" kern="100">
                          <a:solidFill>
                            <a:schemeClr val="bg1"/>
                          </a:solidFill>
                          <a:effectLst/>
                          <a:latin typeface="微软雅黑" panose="020B0503020204020204" pitchFamily="34" charset="-122"/>
                          <a:ea typeface="微软雅黑" panose="020B0503020204020204" pitchFamily="34" charset="-122"/>
                        </a:rPr>
                        <a:t>称</a:t>
                      </a:r>
                      <a:endParaRPr lang="zh-CN" sz="1100" kern="100">
                        <a:solidFill>
                          <a:schemeClr val="bg1"/>
                        </a:solidFill>
                        <a:effectLst/>
                        <a:latin typeface="微软雅黑" panose="020B0503020204020204" pitchFamily="34" charset="-122"/>
                        <a:ea typeface="微软雅黑" panose="020B0503020204020204" pitchFamily="34" charset="-122"/>
                      </a:endParaRPr>
                    </a:p>
                  </a:txBody>
                  <a:tcPr marL="36830" marR="3683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gridSpan="10">
                  <a:txBody>
                    <a:bodyPr/>
                    <a:lstStyle/>
                    <a:p>
                      <a:pPr algn="ctr">
                        <a:spcAft>
                          <a:spcPts val="0"/>
                        </a:spcAft>
                      </a:pPr>
                      <a:r>
                        <a:rPr lang="zh-CN" sz="1400" kern="100" dirty="0">
                          <a:solidFill>
                            <a:schemeClr val="bg1"/>
                          </a:solidFill>
                          <a:effectLst/>
                          <a:latin typeface="微软雅黑" panose="020B0503020204020204" pitchFamily="34" charset="-122"/>
                          <a:ea typeface="微软雅黑" panose="020B0503020204020204" pitchFamily="34" charset="-122"/>
                        </a:rPr>
                        <a:t>时间（</a:t>
                      </a:r>
                      <a:r>
                        <a:rPr lang="en-US" sz="1400" kern="100" dirty="0">
                          <a:solidFill>
                            <a:schemeClr val="bg1"/>
                          </a:solidFill>
                          <a:effectLst/>
                          <a:latin typeface="微软雅黑" panose="020B0503020204020204" pitchFamily="34" charset="-122"/>
                          <a:ea typeface="微软雅黑" panose="020B0503020204020204" pitchFamily="34" charset="-122"/>
                        </a:rPr>
                        <a:t>2016</a:t>
                      </a:r>
                      <a:r>
                        <a:rPr lang="zh-CN" sz="1400" kern="100" dirty="0">
                          <a:solidFill>
                            <a:schemeClr val="bg1"/>
                          </a:solidFill>
                          <a:effectLst/>
                          <a:latin typeface="微软雅黑" panose="020B0503020204020204" pitchFamily="34" charset="-122"/>
                          <a:ea typeface="微软雅黑" panose="020B0503020204020204" pitchFamily="34" charset="-122"/>
                        </a:rPr>
                        <a:t>）</a:t>
                      </a:r>
                      <a:endParaRPr lang="zh-CN" sz="1100" kern="100" dirty="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rowSpan="2">
                  <a:txBody>
                    <a:bodyPr/>
                    <a:lstStyle/>
                    <a:p>
                      <a:pPr algn="ctr">
                        <a:spcAft>
                          <a:spcPts val="0"/>
                        </a:spcAft>
                      </a:pPr>
                      <a:r>
                        <a:rPr lang="zh-CN" sz="1400" kern="100" dirty="0">
                          <a:solidFill>
                            <a:schemeClr val="bg1"/>
                          </a:solidFill>
                          <a:effectLst/>
                          <a:latin typeface="微软雅黑" panose="020B0503020204020204" pitchFamily="34" charset="-122"/>
                          <a:ea typeface="微软雅黑" panose="020B0503020204020204" pitchFamily="34" charset="-122"/>
                        </a:rPr>
                        <a:t>合计</a:t>
                      </a:r>
                      <a:endParaRPr lang="zh-CN" sz="1100" kern="100" dirty="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extLst>
                  <a:ext uri="{0D108BD9-81ED-4DB2-BD59-A6C34878D82A}">
                    <a16:rowId xmlns:a16="http://schemas.microsoft.com/office/drawing/2014/main" val="2835034213"/>
                  </a:ext>
                </a:extLst>
              </a:tr>
              <a:tr h="529184">
                <a:tc vMerge="1">
                  <a:txBody>
                    <a:bodyPr/>
                    <a:lstStyle/>
                    <a:p>
                      <a:endParaRPr lang="zh-CN" altLang="en-US"/>
                    </a:p>
                  </a:txBody>
                  <a:tcPr/>
                </a:tc>
                <a:tc>
                  <a:txBody>
                    <a:bodyPr/>
                    <a:lstStyle/>
                    <a:p>
                      <a:pPr algn="ctr">
                        <a:spcAft>
                          <a:spcPts val="0"/>
                        </a:spcAft>
                      </a:pPr>
                      <a:r>
                        <a:rPr lang="en-US" sz="1400" kern="100">
                          <a:solidFill>
                            <a:schemeClr val="bg1"/>
                          </a:solidFill>
                          <a:effectLst/>
                          <a:latin typeface="微软雅黑" panose="020B0503020204020204" pitchFamily="34" charset="-122"/>
                          <a:ea typeface="微软雅黑" panose="020B0503020204020204" pitchFamily="34" charset="-122"/>
                        </a:rPr>
                        <a:t>3</a:t>
                      </a:r>
                      <a:endParaRPr lang="zh-CN" sz="1100" kern="10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a:txBody>
                    <a:bodyPr/>
                    <a:lstStyle/>
                    <a:p>
                      <a:pPr algn="ctr">
                        <a:spcAft>
                          <a:spcPts val="0"/>
                        </a:spcAft>
                      </a:pPr>
                      <a:r>
                        <a:rPr lang="en-US" sz="1400" kern="100">
                          <a:solidFill>
                            <a:schemeClr val="bg1"/>
                          </a:solidFill>
                          <a:effectLst/>
                          <a:latin typeface="微软雅黑" panose="020B0503020204020204" pitchFamily="34" charset="-122"/>
                          <a:ea typeface="微软雅黑" panose="020B0503020204020204" pitchFamily="34" charset="-122"/>
                        </a:rPr>
                        <a:t>4</a:t>
                      </a:r>
                      <a:endParaRPr lang="zh-CN" sz="1100" kern="10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a:txBody>
                    <a:bodyPr/>
                    <a:lstStyle/>
                    <a:p>
                      <a:pPr algn="ctr">
                        <a:spcAft>
                          <a:spcPts val="0"/>
                        </a:spcAft>
                      </a:pPr>
                      <a:r>
                        <a:rPr lang="en-US" sz="1400" kern="100">
                          <a:solidFill>
                            <a:schemeClr val="bg1"/>
                          </a:solidFill>
                          <a:effectLst/>
                          <a:latin typeface="微软雅黑" panose="020B0503020204020204" pitchFamily="34" charset="-122"/>
                          <a:ea typeface="微软雅黑" panose="020B0503020204020204" pitchFamily="34" charset="-122"/>
                        </a:rPr>
                        <a:t>5</a:t>
                      </a:r>
                      <a:endParaRPr lang="zh-CN" sz="1100" kern="10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a:txBody>
                    <a:bodyPr/>
                    <a:lstStyle/>
                    <a:p>
                      <a:pPr algn="ctr">
                        <a:spcAft>
                          <a:spcPts val="0"/>
                        </a:spcAft>
                      </a:pPr>
                      <a:r>
                        <a:rPr lang="en-US" sz="1400" kern="100">
                          <a:solidFill>
                            <a:schemeClr val="bg1"/>
                          </a:solidFill>
                          <a:effectLst/>
                          <a:latin typeface="微软雅黑" panose="020B0503020204020204" pitchFamily="34" charset="-122"/>
                          <a:ea typeface="微软雅黑" panose="020B0503020204020204" pitchFamily="34" charset="-122"/>
                        </a:rPr>
                        <a:t>6</a:t>
                      </a:r>
                      <a:endParaRPr lang="zh-CN" sz="1100" kern="10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a:txBody>
                    <a:bodyPr/>
                    <a:lstStyle/>
                    <a:p>
                      <a:pPr algn="ctr">
                        <a:spcAft>
                          <a:spcPts val="0"/>
                        </a:spcAft>
                      </a:pPr>
                      <a:r>
                        <a:rPr lang="en-US" sz="1400" kern="100" dirty="0">
                          <a:solidFill>
                            <a:schemeClr val="bg1"/>
                          </a:solidFill>
                          <a:effectLst/>
                          <a:latin typeface="微软雅黑" panose="020B0503020204020204" pitchFamily="34" charset="-122"/>
                          <a:ea typeface="微软雅黑" panose="020B0503020204020204" pitchFamily="34" charset="-122"/>
                        </a:rPr>
                        <a:t>7</a:t>
                      </a:r>
                      <a:endParaRPr lang="zh-CN" sz="1100" kern="100" dirty="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a:txBody>
                    <a:bodyPr/>
                    <a:lstStyle/>
                    <a:p>
                      <a:pPr algn="ctr">
                        <a:spcAft>
                          <a:spcPts val="0"/>
                        </a:spcAft>
                      </a:pPr>
                      <a:r>
                        <a:rPr lang="en-US" sz="1400" kern="100">
                          <a:solidFill>
                            <a:schemeClr val="bg1"/>
                          </a:solidFill>
                          <a:effectLst/>
                          <a:latin typeface="微软雅黑" panose="020B0503020204020204" pitchFamily="34" charset="-122"/>
                          <a:ea typeface="微软雅黑" panose="020B0503020204020204" pitchFamily="34" charset="-122"/>
                        </a:rPr>
                        <a:t>8</a:t>
                      </a:r>
                      <a:endParaRPr lang="zh-CN" sz="1100" kern="10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a:txBody>
                    <a:bodyPr/>
                    <a:lstStyle/>
                    <a:p>
                      <a:pPr algn="ctr">
                        <a:spcAft>
                          <a:spcPts val="0"/>
                        </a:spcAft>
                      </a:pPr>
                      <a:r>
                        <a:rPr lang="en-US" sz="1400" kern="100">
                          <a:solidFill>
                            <a:schemeClr val="bg1"/>
                          </a:solidFill>
                          <a:effectLst/>
                          <a:latin typeface="微软雅黑" panose="020B0503020204020204" pitchFamily="34" charset="-122"/>
                          <a:ea typeface="微软雅黑" panose="020B0503020204020204" pitchFamily="34" charset="-122"/>
                        </a:rPr>
                        <a:t>9</a:t>
                      </a:r>
                      <a:endParaRPr lang="zh-CN" sz="1100" kern="10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a:txBody>
                    <a:bodyPr/>
                    <a:lstStyle/>
                    <a:p>
                      <a:pPr algn="ctr">
                        <a:spcAft>
                          <a:spcPts val="0"/>
                        </a:spcAft>
                      </a:pPr>
                      <a:r>
                        <a:rPr lang="en-US" sz="1400" kern="100">
                          <a:solidFill>
                            <a:schemeClr val="bg1"/>
                          </a:solidFill>
                          <a:effectLst/>
                          <a:latin typeface="微软雅黑" panose="020B0503020204020204" pitchFamily="34" charset="-122"/>
                          <a:ea typeface="微软雅黑" panose="020B0503020204020204" pitchFamily="34" charset="-122"/>
                        </a:rPr>
                        <a:t>10</a:t>
                      </a:r>
                      <a:endParaRPr lang="zh-CN" sz="1100" kern="10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a:txBody>
                    <a:bodyPr/>
                    <a:lstStyle/>
                    <a:p>
                      <a:pPr algn="ctr">
                        <a:spcAft>
                          <a:spcPts val="0"/>
                        </a:spcAft>
                      </a:pPr>
                      <a:r>
                        <a:rPr lang="en-US" sz="1400" kern="100" dirty="0">
                          <a:solidFill>
                            <a:schemeClr val="bg1"/>
                          </a:solidFill>
                          <a:effectLst/>
                          <a:latin typeface="微软雅黑" panose="020B0503020204020204" pitchFamily="34" charset="-122"/>
                          <a:ea typeface="微软雅黑" panose="020B0503020204020204" pitchFamily="34" charset="-122"/>
                        </a:rPr>
                        <a:t>11</a:t>
                      </a:r>
                      <a:endParaRPr lang="zh-CN" sz="1100" kern="100" dirty="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a:txBody>
                    <a:bodyPr/>
                    <a:lstStyle/>
                    <a:p>
                      <a:pPr algn="ctr">
                        <a:spcAft>
                          <a:spcPts val="0"/>
                        </a:spcAft>
                      </a:pPr>
                      <a:r>
                        <a:rPr lang="en-US" sz="1400" kern="100" dirty="0">
                          <a:solidFill>
                            <a:schemeClr val="bg1"/>
                          </a:solidFill>
                          <a:effectLst/>
                          <a:latin typeface="微软雅黑" panose="020B0503020204020204" pitchFamily="34" charset="-122"/>
                          <a:ea typeface="微软雅黑" panose="020B0503020204020204" pitchFamily="34" charset="-122"/>
                        </a:rPr>
                        <a:t>12</a:t>
                      </a:r>
                      <a:endParaRPr lang="zh-CN" sz="1100" kern="100" dirty="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vMerge="1">
                  <a:txBody>
                    <a:bodyPr/>
                    <a:lstStyle/>
                    <a:p>
                      <a:endParaRPr lang="zh-CN" altLang="en-US"/>
                    </a:p>
                  </a:txBody>
                  <a:tcPr/>
                </a:tc>
                <a:extLst>
                  <a:ext uri="{0D108BD9-81ED-4DB2-BD59-A6C34878D82A}">
                    <a16:rowId xmlns:a16="http://schemas.microsoft.com/office/drawing/2014/main" val="2105135035"/>
                  </a:ext>
                </a:extLst>
              </a:tr>
              <a:tr h="1322961">
                <a:tc>
                  <a:txBody>
                    <a:bodyPr/>
                    <a:lstStyle/>
                    <a:p>
                      <a:pPr algn="ctr">
                        <a:spcAft>
                          <a:spcPts val="0"/>
                        </a:spcAft>
                      </a:pPr>
                      <a:endParaRPr lang="zh-CN" sz="1100" kern="100" dirty="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微软雅黑" panose="020B0503020204020204" pitchFamily="34" charset="-122"/>
                          <a:ea typeface="微软雅黑" panose="020B0503020204020204" pitchFamily="34" charset="-122"/>
                        </a:rPr>
                        <a:t>1</a:t>
                      </a:r>
                      <a:endParaRPr lang="zh-CN" sz="1100" kern="100" dirty="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微软雅黑" panose="020B0503020204020204" pitchFamily="34" charset="-122"/>
                          <a:ea typeface="微软雅黑" panose="020B0503020204020204" pitchFamily="34" charset="-122"/>
                        </a:rPr>
                        <a:t>0</a:t>
                      </a:r>
                      <a:endParaRPr lang="zh-CN" sz="1100" kern="100" dirty="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微软雅黑" panose="020B0503020204020204" pitchFamily="34" charset="-122"/>
                          <a:ea typeface="微软雅黑" panose="020B0503020204020204" pitchFamily="34" charset="-122"/>
                        </a:rPr>
                        <a:t>0</a:t>
                      </a:r>
                      <a:endParaRPr lang="zh-CN" sz="1100" kern="100" dirty="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dirty="0">
                          <a:solidFill>
                            <a:schemeClr val="bg1"/>
                          </a:solidFill>
                          <a:effectLst/>
                          <a:latin typeface="微软雅黑" panose="020B0503020204020204" pitchFamily="34" charset="-122"/>
                          <a:ea typeface="微软雅黑" panose="020B0503020204020204" pitchFamily="34" charset="-122"/>
                        </a:rPr>
                        <a:t>1</a:t>
                      </a:r>
                      <a:endParaRPr lang="zh-CN" sz="1100" kern="100" dirty="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extLst>
                  <a:ext uri="{0D108BD9-81ED-4DB2-BD59-A6C34878D82A}">
                    <a16:rowId xmlns:a16="http://schemas.microsoft.com/office/drawing/2014/main" val="1638540532"/>
                  </a:ext>
                </a:extLst>
              </a:tr>
            </a:tbl>
          </a:graphicData>
        </a:graphic>
      </p:graphicFrame>
      <p:sp>
        <p:nvSpPr>
          <p:cNvPr id="35" name="矩形 34"/>
          <p:cNvSpPr/>
          <p:nvPr/>
        </p:nvSpPr>
        <p:spPr>
          <a:xfrm>
            <a:off x="6037848" y="2444545"/>
            <a:ext cx="5245347" cy="338554"/>
          </a:xfrm>
          <a:prstGeom prst="rect">
            <a:avLst/>
          </a:prstGeom>
        </p:spPr>
        <p:txBody>
          <a:bodyPr wrap="none">
            <a:spAutoFit/>
          </a:bodyPr>
          <a:lstStyle/>
          <a:p>
            <a:pPr algn="ctr"/>
            <a:r>
              <a:rPr lang="en-US" altLang="zh-CN" sz="1600" b="1" dirty="0">
                <a:solidFill>
                  <a:srgbClr val="049A86"/>
                </a:solidFill>
              </a:rPr>
              <a:t>2016.3</a:t>
            </a:r>
            <a:r>
              <a:rPr lang="zh-CN" altLang="en-US" sz="1600" b="1" dirty="0">
                <a:solidFill>
                  <a:srgbClr val="049A86"/>
                </a:solidFill>
              </a:rPr>
              <a:t>～</a:t>
            </a:r>
            <a:r>
              <a:rPr lang="en-US" altLang="zh-CN" sz="1600" b="1" dirty="0">
                <a:solidFill>
                  <a:srgbClr val="049A86"/>
                </a:solidFill>
              </a:rPr>
              <a:t>2016.12</a:t>
            </a:r>
            <a:r>
              <a:rPr lang="zh-CN" altLang="en-US" sz="1600" b="1" dirty="0">
                <a:solidFill>
                  <a:srgbClr val="049A86"/>
                </a:solidFill>
              </a:rPr>
              <a:t>各变电站造成计量装置较大误差统计表</a:t>
            </a:r>
          </a:p>
        </p:txBody>
      </p:sp>
      <p:graphicFrame>
        <p:nvGraphicFramePr>
          <p:cNvPr id="16" name="表格 15"/>
          <p:cNvGraphicFramePr>
            <a:graphicFrameLocks noGrp="1"/>
          </p:cNvGraphicFramePr>
          <p:nvPr>
            <p:extLst>
              <p:ext uri="{D42A27DB-BD31-4B8C-83A1-F6EECF244321}">
                <p14:modId xmlns:p14="http://schemas.microsoft.com/office/powerpoint/2010/main" val="1416745354"/>
              </p:ext>
            </p:extLst>
          </p:nvPr>
        </p:nvGraphicFramePr>
        <p:xfrm>
          <a:off x="6058690" y="2902575"/>
          <a:ext cx="5332681" cy="2548581"/>
        </p:xfrm>
        <a:graphic>
          <a:graphicData uri="http://schemas.openxmlformats.org/drawingml/2006/table">
            <a:tbl>
              <a:tblPr/>
              <a:tblGrid>
                <a:gridCol w="1065355">
                  <a:extLst>
                    <a:ext uri="{9D8B030D-6E8A-4147-A177-3AD203B41FA5}">
                      <a16:colId xmlns:a16="http://schemas.microsoft.com/office/drawing/2014/main" val="2410876641"/>
                    </a:ext>
                  </a:extLst>
                </a:gridCol>
                <a:gridCol w="401575">
                  <a:extLst>
                    <a:ext uri="{9D8B030D-6E8A-4147-A177-3AD203B41FA5}">
                      <a16:colId xmlns:a16="http://schemas.microsoft.com/office/drawing/2014/main" val="3658015845"/>
                    </a:ext>
                  </a:extLst>
                </a:gridCol>
                <a:gridCol w="362599">
                  <a:extLst>
                    <a:ext uri="{9D8B030D-6E8A-4147-A177-3AD203B41FA5}">
                      <a16:colId xmlns:a16="http://schemas.microsoft.com/office/drawing/2014/main" val="1525808222"/>
                    </a:ext>
                  </a:extLst>
                </a:gridCol>
                <a:gridCol w="362599">
                  <a:extLst>
                    <a:ext uri="{9D8B030D-6E8A-4147-A177-3AD203B41FA5}">
                      <a16:colId xmlns:a16="http://schemas.microsoft.com/office/drawing/2014/main" val="1328127335"/>
                    </a:ext>
                  </a:extLst>
                </a:gridCol>
                <a:gridCol w="382678">
                  <a:extLst>
                    <a:ext uri="{9D8B030D-6E8A-4147-A177-3AD203B41FA5}">
                      <a16:colId xmlns:a16="http://schemas.microsoft.com/office/drawing/2014/main" val="1354468886"/>
                    </a:ext>
                  </a:extLst>
                </a:gridCol>
                <a:gridCol w="382678">
                  <a:extLst>
                    <a:ext uri="{9D8B030D-6E8A-4147-A177-3AD203B41FA5}">
                      <a16:colId xmlns:a16="http://schemas.microsoft.com/office/drawing/2014/main" val="2962361896"/>
                    </a:ext>
                  </a:extLst>
                </a:gridCol>
                <a:gridCol w="401575">
                  <a:extLst>
                    <a:ext uri="{9D8B030D-6E8A-4147-A177-3AD203B41FA5}">
                      <a16:colId xmlns:a16="http://schemas.microsoft.com/office/drawing/2014/main" val="437848789"/>
                    </a:ext>
                  </a:extLst>
                </a:gridCol>
                <a:gridCol w="401575">
                  <a:extLst>
                    <a:ext uri="{9D8B030D-6E8A-4147-A177-3AD203B41FA5}">
                      <a16:colId xmlns:a16="http://schemas.microsoft.com/office/drawing/2014/main" val="2045991766"/>
                    </a:ext>
                  </a:extLst>
                </a:gridCol>
                <a:gridCol w="392126">
                  <a:extLst>
                    <a:ext uri="{9D8B030D-6E8A-4147-A177-3AD203B41FA5}">
                      <a16:colId xmlns:a16="http://schemas.microsoft.com/office/drawing/2014/main" val="2808084411"/>
                    </a:ext>
                  </a:extLst>
                </a:gridCol>
                <a:gridCol w="353149">
                  <a:extLst>
                    <a:ext uri="{9D8B030D-6E8A-4147-A177-3AD203B41FA5}">
                      <a16:colId xmlns:a16="http://schemas.microsoft.com/office/drawing/2014/main" val="1571308663"/>
                    </a:ext>
                  </a:extLst>
                </a:gridCol>
                <a:gridCol w="353149">
                  <a:extLst>
                    <a:ext uri="{9D8B030D-6E8A-4147-A177-3AD203B41FA5}">
                      <a16:colId xmlns:a16="http://schemas.microsoft.com/office/drawing/2014/main" val="38996850"/>
                    </a:ext>
                  </a:extLst>
                </a:gridCol>
                <a:gridCol w="473623">
                  <a:extLst>
                    <a:ext uri="{9D8B030D-6E8A-4147-A177-3AD203B41FA5}">
                      <a16:colId xmlns:a16="http://schemas.microsoft.com/office/drawing/2014/main" val="461564814"/>
                    </a:ext>
                  </a:extLst>
                </a:gridCol>
              </a:tblGrid>
              <a:tr h="425422">
                <a:tc rowSpan="2">
                  <a:txBody>
                    <a:bodyPr/>
                    <a:lstStyle/>
                    <a:p>
                      <a:pPr algn="ctr">
                        <a:spcAft>
                          <a:spcPts val="0"/>
                        </a:spcAft>
                      </a:pPr>
                      <a:r>
                        <a:rPr lang="zh-CN" sz="1400" kern="100" dirty="0">
                          <a:solidFill>
                            <a:schemeClr val="bg1"/>
                          </a:solidFill>
                          <a:effectLst/>
                          <a:latin typeface="微软雅黑" panose="020B0503020204020204" pitchFamily="34" charset="-122"/>
                          <a:ea typeface="微软雅黑" panose="020B0503020204020204" pitchFamily="34" charset="-122"/>
                        </a:rPr>
                        <a:t>分类</a:t>
                      </a:r>
                      <a:endParaRPr lang="zh-CN" sz="1100" kern="100" dirty="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gridSpan="10">
                  <a:txBody>
                    <a:bodyPr/>
                    <a:lstStyle/>
                    <a:p>
                      <a:pPr algn="ctr">
                        <a:spcAft>
                          <a:spcPts val="0"/>
                        </a:spcAft>
                      </a:pPr>
                      <a:r>
                        <a:rPr lang="en-US" sz="1400" kern="100" dirty="0">
                          <a:solidFill>
                            <a:schemeClr val="bg1"/>
                          </a:solidFill>
                          <a:effectLst/>
                          <a:latin typeface="微软雅黑" panose="020B0503020204020204" pitchFamily="34" charset="-122"/>
                          <a:ea typeface="微软雅黑" panose="020B0503020204020204" pitchFamily="34" charset="-122"/>
                        </a:rPr>
                        <a:t> </a:t>
                      </a:r>
                      <a:r>
                        <a:rPr lang="zh-CN" sz="1400" kern="100" dirty="0">
                          <a:solidFill>
                            <a:schemeClr val="bg1"/>
                          </a:solidFill>
                          <a:effectLst/>
                          <a:latin typeface="微软雅黑" panose="020B0503020204020204" pitchFamily="34" charset="-122"/>
                          <a:ea typeface="微软雅黑" panose="020B0503020204020204" pitchFamily="34" charset="-122"/>
                        </a:rPr>
                        <a:t>时间（</a:t>
                      </a:r>
                      <a:r>
                        <a:rPr lang="en-US" sz="1400" kern="100" dirty="0">
                          <a:solidFill>
                            <a:schemeClr val="bg1"/>
                          </a:solidFill>
                          <a:effectLst/>
                          <a:latin typeface="微软雅黑" panose="020B0503020204020204" pitchFamily="34" charset="-122"/>
                          <a:ea typeface="微软雅黑" panose="020B0503020204020204" pitchFamily="34" charset="-122"/>
                        </a:rPr>
                        <a:t>2016</a:t>
                      </a:r>
                      <a:r>
                        <a:rPr lang="zh-CN" sz="1400" kern="100" dirty="0">
                          <a:solidFill>
                            <a:schemeClr val="bg1"/>
                          </a:solidFill>
                          <a:effectLst/>
                          <a:latin typeface="微软雅黑" panose="020B0503020204020204" pitchFamily="34" charset="-122"/>
                          <a:ea typeface="微软雅黑" panose="020B0503020204020204" pitchFamily="34" charset="-122"/>
                        </a:rPr>
                        <a:t>）</a:t>
                      </a:r>
                      <a:endParaRPr lang="zh-CN" sz="1100" kern="100" dirty="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rowSpan="2">
                  <a:txBody>
                    <a:bodyPr/>
                    <a:lstStyle/>
                    <a:p>
                      <a:pPr algn="ctr">
                        <a:spcAft>
                          <a:spcPts val="0"/>
                        </a:spcAft>
                      </a:pPr>
                      <a:r>
                        <a:rPr lang="en-US" sz="1400" kern="100">
                          <a:solidFill>
                            <a:schemeClr val="bg1"/>
                          </a:solidFill>
                          <a:effectLst/>
                          <a:latin typeface="微软雅黑" panose="020B0503020204020204" pitchFamily="34" charset="-122"/>
                          <a:ea typeface="微软雅黑" panose="020B0503020204020204" pitchFamily="34" charset="-122"/>
                        </a:rPr>
                        <a:t> </a:t>
                      </a:r>
                      <a:endParaRPr lang="zh-CN" sz="1100" kern="100">
                        <a:solidFill>
                          <a:schemeClr val="bg1"/>
                        </a:solidFill>
                        <a:effectLst/>
                        <a:latin typeface="微软雅黑" panose="020B0503020204020204" pitchFamily="34" charset="-122"/>
                        <a:ea typeface="微软雅黑" panose="020B0503020204020204" pitchFamily="34" charset="-122"/>
                      </a:endParaRPr>
                    </a:p>
                    <a:p>
                      <a:pPr algn="ctr">
                        <a:spcAft>
                          <a:spcPts val="0"/>
                        </a:spcAft>
                      </a:pPr>
                      <a:r>
                        <a:rPr lang="zh-CN" sz="1400" kern="100">
                          <a:solidFill>
                            <a:schemeClr val="bg1"/>
                          </a:solidFill>
                          <a:effectLst/>
                          <a:latin typeface="微软雅黑" panose="020B0503020204020204" pitchFamily="34" charset="-122"/>
                          <a:ea typeface="微软雅黑" panose="020B0503020204020204" pitchFamily="34" charset="-122"/>
                        </a:rPr>
                        <a:t>合计</a:t>
                      </a:r>
                      <a:endParaRPr lang="zh-CN" sz="1100" kern="10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extLst>
                  <a:ext uri="{0D108BD9-81ED-4DB2-BD59-A6C34878D82A}">
                    <a16:rowId xmlns:a16="http://schemas.microsoft.com/office/drawing/2014/main" val="274041179"/>
                  </a:ext>
                </a:extLst>
              </a:tr>
              <a:tr h="368526">
                <a:tc vMerge="1">
                  <a:txBody>
                    <a:bodyPr/>
                    <a:lstStyle/>
                    <a:p>
                      <a:endParaRPr lang="zh-CN" altLang="en-US"/>
                    </a:p>
                  </a:txBody>
                  <a:tcPr/>
                </a:tc>
                <a:tc>
                  <a:txBody>
                    <a:bodyPr/>
                    <a:lstStyle/>
                    <a:p>
                      <a:pPr algn="ctr">
                        <a:spcAft>
                          <a:spcPts val="0"/>
                        </a:spcAft>
                      </a:pPr>
                      <a:r>
                        <a:rPr lang="en-US" sz="1400" kern="100" dirty="0">
                          <a:solidFill>
                            <a:schemeClr val="bg1"/>
                          </a:solidFill>
                          <a:effectLst/>
                          <a:latin typeface="微软雅黑" panose="020B0503020204020204" pitchFamily="34" charset="-122"/>
                          <a:ea typeface="微软雅黑" panose="020B0503020204020204" pitchFamily="34" charset="-122"/>
                        </a:rPr>
                        <a:t>3</a:t>
                      </a:r>
                      <a:endParaRPr lang="zh-CN" sz="1100" kern="100" dirty="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a:txBody>
                    <a:bodyPr/>
                    <a:lstStyle/>
                    <a:p>
                      <a:pPr algn="ctr">
                        <a:spcAft>
                          <a:spcPts val="0"/>
                        </a:spcAft>
                      </a:pPr>
                      <a:r>
                        <a:rPr lang="en-US" sz="1400" kern="100" dirty="0">
                          <a:solidFill>
                            <a:schemeClr val="bg1"/>
                          </a:solidFill>
                          <a:effectLst/>
                          <a:latin typeface="微软雅黑" panose="020B0503020204020204" pitchFamily="34" charset="-122"/>
                          <a:ea typeface="微软雅黑" panose="020B0503020204020204" pitchFamily="34" charset="-122"/>
                        </a:rPr>
                        <a:t>4</a:t>
                      </a:r>
                      <a:endParaRPr lang="zh-CN" sz="1100" kern="100" dirty="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a:txBody>
                    <a:bodyPr/>
                    <a:lstStyle/>
                    <a:p>
                      <a:pPr algn="ctr">
                        <a:spcAft>
                          <a:spcPts val="0"/>
                        </a:spcAft>
                      </a:pPr>
                      <a:r>
                        <a:rPr lang="en-US" sz="1400" kern="100" dirty="0">
                          <a:solidFill>
                            <a:schemeClr val="bg1"/>
                          </a:solidFill>
                          <a:effectLst/>
                          <a:latin typeface="微软雅黑" panose="020B0503020204020204" pitchFamily="34" charset="-122"/>
                          <a:ea typeface="微软雅黑" panose="020B0503020204020204" pitchFamily="34" charset="-122"/>
                        </a:rPr>
                        <a:t>5</a:t>
                      </a:r>
                      <a:endParaRPr lang="zh-CN" sz="1100" kern="100" dirty="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a:txBody>
                    <a:bodyPr/>
                    <a:lstStyle/>
                    <a:p>
                      <a:pPr algn="ctr">
                        <a:spcAft>
                          <a:spcPts val="0"/>
                        </a:spcAft>
                      </a:pPr>
                      <a:r>
                        <a:rPr lang="en-US" sz="1400" kern="100" dirty="0">
                          <a:solidFill>
                            <a:schemeClr val="bg1"/>
                          </a:solidFill>
                          <a:effectLst/>
                          <a:latin typeface="微软雅黑" panose="020B0503020204020204" pitchFamily="34" charset="-122"/>
                          <a:ea typeface="微软雅黑" panose="020B0503020204020204" pitchFamily="34" charset="-122"/>
                        </a:rPr>
                        <a:t>6</a:t>
                      </a:r>
                      <a:endParaRPr lang="zh-CN" sz="1100" kern="100" dirty="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a:txBody>
                    <a:bodyPr/>
                    <a:lstStyle/>
                    <a:p>
                      <a:pPr algn="ctr">
                        <a:spcAft>
                          <a:spcPts val="0"/>
                        </a:spcAft>
                      </a:pPr>
                      <a:r>
                        <a:rPr lang="en-US" sz="1400" kern="100" dirty="0">
                          <a:solidFill>
                            <a:schemeClr val="bg1"/>
                          </a:solidFill>
                          <a:effectLst/>
                          <a:latin typeface="微软雅黑" panose="020B0503020204020204" pitchFamily="34" charset="-122"/>
                          <a:ea typeface="微软雅黑" panose="020B0503020204020204" pitchFamily="34" charset="-122"/>
                        </a:rPr>
                        <a:t>7</a:t>
                      </a:r>
                      <a:endParaRPr lang="zh-CN" sz="1100" kern="100" dirty="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a:txBody>
                    <a:bodyPr/>
                    <a:lstStyle/>
                    <a:p>
                      <a:pPr algn="ctr">
                        <a:spcAft>
                          <a:spcPts val="0"/>
                        </a:spcAft>
                      </a:pPr>
                      <a:r>
                        <a:rPr lang="en-US" sz="1400" kern="100" dirty="0">
                          <a:solidFill>
                            <a:schemeClr val="bg1"/>
                          </a:solidFill>
                          <a:effectLst/>
                          <a:latin typeface="微软雅黑" panose="020B0503020204020204" pitchFamily="34" charset="-122"/>
                          <a:ea typeface="微软雅黑" panose="020B0503020204020204" pitchFamily="34" charset="-122"/>
                        </a:rPr>
                        <a:t>8</a:t>
                      </a:r>
                      <a:endParaRPr lang="zh-CN" sz="1100" kern="100" dirty="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a:txBody>
                    <a:bodyPr/>
                    <a:lstStyle/>
                    <a:p>
                      <a:pPr algn="ctr">
                        <a:spcAft>
                          <a:spcPts val="0"/>
                        </a:spcAft>
                      </a:pPr>
                      <a:r>
                        <a:rPr lang="en-US" sz="1400" kern="100" dirty="0">
                          <a:solidFill>
                            <a:schemeClr val="bg1"/>
                          </a:solidFill>
                          <a:effectLst/>
                          <a:latin typeface="微软雅黑" panose="020B0503020204020204" pitchFamily="34" charset="-122"/>
                          <a:ea typeface="微软雅黑" panose="020B0503020204020204" pitchFamily="34" charset="-122"/>
                        </a:rPr>
                        <a:t>9</a:t>
                      </a:r>
                      <a:endParaRPr lang="zh-CN" sz="1100" kern="100" dirty="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a:txBody>
                    <a:bodyPr/>
                    <a:lstStyle/>
                    <a:p>
                      <a:pPr algn="ctr">
                        <a:spcAft>
                          <a:spcPts val="0"/>
                        </a:spcAft>
                      </a:pPr>
                      <a:r>
                        <a:rPr lang="en-US" sz="1400" kern="100" dirty="0">
                          <a:solidFill>
                            <a:schemeClr val="bg1"/>
                          </a:solidFill>
                          <a:effectLst/>
                          <a:latin typeface="微软雅黑" panose="020B0503020204020204" pitchFamily="34" charset="-122"/>
                          <a:ea typeface="微软雅黑" panose="020B0503020204020204" pitchFamily="34" charset="-122"/>
                        </a:rPr>
                        <a:t>10</a:t>
                      </a:r>
                      <a:endParaRPr lang="zh-CN" sz="1100" kern="100" dirty="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a:txBody>
                    <a:bodyPr/>
                    <a:lstStyle/>
                    <a:p>
                      <a:pPr algn="ctr">
                        <a:spcAft>
                          <a:spcPts val="0"/>
                        </a:spcAft>
                      </a:pPr>
                      <a:r>
                        <a:rPr lang="en-US" sz="1400" kern="100" dirty="0">
                          <a:solidFill>
                            <a:schemeClr val="bg1"/>
                          </a:solidFill>
                          <a:effectLst/>
                          <a:latin typeface="微软雅黑" panose="020B0503020204020204" pitchFamily="34" charset="-122"/>
                          <a:ea typeface="微软雅黑" panose="020B0503020204020204" pitchFamily="34" charset="-122"/>
                        </a:rPr>
                        <a:t>11</a:t>
                      </a:r>
                      <a:endParaRPr lang="zh-CN" sz="1100" kern="100" dirty="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a:txBody>
                    <a:bodyPr/>
                    <a:lstStyle/>
                    <a:p>
                      <a:pPr algn="ctr">
                        <a:spcAft>
                          <a:spcPts val="0"/>
                        </a:spcAft>
                      </a:pPr>
                      <a:r>
                        <a:rPr lang="en-US" sz="1400" kern="100" dirty="0">
                          <a:solidFill>
                            <a:schemeClr val="bg1"/>
                          </a:solidFill>
                          <a:effectLst/>
                          <a:latin typeface="微软雅黑" panose="020B0503020204020204" pitchFamily="34" charset="-122"/>
                          <a:ea typeface="微软雅黑" panose="020B0503020204020204" pitchFamily="34" charset="-122"/>
                        </a:rPr>
                        <a:t>12</a:t>
                      </a:r>
                      <a:endParaRPr lang="zh-CN" sz="1100" kern="100" dirty="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vMerge="1">
                  <a:txBody>
                    <a:bodyPr/>
                    <a:lstStyle/>
                    <a:p>
                      <a:endParaRPr lang="zh-CN" altLang="en-US"/>
                    </a:p>
                  </a:txBody>
                  <a:tcPr/>
                </a:tc>
                <a:extLst>
                  <a:ext uri="{0D108BD9-81ED-4DB2-BD59-A6C34878D82A}">
                    <a16:rowId xmlns:a16="http://schemas.microsoft.com/office/drawing/2014/main" val="786179255"/>
                  </a:ext>
                </a:extLst>
              </a:tr>
              <a:tr h="368526">
                <a:tc>
                  <a:txBody>
                    <a:bodyPr/>
                    <a:lstStyle/>
                    <a:p>
                      <a:pPr algn="ctr">
                        <a:spcAft>
                          <a:spcPts val="0"/>
                        </a:spcAft>
                      </a:pPr>
                      <a:endParaRPr lang="zh-CN" sz="1100" kern="100" dirty="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1</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1</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微软雅黑" panose="020B0503020204020204" pitchFamily="34" charset="-122"/>
                          <a:ea typeface="微软雅黑" panose="020B0503020204020204" pitchFamily="34" charset="-122"/>
                        </a:rPr>
                        <a:t>2</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991285813"/>
                  </a:ext>
                </a:extLst>
              </a:tr>
              <a:tr h="368526">
                <a:tc>
                  <a:txBody>
                    <a:bodyPr/>
                    <a:lstStyle/>
                    <a:p>
                      <a:pPr algn="ctr">
                        <a:spcAft>
                          <a:spcPts val="0"/>
                        </a:spcAft>
                      </a:pPr>
                      <a:endParaRPr lang="zh-CN" sz="1100" kern="100" dirty="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1</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dirty="0">
                          <a:effectLst/>
                          <a:latin typeface="微软雅黑" panose="020B0503020204020204" pitchFamily="34" charset="-122"/>
                          <a:ea typeface="微软雅黑" panose="020B0503020204020204" pitchFamily="34" charset="-122"/>
                        </a:rPr>
                        <a:t>0</a:t>
                      </a:r>
                      <a:endParaRPr lang="zh-CN" sz="1100" kern="100" dirty="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微软雅黑" panose="020B0503020204020204" pitchFamily="34" charset="-122"/>
                          <a:ea typeface="微软雅黑" panose="020B0503020204020204" pitchFamily="34" charset="-122"/>
                        </a:rPr>
                        <a:t>1</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528776366"/>
                  </a:ext>
                </a:extLst>
              </a:tr>
              <a:tr h="432703">
                <a:tc>
                  <a:txBody>
                    <a:bodyPr/>
                    <a:lstStyle/>
                    <a:p>
                      <a:pPr algn="ctr">
                        <a:spcAft>
                          <a:spcPts val="0"/>
                        </a:spcAft>
                      </a:pPr>
                      <a:endParaRPr lang="zh-CN" sz="1100" kern="100" dirty="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dirty="0">
                          <a:effectLst/>
                          <a:latin typeface="微软雅黑" panose="020B0503020204020204" pitchFamily="34" charset="-122"/>
                          <a:ea typeface="微软雅黑" panose="020B0503020204020204" pitchFamily="34" charset="-122"/>
                        </a:rPr>
                        <a:t>0</a:t>
                      </a:r>
                      <a:endParaRPr lang="zh-CN" sz="1100" kern="100" dirty="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1</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1</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微软雅黑" panose="020B0503020204020204" pitchFamily="34" charset="-122"/>
                          <a:ea typeface="微软雅黑" panose="020B0503020204020204" pitchFamily="34" charset="-122"/>
                        </a:rPr>
                        <a:t>2</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884404726"/>
                  </a:ext>
                </a:extLst>
              </a:tr>
              <a:tr h="368526">
                <a:tc>
                  <a:txBody>
                    <a:bodyPr/>
                    <a:lstStyle/>
                    <a:p>
                      <a:pPr algn="ctr">
                        <a:spcAft>
                          <a:spcPts val="0"/>
                        </a:spcAft>
                      </a:pPr>
                      <a:endParaRPr lang="zh-CN" sz="1100" kern="100" dirty="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1</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dirty="0">
                          <a:effectLst/>
                          <a:latin typeface="微软雅黑" panose="020B0503020204020204" pitchFamily="34" charset="-122"/>
                          <a:ea typeface="微软雅黑" panose="020B0503020204020204" pitchFamily="34" charset="-122"/>
                        </a:rPr>
                        <a:t>0</a:t>
                      </a:r>
                      <a:endParaRPr lang="zh-CN" sz="1100" kern="100" dirty="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effectLst/>
                          <a:latin typeface="微软雅黑" panose="020B0503020204020204" pitchFamily="34" charset="-122"/>
                          <a:ea typeface="微软雅黑" panose="020B0503020204020204" pitchFamily="34" charset="-122"/>
                        </a:rPr>
                        <a:t>1</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763080323"/>
                  </a:ext>
                </a:extLst>
              </a:tr>
              <a:tr h="216352">
                <a:tc>
                  <a:txBody>
                    <a:bodyPr/>
                    <a:lstStyle/>
                    <a:p>
                      <a:pPr algn="ctr">
                        <a:spcAft>
                          <a:spcPts val="0"/>
                        </a:spcAft>
                      </a:pPr>
                      <a:endParaRPr lang="zh-CN" sz="1100" kern="100" dirty="0">
                        <a:solidFill>
                          <a:schemeClr val="bg1"/>
                        </a:solidFill>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049A86"/>
                    </a:solidFill>
                  </a:tcPr>
                </a:tc>
                <a:tc>
                  <a:txBody>
                    <a:bodyPr/>
                    <a:lstStyle/>
                    <a:p>
                      <a:pPr algn="ctr">
                        <a:spcAft>
                          <a:spcPts val="0"/>
                        </a:spcAft>
                      </a:pPr>
                      <a:r>
                        <a:rPr lang="en-US" sz="1400" kern="100">
                          <a:solidFill>
                            <a:srgbClr val="000000"/>
                          </a:solidFill>
                          <a:effectLst/>
                          <a:latin typeface="微软雅黑" panose="020B0503020204020204" pitchFamily="34" charset="-122"/>
                          <a:ea typeface="微软雅黑" panose="020B0503020204020204" pitchFamily="34" charset="-122"/>
                        </a:rPr>
                        <a:t>1</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微软雅黑" panose="020B0503020204020204" pitchFamily="34" charset="-122"/>
                          <a:ea typeface="微软雅黑" panose="020B0503020204020204" pitchFamily="34" charset="-122"/>
                        </a:rPr>
                        <a:t>1</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微软雅黑" panose="020B0503020204020204" pitchFamily="34" charset="-122"/>
                          <a:ea typeface="微软雅黑" panose="020B0503020204020204" pitchFamily="34" charset="-122"/>
                        </a:rPr>
                        <a:t>0</a:t>
                      </a:r>
                      <a:endParaRPr lang="zh-CN" sz="1100" kern="100" dirty="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微软雅黑" panose="020B0503020204020204" pitchFamily="34" charset="-122"/>
                          <a:ea typeface="微软雅黑" panose="020B0503020204020204" pitchFamily="34" charset="-122"/>
                        </a:rPr>
                        <a:t>2</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微软雅黑" panose="020B0503020204020204" pitchFamily="34" charset="-122"/>
                          <a:ea typeface="微软雅黑" panose="020B0503020204020204" pitchFamily="34" charset="-122"/>
                        </a:rPr>
                        <a:t>1</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微软雅黑" panose="020B0503020204020204" pitchFamily="34" charset="-122"/>
                          <a:ea typeface="微软雅黑" panose="020B0503020204020204" pitchFamily="34" charset="-122"/>
                        </a:rPr>
                        <a:t>1</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微软雅黑" panose="020B0503020204020204" pitchFamily="34" charset="-122"/>
                          <a:ea typeface="微软雅黑" panose="020B0503020204020204" pitchFamily="34" charset="-122"/>
                        </a:rPr>
                        <a:t>0</a:t>
                      </a:r>
                      <a:endParaRPr lang="zh-CN" sz="1100" kern="10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微软雅黑" panose="020B0503020204020204" pitchFamily="34" charset="-122"/>
                          <a:ea typeface="微软雅黑" panose="020B0503020204020204" pitchFamily="34" charset="-122"/>
                        </a:rPr>
                        <a:t>6</a:t>
                      </a:r>
                      <a:endParaRPr lang="zh-CN" sz="1100" kern="100" dirty="0">
                        <a:effectLst/>
                        <a:latin typeface="微软雅黑" panose="020B0503020204020204" pitchFamily="34" charset="-122"/>
                        <a:ea typeface="微软雅黑" panose="020B0503020204020204" pitchFamily="34" charset="-122"/>
                      </a:endParaRPr>
                    </a:p>
                  </a:txBody>
                  <a:tcPr marL="36830" marR="3683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440816763"/>
                  </a:ext>
                </a:extLst>
              </a:tr>
            </a:tbl>
          </a:graphicData>
        </a:graphic>
      </p:graphicFrame>
      <p:sp>
        <p:nvSpPr>
          <p:cNvPr id="17" name="矩形 16"/>
          <p:cNvSpPr/>
          <p:nvPr/>
        </p:nvSpPr>
        <p:spPr>
          <a:xfrm>
            <a:off x="1296807" y="5108644"/>
            <a:ext cx="4206237" cy="830997"/>
          </a:xfrm>
          <a:prstGeom prst="rect">
            <a:avLst/>
          </a:prstGeom>
        </p:spPr>
        <p:txBody>
          <a:bodyPr wrap="square">
            <a:spAutoFit/>
          </a:bodyPr>
          <a:lstStyle/>
          <a:p>
            <a:pPr lvl="0" algn="ctr"/>
            <a:r>
              <a:rPr lang="zh-CN" altLang="en-US" sz="1600" dirty="0">
                <a:solidFill>
                  <a:prstClr val="black"/>
                </a:solidFill>
                <a:latin typeface="方正粗宋_GBK" panose="03000509000000000000" pitchFamily="65" charset="-122"/>
                <a:ea typeface="方正粗宋_GBK" panose="03000509000000000000" pitchFamily="65" charset="-122"/>
              </a:rPr>
              <a:t>结论：单击此处添加合适的关键词请添加单击此处添加合适的关键词请添加单击此处添加合适的关键词请添加</a:t>
            </a:r>
          </a:p>
        </p:txBody>
      </p:sp>
      <p:sp>
        <p:nvSpPr>
          <p:cNvPr id="18" name="矩形 17"/>
          <p:cNvSpPr/>
          <p:nvPr/>
        </p:nvSpPr>
        <p:spPr>
          <a:xfrm>
            <a:off x="6159360" y="5524142"/>
            <a:ext cx="5131339" cy="584775"/>
          </a:xfrm>
          <a:prstGeom prst="rect">
            <a:avLst/>
          </a:prstGeom>
        </p:spPr>
        <p:txBody>
          <a:bodyPr wrap="square">
            <a:spAutoFit/>
          </a:bodyPr>
          <a:lstStyle/>
          <a:p>
            <a:r>
              <a:rPr lang="zh-CN" altLang="en-US" sz="1600" dirty="0">
                <a:solidFill>
                  <a:prstClr val="black"/>
                </a:solidFill>
                <a:latin typeface="方正粗宋_GBK" panose="03000509000000000000" pitchFamily="65" charset="-122"/>
                <a:ea typeface="方正粗宋_GBK" panose="03000509000000000000" pitchFamily="65" charset="-122"/>
              </a:rPr>
              <a:t>结论：单击此处添加合适的关键词请添加单击此处添加合适的关键词请添加单击此处添加合适的关键词请</a:t>
            </a:r>
          </a:p>
        </p:txBody>
      </p:sp>
    </p:spTree>
    <p:custDataLst>
      <p:tags r:id="rId1"/>
    </p:custDataLst>
    <p:extLst>
      <p:ext uri="{BB962C8B-B14F-4D97-AF65-F5344CB8AC3E}">
        <p14:creationId xmlns:p14="http://schemas.microsoft.com/office/powerpoint/2010/main" val="254163175"/>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1600"/>
                            </p:stCondLst>
                            <p:childTnLst>
                              <p:par>
                                <p:cTn id="13" presetID="14"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randombar(horizontal)">
                                      <p:cBhvr>
                                        <p:cTn id="29" dur="500"/>
                                        <p:tgtEl>
                                          <p:spTgt spid="35"/>
                                        </p:tgtEl>
                                      </p:cBhvr>
                                    </p:animEffect>
                                  </p:childTnLst>
                                </p:cTn>
                              </p:par>
                              <p:par>
                                <p:cTn id="30" presetID="14" presetClass="entr" presetSubtype="1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35"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2999869" y="474785"/>
                <a:ext cx="496219" cy="442811"/>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59844 w 492431"/>
                  <a:gd name="connsiteY0" fmla="*/ 12714 h 442811"/>
                  <a:gd name="connsiteX1" fmla="*/ 492431 w 492431"/>
                  <a:gd name="connsiteY1" fmla="*/ 139383 h 442811"/>
                  <a:gd name="connsiteX2" fmla="*/ 486431 w 492431"/>
                  <a:gd name="connsiteY2" fmla="*/ 198908 h 442811"/>
                  <a:gd name="connsiteX3" fmla="*/ 287747 w 492431"/>
                  <a:gd name="connsiteY3" fmla="*/ 441148 h 442811"/>
                  <a:gd name="connsiteX4" fmla="*/ 282391 w 492431"/>
                  <a:gd name="connsiteY4" fmla="*/ 442811 h 442811"/>
                  <a:gd name="connsiteX5" fmla="*/ 0 w 492431"/>
                  <a:gd name="connsiteY5" fmla="*/ 281985 h 442811"/>
                  <a:gd name="connsiteX6" fmla="*/ 44866 w 492431"/>
                  <a:gd name="connsiteY6" fmla="*/ 131986 h 442811"/>
                  <a:gd name="connsiteX7" fmla="*/ 28346 w 492431"/>
                  <a:gd name="connsiteY7" fmla="*/ 17584 h 442811"/>
                  <a:gd name="connsiteX8" fmla="*/ 174048 w 492431"/>
                  <a:gd name="connsiteY8" fmla="*/ 0 h 442811"/>
                  <a:gd name="connsiteX9" fmla="*/ 259844 w 492431"/>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44866 w 489833"/>
                  <a:gd name="connsiteY6" fmla="*/ 131986 h 442811"/>
                  <a:gd name="connsiteX7" fmla="*/ 28346 w 489833"/>
                  <a:gd name="connsiteY7" fmla="*/ 17584 h 442811"/>
                  <a:gd name="connsiteX8" fmla="*/ 174048 w 489833"/>
                  <a:gd name="connsiteY8" fmla="*/ 0 h 442811"/>
                  <a:gd name="connsiteX9" fmla="*/ 259844 w 489833"/>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44866 w 489833"/>
                  <a:gd name="connsiteY6" fmla="*/ 131986 h 442811"/>
                  <a:gd name="connsiteX7" fmla="*/ 62117 w 489833"/>
                  <a:gd name="connsiteY7" fmla="*/ 40963 h 442811"/>
                  <a:gd name="connsiteX8" fmla="*/ 174048 w 489833"/>
                  <a:gd name="connsiteY8" fmla="*/ 0 h 442811"/>
                  <a:gd name="connsiteX9" fmla="*/ 259844 w 489833"/>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96820 w 489833"/>
                  <a:gd name="connsiteY6" fmla="*/ 139779 h 442811"/>
                  <a:gd name="connsiteX7" fmla="*/ 62117 w 489833"/>
                  <a:gd name="connsiteY7" fmla="*/ 40963 h 442811"/>
                  <a:gd name="connsiteX8" fmla="*/ 174048 w 489833"/>
                  <a:gd name="connsiteY8" fmla="*/ 0 h 442811"/>
                  <a:gd name="connsiteX9" fmla="*/ 259844 w 489833"/>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96820 w 489833"/>
                  <a:gd name="connsiteY6" fmla="*/ 139779 h 442811"/>
                  <a:gd name="connsiteX7" fmla="*/ 101082 w 489833"/>
                  <a:gd name="connsiteY7" fmla="*/ 30572 h 442811"/>
                  <a:gd name="connsiteX8" fmla="*/ 174048 w 489833"/>
                  <a:gd name="connsiteY8" fmla="*/ 0 h 442811"/>
                  <a:gd name="connsiteX9" fmla="*/ 259844 w 489833"/>
                  <a:gd name="connsiteY9" fmla="*/ 12714 h 442811"/>
                  <a:gd name="connsiteX0" fmla="*/ 266230 w 496219"/>
                  <a:gd name="connsiteY0" fmla="*/ 12714 h 442811"/>
                  <a:gd name="connsiteX1" fmla="*/ 496219 w 496219"/>
                  <a:gd name="connsiteY1" fmla="*/ 167958 h 442811"/>
                  <a:gd name="connsiteX2" fmla="*/ 492817 w 496219"/>
                  <a:gd name="connsiteY2" fmla="*/ 198908 h 442811"/>
                  <a:gd name="connsiteX3" fmla="*/ 294133 w 496219"/>
                  <a:gd name="connsiteY3" fmla="*/ 441148 h 442811"/>
                  <a:gd name="connsiteX4" fmla="*/ 288777 w 496219"/>
                  <a:gd name="connsiteY4" fmla="*/ 442811 h 442811"/>
                  <a:gd name="connsiteX5" fmla="*/ 6386 w 496219"/>
                  <a:gd name="connsiteY5" fmla="*/ 281985 h 442811"/>
                  <a:gd name="connsiteX6" fmla="*/ 43611 w 496219"/>
                  <a:gd name="connsiteY6" fmla="*/ 182045 h 442811"/>
                  <a:gd name="connsiteX7" fmla="*/ 103206 w 496219"/>
                  <a:gd name="connsiteY7" fmla="*/ 139779 h 442811"/>
                  <a:gd name="connsiteX8" fmla="*/ 107468 w 496219"/>
                  <a:gd name="connsiteY8" fmla="*/ 30572 h 442811"/>
                  <a:gd name="connsiteX9" fmla="*/ 180434 w 496219"/>
                  <a:gd name="connsiteY9" fmla="*/ 0 h 442811"/>
                  <a:gd name="connsiteX10" fmla="*/ 266230 w 496219"/>
                  <a:gd name="connsiteY10" fmla="*/ 12714 h 442811"/>
                  <a:gd name="connsiteX0" fmla="*/ 266230 w 496219"/>
                  <a:gd name="connsiteY0" fmla="*/ 12714 h 442811"/>
                  <a:gd name="connsiteX1" fmla="*/ 496219 w 496219"/>
                  <a:gd name="connsiteY1" fmla="*/ 167958 h 442811"/>
                  <a:gd name="connsiteX2" fmla="*/ 492817 w 496219"/>
                  <a:gd name="connsiteY2" fmla="*/ 198908 h 442811"/>
                  <a:gd name="connsiteX3" fmla="*/ 294133 w 496219"/>
                  <a:gd name="connsiteY3" fmla="*/ 441148 h 442811"/>
                  <a:gd name="connsiteX4" fmla="*/ 288777 w 496219"/>
                  <a:gd name="connsiteY4" fmla="*/ 442811 h 442811"/>
                  <a:gd name="connsiteX5" fmla="*/ 6386 w 496219"/>
                  <a:gd name="connsiteY5" fmla="*/ 237824 h 442811"/>
                  <a:gd name="connsiteX6" fmla="*/ 43611 w 496219"/>
                  <a:gd name="connsiteY6" fmla="*/ 182045 h 442811"/>
                  <a:gd name="connsiteX7" fmla="*/ 103206 w 496219"/>
                  <a:gd name="connsiteY7" fmla="*/ 139779 h 442811"/>
                  <a:gd name="connsiteX8" fmla="*/ 107468 w 496219"/>
                  <a:gd name="connsiteY8" fmla="*/ 30572 h 442811"/>
                  <a:gd name="connsiteX9" fmla="*/ 180434 w 496219"/>
                  <a:gd name="connsiteY9" fmla="*/ 0 h 442811"/>
                  <a:gd name="connsiteX10" fmla="*/ 266230 w 496219"/>
                  <a:gd name="connsiteY10" fmla="*/ 12714 h 44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219" h="442811">
                    <a:moveTo>
                      <a:pt x="266230" y="12714"/>
                    </a:moveTo>
                    <a:lnTo>
                      <a:pt x="496219" y="167958"/>
                    </a:lnTo>
                    <a:lnTo>
                      <a:pt x="492817" y="198908"/>
                    </a:lnTo>
                    <a:cubicBezTo>
                      <a:pt x="470404" y="308435"/>
                      <a:pt x="394779" y="398578"/>
                      <a:pt x="294133" y="441148"/>
                    </a:cubicBezTo>
                    <a:lnTo>
                      <a:pt x="288777" y="442811"/>
                    </a:lnTo>
                    <a:lnTo>
                      <a:pt x="6386" y="237824"/>
                    </a:lnTo>
                    <a:cubicBezTo>
                      <a:pt x="-16291" y="203888"/>
                      <a:pt x="27474" y="205746"/>
                      <a:pt x="43611" y="182045"/>
                    </a:cubicBezTo>
                    <a:cubicBezTo>
                      <a:pt x="59748" y="158344"/>
                      <a:pt x="110747" y="174550"/>
                      <a:pt x="103206" y="139779"/>
                    </a:cubicBezTo>
                    <a:cubicBezTo>
                      <a:pt x="148814" y="98735"/>
                      <a:pt x="76486" y="43970"/>
                      <a:pt x="107468" y="30572"/>
                    </a:cubicBezTo>
                    <a:cubicBezTo>
                      <a:pt x="138450" y="17174"/>
                      <a:pt x="156362" y="11464"/>
                      <a:pt x="180434" y="0"/>
                    </a:cubicBezTo>
                    <a:cubicBezTo>
                      <a:pt x="294941" y="43802"/>
                      <a:pt x="220284" y="-7586"/>
                      <a:pt x="266230" y="12714"/>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叁</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1620957"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实施成效</a:t>
            </a:r>
          </a:p>
        </p:txBody>
      </p:sp>
      <p:sp>
        <p:nvSpPr>
          <p:cNvPr id="3" name="矩形 2"/>
          <p:cNvSpPr/>
          <p:nvPr/>
        </p:nvSpPr>
        <p:spPr>
          <a:xfrm>
            <a:off x="1306564" y="1881590"/>
            <a:ext cx="5594125" cy="369332"/>
          </a:xfrm>
          <a:prstGeom prst="rect">
            <a:avLst/>
          </a:prstGeom>
        </p:spPr>
        <p:txBody>
          <a:bodyPr wrap="square">
            <a:spAutoFit/>
          </a:bodyPr>
          <a:lstStyle/>
          <a:p>
            <a:r>
              <a:rPr lang="zh-CN" altLang="en-US" dirty="0"/>
              <a:t>对策实施之后，小组对本次</a:t>
            </a:r>
            <a:r>
              <a:rPr lang="en-US" altLang="zh-CN" dirty="0"/>
              <a:t>QC</a:t>
            </a:r>
            <a:r>
              <a:rPr lang="zh-CN" altLang="en-US" dirty="0"/>
              <a:t>活动进行了效果检查</a:t>
            </a:r>
          </a:p>
        </p:txBody>
      </p:sp>
      <p:grpSp>
        <p:nvGrpSpPr>
          <p:cNvPr id="27" name="组合 26"/>
          <p:cNvGrpSpPr/>
          <p:nvPr/>
        </p:nvGrpSpPr>
        <p:grpSpPr>
          <a:xfrm>
            <a:off x="1296807" y="1224955"/>
            <a:ext cx="2620659" cy="568597"/>
            <a:chOff x="7562867" y="2953930"/>
            <a:chExt cx="3091245" cy="902898"/>
          </a:xfrm>
        </p:grpSpPr>
        <p:grpSp>
          <p:nvGrpSpPr>
            <p:cNvPr id="28" name="组合 27"/>
            <p:cNvGrpSpPr/>
            <p:nvPr/>
          </p:nvGrpSpPr>
          <p:grpSpPr>
            <a:xfrm>
              <a:off x="7562867" y="2953930"/>
              <a:ext cx="3091245" cy="902898"/>
              <a:chOff x="7433188" y="2551594"/>
              <a:chExt cx="3091245" cy="902898"/>
            </a:xfrm>
          </p:grpSpPr>
          <p:sp>
            <p:nvSpPr>
              <p:cNvPr id="30"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1" name="圆角矩形 4"/>
              <p:cNvSpPr/>
              <p:nvPr/>
            </p:nvSpPr>
            <p:spPr>
              <a:xfrm>
                <a:off x="7444697" y="2631007"/>
                <a:ext cx="3022508" cy="566176"/>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2" name="椭圆 31"/>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3" name="椭圆 32"/>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4" name="图片 33"/>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29" name="文本框 28"/>
            <p:cNvSpPr txBox="1"/>
            <p:nvPr/>
          </p:nvSpPr>
          <p:spPr>
            <a:xfrm>
              <a:off x="7688156" y="3111381"/>
              <a:ext cx="2794947" cy="586477"/>
            </a:xfrm>
            <a:prstGeom prst="rect">
              <a:avLst/>
            </a:prstGeom>
            <a:noFill/>
          </p:spPr>
          <p:txBody>
            <a:bodyPr wrap="square" rtlCol="0">
              <a:spAutoFit/>
            </a:bodyPr>
            <a:lstStyle/>
            <a:p>
              <a:pPr lvl="0"/>
              <a:r>
                <a:rPr lang="zh-CN" altLang="en-US" b="1" kern="0" dirty="0">
                  <a:solidFill>
                    <a:schemeClr val="bg1"/>
                  </a:solidFill>
                  <a:latin typeface="微软雅黑" panose="020B0503020204020204" pitchFamily="34" charset="-122"/>
                </a:rPr>
                <a:t>（一）技术指标检查</a:t>
              </a:r>
            </a:p>
          </p:txBody>
        </p:sp>
      </p:grpSp>
      <p:sp>
        <p:nvSpPr>
          <p:cNvPr id="19" name="矩形 18"/>
          <p:cNvSpPr/>
          <p:nvPr/>
        </p:nvSpPr>
        <p:spPr>
          <a:xfrm>
            <a:off x="1436623" y="2394423"/>
            <a:ext cx="3877985" cy="369332"/>
          </a:xfrm>
          <a:prstGeom prst="rect">
            <a:avLst/>
          </a:prstGeom>
        </p:spPr>
        <p:txBody>
          <a:bodyPr wrap="none">
            <a:spAutoFit/>
          </a:bodyPr>
          <a:lstStyle/>
          <a:p>
            <a:r>
              <a:rPr lang="zh-CN" altLang="en-US" b="1" kern="100" dirty="0">
                <a:solidFill>
                  <a:srgbClr val="EE6D03"/>
                </a:solidFill>
                <a:latin typeface="仿宋_GB2312"/>
                <a:cs typeface="Times New Roman" panose="02020603050405020304" pitchFamily="18" charset="0"/>
              </a:rPr>
              <a:t>单击此处添加合适的描述描述请添加</a:t>
            </a:r>
            <a:endParaRPr lang="zh-CN" altLang="en-US" sz="2000" b="1" dirty="0">
              <a:solidFill>
                <a:srgbClr val="EE6D03"/>
              </a:solidFill>
            </a:endParaRPr>
          </a:p>
        </p:txBody>
      </p:sp>
      <p:grpSp>
        <p:nvGrpSpPr>
          <p:cNvPr id="21" name="组合 20"/>
          <p:cNvGrpSpPr/>
          <p:nvPr/>
        </p:nvGrpSpPr>
        <p:grpSpPr>
          <a:xfrm>
            <a:off x="693441" y="2866975"/>
            <a:ext cx="4980661" cy="3320441"/>
            <a:chOff x="519961" y="2854404"/>
            <a:chExt cx="4980661" cy="3320441"/>
          </a:xfrm>
        </p:grpSpPr>
        <p:graphicFrame>
          <p:nvGraphicFramePr>
            <p:cNvPr id="15" name="图表 14"/>
            <p:cNvGraphicFramePr/>
            <p:nvPr>
              <p:extLst>
                <p:ext uri="{D42A27DB-BD31-4B8C-83A1-F6EECF244321}">
                  <p14:modId xmlns:p14="http://schemas.microsoft.com/office/powerpoint/2010/main" val="4098415109"/>
                </p:ext>
              </p:extLst>
            </p:nvPr>
          </p:nvGraphicFramePr>
          <p:xfrm>
            <a:off x="519961" y="2854404"/>
            <a:ext cx="4980661" cy="3320441"/>
          </p:xfrm>
          <a:graphic>
            <a:graphicData uri="http://schemas.openxmlformats.org/drawingml/2006/chart">
              <c:chart xmlns:c="http://schemas.openxmlformats.org/drawingml/2006/chart" xmlns:r="http://schemas.openxmlformats.org/officeDocument/2006/relationships" r:id="rId5"/>
            </a:graphicData>
          </a:graphic>
        </p:graphicFrame>
        <p:sp>
          <p:nvSpPr>
            <p:cNvPr id="20" name="矩形 19"/>
            <p:cNvSpPr/>
            <p:nvPr/>
          </p:nvSpPr>
          <p:spPr>
            <a:xfrm>
              <a:off x="1784391" y="3696195"/>
              <a:ext cx="1141659" cy="584775"/>
            </a:xfrm>
            <a:prstGeom prst="rect">
              <a:avLst/>
            </a:prstGeom>
          </p:spPr>
          <p:txBody>
            <a:bodyPr wrap="none">
              <a:spAutoFit/>
            </a:bodyPr>
            <a:lstStyle/>
            <a:p>
              <a:pPr algn="ctr"/>
              <a:r>
                <a:rPr lang="en-US" altLang="zh-CN" sz="1400" kern="100" dirty="0">
                  <a:solidFill>
                    <a:schemeClr val="bg1"/>
                  </a:solidFill>
                  <a:ea typeface="仿宋_GB2312"/>
                  <a:cs typeface="Times New Roman" panose="02020603050405020304" pitchFamily="18" charset="0"/>
                </a:rPr>
                <a:t>CT</a:t>
              </a:r>
              <a:r>
                <a:rPr lang="zh-CN" altLang="en-US" sz="1400" kern="100" dirty="0">
                  <a:solidFill>
                    <a:schemeClr val="bg1"/>
                  </a:solidFill>
                  <a:ea typeface="仿宋_GB2312"/>
                  <a:cs typeface="Times New Roman" panose="02020603050405020304" pitchFamily="18" charset="0"/>
                </a:rPr>
                <a:t>环节误差</a:t>
              </a:r>
              <a:endParaRPr lang="en-US" altLang="zh-CN" sz="1400" kern="100" dirty="0">
                <a:solidFill>
                  <a:schemeClr val="bg1"/>
                </a:solidFill>
                <a:ea typeface="仿宋_GB2312"/>
                <a:cs typeface="Times New Roman" panose="02020603050405020304" pitchFamily="18" charset="0"/>
              </a:endParaRPr>
            </a:p>
            <a:p>
              <a:pPr algn="ctr"/>
              <a:r>
                <a:rPr lang="en-US" altLang="zh-CN" kern="100" dirty="0">
                  <a:solidFill>
                    <a:schemeClr val="bg1"/>
                  </a:solidFill>
                  <a:ea typeface="仿宋_GB2312"/>
                  <a:cs typeface="Times New Roman" panose="02020603050405020304" pitchFamily="18" charset="0"/>
                </a:rPr>
                <a:t>33%</a:t>
              </a:r>
              <a:endParaRPr lang="zh-CN" altLang="en-US" sz="2000" dirty="0">
                <a:solidFill>
                  <a:schemeClr val="bg1"/>
                </a:solidFill>
              </a:endParaRPr>
            </a:p>
          </p:txBody>
        </p:sp>
      </p:grpSp>
      <p:sp>
        <p:nvSpPr>
          <p:cNvPr id="36" name="矩形 35"/>
          <p:cNvSpPr/>
          <p:nvPr/>
        </p:nvSpPr>
        <p:spPr>
          <a:xfrm>
            <a:off x="6558750" y="2410103"/>
            <a:ext cx="3647152" cy="369332"/>
          </a:xfrm>
          <a:prstGeom prst="rect">
            <a:avLst/>
          </a:prstGeom>
        </p:spPr>
        <p:txBody>
          <a:bodyPr wrap="none">
            <a:spAutoFit/>
          </a:bodyPr>
          <a:lstStyle/>
          <a:p>
            <a:r>
              <a:rPr lang="zh-CN" altLang="en-US" b="1" kern="100" dirty="0">
                <a:solidFill>
                  <a:srgbClr val="EE6D03"/>
                </a:solidFill>
                <a:latin typeface="仿宋_GB2312"/>
                <a:cs typeface="Times New Roman" panose="02020603050405020304" pitchFamily="18" charset="0"/>
              </a:rPr>
              <a:t>单击此处添加合适的描述合适描述</a:t>
            </a:r>
            <a:endParaRPr lang="zh-CN" altLang="en-US" sz="2000" b="1" dirty="0">
              <a:solidFill>
                <a:srgbClr val="EE6D03"/>
              </a:solidFill>
            </a:endParaRPr>
          </a:p>
        </p:txBody>
      </p:sp>
      <p:graphicFrame>
        <p:nvGraphicFramePr>
          <p:cNvPr id="24" name="图表 23"/>
          <p:cNvGraphicFramePr/>
          <p:nvPr>
            <p:extLst>
              <p:ext uri="{D42A27DB-BD31-4B8C-83A1-F6EECF244321}">
                <p14:modId xmlns:p14="http://schemas.microsoft.com/office/powerpoint/2010/main" val="2981117500"/>
              </p:ext>
            </p:extLst>
          </p:nvPr>
        </p:nvGraphicFramePr>
        <p:xfrm>
          <a:off x="5398992" y="2866975"/>
          <a:ext cx="6094198" cy="3552311"/>
        </p:xfrm>
        <a:graphic>
          <a:graphicData uri="http://schemas.openxmlformats.org/drawingml/2006/chart">
            <c:chart xmlns:c="http://schemas.openxmlformats.org/drawingml/2006/chart" xmlns:r="http://schemas.openxmlformats.org/officeDocument/2006/relationships" r:id="rId6"/>
          </a:graphicData>
        </a:graphic>
      </p:graphicFrame>
      <p:grpSp>
        <p:nvGrpSpPr>
          <p:cNvPr id="37" name="组合 36"/>
          <p:cNvGrpSpPr/>
          <p:nvPr/>
        </p:nvGrpSpPr>
        <p:grpSpPr>
          <a:xfrm>
            <a:off x="-17021" y="4694649"/>
            <a:ext cx="12192000" cy="486723"/>
            <a:chOff x="0" y="5690658"/>
            <a:chExt cx="12192000" cy="486723"/>
          </a:xfrm>
        </p:grpSpPr>
        <p:grpSp>
          <p:nvGrpSpPr>
            <p:cNvPr id="38" name="组合 37"/>
            <p:cNvGrpSpPr/>
            <p:nvPr/>
          </p:nvGrpSpPr>
          <p:grpSpPr>
            <a:xfrm>
              <a:off x="0" y="5690658"/>
              <a:ext cx="12192000" cy="486723"/>
              <a:chOff x="0" y="4648708"/>
              <a:chExt cx="11420464" cy="1195501"/>
            </a:xfrm>
          </p:grpSpPr>
          <p:sp>
            <p:nvSpPr>
              <p:cNvPr id="40" name="矩形 39"/>
              <p:cNvSpPr/>
              <p:nvPr/>
            </p:nvSpPr>
            <p:spPr>
              <a:xfrm>
                <a:off x="0" y="4648708"/>
                <a:ext cx="11410122" cy="1195501"/>
              </a:xfrm>
              <a:prstGeom prst="rect">
                <a:avLst/>
              </a:prstGeom>
              <a:gradFill>
                <a:gsLst>
                  <a:gs pos="0">
                    <a:srgbClr val="EE6D03"/>
                  </a:gs>
                  <a:gs pos="62731">
                    <a:srgbClr val="F9A101"/>
                  </a:gs>
                  <a:gs pos="38500">
                    <a:srgbClr val="F58D02"/>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0342" y="4659052"/>
                <a:ext cx="11410122" cy="583282"/>
              </a:xfrm>
              <a:prstGeom prst="rect">
                <a:avLst/>
              </a:prstGeom>
              <a:gradFill>
                <a:gsLst>
                  <a:gs pos="0">
                    <a:srgbClr val="EE6D03">
                      <a:lumMod val="93000"/>
                    </a:srgbClr>
                  </a:gs>
                  <a:gs pos="100000">
                    <a:srgbClr val="F9A101">
                      <a:alpha val="0"/>
                    </a:srgbClr>
                  </a:gs>
                  <a:gs pos="41000">
                    <a:srgbClr val="F58D0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矩形 38"/>
            <p:cNvSpPr/>
            <p:nvPr/>
          </p:nvSpPr>
          <p:spPr>
            <a:xfrm>
              <a:off x="1536325" y="5732285"/>
              <a:ext cx="8714580" cy="400110"/>
            </a:xfrm>
            <a:prstGeom prst="rect">
              <a:avLst/>
            </a:prstGeom>
          </p:spPr>
          <p:txBody>
            <a:bodyPr wrap="square">
              <a:spAutoFit/>
            </a:bodyPr>
            <a:lstStyle/>
            <a:p>
              <a:r>
                <a:rPr lang="zh-CN" altLang="en-US" sz="2000" b="1" dirty="0">
                  <a:solidFill>
                    <a:schemeClr val="bg1"/>
                  </a:solidFill>
                  <a:effectLst>
                    <a:outerShdw blurRad="38100" dist="38100" dir="2700000" algn="tl">
                      <a:srgbClr val="000000">
                        <a:alpha val="43137"/>
                      </a:srgbClr>
                    </a:outerShdw>
                  </a:effectLst>
                  <a:latin typeface="+mn-ea"/>
                </a:rPr>
                <a:t>结论：</a:t>
              </a:r>
              <a:r>
                <a:rPr lang="en-US" altLang="zh-CN" sz="2000" b="1" dirty="0">
                  <a:solidFill>
                    <a:schemeClr val="bg1"/>
                  </a:solidFill>
                  <a:effectLst>
                    <a:outerShdw blurRad="38100" dist="38100" dir="2700000" algn="tl">
                      <a:srgbClr val="000000">
                        <a:alpha val="43137"/>
                      </a:srgbClr>
                    </a:outerShdw>
                  </a:effectLst>
                  <a:latin typeface="+mn-ea"/>
                </a:rPr>
                <a:t>CT</a:t>
              </a:r>
              <a:r>
                <a:rPr lang="zh-CN" altLang="en-US" sz="2000" b="1" dirty="0">
                  <a:solidFill>
                    <a:schemeClr val="bg1"/>
                  </a:solidFill>
                  <a:effectLst>
                    <a:outerShdw blurRad="38100" dist="38100" dir="2700000" algn="tl">
                      <a:srgbClr val="000000">
                        <a:alpha val="43137"/>
                      </a:srgbClr>
                    </a:outerShdw>
                  </a:effectLst>
                  <a:latin typeface="+mn-ea"/>
                </a:rPr>
                <a:t>环节问题较之前的</a:t>
              </a:r>
              <a:r>
                <a:rPr lang="en-US" altLang="zh-CN" sz="2000" b="1" dirty="0">
                  <a:solidFill>
                    <a:schemeClr val="bg1"/>
                  </a:solidFill>
                  <a:effectLst>
                    <a:outerShdw blurRad="38100" dist="38100" dir="2700000" algn="tl">
                      <a:srgbClr val="000000">
                        <a:alpha val="43137"/>
                      </a:srgbClr>
                    </a:outerShdw>
                  </a:effectLst>
                  <a:latin typeface="+mn-ea"/>
                </a:rPr>
                <a:t>64%</a:t>
              </a:r>
              <a:r>
                <a:rPr lang="zh-CN" altLang="en-US" sz="2000" b="1" dirty="0">
                  <a:solidFill>
                    <a:schemeClr val="bg1"/>
                  </a:solidFill>
                  <a:effectLst>
                    <a:outerShdw blurRad="38100" dist="38100" dir="2700000" algn="tl">
                      <a:srgbClr val="000000">
                        <a:alpha val="43137"/>
                      </a:srgbClr>
                    </a:outerShdw>
                  </a:effectLst>
                  <a:latin typeface="+mn-ea"/>
                </a:rPr>
                <a:t>明显下降，活动中所采取的措施是有效的。</a:t>
              </a:r>
            </a:p>
          </p:txBody>
        </p:sp>
      </p:grpSp>
    </p:spTree>
    <p:custDataLst>
      <p:tags r:id="rId1"/>
    </p:custDataLst>
    <p:extLst>
      <p:ext uri="{BB962C8B-B14F-4D97-AF65-F5344CB8AC3E}">
        <p14:creationId xmlns:p14="http://schemas.microsoft.com/office/powerpoint/2010/main" val="2710323860"/>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1600"/>
                            </p:stCondLst>
                            <p:childTnLst>
                              <p:par>
                                <p:cTn id="13" presetID="53" presetClass="entr" presetSubtype="16"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2100"/>
                            </p:stCondLst>
                            <p:childTnLst>
                              <p:par>
                                <p:cTn id="19" presetID="21" presetClass="entr" presetSubtype="1"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heel(1)">
                                      <p:cBhvr>
                                        <p:cTn id="21" dur="1250"/>
                                        <p:tgtEl>
                                          <p:spTgt spid="21"/>
                                        </p:tgtEl>
                                      </p:cBhvr>
                                    </p:animEffect>
                                  </p:childTnLst>
                                </p:cTn>
                              </p:par>
                            </p:childTnLst>
                          </p:cTn>
                        </p:par>
                        <p:par>
                          <p:cTn id="22" fill="hold">
                            <p:stCondLst>
                              <p:cond delay="3350"/>
                            </p:stCondLst>
                            <p:childTnLst>
                              <p:par>
                                <p:cTn id="23" presetID="53" presetClass="entr" presetSubtype="16"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500" fill="hold"/>
                                        <p:tgtEl>
                                          <p:spTgt spid="36"/>
                                        </p:tgtEl>
                                        <p:attrNameLst>
                                          <p:attrName>ppt_w</p:attrName>
                                        </p:attrNameLst>
                                      </p:cBhvr>
                                      <p:tavLst>
                                        <p:tav tm="0">
                                          <p:val>
                                            <p:fltVal val="0"/>
                                          </p:val>
                                        </p:tav>
                                        <p:tav tm="100000">
                                          <p:val>
                                            <p:strVal val="#ppt_w"/>
                                          </p:val>
                                        </p:tav>
                                      </p:tavLst>
                                    </p:anim>
                                    <p:anim calcmode="lin" valueType="num">
                                      <p:cBhvr>
                                        <p:cTn id="26" dur="500" fill="hold"/>
                                        <p:tgtEl>
                                          <p:spTgt spid="36"/>
                                        </p:tgtEl>
                                        <p:attrNameLst>
                                          <p:attrName>ppt_h</p:attrName>
                                        </p:attrNameLst>
                                      </p:cBhvr>
                                      <p:tavLst>
                                        <p:tav tm="0">
                                          <p:val>
                                            <p:fltVal val="0"/>
                                          </p:val>
                                        </p:tav>
                                        <p:tav tm="100000">
                                          <p:val>
                                            <p:strVal val="#ppt_h"/>
                                          </p:val>
                                        </p:tav>
                                      </p:tavLst>
                                    </p:anim>
                                    <p:animEffect transition="in" filter="fade">
                                      <p:cBhvr>
                                        <p:cTn id="27" dur="500"/>
                                        <p:tgtEl>
                                          <p:spTgt spid="36"/>
                                        </p:tgtEl>
                                      </p:cBhvr>
                                    </p:animEffect>
                                  </p:childTnLst>
                                </p:cTn>
                              </p:par>
                            </p:childTnLst>
                          </p:cTn>
                        </p:par>
                        <p:par>
                          <p:cTn id="28" fill="hold">
                            <p:stCondLst>
                              <p:cond delay="3850"/>
                            </p:stCondLst>
                            <p:childTnLst>
                              <p:par>
                                <p:cTn id="29" presetID="22" presetClass="entr" presetSubtype="4"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288" fill="hold" nodeType="click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p:cTn id="36" dur="500" fill="hold"/>
                                        <p:tgtEl>
                                          <p:spTgt spid="37"/>
                                        </p:tgtEl>
                                        <p:attrNameLst>
                                          <p:attrName>ppt_w</p:attrName>
                                        </p:attrNameLst>
                                      </p:cBhvr>
                                      <p:tavLst>
                                        <p:tav tm="0">
                                          <p:val>
                                            <p:strVal val="4/3*#ppt_w"/>
                                          </p:val>
                                        </p:tav>
                                        <p:tav tm="100000">
                                          <p:val>
                                            <p:strVal val="#ppt_w"/>
                                          </p:val>
                                        </p:tav>
                                      </p:tavLst>
                                    </p:anim>
                                    <p:anim calcmode="lin" valueType="num">
                                      <p:cBhvr>
                                        <p:cTn id="37" dur="500" fill="hold"/>
                                        <p:tgtEl>
                                          <p:spTgt spid="3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36" grpId="0"/>
      <p:bldGraphic spid="24"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2999869" y="474785"/>
                <a:ext cx="496219" cy="442811"/>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59844 w 492431"/>
                  <a:gd name="connsiteY0" fmla="*/ 12714 h 442811"/>
                  <a:gd name="connsiteX1" fmla="*/ 492431 w 492431"/>
                  <a:gd name="connsiteY1" fmla="*/ 139383 h 442811"/>
                  <a:gd name="connsiteX2" fmla="*/ 486431 w 492431"/>
                  <a:gd name="connsiteY2" fmla="*/ 198908 h 442811"/>
                  <a:gd name="connsiteX3" fmla="*/ 287747 w 492431"/>
                  <a:gd name="connsiteY3" fmla="*/ 441148 h 442811"/>
                  <a:gd name="connsiteX4" fmla="*/ 282391 w 492431"/>
                  <a:gd name="connsiteY4" fmla="*/ 442811 h 442811"/>
                  <a:gd name="connsiteX5" fmla="*/ 0 w 492431"/>
                  <a:gd name="connsiteY5" fmla="*/ 281985 h 442811"/>
                  <a:gd name="connsiteX6" fmla="*/ 44866 w 492431"/>
                  <a:gd name="connsiteY6" fmla="*/ 131986 h 442811"/>
                  <a:gd name="connsiteX7" fmla="*/ 28346 w 492431"/>
                  <a:gd name="connsiteY7" fmla="*/ 17584 h 442811"/>
                  <a:gd name="connsiteX8" fmla="*/ 174048 w 492431"/>
                  <a:gd name="connsiteY8" fmla="*/ 0 h 442811"/>
                  <a:gd name="connsiteX9" fmla="*/ 259844 w 492431"/>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44866 w 489833"/>
                  <a:gd name="connsiteY6" fmla="*/ 131986 h 442811"/>
                  <a:gd name="connsiteX7" fmla="*/ 28346 w 489833"/>
                  <a:gd name="connsiteY7" fmla="*/ 17584 h 442811"/>
                  <a:gd name="connsiteX8" fmla="*/ 174048 w 489833"/>
                  <a:gd name="connsiteY8" fmla="*/ 0 h 442811"/>
                  <a:gd name="connsiteX9" fmla="*/ 259844 w 489833"/>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44866 w 489833"/>
                  <a:gd name="connsiteY6" fmla="*/ 131986 h 442811"/>
                  <a:gd name="connsiteX7" fmla="*/ 62117 w 489833"/>
                  <a:gd name="connsiteY7" fmla="*/ 40963 h 442811"/>
                  <a:gd name="connsiteX8" fmla="*/ 174048 w 489833"/>
                  <a:gd name="connsiteY8" fmla="*/ 0 h 442811"/>
                  <a:gd name="connsiteX9" fmla="*/ 259844 w 489833"/>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96820 w 489833"/>
                  <a:gd name="connsiteY6" fmla="*/ 139779 h 442811"/>
                  <a:gd name="connsiteX7" fmla="*/ 62117 w 489833"/>
                  <a:gd name="connsiteY7" fmla="*/ 40963 h 442811"/>
                  <a:gd name="connsiteX8" fmla="*/ 174048 w 489833"/>
                  <a:gd name="connsiteY8" fmla="*/ 0 h 442811"/>
                  <a:gd name="connsiteX9" fmla="*/ 259844 w 489833"/>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96820 w 489833"/>
                  <a:gd name="connsiteY6" fmla="*/ 139779 h 442811"/>
                  <a:gd name="connsiteX7" fmla="*/ 101082 w 489833"/>
                  <a:gd name="connsiteY7" fmla="*/ 30572 h 442811"/>
                  <a:gd name="connsiteX8" fmla="*/ 174048 w 489833"/>
                  <a:gd name="connsiteY8" fmla="*/ 0 h 442811"/>
                  <a:gd name="connsiteX9" fmla="*/ 259844 w 489833"/>
                  <a:gd name="connsiteY9" fmla="*/ 12714 h 442811"/>
                  <a:gd name="connsiteX0" fmla="*/ 266230 w 496219"/>
                  <a:gd name="connsiteY0" fmla="*/ 12714 h 442811"/>
                  <a:gd name="connsiteX1" fmla="*/ 496219 w 496219"/>
                  <a:gd name="connsiteY1" fmla="*/ 167958 h 442811"/>
                  <a:gd name="connsiteX2" fmla="*/ 492817 w 496219"/>
                  <a:gd name="connsiteY2" fmla="*/ 198908 h 442811"/>
                  <a:gd name="connsiteX3" fmla="*/ 294133 w 496219"/>
                  <a:gd name="connsiteY3" fmla="*/ 441148 h 442811"/>
                  <a:gd name="connsiteX4" fmla="*/ 288777 w 496219"/>
                  <a:gd name="connsiteY4" fmla="*/ 442811 h 442811"/>
                  <a:gd name="connsiteX5" fmla="*/ 6386 w 496219"/>
                  <a:gd name="connsiteY5" fmla="*/ 281985 h 442811"/>
                  <a:gd name="connsiteX6" fmla="*/ 43611 w 496219"/>
                  <a:gd name="connsiteY6" fmla="*/ 182045 h 442811"/>
                  <a:gd name="connsiteX7" fmla="*/ 103206 w 496219"/>
                  <a:gd name="connsiteY7" fmla="*/ 139779 h 442811"/>
                  <a:gd name="connsiteX8" fmla="*/ 107468 w 496219"/>
                  <a:gd name="connsiteY8" fmla="*/ 30572 h 442811"/>
                  <a:gd name="connsiteX9" fmla="*/ 180434 w 496219"/>
                  <a:gd name="connsiteY9" fmla="*/ 0 h 442811"/>
                  <a:gd name="connsiteX10" fmla="*/ 266230 w 496219"/>
                  <a:gd name="connsiteY10" fmla="*/ 12714 h 442811"/>
                  <a:gd name="connsiteX0" fmla="*/ 266230 w 496219"/>
                  <a:gd name="connsiteY0" fmla="*/ 12714 h 442811"/>
                  <a:gd name="connsiteX1" fmla="*/ 496219 w 496219"/>
                  <a:gd name="connsiteY1" fmla="*/ 167958 h 442811"/>
                  <a:gd name="connsiteX2" fmla="*/ 492817 w 496219"/>
                  <a:gd name="connsiteY2" fmla="*/ 198908 h 442811"/>
                  <a:gd name="connsiteX3" fmla="*/ 294133 w 496219"/>
                  <a:gd name="connsiteY3" fmla="*/ 441148 h 442811"/>
                  <a:gd name="connsiteX4" fmla="*/ 288777 w 496219"/>
                  <a:gd name="connsiteY4" fmla="*/ 442811 h 442811"/>
                  <a:gd name="connsiteX5" fmla="*/ 6386 w 496219"/>
                  <a:gd name="connsiteY5" fmla="*/ 237824 h 442811"/>
                  <a:gd name="connsiteX6" fmla="*/ 43611 w 496219"/>
                  <a:gd name="connsiteY6" fmla="*/ 182045 h 442811"/>
                  <a:gd name="connsiteX7" fmla="*/ 103206 w 496219"/>
                  <a:gd name="connsiteY7" fmla="*/ 139779 h 442811"/>
                  <a:gd name="connsiteX8" fmla="*/ 107468 w 496219"/>
                  <a:gd name="connsiteY8" fmla="*/ 30572 h 442811"/>
                  <a:gd name="connsiteX9" fmla="*/ 180434 w 496219"/>
                  <a:gd name="connsiteY9" fmla="*/ 0 h 442811"/>
                  <a:gd name="connsiteX10" fmla="*/ 266230 w 496219"/>
                  <a:gd name="connsiteY10" fmla="*/ 12714 h 44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219" h="442811">
                    <a:moveTo>
                      <a:pt x="266230" y="12714"/>
                    </a:moveTo>
                    <a:lnTo>
                      <a:pt x="496219" y="167958"/>
                    </a:lnTo>
                    <a:lnTo>
                      <a:pt x="492817" y="198908"/>
                    </a:lnTo>
                    <a:cubicBezTo>
                      <a:pt x="470404" y="308435"/>
                      <a:pt x="394779" y="398578"/>
                      <a:pt x="294133" y="441148"/>
                    </a:cubicBezTo>
                    <a:lnTo>
                      <a:pt x="288777" y="442811"/>
                    </a:lnTo>
                    <a:lnTo>
                      <a:pt x="6386" y="237824"/>
                    </a:lnTo>
                    <a:cubicBezTo>
                      <a:pt x="-16291" y="203888"/>
                      <a:pt x="27474" y="205746"/>
                      <a:pt x="43611" y="182045"/>
                    </a:cubicBezTo>
                    <a:cubicBezTo>
                      <a:pt x="59748" y="158344"/>
                      <a:pt x="110747" y="174550"/>
                      <a:pt x="103206" y="139779"/>
                    </a:cubicBezTo>
                    <a:cubicBezTo>
                      <a:pt x="148814" y="98735"/>
                      <a:pt x="76486" y="43970"/>
                      <a:pt x="107468" y="30572"/>
                    </a:cubicBezTo>
                    <a:cubicBezTo>
                      <a:pt x="138450" y="17174"/>
                      <a:pt x="156362" y="11464"/>
                      <a:pt x="180434" y="0"/>
                    </a:cubicBezTo>
                    <a:cubicBezTo>
                      <a:pt x="294941" y="43802"/>
                      <a:pt x="220284" y="-7586"/>
                      <a:pt x="266230" y="12714"/>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叁</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1620957"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实施成效</a:t>
            </a:r>
          </a:p>
        </p:txBody>
      </p:sp>
      <p:grpSp>
        <p:nvGrpSpPr>
          <p:cNvPr id="27" name="组合 26"/>
          <p:cNvGrpSpPr/>
          <p:nvPr/>
        </p:nvGrpSpPr>
        <p:grpSpPr>
          <a:xfrm>
            <a:off x="1296807" y="1224955"/>
            <a:ext cx="2620659" cy="568597"/>
            <a:chOff x="7562867" y="2953930"/>
            <a:chExt cx="3091245" cy="902898"/>
          </a:xfrm>
        </p:grpSpPr>
        <p:grpSp>
          <p:nvGrpSpPr>
            <p:cNvPr id="28" name="组合 27"/>
            <p:cNvGrpSpPr/>
            <p:nvPr/>
          </p:nvGrpSpPr>
          <p:grpSpPr>
            <a:xfrm>
              <a:off x="7562867" y="2953930"/>
              <a:ext cx="3091245" cy="902898"/>
              <a:chOff x="7433188" y="2551594"/>
              <a:chExt cx="3091245" cy="902898"/>
            </a:xfrm>
          </p:grpSpPr>
          <p:sp>
            <p:nvSpPr>
              <p:cNvPr id="30"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1" name="圆角矩形 4"/>
              <p:cNvSpPr/>
              <p:nvPr/>
            </p:nvSpPr>
            <p:spPr>
              <a:xfrm>
                <a:off x="7444697" y="2631007"/>
                <a:ext cx="3022508" cy="566176"/>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2" name="椭圆 31"/>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3" name="椭圆 32"/>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4" name="图片 33"/>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29" name="文本框 28"/>
            <p:cNvSpPr txBox="1"/>
            <p:nvPr/>
          </p:nvSpPr>
          <p:spPr>
            <a:xfrm>
              <a:off x="7590768" y="3134328"/>
              <a:ext cx="2952208" cy="586477"/>
            </a:xfrm>
            <a:prstGeom prst="rect">
              <a:avLst/>
            </a:prstGeom>
            <a:noFill/>
          </p:spPr>
          <p:txBody>
            <a:bodyPr wrap="square" rtlCol="0">
              <a:spAutoFit/>
            </a:bodyPr>
            <a:lstStyle/>
            <a:p>
              <a:pPr lvl="0"/>
              <a:r>
                <a:rPr lang="zh-CN" altLang="en-US" b="1" kern="0" dirty="0">
                  <a:solidFill>
                    <a:schemeClr val="bg1"/>
                  </a:solidFill>
                  <a:latin typeface="微软雅黑" panose="020B0503020204020204" pitchFamily="34" charset="-122"/>
                </a:rPr>
                <a:t>（二）目标值完成情况</a:t>
              </a:r>
            </a:p>
          </p:txBody>
        </p:sp>
      </p:grpSp>
      <p:sp>
        <p:nvSpPr>
          <p:cNvPr id="26" name="矩形 25"/>
          <p:cNvSpPr/>
          <p:nvPr/>
        </p:nvSpPr>
        <p:spPr>
          <a:xfrm>
            <a:off x="2380747" y="1950988"/>
            <a:ext cx="2390398" cy="369332"/>
          </a:xfrm>
          <a:prstGeom prst="rect">
            <a:avLst/>
          </a:prstGeom>
        </p:spPr>
        <p:txBody>
          <a:bodyPr wrap="none">
            <a:spAutoFit/>
          </a:bodyPr>
          <a:lstStyle/>
          <a:p>
            <a:r>
              <a:rPr lang="zh-CN" altLang="en-US" b="1" dirty="0">
                <a:solidFill>
                  <a:srgbClr val="049A86"/>
                </a:solidFill>
              </a:rPr>
              <a:t>计量误差次数降低</a:t>
            </a:r>
            <a:r>
              <a:rPr lang="en-US" altLang="zh-CN" b="1" dirty="0">
                <a:solidFill>
                  <a:srgbClr val="049A86"/>
                </a:solidFill>
              </a:rPr>
              <a:t>7</a:t>
            </a:r>
            <a:r>
              <a:rPr lang="zh-CN" altLang="en-US" b="1" dirty="0">
                <a:solidFill>
                  <a:srgbClr val="049A86"/>
                </a:solidFill>
              </a:rPr>
              <a:t>次</a:t>
            </a:r>
          </a:p>
        </p:txBody>
      </p:sp>
      <p:graphicFrame>
        <p:nvGraphicFramePr>
          <p:cNvPr id="45" name="图表 44"/>
          <p:cNvGraphicFramePr/>
          <p:nvPr>
            <p:extLst>
              <p:ext uri="{D42A27DB-BD31-4B8C-83A1-F6EECF244321}">
                <p14:modId xmlns:p14="http://schemas.microsoft.com/office/powerpoint/2010/main" val="347084865"/>
              </p:ext>
            </p:extLst>
          </p:nvPr>
        </p:nvGraphicFramePr>
        <p:xfrm>
          <a:off x="1137107" y="2285824"/>
          <a:ext cx="4601842" cy="3780549"/>
        </p:xfrm>
        <a:graphic>
          <a:graphicData uri="http://schemas.openxmlformats.org/drawingml/2006/chart">
            <c:chart xmlns:c="http://schemas.openxmlformats.org/drawingml/2006/chart" xmlns:r="http://schemas.openxmlformats.org/officeDocument/2006/relationships" r:id="rId5"/>
          </a:graphicData>
        </a:graphic>
      </p:graphicFrame>
      <p:grpSp>
        <p:nvGrpSpPr>
          <p:cNvPr id="49" name="组合 48"/>
          <p:cNvGrpSpPr/>
          <p:nvPr/>
        </p:nvGrpSpPr>
        <p:grpSpPr>
          <a:xfrm rot="507245">
            <a:off x="2579369" y="2965571"/>
            <a:ext cx="2206396" cy="606660"/>
            <a:chOff x="2426009" y="3126816"/>
            <a:chExt cx="2501079" cy="687685"/>
          </a:xfrm>
        </p:grpSpPr>
        <p:sp>
          <p:nvSpPr>
            <p:cNvPr id="46" name="箭头: 右 45"/>
            <p:cNvSpPr/>
            <p:nvPr/>
          </p:nvSpPr>
          <p:spPr>
            <a:xfrm rot="1109079">
              <a:off x="2426009" y="3126816"/>
              <a:ext cx="2471426" cy="687685"/>
            </a:xfrm>
            <a:custGeom>
              <a:avLst/>
              <a:gdLst>
                <a:gd name="connsiteX0" fmla="*/ 0 w 2041596"/>
                <a:gd name="connsiteY0" fmla="*/ 266369 h 1065475"/>
                <a:gd name="connsiteX1" fmla="*/ 1508859 w 2041596"/>
                <a:gd name="connsiteY1" fmla="*/ 266369 h 1065475"/>
                <a:gd name="connsiteX2" fmla="*/ 1508859 w 2041596"/>
                <a:gd name="connsiteY2" fmla="*/ 0 h 1065475"/>
                <a:gd name="connsiteX3" fmla="*/ 2041596 w 2041596"/>
                <a:gd name="connsiteY3" fmla="*/ 532738 h 1065475"/>
                <a:gd name="connsiteX4" fmla="*/ 1508859 w 2041596"/>
                <a:gd name="connsiteY4" fmla="*/ 1065475 h 1065475"/>
                <a:gd name="connsiteX5" fmla="*/ 1508859 w 2041596"/>
                <a:gd name="connsiteY5" fmla="*/ 799106 h 1065475"/>
                <a:gd name="connsiteX6" fmla="*/ 0 w 2041596"/>
                <a:gd name="connsiteY6" fmla="*/ 799106 h 1065475"/>
                <a:gd name="connsiteX7" fmla="*/ 0 w 2041596"/>
                <a:gd name="connsiteY7" fmla="*/ 266369 h 1065475"/>
                <a:gd name="connsiteX0" fmla="*/ 0 w 2041596"/>
                <a:gd name="connsiteY0" fmla="*/ 266369 h 1065475"/>
                <a:gd name="connsiteX1" fmla="*/ 1508859 w 2041596"/>
                <a:gd name="connsiteY1" fmla="*/ 266369 h 1065475"/>
                <a:gd name="connsiteX2" fmla="*/ 1508859 w 2041596"/>
                <a:gd name="connsiteY2" fmla="*/ 0 h 1065475"/>
                <a:gd name="connsiteX3" fmla="*/ 2041596 w 2041596"/>
                <a:gd name="connsiteY3" fmla="*/ 532738 h 1065475"/>
                <a:gd name="connsiteX4" fmla="*/ 1508859 w 2041596"/>
                <a:gd name="connsiteY4" fmla="*/ 1065475 h 1065475"/>
                <a:gd name="connsiteX5" fmla="*/ 1508859 w 2041596"/>
                <a:gd name="connsiteY5" fmla="*/ 799106 h 1065475"/>
                <a:gd name="connsiteX6" fmla="*/ 0 w 2041596"/>
                <a:gd name="connsiteY6" fmla="*/ 266369 h 1065475"/>
                <a:gd name="connsiteX0" fmla="*/ 0 w 2242554"/>
                <a:gd name="connsiteY0" fmla="*/ 492842 h 1065475"/>
                <a:gd name="connsiteX1" fmla="*/ 1709817 w 2242554"/>
                <a:gd name="connsiteY1" fmla="*/ 266369 h 1065475"/>
                <a:gd name="connsiteX2" fmla="*/ 1709817 w 2242554"/>
                <a:gd name="connsiteY2" fmla="*/ 0 h 1065475"/>
                <a:gd name="connsiteX3" fmla="*/ 2242554 w 2242554"/>
                <a:gd name="connsiteY3" fmla="*/ 532738 h 1065475"/>
                <a:gd name="connsiteX4" fmla="*/ 1709817 w 2242554"/>
                <a:gd name="connsiteY4" fmla="*/ 1065475 h 1065475"/>
                <a:gd name="connsiteX5" fmla="*/ 1709817 w 2242554"/>
                <a:gd name="connsiteY5" fmla="*/ 799106 h 1065475"/>
                <a:gd name="connsiteX6" fmla="*/ 0 w 2242554"/>
                <a:gd name="connsiteY6" fmla="*/ 492842 h 106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2554" h="1065475">
                  <a:moveTo>
                    <a:pt x="0" y="492842"/>
                  </a:moveTo>
                  <a:lnTo>
                    <a:pt x="1709817" y="266369"/>
                  </a:lnTo>
                  <a:lnTo>
                    <a:pt x="1709817" y="0"/>
                  </a:lnTo>
                  <a:lnTo>
                    <a:pt x="2242554" y="532738"/>
                  </a:lnTo>
                  <a:lnTo>
                    <a:pt x="1709817" y="1065475"/>
                  </a:lnTo>
                  <a:lnTo>
                    <a:pt x="1709817" y="799106"/>
                  </a:lnTo>
                  <a:lnTo>
                    <a:pt x="0" y="492842"/>
                  </a:lnTo>
                  <a:close/>
                </a:path>
              </a:pathLst>
            </a:custGeom>
            <a:gradFill>
              <a:gsLst>
                <a:gs pos="0">
                  <a:srgbClr val="049A86"/>
                </a:gs>
                <a:gs pos="100000">
                  <a:srgbClr val="03816F"/>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任意多边形: 形状 49"/>
            <p:cNvSpPr/>
            <p:nvPr/>
          </p:nvSpPr>
          <p:spPr>
            <a:xfrm rot="1130794">
              <a:off x="2560036" y="3164659"/>
              <a:ext cx="2367052" cy="319676"/>
            </a:xfrm>
            <a:custGeom>
              <a:avLst/>
              <a:gdLst>
                <a:gd name="connsiteX0" fmla="*/ 0 w 2457200"/>
                <a:gd name="connsiteY0" fmla="*/ 329989 h 331851"/>
                <a:gd name="connsiteX1" fmla="*/ 1883358 w 2457200"/>
                <a:gd name="connsiteY1" fmla="*/ 171918 h 331851"/>
                <a:gd name="connsiteX2" fmla="*/ 1882272 w 2457200"/>
                <a:gd name="connsiteY2" fmla="*/ 0 h 331851"/>
                <a:gd name="connsiteX3" fmla="*/ 2457200 w 2457200"/>
                <a:gd name="connsiteY3" fmla="*/ 331851 h 331851"/>
                <a:gd name="connsiteX4" fmla="*/ 18882 w 2457200"/>
                <a:gd name="connsiteY4" fmla="*/ 331850 h 331851"/>
                <a:gd name="connsiteX5" fmla="*/ 0 w 2457200"/>
                <a:gd name="connsiteY5" fmla="*/ 329989 h 33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7200" h="331851">
                  <a:moveTo>
                    <a:pt x="0" y="329989"/>
                  </a:moveTo>
                  <a:lnTo>
                    <a:pt x="1883358" y="171918"/>
                  </a:lnTo>
                  <a:lnTo>
                    <a:pt x="1882272" y="0"/>
                  </a:lnTo>
                  <a:lnTo>
                    <a:pt x="2457200" y="331851"/>
                  </a:lnTo>
                  <a:lnTo>
                    <a:pt x="18882" y="331850"/>
                  </a:lnTo>
                  <a:lnTo>
                    <a:pt x="0" y="329989"/>
                  </a:lnTo>
                  <a:close/>
                </a:path>
              </a:pathLst>
            </a:custGeom>
            <a:gradFill>
              <a:gsLst>
                <a:gs pos="21000">
                  <a:srgbClr val="048F7C"/>
                </a:gs>
                <a:gs pos="0">
                  <a:srgbClr val="049A86"/>
                </a:gs>
                <a:gs pos="100000">
                  <a:srgbClr val="03816F"/>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任意多边形: 形状 54"/>
            <p:cNvSpPr/>
            <p:nvPr/>
          </p:nvSpPr>
          <p:spPr>
            <a:xfrm rot="1130794">
              <a:off x="2557213" y="3157057"/>
              <a:ext cx="2367052" cy="319676"/>
            </a:xfrm>
            <a:custGeom>
              <a:avLst/>
              <a:gdLst>
                <a:gd name="connsiteX0" fmla="*/ 0 w 2457200"/>
                <a:gd name="connsiteY0" fmla="*/ 329989 h 331851"/>
                <a:gd name="connsiteX1" fmla="*/ 1883358 w 2457200"/>
                <a:gd name="connsiteY1" fmla="*/ 171918 h 331851"/>
                <a:gd name="connsiteX2" fmla="*/ 1882272 w 2457200"/>
                <a:gd name="connsiteY2" fmla="*/ 0 h 331851"/>
                <a:gd name="connsiteX3" fmla="*/ 2457200 w 2457200"/>
                <a:gd name="connsiteY3" fmla="*/ 331851 h 331851"/>
                <a:gd name="connsiteX4" fmla="*/ 18882 w 2457200"/>
                <a:gd name="connsiteY4" fmla="*/ 331850 h 331851"/>
                <a:gd name="connsiteX5" fmla="*/ 0 w 2457200"/>
                <a:gd name="connsiteY5" fmla="*/ 329989 h 33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7200" h="331851">
                  <a:moveTo>
                    <a:pt x="0" y="329989"/>
                  </a:moveTo>
                  <a:lnTo>
                    <a:pt x="1883358" y="171918"/>
                  </a:lnTo>
                  <a:lnTo>
                    <a:pt x="1882272" y="0"/>
                  </a:lnTo>
                  <a:lnTo>
                    <a:pt x="2457200" y="331851"/>
                  </a:lnTo>
                  <a:lnTo>
                    <a:pt x="18882" y="331850"/>
                  </a:lnTo>
                  <a:lnTo>
                    <a:pt x="0" y="329989"/>
                  </a:lnTo>
                  <a:close/>
                </a:path>
              </a:pathLst>
            </a:custGeom>
            <a:gradFill>
              <a:gsLst>
                <a:gs pos="0">
                  <a:schemeClr val="bg1">
                    <a:alpha val="52000"/>
                  </a:schemeClr>
                </a:gs>
                <a:gs pos="51000">
                  <a:srgbClr val="03816F">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矩形 55"/>
          <p:cNvSpPr/>
          <p:nvPr/>
        </p:nvSpPr>
        <p:spPr>
          <a:xfrm>
            <a:off x="6284616" y="1950988"/>
            <a:ext cx="4031873" cy="369332"/>
          </a:xfrm>
          <a:prstGeom prst="rect">
            <a:avLst/>
          </a:prstGeom>
        </p:spPr>
        <p:txBody>
          <a:bodyPr wrap="none">
            <a:spAutoFit/>
          </a:bodyPr>
          <a:lstStyle/>
          <a:p>
            <a:r>
              <a:rPr lang="en-US" altLang="zh-CN" b="1" dirty="0">
                <a:solidFill>
                  <a:srgbClr val="049A86"/>
                </a:solidFill>
              </a:rPr>
              <a:t>10kV</a:t>
            </a:r>
            <a:r>
              <a:rPr lang="zh-CN" altLang="en-US" b="1" dirty="0">
                <a:solidFill>
                  <a:srgbClr val="049A86"/>
                </a:solidFill>
              </a:rPr>
              <a:t>计量装置的准确率提升到</a:t>
            </a:r>
            <a:r>
              <a:rPr lang="en-US" altLang="zh-CN" b="1" dirty="0">
                <a:solidFill>
                  <a:srgbClr val="049A86"/>
                </a:solidFill>
              </a:rPr>
              <a:t>99.74%</a:t>
            </a:r>
            <a:endParaRPr lang="zh-CN" altLang="en-US" b="1" dirty="0">
              <a:solidFill>
                <a:srgbClr val="049A86"/>
              </a:solidFill>
            </a:endParaRPr>
          </a:p>
        </p:txBody>
      </p:sp>
      <p:graphicFrame>
        <p:nvGraphicFramePr>
          <p:cNvPr id="25" name="图表 24"/>
          <p:cNvGraphicFramePr/>
          <p:nvPr>
            <p:extLst>
              <p:ext uri="{D42A27DB-BD31-4B8C-83A1-F6EECF244321}">
                <p14:modId xmlns:p14="http://schemas.microsoft.com/office/powerpoint/2010/main" val="2512712259"/>
              </p:ext>
            </p:extLst>
          </p:nvPr>
        </p:nvGraphicFramePr>
        <p:xfrm>
          <a:off x="6096000" y="2285824"/>
          <a:ext cx="4601842" cy="3602443"/>
        </p:xfrm>
        <a:graphic>
          <a:graphicData uri="http://schemas.openxmlformats.org/drawingml/2006/chart">
            <c:chart xmlns:c="http://schemas.openxmlformats.org/drawingml/2006/chart" xmlns:r="http://schemas.openxmlformats.org/officeDocument/2006/relationships" r:id="rId6"/>
          </a:graphicData>
        </a:graphic>
      </p:graphicFrame>
      <p:grpSp>
        <p:nvGrpSpPr>
          <p:cNvPr id="35" name="组合 34"/>
          <p:cNvGrpSpPr/>
          <p:nvPr/>
        </p:nvGrpSpPr>
        <p:grpSpPr>
          <a:xfrm rot="18902181">
            <a:off x="7053947" y="2707384"/>
            <a:ext cx="2206397" cy="606660"/>
            <a:chOff x="2426009" y="3126816"/>
            <a:chExt cx="2501080" cy="687685"/>
          </a:xfrm>
        </p:grpSpPr>
        <p:sp>
          <p:nvSpPr>
            <p:cNvPr id="36" name="箭头: 右 45"/>
            <p:cNvSpPr/>
            <p:nvPr/>
          </p:nvSpPr>
          <p:spPr>
            <a:xfrm rot="1109079">
              <a:off x="2426009" y="3126816"/>
              <a:ext cx="2471426" cy="687685"/>
            </a:xfrm>
            <a:custGeom>
              <a:avLst/>
              <a:gdLst>
                <a:gd name="connsiteX0" fmla="*/ 0 w 2041596"/>
                <a:gd name="connsiteY0" fmla="*/ 266369 h 1065475"/>
                <a:gd name="connsiteX1" fmla="*/ 1508859 w 2041596"/>
                <a:gd name="connsiteY1" fmla="*/ 266369 h 1065475"/>
                <a:gd name="connsiteX2" fmla="*/ 1508859 w 2041596"/>
                <a:gd name="connsiteY2" fmla="*/ 0 h 1065475"/>
                <a:gd name="connsiteX3" fmla="*/ 2041596 w 2041596"/>
                <a:gd name="connsiteY3" fmla="*/ 532738 h 1065475"/>
                <a:gd name="connsiteX4" fmla="*/ 1508859 w 2041596"/>
                <a:gd name="connsiteY4" fmla="*/ 1065475 h 1065475"/>
                <a:gd name="connsiteX5" fmla="*/ 1508859 w 2041596"/>
                <a:gd name="connsiteY5" fmla="*/ 799106 h 1065475"/>
                <a:gd name="connsiteX6" fmla="*/ 0 w 2041596"/>
                <a:gd name="connsiteY6" fmla="*/ 799106 h 1065475"/>
                <a:gd name="connsiteX7" fmla="*/ 0 w 2041596"/>
                <a:gd name="connsiteY7" fmla="*/ 266369 h 1065475"/>
                <a:gd name="connsiteX0" fmla="*/ 0 w 2041596"/>
                <a:gd name="connsiteY0" fmla="*/ 266369 h 1065475"/>
                <a:gd name="connsiteX1" fmla="*/ 1508859 w 2041596"/>
                <a:gd name="connsiteY1" fmla="*/ 266369 h 1065475"/>
                <a:gd name="connsiteX2" fmla="*/ 1508859 w 2041596"/>
                <a:gd name="connsiteY2" fmla="*/ 0 h 1065475"/>
                <a:gd name="connsiteX3" fmla="*/ 2041596 w 2041596"/>
                <a:gd name="connsiteY3" fmla="*/ 532738 h 1065475"/>
                <a:gd name="connsiteX4" fmla="*/ 1508859 w 2041596"/>
                <a:gd name="connsiteY4" fmla="*/ 1065475 h 1065475"/>
                <a:gd name="connsiteX5" fmla="*/ 1508859 w 2041596"/>
                <a:gd name="connsiteY5" fmla="*/ 799106 h 1065475"/>
                <a:gd name="connsiteX6" fmla="*/ 0 w 2041596"/>
                <a:gd name="connsiteY6" fmla="*/ 266369 h 1065475"/>
                <a:gd name="connsiteX0" fmla="*/ 0 w 2242554"/>
                <a:gd name="connsiteY0" fmla="*/ 492842 h 1065475"/>
                <a:gd name="connsiteX1" fmla="*/ 1709817 w 2242554"/>
                <a:gd name="connsiteY1" fmla="*/ 266369 h 1065475"/>
                <a:gd name="connsiteX2" fmla="*/ 1709817 w 2242554"/>
                <a:gd name="connsiteY2" fmla="*/ 0 h 1065475"/>
                <a:gd name="connsiteX3" fmla="*/ 2242554 w 2242554"/>
                <a:gd name="connsiteY3" fmla="*/ 532738 h 1065475"/>
                <a:gd name="connsiteX4" fmla="*/ 1709817 w 2242554"/>
                <a:gd name="connsiteY4" fmla="*/ 1065475 h 1065475"/>
                <a:gd name="connsiteX5" fmla="*/ 1709817 w 2242554"/>
                <a:gd name="connsiteY5" fmla="*/ 799106 h 1065475"/>
                <a:gd name="connsiteX6" fmla="*/ 0 w 2242554"/>
                <a:gd name="connsiteY6" fmla="*/ 492842 h 106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2554" h="1065475">
                  <a:moveTo>
                    <a:pt x="0" y="492842"/>
                  </a:moveTo>
                  <a:lnTo>
                    <a:pt x="1709817" y="266369"/>
                  </a:lnTo>
                  <a:lnTo>
                    <a:pt x="1709817" y="0"/>
                  </a:lnTo>
                  <a:lnTo>
                    <a:pt x="2242554" y="532738"/>
                  </a:lnTo>
                  <a:lnTo>
                    <a:pt x="1709817" y="1065475"/>
                  </a:lnTo>
                  <a:lnTo>
                    <a:pt x="1709817" y="799106"/>
                  </a:lnTo>
                  <a:lnTo>
                    <a:pt x="0" y="492842"/>
                  </a:lnTo>
                  <a:close/>
                </a:path>
              </a:pathLst>
            </a:custGeom>
            <a:gradFill>
              <a:gsLst>
                <a:gs pos="0">
                  <a:srgbClr val="EE6D03"/>
                </a:gs>
                <a:gs pos="100000">
                  <a:schemeClr val="accent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形状 36"/>
            <p:cNvSpPr/>
            <p:nvPr/>
          </p:nvSpPr>
          <p:spPr>
            <a:xfrm rot="1130794">
              <a:off x="2560036" y="3164659"/>
              <a:ext cx="2367052" cy="319676"/>
            </a:xfrm>
            <a:custGeom>
              <a:avLst/>
              <a:gdLst>
                <a:gd name="connsiteX0" fmla="*/ 0 w 2457200"/>
                <a:gd name="connsiteY0" fmla="*/ 329989 h 331851"/>
                <a:gd name="connsiteX1" fmla="*/ 1883358 w 2457200"/>
                <a:gd name="connsiteY1" fmla="*/ 171918 h 331851"/>
                <a:gd name="connsiteX2" fmla="*/ 1882272 w 2457200"/>
                <a:gd name="connsiteY2" fmla="*/ 0 h 331851"/>
                <a:gd name="connsiteX3" fmla="*/ 2457200 w 2457200"/>
                <a:gd name="connsiteY3" fmla="*/ 331851 h 331851"/>
                <a:gd name="connsiteX4" fmla="*/ 18882 w 2457200"/>
                <a:gd name="connsiteY4" fmla="*/ 331850 h 331851"/>
                <a:gd name="connsiteX5" fmla="*/ 0 w 2457200"/>
                <a:gd name="connsiteY5" fmla="*/ 329989 h 33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7200" h="331851">
                  <a:moveTo>
                    <a:pt x="0" y="329989"/>
                  </a:moveTo>
                  <a:lnTo>
                    <a:pt x="1883358" y="171918"/>
                  </a:lnTo>
                  <a:lnTo>
                    <a:pt x="1882272" y="0"/>
                  </a:lnTo>
                  <a:lnTo>
                    <a:pt x="2457200" y="331851"/>
                  </a:lnTo>
                  <a:lnTo>
                    <a:pt x="18882" y="331850"/>
                  </a:lnTo>
                  <a:lnTo>
                    <a:pt x="0" y="329989"/>
                  </a:lnTo>
                  <a:close/>
                </a:path>
              </a:pathLst>
            </a:custGeom>
            <a:gradFill>
              <a:gsLst>
                <a:gs pos="1000">
                  <a:srgbClr val="F69502"/>
                </a:gs>
                <a:gs pos="50000">
                  <a:srgbClr val="EE6D0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形状 37"/>
            <p:cNvSpPr/>
            <p:nvPr/>
          </p:nvSpPr>
          <p:spPr>
            <a:xfrm rot="1130794">
              <a:off x="2560036" y="3164657"/>
              <a:ext cx="2367053" cy="319676"/>
            </a:xfrm>
            <a:custGeom>
              <a:avLst/>
              <a:gdLst>
                <a:gd name="connsiteX0" fmla="*/ 0 w 2457200"/>
                <a:gd name="connsiteY0" fmla="*/ 329989 h 331851"/>
                <a:gd name="connsiteX1" fmla="*/ 1883358 w 2457200"/>
                <a:gd name="connsiteY1" fmla="*/ 171918 h 331851"/>
                <a:gd name="connsiteX2" fmla="*/ 1882272 w 2457200"/>
                <a:gd name="connsiteY2" fmla="*/ 0 h 331851"/>
                <a:gd name="connsiteX3" fmla="*/ 2457200 w 2457200"/>
                <a:gd name="connsiteY3" fmla="*/ 331851 h 331851"/>
                <a:gd name="connsiteX4" fmla="*/ 18882 w 2457200"/>
                <a:gd name="connsiteY4" fmla="*/ 331850 h 331851"/>
                <a:gd name="connsiteX5" fmla="*/ 0 w 2457200"/>
                <a:gd name="connsiteY5" fmla="*/ 329989 h 33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7200" h="331851">
                  <a:moveTo>
                    <a:pt x="0" y="329989"/>
                  </a:moveTo>
                  <a:lnTo>
                    <a:pt x="1883358" y="171918"/>
                  </a:lnTo>
                  <a:lnTo>
                    <a:pt x="1882272" y="0"/>
                  </a:lnTo>
                  <a:lnTo>
                    <a:pt x="2457200" y="331851"/>
                  </a:lnTo>
                  <a:lnTo>
                    <a:pt x="18882" y="331850"/>
                  </a:lnTo>
                  <a:lnTo>
                    <a:pt x="0" y="329989"/>
                  </a:lnTo>
                  <a:close/>
                </a:path>
              </a:pathLst>
            </a:custGeom>
            <a:gradFill>
              <a:gsLst>
                <a:gs pos="0">
                  <a:schemeClr val="bg1">
                    <a:alpha val="24000"/>
                  </a:schemeClr>
                </a:gs>
                <a:gs pos="51000">
                  <a:srgbClr val="03816F">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0" y="5977391"/>
            <a:ext cx="12192000" cy="486723"/>
            <a:chOff x="0" y="5690658"/>
            <a:chExt cx="12192000" cy="486723"/>
          </a:xfrm>
        </p:grpSpPr>
        <p:grpSp>
          <p:nvGrpSpPr>
            <p:cNvPr id="40" name="组合 39"/>
            <p:cNvGrpSpPr/>
            <p:nvPr/>
          </p:nvGrpSpPr>
          <p:grpSpPr>
            <a:xfrm>
              <a:off x="0" y="5690658"/>
              <a:ext cx="12192000" cy="486723"/>
              <a:chOff x="0" y="4648708"/>
              <a:chExt cx="11420464" cy="1195501"/>
            </a:xfrm>
          </p:grpSpPr>
          <p:sp>
            <p:nvSpPr>
              <p:cNvPr id="42" name="矩形 41"/>
              <p:cNvSpPr/>
              <p:nvPr/>
            </p:nvSpPr>
            <p:spPr>
              <a:xfrm>
                <a:off x="0" y="4648708"/>
                <a:ext cx="11410122" cy="1195501"/>
              </a:xfrm>
              <a:prstGeom prst="rect">
                <a:avLst/>
              </a:prstGeom>
              <a:gradFill>
                <a:gsLst>
                  <a:gs pos="0">
                    <a:srgbClr val="EE6D03"/>
                  </a:gs>
                  <a:gs pos="62731">
                    <a:srgbClr val="F9A101"/>
                  </a:gs>
                  <a:gs pos="38500">
                    <a:srgbClr val="F58D02"/>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10342" y="4659054"/>
                <a:ext cx="11410122" cy="583283"/>
              </a:xfrm>
              <a:prstGeom prst="rect">
                <a:avLst/>
              </a:prstGeom>
              <a:gradFill>
                <a:gsLst>
                  <a:gs pos="0">
                    <a:srgbClr val="EE6D03">
                      <a:lumMod val="93000"/>
                    </a:srgbClr>
                  </a:gs>
                  <a:gs pos="100000">
                    <a:srgbClr val="F9A101">
                      <a:alpha val="0"/>
                    </a:srgbClr>
                  </a:gs>
                  <a:gs pos="41000">
                    <a:srgbClr val="F58D0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矩形 40"/>
            <p:cNvSpPr/>
            <p:nvPr/>
          </p:nvSpPr>
          <p:spPr>
            <a:xfrm>
              <a:off x="1842798" y="5732286"/>
              <a:ext cx="8473691" cy="400110"/>
            </a:xfrm>
            <a:prstGeom prst="rect">
              <a:avLst/>
            </a:prstGeom>
          </p:spPr>
          <p:txBody>
            <a:bodyPr wrap="square">
              <a:spAutoFit/>
            </a:bodyPr>
            <a:lstStyle/>
            <a:p>
              <a:r>
                <a:rPr lang="zh-CN" altLang="en-US" sz="2000" b="1" dirty="0">
                  <a:solidFill>
                    <a:schemeClr val="bg1"/>
                  </a:solidFill>
                  <a:effectLst>
                    <a:outerShdw blurRad="38100" dist="38100" dir="2700000" algn="tl">
                      <a:srgbClr val="000000">
                        <a:alpha val="43137"/>
                      </a:srgbClr>
                    </a:outerShdw>
                  </a:effectLst>
                  <a:latin typeface="+mn-ea"/>
                </a:rPr>
                <a:t>结论：本次</a:t>
              </a:r>
              <a:r>
                <a:rPr lang="en-US" altLang="zh-CN" sz="2000" b="1" dirty="0">
                  <a:solidFill>
                    <a:schemeClr val="bg1"/>
                  </a:solidFill>
                  <a:effectLst>
                    <a:outerShdw blurRad="38100" dist="38100" dir="2700000" algn="tl">
                      <a:srgbClr val="000000">
                        <a:alpha val="43137"/>
                      </a:srgbClr>
                    </a:outerShdw>
                  </a:effectLst>
                  <a:latin typeface="+mn-ea"/>
                </a:rPr>
                <a:t>QC</a:t>
              </a:r>
              <a:r>
                <a:rPr lang="zh-CN" altLang="en-US" sz="2000" b="1" dirty="0">
                  <a:solidFill>
                    <a:schemeClr val="bg1"/>
                  </a:solidFill>
                  <a:effectLst>
                    <a:outerShdw blurRad="38100" dist="38100" dir="2700000" algn="tl">
                      <a:srgbClr val="000000">
                        <a:alpha val="43137"/>
                      </a:srgbClr>
                    </a:outerShdw>
                  </a:effectLst>
                  <a:latin typeface="+mn-ea"/>
                </a:rPr>
                <a:t>实现了提高</a:t>
              </a:r>
              <a:r>
                <a:rPr lang="en-US" altLang="zh-CN" sz="2000" b="1" dirty="0">
                  <a:solidFill>
                    <a:schemeClr val="bg1"/>
                  </a:solidFill>
                  <a:effectLst>
                    <a:outerShdw blurRad="38100" dist="38100" dir="2700000" algn="tl">
                      <a:srgbClr val="000000">
                        <a:alpha val="43137"/>
                      </a:srgbClr>
                    </a:outerShdw>
                  </a:effectLst>
                  <a:latin typeface="+mn-ea"/>
                </a:rPr>
                <a:t>10kV</a:t>
              </a:r>
              <a:r>
                <a:rPr lang="zh-CN" altLang="en-US" sz="2000" b="1" dirty="0">
                  <a:solidFill>
                    <a:schemeClr val="bg1"/>
                  </a:solidFill>
                  <a:effectLst>
                    <a:outerShdw blurRad="38100" dist="38100" dir="2700000" algn="tl">
                      <a:srgbClr val="000000">
                        <a:alpha val="43137"/>
                      </a:srgbClr>
                    </a:outerShdw>
                  </a:effectLst>
                  <a:latin typeface="+mn-ea"/>
                </a:rPr>
                <a:t>计量装置数值准确率，活动圆满成功。</a:t>
              </a:r>
            </a:p>
          </p:txBody>
        </p:sp>
      </p:grpSp>
    </p:spTree>
    <p:custDataLst>
      <p:tags r:id="rId1"/>
    </p:custDataLst>
    <p:extLst>
      <p:ext uri="{BB962C8B-B14F-4D97-AF65-F5344CB8AC3E}">
        <p14:creationId xmlns:p14="http://schemas.microsoft.com/office/powerpoint/2010/main" val="2853338675"/>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360"/>
                                          </p:val>
                                        </p:tav>
                                        <p:tav tm="100000">
                                          <p:val>
                                            <p:fltVal val="0"/>
                                          </p:val>
                                        </p:tav>
                                      </p:tavLst>
                                    </p:anim>
                                    <p:animEffect transition="in" filter="fade">
                                      <p:cBhvr>
                                        <p:cTn id="10" dur="500"/>
                                        <p:tgtEl>
                                          <p:spTgt spid="26"/>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down)">
                                      <p:cBhvr>
                                        <p:cTn id="14" dur="500"/>
                                        <p:tgtEl>
                                          <p:spTgt spid="45"/>
                                        </p:tgtEl>
                                      </p:cBhvr>
                                    </p:animEffect>
                                  </p:childTnLst>
                                </p:cTn>
                              </p:par>
                            </p:childTnLst>
                          </p:cTn>
                        </p:par>
                        <p:par>
                          <p:cTn id="15" fill="hold">
                            <p:stCondLst>
                              <p:cond delay="1000"/>
                            </p:stCondLst>
                            <p:childTnLst>
                              <p:par>
                                <p:cTn id="16" presetID="2" presetClass="entr" presetSubtype="9" fill="hold" nodeType="after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additive="base">
                                        <p:cTn id="18" dur="500" fill="hold"/>
                                        <p:tgtEl>
                                          <p:spTgt spid="49"/>
                                        </p:tgtEl>
                                        <p:attrNameLst>
                                          <p:attrName>ppt_x</p:attrName>
                                        </p:attrNameLst>
                                      </p:cBhvr>
                                      <p:tavLst>
                                        <p:tav tm="0">
                                          <p:val>
                                            <p:strVal val="0-#ppt_w/2"/>
                                          </p:val>
                                        </p:tav>
                                        <p:tav tm="100000">
                                          <p:val>
                                            <p:strVal val="#ppt_x"/>
                                          </p:val>
                                        </p:tav>
                                      </p:tavLst>
                                    </p:anim>
                                    <p:anim calcmode="lin" valueType="num">
                                      <p:cBhvr additive="base">
                                        <p:cTn id="19" dur="500" fill="hold"/>
                                        <p:tgtEl>
                                          <p:spTgt spid="49"/>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49" presetClass="entr" presetSubtype="0" decel="100000" fill="hold" grpId="0" nodeType="after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p:cTn id="23" dur="500" fill="hold"/>
                                        <p:tgtEl>
                                          <p:spTgt spid="56"/>
                                        </p:tgtEl>
                                        <p:attrNameLst>
                                          <p:attrName>ppt_w</p:attrName>
                                        </p:attrNameLst>
                                      </p:cBhvr>
                                      <p:tavLst>
                                        <p:tav tm="0">
                                          <p:val>
                                            <p:fltVal val="0"/>
                                          </p:val>
                                        </p:tav>
                                        <p:tav tm="100000">
                                          <p:val>
                                            <p:strVal val="#ppt_w"/>
                                          </p:val>
                                        </p:tav>
                                      </p:tavLst>
                                    </p:anim>
                                    <p:anim calcmode="lin" valueType="num">
                                      <p:cBhvr>
                                        <p:cTn id="24" dur="500" fill="hold"/>
                                        <p:tgtEl>
                                          <p:spTgt spid="56"/>
                                        </p:tgtEl>
                                        <p:attrNameLst>
                                          <p:attrName>ppt_h</p:attrName>
                                        </p:attrNameLst>
                                      </p:cBhvr>
                                      <p:tavLst>
                                        <p:tav tm="0">
                                          <p:val>
                                            <p:fltVal val="0"/>
                                          </p:val>
                                        </p:tav>
                                        <p:tav tm="100000">
                                          <p:val>
                                            <p:strVal val="#ppt_h"/>
                                          </p:val>
                                        </p:tav>
                                      </p:tavLst>
                                    </p:anim>
                                    <p:anim calcmode="lin" valueType="num">
                                      <p:cBhvr>
                                        <p:cTn id="25" dur="500" fill="hold"/>
                                        <p:tgtEl>
                                          <p:spTgt spid="56"/>
                                        </p:tgtEl>
                                        <p:attrNameLst>
                                          <p:attrName>style.rotation</p:attrName>
                                        </p:attrNameLst>
                                      </p:cBhvr>
                                      <p:tavLst>
                                        <p:tav tm="0">
                                          <p:val>
                                            <p:fltVal val="360"/>
                                          </p:val>
                                        </p:tav>
                                        <p:tav tm="100000">
                                          <p:val>
                                            <p:fltVal val="0"/>
                                          </p:val>
                                        </p:tav>
                                      </p:tavLst>
                                    </p:anim>
                                    <p:animEffect transition="in" filter="fade">
                                      <p:cBhvr>
                                        <p:cTn id="26" dur="500"/>
                                        <p:tgtEl>
                                          <p:spTgt spid="56"/>
                                        </p:tgtEl>
                                      </p:cBhvr>
                                    </p:animEffect>
                                  </p:child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par>
                          <p:cTn id="31" fill="hold">
                            <p:stCondLst>
                              <p:cond delay="2500"/>
                            </p:stCondLst>
                            <p:childTnLst>
                              <p:par>
                                <p:cTn id="32" presetID="2" presetClass="entr" presetSubtype="12" fill="hold" nodeType="after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additive="base">
                                        <p:cTn id="34" dur="500" fill="hold"/>
                                        <p:tgtEl>
                                          <p:spTgt spid="35"/>
                                        </p:tgtEl>
                                        <p:attrNameLst>
                                          <p:attrName>ppt_x</p:attrName>
                                        </p:attrNameLst>
                                      </p:cBhvr>
                                      <p:tavLst>
                                        <p:tav tm="0">
                                          <p:val>
                                            <p:strVal val="0-#ppt_w/2"/>
                                          </p:val>
                                        </p:tav>
                                        <p:tav tm="100000">
                                          <p:val>
                                            <p:strVal val="#ppt_x"/>
                                          </p:val>
                                        </p:tav>
                                      </p:tavLst>
                                    </p:anim>
                                    <p:anim calcmode="lin" valueType="num">
                                      <p:cBhvr additive="base">
                                        <p:cTn id="3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p:cTn id="40" dur="1000" fill="hold"/>
                                        <p:tgtEl>
                                          <p:spTgt spid="39"/>
                                        </p:tgtEl>
                                        <p:attrNameLst>
                                          <p:attrName>ppt_w</p:attrName>
                                        </p:attrNameLst>
                                      </p:cBhvr>
                                      <p:tavLst>
                                        <p:tav tm="0">
                                          <p:val>
                                            <p:strVal val="#ppt_w+.3"/>
                                          </p:val>
                                        </p:tav>
                                        <p:tav tm="100000">
                                          <p:val>
                                            <p:strVal val="#ppt_w"/>
                                          </p:val>
                                        </p:tav>
                                      </p:tavLst>
                                    </p:anim>
                                    <p:anim calcmode="lin" valueType="num">
                                      <p:cBhvr>
                                        <p:cTn id="41" dur="1000" fill="hold"/>
                                        <p:tgtEl>
                                          <p:spTgt spid="39"/>
                                        </p:tgtEl>
                                        <p:attrNameLst>
                                          <p:attrName>ppt_h</p:attrName>
                                        </p:attrNameLst>
                                      </p:cBhvr>
                                      <p:tavLst>
                                        <p:tav tm="0">
                                          <p:val>
                                            <p:strVal val="#ppt_h"/>
                                          </p:val>
                                        </p:tav>
                                        <p:tav tm="100000">
                                          <p:val>
                                            <p:strVal val="#ppt_h"/>
                                          </p:val>
                                        </p:tav>
                                      </p:tavLst>
                                    </p:anim>
                                    <p:animEffect transition="in" filter="fade">
                                      <p:cBhvr>
                                        <p:cTn id="42"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Graphic spid="45" grpId="0">
        <p:bldAsOne/>
      </p:bldGraphic>
      <p:bldP spid="56" grpId="0"/>
      <p:bldGraphic spid="25"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92579" y="1359055"/>
            <a:ext cx="10221538" cy="1943047"/>
            <a:chOff x="884266" y="1176175"/>
            <a:chExt cx="10221538" cy="1943047"/>
          </a:xfrm>
        </p:grpSpPr>
        <p:sp>
          <p:nvSpPr>
            <p:cNvPr id="25" name="矩形: 圆角 24"/>
            <p:cNvSpPr/>
            <p:nvPr/>
          </p:nvSpPr>
          <p:spPr>
            <a:xfrm>
              <a:off x="884266" y="1561184"/>
              <a:ext cx="10221538" cy="1558038"/>
            </a:xfrm>
            <a:prstGeom prst="roundRect">
              <a:avLst>
                <a:gd name="adj" fmla="val 2662"/>
              </a:avLst>
            </a:prstGeom>
            <a:gradFill>
              <a:gsLst>
                <a:gs pos="14000">
                  <a:schemeClr val="bg1">
                    <a:lumMod val="95000"/>
                  </a:schemeClr>
                </a:gs>
                <a:gs pos="57000">
                  <a:srgbClr val="F7F7F7"/>
                </a:gs>
                <a:gs pos="100000">
                  <a:schemeClr val="bg1"/>
                </a:gs>
              </a:gsLst>
              <a:lin ang="5400000" scaled="1"/>
            </a:gradFill>
            <a:ln w="9525">
              <a:gradFill flip="none" rotWithShape="1">
                <a:gsLst>
                  <a:gs pos="0">
                    <a:schemeClr val="bg1">
                      <a:lumMod val="75000"/>
                    </a:schemeClr>
                  </a:gs>
                  <a:gs pos="41000">
                    <a:schemeClr val="bg1">
                      <a:lumMod val="95000"/>
                    </a:schemeClr>
                  </a:gs>
                  <a:gs pos="73000">
                    <a:schemeClr val="tx1">
                      <a:lumMod val="65000"/>
                      <a:lumOff val="35000"/>
                    </a:schemeClr>
                  </a:gs>
                  <a:gs pos="100000">
                    <a:schemeClr val="bg1">
                      <a:lumMod val="85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p:cNvSpPr/>
            <p:nvPr/>
          </p:nvSpPr>
          <p:spPr>
            <a:xfrm>
              <a:off x="1078521" y="1885352"/>
              <a:ext cx="7294167" cy="1089529"/>
            </a:xfrm>
            <a:prstGeom prst="rect">
              <a:avLst/>
            </a:prstGeom>
          </p:spPr>
          <p:txBody>
            <a:bodyPr wrap="square">
              <a:spAutoFit/>
            </a:bodyPr>
            <a:lstStyle/>
            <a:p>
              <a:pPr>
                <a:lnSpc>
                  <a:spcPct val="120000"/>
                </a:lnSpc>
              </a:pPr>
              <a:r>
                <a:rPr lang="zh-CN" altLang="en-US" dirty="0"/>
                <a:t>电能计量装置指在发、供、用这三个部门之间进行测量计算出电能数量的计量器具，没有它，在发、供、用电三个方面就无法进行销售、买卖，所以电能计量装置在发、供、用电的地位是十分重要的。</a:t>
              </a:r>
            </a:p>
          </p:txBody>
        </p:sp>
        <p:grpSp>
          <p:nvGrpSpPr>
            <p:cNvPr id="8" name="组合 7"/>
            <p:cNvGrpSpPr/>
            <p:nvPr/>
          </p:nvGrpSpPr>
          <p:grpSpPr>
            <a:xfrm>
              <a:off x="1159442" y="1176175"/>
              <a:ext cx="2330932" cy="680824"/>
              <a:chOff x="7562867" y="2953930"/>
              <a:chExt cx="3091245" cy="902898"/>
            </a:xfrm>
          </p:grpSpPr>
          <p:grpSp>
            <p:nvGrpSpPr>
              <p:cNvPr id="9" name="组合 8"/>
              <p:cNvGrpSpPr/>
              <p:nvPr/>
            </p:nvGrpSpPr>
            <p:grpSpPr>
              <a:xfrm>
                <a:off x="7562867" y="2953930"/>
                <a:ext cx="3091245" cy="902898"/>
                <a:chOff x="7433188" y="2551594"/>
                <a:chExt cx="3091245" cy="902898"/>
              </a:xfrm>
            </p:grpSpPr>
            <p:sp>
              <p:nvSpPr>
                <p:cNvPr id="11"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圆角矩形 4"/>
                <p:cNvSpPr/>
                <p:nvPr/>
              </p:nvSpPr>
              <p:spPr>
                <a:xfrm>
                  <a:off x="7444697" y="2631007"/>
                  <a:ext cx="3022508" cy="566176"/>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5" name="图片 14"/>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10" name="文本框 9"/>
              <p:cNvSpPr txBox="1"/>
              <p:nvPr/>
            </p:nvSpPr>
            <p:spPr>
              <a:xfrm>
                <a:off x="7936919" y="3164612"/>
                <a:ext cx="2200708" cy="530620"/>
              </a:xfrm>
              <a:prstGeom prst="rect">
                <a:avLst/>
              </a:prstGeom>
              <a:noFill/>
            </p:spPr>
            <p:txBody>
              <a:bodyPr wrap="none" rtlCol="0">
                <a:spAutoFit/>
              </a:bodyPr>
              <a:lstStyle/>
              <a:p>
                <a:pPr lvl="0"/>
                <a:r>
                  <a:rPr lang="en-US" altLang="zh-CN" sz="2000" b="1" kern="0" dirty="0">
                    <a:solidFill>
                      <a:schemeClr val="bg1"/>
                    </a:solidFill>
                    <a:latin typeface="微软雅黑" panose="020B0503020204020204" pitchFamily="34" charset="-122"/>
                  </a:rPr>
                  <a:t>A</a:t>
                </a:r>
                <a:r>
                  <a:rPr lang="zh-CN" altLang="en-US" sz="2000" b="1" kern="0" dirty="0">
                    <a:solidFill>
                      <a:schemeClr val="bg1"/>
                    </a:solidFill>
                    <a:latin typeface="微软雅黑" panose="020B0503020204020204" pitchFamily="34" charset="-122"/>
                  </a:rPr>
                  <a:t>、计量装置</a:t>
                </a:r>
                <a:endParaRPr kumimoji="0" lang="zh-CN" altLang="en-US" sz="2000" b="1" i="0" u="none" strike="noStrike" kern="0" cap="none" spc="0" normalizeH="0" baseline="0" noProof="0" dirty="0">
                  <a:ln>
                    <a:noFill/>
                  </a:ln>
                  <a:solidFill>
                    <a:schemeClr val="bg1"/>
                  </a:solidFill>
                  <a:uLnTx/>
                  <a:uFillTx/>
                  <a:latin typeface="微软雅黑" panose="020B0503020204020204" pitchFamily="34" charset="-122"/>
                </a:endParaRPr>
              </a:p>
            </p:txBody>
          </p:sp>
        </p:grpSp>
      </p:grpSp>
      <p:grpSp>
        <p:nvGrpSpPr>
          <p:cNvPr id="2" name="组合 1"/>
          <p:cNvGrpSpPr/>
          <p:nvPr/>
        </p:nvGrpSpPr>
        <p:grpSpPr>
          <a:xfrm>
            <a:off x="892579" y="3779728"/>
            <a:ext cx="10221538" cy="2305117"/>
            <a:chOff x="892579" y="3779728"/>
            <a:chExt cx="10221538" cy="2305117"/>
          </a:xfrm>
        </p:grpSpPr>
        <p:sp>
          <p:nvSpPr>
            <p:cNvPr id="26" name="矩形: 圆角 25"/>
            <p:cNvSpPr/>
            <p:nvPr/>
          </p:nvSpPr>
          <p:spPr>
            <a:xfrm>
              <a:off x="892579" y="4101702"/>
              <a:ext cx="10221538" cy="1983143"/>
            </a:xfrm>
            <a:prstGeom prst="roundRect">
              <a:avLst>
                <a:gd name="adj" fmla="val 2662"/>
              </a:avLst>
            </a:prstGeom>
            <a:gradFill>
              <a:gsLst>
                <a:gs pos="14000">
                  <a:schemeClr val="bg1">
                    <a:lumMod val="95000"/>
                  </a:schemeClr>
                </a:gs>
                <a:gs pos="57000">
                  <a:srgbClr val="F7F7F7"/>
                </a:gs>
                <a:gs pos="100000">
                  <a:schemeClr val="bg1"/>
                </a:gs>
              </a:gsLst>
              <a:lin ang="5400000" scaled="1"/>
            </a:gradFill>
            <a:ln w="9525">
              <a:gradFill flip="none" rotWithShape="1">
                <a:gsLst>
                  <a:gs pos="0">
                    <a:schemeClr val="bg1">
                      <a:lumMod val="75000"/>
                    </a:schemeClr>
                  </a:gs>
                  <a:gs pos="41000">
                    <a:schemeClr val="bg1">
                      <a:lumMod val="95000"/>
                    </a:schemeClr>
                  </a:gs>
                  <a:gs pos="73000">
                    <a:schemeClr val="tx1">
                      <a:lumMod val="65000"/>
                      <a:lumOff val="35000"/>
                    </a:schemeClr>
                  </a:gs>
                  <a:gs pos="100000">
                    <a:schemeClr val="bg1">
                      <a:lumMod val="85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p:nvPr/>
          </p:nvSpPr>
          <p:spPr>
            <a:xfrm>
              <a:off x="4129927" y="4770276"/>
              <a:ext cx="6729047" cy="1060931"/>
            </a:xfrm>
            <a:prstGeom prst="rect">
              <a:avLst/>
            </a:prstGeom>
          </p:spPr>
          <p:txBody>
            <a:bodyPr wrap="square">
              <a:spAutoFit/>
            </a:bodyPr>
            <a:lstStyle/>
            <a:p>
              <a:pPr algn="r">
                <a:lnSpc>
                  <a:spcPct val="120000"/>
                </a:lnSpc>
              </a:pPr>
              <a:r>
                <a:rPr lang="zh-CN" altLang="en-US" dirty="0"/>
                <a:t>电流互感器（</a:t>
              </a:r>
              <a:r>
                <a:rPr lang="en-US" altLang="zh-CN" dirty="0"/>
                <a:t>Current transformer </a:t>
              </a:r>
              <a:r>
                <a:rPr lang="zh-CN" altLang="en-US" dirty="0"/>
                <a:t>简称</a:t>
              </a:r>
              <a:r>
                <a:rPr lang="en-US" altLang="zh-CN" dirty="0"/>
                <a:t>CT</a:t>
              </a:r>
              <a:r>
                <a:rPr lang="zh-CN" altLang="en-US" dirty="0"/>
                <a:t>）的作用是可以把数值较大的一次电流通过一定的变比转换为数值较小的二次电流，用来进行保护、测量等用途。</a:t>
              </a:r>
            </a:p>
          </p:txBody>
        </p:sp>
        <p:grpSp>
          <p:nvGrpSpPr>
            <p:cNvPr id="17" name="组合 16"/>
            <p:cNvGrpSpPr/>
            <p:nvPr/>
          </p:nvGrpSpPr>
          <p:grpSpPr>
            <a:xfrm>
              <a:off x="8592332" y="3779728"/>
              <a:ext cx="2330932" cy="680824"/>
              <a:chOff x="7562867" y="2953930"/>
              <a:chExt cx="3091245" cy="902898"/>
            </a:xfrm>
          </p:grpSpPr>
          <p:grpSp>
            <p:nvGrpSpPr>
              <p:cNvPr id="18" name="组合 17"/>
              <p:cNvGrpSpPr/>
              <p:nvPr/>
            </p:nvGrpSpPr>
            <p:grpSpPr>
              <a:xfrm>
                <a:off x="7562867" y="2953930"/>
                <a:ext cx="3091245" cy="902898"/>
                <a:chOff x="7433188" y="2551594"/>
                <a:chExt cx="3091245" cy="902898"/>
              </a:xfrm>
            </p:grpSpPr>
            <p:sp>
              <p:nvSpPr>
                <p:cNvPr id="20" name="圆角矩形 2"/>
                <p:cNvSpPr/>
                <p:nvPr/>
              </p:nvSpPr>
              <p:spPr>
                <a:xfrm>
                  <a:off x="7433188" y="2601369"/>
                  <a:ext cx="3077497" cy="833161"/>
                </a:xfrm>
                <a:prstGeom prst="roundRect">
                  <a:avLst>
                    <a:gd name="adj" fmla="val 4849"/>
                  </a:avLst>
                </a:prstGeom>
                <a:gradFill flip="none" rotWithShape="1">
                  <a:gsLst>
                    <a:gs pos="0">
                      <a:srgbClr val="EE6D03"/>
                    </a:gs>
                    <a:gs pos="56000">
                      <a:schemeClr val="accent2"/>
                    </a:gs>
                  </a:gsLst>
                  <a:lin ang="54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圆角矩形 4"/>
                <p:cNvSpPr/>
                <p:nvPr/>
              </p:nvSpPr>
              <p:spPr>
                <a:xfrm>
                  <a:off x="7444697" y="2631007"/>
                  <a:ext cx="3022508" cy="566176"/>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2" name="椭圆 21"/>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椭圆 22"/>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4" name="图片 23"/>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19" name="文本框 18"/>
              <p:cNvSpPr txBox="1"/>
              <p:nvPr/>
            </p:nvSpPr>
            <p:spPr>
              <a:xfrm>
                <a:off x="7761088" y="3154381"/>
                <a:ext cx="2517465" cy="530620"/>
              </a:xfrm>
              <a:prstGeom prst="rect">
                <a:avLst/>
              </a:prstGeom>
              <a:noFill/>
            </p:spPr>
            <p:txBody>
              <a:bodyPr wrap="none" rtlCol="0">
                <a:spAutoFit/>
              </a:bodyPr>
              <a:lstStyle/>
              <a:p>
                <a:pPr lvl="0"/>
                <a:r>
                  <a:rPr lang="en-US" altLang="zh-CN" sz="2000" b="1" kern="0" dirty="0">
                    <a:solidFill>
                      <a:schemeClr val="bg1"/>
                    </a:solidFill>
                    <a:latin typeface="微软雅黑" panose="020B0503020204020204" pitchFamily="34" charset="-122"/>
                  </a:rPr>
                  <a:t>B</a:t>
                </a:r>
                <a:r>
                  <a:rPr lang="zh-CN" altLang="en-US" sz="2000" b="1" kern="0" dirty="0">
                    <a:solidFill>
                      <a:schemeClr val="bg1"/>
                    </a:solidFill>
                    <a:latin typeface="微软雅黑" panose="020B0503020204020204" pitchFamily="34" charset="-122"/>
                  </a:rPr>
                  <a:t>、电流互感器</a:t>
                </a:r>
                <a:endParaRPr kumimoji="0" lang="zh-CN" altLang="en-US" sz="2000" b="1" i="0" u="none" strike="noStrike" kern="0" cap="none" spc="0" normalizeH="0" baseline="0" noProof="0" dirty="0">
                  <a:ln>
                    <a:noFill/>
                  </a:ln>
                  <a:solidFill>
                    <a:schemeClr val="bg1"/>
                  </a:solidFill>
                  <a:uLnTx/>
                  <a:uFillTx/>
                  <a:latin typeface="微软雅黑" panose="020B0503020204020204" pitchFamily="34" charset="-122"/>
                </a:endParaRPr>
              </a:p>
            </p:txBody>
          </p:sp>
        </p:grpSp>
      </p:grpSp>
      <p:sp>
        <p:nvSpPr>
          <p:cNvPr id="5" name="矩形 4"/>
          <p:cNvSpPr/>
          <p:nvPr/>
        </p:nvSpPr>
        <p:spPr>
          <a:xfrm>
            <a:off x="1817497" y="410794"/>
            <a:ext cx="2133918" cy="523220"/>
          </a:xfrm>
          <a:prstGeom prst="rect">
            <a:avLst/>
          </a:prstGeom>
        </p:spPr>
        <p:txBody>
          <a:bodyPr wrap="none">
            <a:spAutoFit/>
          </a:bodyPr>
          <a:lstStyle/>
          <a:p>
            <a:r>
              <a:rPr lang="en-US" altLang="zh-CN" sz="2800" dirty="0">
                <a:solidFill>
                  <a:srgbClr val="03816F"/>
                </a:solidFill>
                <a:latin typeface="方正粗宋简体" panose="03000509000000000000" pitchFamily="65" charset="-122"/>
                <a:ea typeface="方正粗宋简体" panose="03000509000000000000" pitchFamily="65" charset="-122"/>
              </a:rPr>
              <a:t>1.1</a:t>
            </a:r>
            <a:r>
              <a:rPr lang="zh-CN" altLang="en-US" sz="2800" dirty="0">
                <a:solidFill>
                  <a:srgbClr val="03816F"/>
                </a:solidFill>
                <a:latin typeface="方正粗宋简体" panose="03000509000000000000" pitchFamily="65" charset="-122"/>
                <a:ea typeface="方正粗宋简体" panose="03000509000000000000" pitchFamily="65" charset="-122"/>
              </a:rPr>
              <a:t>专业介绍</a:t>
            </a:r>
          </a:p>
        </p:txBody>
      </p:sp>
      <p:pic>
        <p:nvPicPr>
          <p:cNvPr id="52" name="图片 51"/>
          <p:cNvPicPr>
            <a:picLocks noChangeAspect="1"/>
          </p:cNvPicPr>
          <p:nvPr/>
        </p:nvPicPr>
        <p:blipFill rotWithShape="1">
          <a:blip r:embed="rId5">
            <a:extLst>
              <a:ext uri="{28A0092B-C50C-407E-A947-70E740481C1C}">
                <a14:useLocalDpi xmlns:a14="http://schemas.microsoft.com/office/drawing/2010/main" val="0"/>
              </a:ext>
            </a:extLst>
          </a:blip>
          <a:srcRect t="1808" b="18483"/>
          <a:stretch/>
        </p:blipFill>
        <p:spPr>
          <a:xfrm>
            <a:off x="8639954" y="1244558"/>
            <a:ext cx="2235689" cy="2376076"/>
          </a:xfrm>
          <a:prstGeom prst="rect">
            <a:avLst/>
          </a:prstGeom>
          <a:ln w="38100">
            <a:solidFill>
              <a:schemeClr val="bg1"/>
            </a:solidFill>
          </a:ln>
          <a:effectLst>
            <a:outerShdw blurRad="50800" dist="38100" dir="5400000" algn="t" rotWithShape="0">
              <a:prstClr val="black">
                <a:alpha val="40000"/>
              </a:prstClr>
            </a:outerShdw>
          </a:effectLst>
        </p:spPr>
      </p:pic>
      <p:pic>
        <p:nvPicPr>
          <p:cNvPr id="53" name="图片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3542" y="3875045"/>
            <a:ext cx="2952750" cy="2209800"/>
          </a:xfrm>
          <a:prstGeom prst="rect">
            <a:avLst/>
          </a:prstGeom>
          <a:ln w="38100">
            <a:solidFill>
              <a:schemeClr val="bg1"/>
            </a:solidFill>
          </a:ln>
          <a:effectLst>
            <a:outerShdw blurRad="50800" dist="38100" dir="5400000" algn="t" rotWithShape="0">
              <a:prstClr val="black">
                <a:alpha val="40000"/>
              </a:prstClr>
            </a:outerShdw>
          </a:effectLst>
        </p:spPr>
      </p:pic>
      <p:grpSp>
        <p:nvGrpSpPr>
          <p:cNvPr id="16" name="组合 15"/>
          <p:cNvGrpSpPr/>
          <p:nvPr/>
        </p:nvGrpSpPr>
        <p:grpSpPr>
          <a:xfrm>
            <a:off x="519961" y="305627"/>
            <a:ext cx="1266345" cy="673001"/>
            <a:chOff x="519961" y="305627"/>
            <a:chExt cx="1266345" cy="673001"/>
          </a:xfrm>
        </p:grpSpPr>
        <p:grpSp>
          <p:nvGrpSpPr>
            <p:cNvPr id="28" name="组合 27"/>
            <p:cNvGrpSpPr/>
            <p:nvPr/>
          </p:nvGrpSpPr>
          <p:grpSpPr>
            <a:xfrm>
              <a:off x="519961" y="305627"/>
              <a:ext cx="673001" cy="673001"/>
              <a:chOff x="2825686" y="271462"/>
              <a:chExt cx="673001" cy="673001"/>
            </a:xfrm>
          </p:grpSpPr>
          <p:grpSp>
            <p:nvGrpSpPr>
              <p:cNvPr id="27" name="组合 26"/>
              <p:cNvGrpSpPr/>
              <p:nvPr/>
            </p:nvGrpSpPr>
            <p:grpSpPr>
              <a:xfrm>
                <a:off x="2825686" y="271462"/>
                <a:ext cx="673001" cy="673001"/>
                <a:chOff x="2825686" y="271462"/>
                <a:chExt cx="673001" cy="673001"/>
              </a:xfrm>
            </p:grpSpPr>
            <p:sp>
              <p:nvSpPr>
                <p:cNvPr id="6" name="椭圆 5"/>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前</a:t>
                  </a:r>
                </a:p>
              </p:txBody>
            </p:sp>
          </p:grpSp>
          <p:sp>
            <p:nvSpPr>
              <p:cNvPr id="37" name="椭圆 3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4" name="组合 53"/>
            <p:cNvGrpSpPr/>
            <p:nvPr/>
          </p:nvGrpSpPr>
          <p:grpSpPr>
            <a:xfrm>
              <a:off x="1113305" y="305627"/>
              <a:ext cx="673001" cy="673001"/>
              <a:chOff x="2825686" y="271462"/>
              <a:chExt cx="673001" cy="673001"/>
            </a:xfrm>
          </p:grpSpPr>
          <p:grpSp>
            <p:nvGrpSpPr>
              <p:cNvPr id="55" name="组合 54"/>
              <p:cNvGrpSpPr/>
              <p:nvPr/>
            </p:nvGrpSpPr>
            <p:grpSpPr>
              <a:xfrm>
                <a:off x="2825686" y="271462"/>
                <a:ext cx="673001" cy="673001"/>
                <a:chOff x="2825686" y="271462"/>
                <a:chExt cx="673001" cy="673001"/>
              </a:xfrm>
            </p:grpSpPr>
            <p:sp>
              <p:nvSpPr>
                <p:cNvPr id="57" name="椭圆 56"/>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任意多边形: 形状 57"/>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言</a:t>
                  </a:r>
                  <a:endParaRPr lang="zh-CN" altLang="en-US" dirty="0">
                    <a:solidFill>
                      <a:schemeClr val="bg1"/>
                    </a:solidFill>
                  </a:endParaRPr>
                </a:p>
              </p:txBody>
            </p:sp>
          </p:grpSp>
          <p:sp>
            <p:nvSpPr>
              <p:cNvPr id="56" name="椭圆 55"/>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
    </p:custDataLst>
    <p:extLst>
      <p:ext uri="{BB962C8B-B14F-4D97-AF65-F5344CB8AC3E}">
        <p14:creationId xmlns:p14="http://schemas.microsoft.com/office/powerpoint/2010/main" val="474025104"/>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400" fill="hold"/>
                                        <p:tgtEl>
                                          <p:spTgt spid="16"/>
                                        </p:tgtEl>
                                        <p:attrNameLst>
                                          <p:attrName>ppt_w</p:attrName>
                                        </p:attrNameLst>
                                      </p:cBhvr>
                                      <p:tavLst>
                                        <p:tav tm="0">
                                          <p:val>
                                            <p:fltVal val="0"/>
                                          </p:val>
                                        </p:tav>
                                        <p:tav tm="100000">
                                          <p:val>
                                            <p:strVal val="#ppt_w"/>
                                          </p:val>
                                        </p:tav>
                                      </p:tavLst>
                                    </p:anim>
                                    <p:anim calcmode="lin" valueType="num">
                                      <p:cBhvr>
                                        <p:cTn id="8" dur="400" fill="hold"/>
                                        <p:tgtEl>
                                          <p:spTgt spid="16"/>
                                        </p:tgtEl>
                                        <p:attrNameLst>
                                          <p:attrName>ppt_h</p:attrName>
                                        </p:attrNameLst>
                                      </p:cBhvr>
                                      <p:tavLst>
                                        <p:tav tm="0">
                                          <p:val>
                                            <p:fltVal val="0"/>
                                          </p:val>
                                        </p:tav>
                                        <p:tav tm="100000">
                                          <p:val>
                                            <p:strVal val="#ppt_h"/>
                                          </p:val>
                                        </p:tav>
                                      </p:tavLst>
                                    </p:anim>
                                    <p:animEffect transition="in" filter="fade">
                                      <p:cBhvr>
                                        <p:cTn id="9" dur="400"/>
                                        <p:tgtEl>
                                          <p:spTgt spid="16"/>
                                        </p:tgtEl>
                                      </p:cBhvr>
                                    </p:animEffect>
                                  </p:childTnLst>
                                </p:cTn>
                              </p:par>
                              <p:par>
                                <p:cTn id="10" presetID="6" presetClass="emph" presetSubtype="0" fill="hold" nodeType="withEffect">
                                  <p:stCondLst>
                                    <p:cond delay="400"/>
                                  </p:stCondLst>
                                  <p:childTnLst>
                                    <p:animScale>
                                      <p:cBhvr>
                                        <p:cTn id="11" dur="200" fill="hold"/>
                                        <p:tgtEl>
                                          <p:spTgt spid="16"/>
                                        </p:tgtEl>
                                      </p:cBhvr>
                                      <p:by x="110000" y="110000"/>
                                    </p:animScale>
                                  </p:childTnLst>
                                </p:cTn>
                              </p:par>
                              <p:par>
                                <p:cTn id="12" presetID="6" presetClass="emph" presetSubtype="0" fill="hold" nodeType="withEffect">
                                  <p:stCondLst>
                                    <p:cond delay="600"/>
                                  </p:stCondLst>
                                  <p:childTnLst>
                                    <p:animScale>
                                      <p:cBhvr>
                                        <p:cTn id="13" dur="300" fill="hold"/>
                                        <p:tgtEl>
                                          <p:spTgt spid="16"/>
                                        </p:tgtEl>
                                      </p:cBhvr>
                                      <p:by x="90000" y="90000"/>
                                    </p:animScale>
                                  </p:childTnLst>
                                </p:cTn>
                              </p:par>
                            </p:childTnLst>
                          </p:cTn>
                        </p:par>
                        <p:par>
                          <p:cTn id="14" fill="hold">
                            <p:stCondLst>
                              <p:cond delay="9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1400"/>
                            </p:stCondLst>
                            <p:childTnLst>
                              <p:par>
                                <p:cTn id="21" presetID="2" presetClass="entr" presetSubtype="8" decel="10000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750" fill="hold"/>
                                        <p:tgtEl>
                                          <p:spTgt spid="4"/>
                                        </p:tgtEl>
                                        <p:attrNameLst>
                                          <p:attrName>ppt_x</p:attrName>
                                        </p:attrNameLst>
                                      </p:cBhvr>
                                      <p:tavLst>
                                        <p:tav tm="0">
                                          <p:val>
                                            <p:strVal val="0-#ppt_w/2"/>
                                          </p:val>
                                        </p:tav>
                                        <p:tav tm="100000">
                                          <p:val>
                                            <p:strVal val="#ppt_x"/>
                                          </p:val>
                                        </p:tav>
                                      </p:tavLst>
                                    </p:anim>
                                    <p:anim calcmode="lin" valueType="num">
                                      <p:cBhvr additive="base">
                                        <p:cTn id="24" dur="750" fill="hold"/>
                                        <p:tgtEl>
                                          <p:spTgt spid="4"/>
                                        </p:tgtEl>
                                        <p:attrNameLst>
                                          <p:attrName>ppt_y</p:attrName>
                                        </p:attrNameLst>
                                      </p:cBhvr>
                                      <p:tavLst>
                                        <p:tav tm="0">
                                          <p:val>
                                            <p:strVal val="#ppt_y"/>
                                          </p:val>
                                        </p:tav>
                                        <p:tav tm="100000">
                                          <p:val>
                                            <p:strVal val="#ppt_y"/>
                                          </p:val>
                                        </p:tav>
                                      </p:tavLst>
                                    </p:anim>
                                  </p:childTnLst>
                                </p:cTn>
                              </p:par>
                            </p:childTnLst>
                          </p:cTn>
                        </p:par>
                        <p:par>
                          <p:cTn id="25" fill="hold">
                            <p:stCondLst>
                              <p:cond delay="2150"/>
                            </p:stCondLst>
                            <p:childTnLst>
                              <p:par>
                                <p:cTn id="26" presetID="42" presetClass="entr" presetSubtype="0" fill="hold" nodeType="after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1000"/>
                                        <p:tgtEl>
                                          <p:spTgt spid="52"/>
                                        </p:tgtEl>
                                      </p:cBhvr>
                                    </p:animEffect>
                                    <p:anim calcmode="lin" valueType="num">
                                      <p:cBhvr>
                                        <p:cTn id="29" dur="1000" fill="hold"/>
                                        <p:tgtEl>
                                          <p:spTgt spid="52"/>
                                        </p:tgtEl>
                                        <p:attrNameLst>
                                          <p:attrName>ppt_x</p:attrName>
                                        </p:attrNameLst>
                                      </p:cBhvr>
                                      <p:tavLst>
                                        <p:tav tm="0">
                                          <p:val>
                                            <p:strVal val="#ppt_x"/>
                                          </p:val>
                                        </p:tav>
                                        <p:tav tm="100000">
                                          <p:val>
                                            <p:strVal val="#ppt_x"/>
                                          </p:val>
                                        </p:tav>
                                      </p:tavLst>
                                    </p:anim>
                                    <p:anim calcmode="lin" valueType="num">
                                      <p:cBhvr>
                                        <p:cTn id="30" dur="1000" fill="hold"/>
                                        <p:tgtEl>
                                          <p:spTgt spid="52"/>
                                        </p:tgtEl>
                                        <p:attrNameLst>
                                          <p:attrName>ppt_y</p:attrName>
                                        </p:attrNameLst>
                                      </p:cBhvr>
                                      <p:tavLst>
                                        <p:tav tm="0">
                                          <p:val>
                                            <p:strVal val="#ppt_y+.1"/>
                                          </p:val>
                                        </p:tav>
                                        <p:tav tm="100000">
                                          <p:val>
                                            <p:strVal val="#ppt_y"/>
                                          </p:val>
                                        </p:tav>
                                      </p:tavLst>
                                    </p:anim>
                                  </p:childTnLst>
                                </p:cTn>
                              </p:par>
                            </p:childTnLst>
                          </p:cTn>
                        </p:par>
                        <p:par>
                          <p:cTn id="31" fill="hold">
                            <p:stCondLst>
                              <p:cond delay="3150"/>
                            </p:stCondLst>
                            <p:childTnLst>
                              <p:par>
                                <p:cTn id="32" presetID="2" presetClass="entr" presetSubtype="2" decel="10000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750" fill="hold"/>
                                        <p:tgtEl>
                                          <p:spTgt spid="2"/>
                                        </p:tgtEl>
                                        <p:attrNameLst>
                                          <p:attrName>ppt_x</p:attrName>
                                        </p:attrNameLst>
                                      </p:cBhvr>
                                      <p:tavLst>
                                        <p:tav tm="0">
                                          <p:val>
                                            <p:strVal val="1+#ppt_w/2"/>
                                          </p:val>
                                        </p:tav>
                                        <p:tav tm="100000">
                                          <p:val>
                                            <p:strVal val="#ppt_x"/>
                                          </p:val>
                                        </p:tav>
                                      </p:tavLst>
                                    </p:anim>
                                    <p:anim calcmode="lin" valueType="num">
                                      <p:cBhvr additive="base">
                                        <p:cTn id="35" dur="750" fill="hold"/>
                                        <p:tgtEl>
                                          <p:spTgt spid="2"/>
                                        </p:tgtEl>
                                        <p:attrNameLst>
                                          <p:attrName>ppt_y</p:attrName>
                                        </p:attrNameLst>
                                      </p:cBhvr>
                                      <p:tavLst>
                                        <p:tav tm="0">
                                          <p:val>
                                            <p:strVal val="#ppt_y"/>
                                          </p:val>
                                        </p:tav>
                                        <p:tav tm="100000">
                                          <p:val>
                                            <p:strVal val="#ppt_y"/>
                                          </p:val>
                                        </p:tav>
                                      </p:tavLst>
                                    </p:anim>
                                  </p:childTnLst>
                                </p:cTn>
                              </p:par>
                            </p:childTnLst>
                          </p:cTn>
                        </p:par>
                        <p:par>
                          <p:cTn id="36" fill="hold">
                            <p:stCondLst>
                              <p:cond delay="3900"/>
                            </p:stCondLst>
                            <p:childTnLst>
                              <p:par>
                                <p:cTn id="37" presetID="42" presetClass="entr" presetSubtype="0" fill="hold" nodeType="after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fade">
                                      <p:cBhvr>
                                        <p:cTn id="39" dur="1000"/>
                                        <p:tgtEl>
                                          <p:spTgt spid="53"/>
                                        </p:tgtEl>
                                      </p:cBhvr>
                                    </p:animEffect>
                                    <p:anim calcmode="lin" valueType="num">
                                      <p:cBhvr>
                                        <p:cTn id="40" dur="1000" fill="hold"/>
                                        <p:tgtEl>
                                          <p:spTgt spid="53"/>
                                        </p:tgtEl>
                                        <p:attrNameLst>
                                          <p:attrName>ppt_x</p:attrName>
                                        </p:attrNameLst>
                                      </p:cBhvr>
                                      <p:tavLst>
                                        <p:tav tm="0">
                                          <p:val>
                                            <p:strVal val="#ppt_x"/>
                                          </p:val>
                                        </p:tav>
                                        <p:tav tm="100000">
                                          <p:val>
                                            <p:strVal val="#ppt_x"/>
                                          </p:val>
                                        </p:tav>
                                      </p:tavLst>
                                    </p:anim>
                                    <p:anim calcmode="lin" valueType="num">
                                      <p:cBhvr>
                                        <p:cTn id="41"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2999869" y="474785"/>
                <a:ext cx="496219" cy="442811"/>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59844 w 492431"/>
                  <a:gd name="connsiteY0" fmla="*/ 12714 h 442811"/>
                  <a:gd name="connsiteX1" fmla="*/ 492431 w 492431"/>
                  <a:gd name="connsiteY1" fmla="*/ 139383 h 442811"/>
                  <a:gd name="connsiteX2" fmla="*/ 486431 w 492431"/>
                  <a:gd name="connsiteY2" fmla="*/ 198908 h 442811"/>
                  <a:gd name="connsiteX3" fmla="*/ 287747 w 492431"/>
                  <a:gd name="connsiteY3" fmla="*/ 441148 h 442811"/>
                  <a:gd name="connsiteX4" fmla="*/ 282391 w 492431"/>
                  <a:gd name="connsiteY4" fmla="*/ 442811 h 442811"/>
                  <a:gd name="connsiteX5" fmla="*/ 0 w 492431"/>
                  <a:gd name="connsiteY5" fmla="*/ 281985 h 442811"/>
                  <a:gd name="connsiteX6" fmla="*/ 44866 w 492431"/>
                  <a:gd name="connsiteY6" fmla="*/ 131986 h 442811"/>
                  <a:gd name="connsiteX7" fmla="*/ 28346 w 492431"/>
                  <a:gd name="connsiteY7" fmla="*/ 17584 h 442811"/>
                  <a:gd name="connsiteX8" fmla="*/ 174048 w 492431"/>
                  <a:gd name="connsiteY8" fmla="*/ 0 h 442811"/>
                  <a:gd name="connsiteX9" fmla="*/ 259844 w 492431"/>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44866 w 489833"/>
                  <a:gd name="connsiteY6" fmla="*/ 131986 h 442811"/>
                  <a:gd name="connsiteX7" fmla="*/ 28346 w 489833"/>
                  <a:gd name="connsiteY7" fmla="*/ 17584 h 442811"/>
                  <a:gd name="connsiteX8" fmla="*/ 174048 w 489833"/>
                  <a:gd name="connsiteY8" fmla="*/ 0 h 442811"/>
                  <a:gd name="connsiteX9" fmla="*/ 259844 w 489833"/>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44866 w 489833"/>
                  <a:gd name="connsiteY6" fmla="*/ 131986 h 442811"/>
                  <a:gd name="connsiteX7" fmla="*/ 62117 w 489833"/>
                  <a:gd name="connsiteY7" fmla="*/ 40963 h 442811"/>
                  <a:gd name="connsiteX8" fmla="*/ 174048 w 489833"/>
                  <a:gd name="connsiteY8" fmla="*/ 0 h 442811"/>
                  <a:gd name="connsiteX9" fmla="*/ 259844 w 489833"/>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96820 w 489833"/>
                  <a:gd name="connsiteY6" fmla="*/ 139779 h 442811"/>
                  <a:gd name="connsiteX7" fmla="*/ 62117 w 489833"/>
                  <a:gd name="connsiteY7" fmla="*/ 40963 h 442811"/>
                  <a:gd name="connsiteX8" fmla="*/ 174048 w 489833"/>
                  <a:gd name="connsiteY8" fmla="*/ 0 h 442811"/>
                  <a:gd name="connsiteX9" fmla="*/ 259844 w 489833"/>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96820 w 489833"/>
                  <a:gd name="connsiteY6" fmla="*/ 139779 h 442811"/>
                  <a:gd name="connsiteX7" fmla="*/ 101082 w 489833"/>
                  <a:gd name="connsiteY7" fmla="*/ 30572 h 442811"/>
                  <a:gd name="connsiteX8" fmla="*/ 174048 w 489833"/>
                  <a:gd name="connsiteY8" fmla="*/ 0 h 442811"/>
                  <a:gd name="connsiteX9" fmla="*/ 259844 w 489833"/>
                  <a:gd name="connsiteY9" fmla="*/ 12714 h 442811"/>
                  <a:gd name="connsiteX0" fmla="*/ 266230 w 496219"/>
                  <a:gd name="connsiteY0" fmla="*/ 12714 h 442811"/>
                  <a:gd name="connsiteX1" fmla="*/ 496219 w 496219"/>
                  <a:gd name="connsiteY1" fmla="*/ 167958 h 442811"/>
                  <a:gd name="connsiteX2" fmla="*/ 492817 w 496219"/>
                  <a:gd name="connsiteY2" fmla="*/ 198908 h 442811"/>
                  <a:gd name="connsiteX3" fmla="*/ 294133 w 496219"/>
                  <a:gd name="connsiteY3" fmla="*/ 441148 h 442811"/>
                  <a:gd name="connsiteX4" fmla="*/ 288777 w 496219"/>
                  <a:gd name="connsiteY4" fmla="*/ 442811 h 442811"/>
                  <a:gd name="connsiteX5" fmla="*/ 6386 w 496219"/>
                  <a:gd name="connsiteY5" fmla="*/ 281985 h 442811"/>
                  <a:gd name="connsiteX6" fmla="*/ 43611 w 496219"/>
                  <a:gd name="connsiteY6" fmla="*/ 182045 h 442811"/>
                  <a:gd name="connsiteX7" fmla="*/ 103206 w 496219"/>
                  <a:gd name="connsiteY7" fmla="*/ 139779 h 442811"/>
                  <a:gd name="connsiteX8" fmla="*/ 107468 w 496219"/>
                  <a:gd name="connsiteY8" fmla="*/ 30572 h 442811"/>
                  <a:gd name="connsiteX9" fmla="*/ 180434 w 496219"/>
                  <a:gd name="connsiteY9" fmla="*/ 0 h 442811"/>
                  <a:gd name="connsiteX10" fmla="*/ 266230 w 496219"/>
                  <a:gd name="connsiteY10" fmla="*/ 12714 h 442811"/>
                  <a:gd name="connsiteX0" fmla="*/ 266230 w 496219"/>
                  <a:gd name="connsiteY0" fmla="*/ 12714 h 442811"/>
                  <a:gd name="connsiteX1" fmla="*/ 496219 w 496219"/>
                  <a:gd name="connsiteY1" fmla="*/ 167958 h 442811"/>
                  <a:gd name="connsiteX2" fmla="*/ 492817 w 496219"/>
                  <a:gd name="connsiteY2" fmla="*/ 198908 h 442811"/>
                  <a:gd name="connsiteX3" fmla="*/ 294133 w 496219"/>
                  <a:gd name="connsiteY3" fmla="*/ 441148 h 442811"/>
                  <a:gd name="connsiteX4" fmla="*/ 288777 w 496219"/>
                  <a:gd name="connsiteY4" fmla="*/ 442811 h 442811"/>
                  <a:gd name="connsiteX5" fmla="*/ 6386 w 496219"/>
                  <a:gd name="connsiteY5" fmla="*/ 237824 h 442811"/>
                  <a:gd name="connsiteX6" fmla="*/ 43611 w 496219"/>
                  <a:gd name="connsiteY6" fmla="*/ 182045 h 442811"/>
                  <a:gd name="connsiteX7" fmla="*/ 103206 w 496219"/>
                  <a:gd name="connsiteY7" fmla="*/ 139779 h 442811"/>
                  <a:gd name="connsiteX8" fmla="*/ 107468 w 496219"/>
                  <a:gd name="connsiteY8" fmla="*/ 30572 h 442811"/>
                  <a:gd name="connsiteX9" fmla="*/ 180434 w 496219"/>
                  <a:gd name="connsiteY9" fmla="*/ 0 h 442811"/>
                  <a:gd name="connsiteX10" fmla="*/ 266230 w 496219"/>
                  <a:gd name="connsiteY10" fmla="*/ 12714 h 44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219" h="442811">
                    <a:moveTo>
                      <a:pt x="266230" y="12714"/>
                    </a:moveTo>
                    <a:lnTo>
                      <a:pt x="496219" y="167958"/>
                    </a:lnTo>
                    <a:lnTo>
                      <a:pt x="492817" y="198908"/>
                    </a:lnTo>
                    <a:cubicBezTo>
                      <a:pt x="470404" y="308435"/>
                      <a:pt x="394779" y="398578"/>
                      <a:pt x="294133" y="441148"/>
                    </a:cubicBezTo>
                    <a:lnTo>
                      <a:pt x="288777" y="442811"/>
                    </a:lnTo>
                    <a:lnTo>
                      <a:pt x="6386" y="237824"/>
                    </a:lnTo>
                    <a:cubicBezTo>
                      <a:pt x="-16291" y="203888"/>
                      <a:pt x="27474" y="205746"/>
                      <a:pt x="43611" y="182045"/>
                    </a:cubicBezTo>
                    <a:cubicBezTo>
                      <a:pt x="59748" y="158344"/>
                      <a:pt x="110747" y="174550"/>
                      <a:pt x="103206" y="139779"/>
                    </a:cubicBezTo>
                    <a:cubicBezTo>
                      <a:pt x="148814" y="98735"/>
                      <a:pt x="76486" y="43970"/>
                      <a:pt x="107468" y="30572"/>
                    </a:cubicBezTo>
                    <a:cubicBezTo>
                      <a:pt x="138450" y="17174"/>
                      <a:pt x="156362" y="11464"/>
                      <a:pt x="180434" y="0"/>
                    </a:cubicBezTo>
                    <a:cubicBezTo>
                      <a:pt x="294941" y="43802"/>
                      <a:pt x="220284" y="-7586"/>
                      <a:pt x="266230" y="12714"/>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叁</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1620957"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实施成效</a:t>
            </a:r>
          </a:p>
        </p:txBody>
      </p:sp>
      <p:grpSp>
        <p:nvGrpSpPr>
          <p:cNvPr id="27" name="组合 26"/>
          <p:cNvGrpSpPr/>
          <p:nvPr/>
        </p:nvGrpSpPr>
        <p:grpSpPr>
          <a:xfrm>
            <a:off x="1296807" y="1224955"/>
            <a:ext cx="2620659" cy="568597"/>
            <a:chOff x="7562867" y="2953930"/>
            <a:chExt cx="3091245" cy="902898"/>
          </a:xfrm>
        </p:grpSpPr>
        <p:grpSp>
          <p:nvGrpSpPr>
            <p:cNvPr id="28" name="组合 27"/>
            <p:cNvGrpSpPr/>
            <p:nvPr/>
          </p:nvGrpSpPr>
          <p:grpSpPr>
            <a:xfrm>
              <a:off x="7562867" y="2953930"/>
              <a:ext cx="3091245" cy="902898"/>
              <a:chOff x="7433188" y="2551594"/>
              <a:chExt cx="3091245" cy="902898"/>
            </a:xfrm>
          </p:grpSpPr>
          <p:sp>
            <p:nvSpPr>
              <p:cNvPr id="30"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1" name="圆角矩形 4"/>
              <p:cNvSpPr/>
              <p:nvPr/>
            </p:nvSpPr>
            <p:spPr>
              <a:xfrm>
                <a:off x="7444697" y="2631007"/>
                <a:ext cx="3022508" cy="566176"/>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2" name="椭圆 31"/>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3" name="椭圆 32"/>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4" name="图片 33"/>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29" name="文本框 28"/>
            <p:cNvSpPr txBox="1"/>
            <p:nvPr/>
          </p:nvSpPr>
          <p:spPr>
            <a:xfrm>
              <a:off x="7590768" y="3134328"/>
              <a:ext cx="2952208" cy="586477"/>
            </a:xfrm>
            <a:prstGeom prst="rect">
              <a:avLst/>
            </a:prstGeom>
            <a:noFill/>
          </p:spPr>
          <p:txBody>
            <a:bodyPr wrap="square" rtlCol="0">
              <a:spAutoFit/>
            </a:bodyPr>
            <a:lstStyle/>
            <a:p>
              <a:pPr lvl="0"/>
              <a:r>
                <a:rPr lang="zh-CN" altLang="en-US" b="1" kern="0" dirty="0">
                  <a:solidFill>
                    <a:schemeClr val="bg1"/>
                  </a:solidFill>
                  <a:latin typeface="微软雅黑" panose="020B0503020204020204" pitchFamily="34" charset="-122"/>
                </a:rPr>
                <a:t>（三）无形效果</a:t>
              </a:r>
            </a:p>
          </p:txBody>
        </p:sp>
      </p:grpSp>
      <p:sp>
        <p:nvSpPr>
          <p:cNvPr id="2" name="矩形 1"/>
          <p:cNvSpPr/>
          <p:nvPr/>
        </p:nvSpPr>
        <p:spPr>
          <a:xfrm>
            <a:off x="1436623" y="1828458"/>
            <a:ext cx="10081609" cy="830997"/>
          </a:xfrm>
          <a:prstGeom prst="rect">
            <a:avLst/>
          </a:prstGeom>
        </p:spPr>
        <p:txBody>
          <a:bodyPr wrap="square">
            <a:spAutoFit/>
          </a:bodyPr>
          <a:lstStyle/>
          <a:p>
            <a:r>
              <a:rPr lang="zh-CN" altLang="en-US" sz="1600" dirty="0"/>
              <a:t>在这次</a:t>
            </a:r>
            <a:r>
              <a:rPr lang="en-US" altLang="zh-CN" sz="1600" dirty="0"/>
              <a:t>QC</a:t>
            </a:r>
            <a:r>
              <a:rPr lang="zh-CN" altLang="en-US" sz="1600" dirty="0"/>
              <a:t>小组活动过程中，小组成员集思广益，齐心合力解决难题，不仅个人的工作能力得以提高，同时更增进了团队的协作能力，增强了小组成员运用</a:t>
            </a:r>
            <a:r>
              <a:rPr lang="en-US" altLang="zh-CN" sz="1600" dirty="0"/>
              <a:t>QC</a:t>
            </a:r>
            <a:r>
              <a:rPr lang="zh-CN" altLang="en-US" sz="1600" dirty="0"/>
              <a:t>原理解决问题的信心，为解决今后工作中遇到的问题打下了坚实的基础。</a:t>
            </a:r>
          </a:p>
        </p:txBody>
      </p:sp>
      <p:graphicFrame>
        <p:nvGraphicFramePr>
          <p:cNvPr id="44" name="图表 43"/>
          <p:cNvGraphicFramePr/>
          <p:nvPr>
            <p:extLst>
              <p:ext uri="{D42A27DB-BD31-4B8C-83A1-F6EECF244321}">
                <p14:modId xmlns:p14="http://schemas.microsoft.com/office/powerpoint/2010/main" val="3225330889"/>
              </p:ext>
            </p:extLst>
          </p:nvPr>
        </p:nvGraphicFramePr>
        <p:xfrm>
          <a:off x="1320461" y="2582779"/>
          <a:ext cx="5995506" cy="3997004"/>
        </p:xfrm>
        <a:graphic>
          <a:graphicData uri="http://schemas.openxmlformats.org/drawingml/2006/chart">
            <c:chart xmlns:c="http://schemas.openxmlformats.org/drawingml/2006/chart" xmlns:r="http://schemas.openxmlformats.org/officeDocument/2006/relationships" r:id="rId5"/>
          </a:graphicData>
        </a:graphic>
      </p:graphicFrame>
      <p:pic>
        <p:nvPicPr>
          <p:cNvPr id="3" name="图片 2"/>
          <p:cNvPicPr>
            <a:picLocks noChangeAspect="1"/>
          </p:cNvPicPr>
          <p:nvPr/>
        </p:nvPicPr>
        <p:blipFill rotWithShape="1">
          <a:blip r:embed="rId6">
            <a:extLst>
              <a:ext uri="{28A0092B-C50C-407E-A947-70E740481C1C}">
                <a14:useLocalDpi xmlns:a14="http://schemas.microsoft.com/office/drawing/2010/main" val="0"/>
              </a:ext>
            </a:extLst>
          </a:blip>
          <a:srcRect t="35604" r="19073"/>
          <a:stretch/>
        </p:blipFill>
        <p:spPr>
          <a:xfrm flipH="1">
            <a:off x="4419599" y="2181725"/>
            <a:ext cx="7772399" cy="4676275"/>
          </a:xfrm>
          <a:prstGeom prst="rect">
            <a:avLst/>
          </a:prstGeom>
        </p:spPr>
      </p:pic>
    </p:spTree>
    <p:custDataLst>
      <p:tags r:id="rId1"/>
    </p:custDataLst>
    <p:extLst>
      <p:ext uri="{BB962C8B-B14F-4D97-AF65-F5344CB8AC3E}">
        <p14:creationId xmlns:p14="http://schemas.microsoft.com/office/powerpoint/2010/main" val="3124960924"/>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44">
                                            <p:graphicEl>
                                              <a:chart seriesIdx="-3" categoryIdx="-3" bldStep="gridLegend"/>
                                            </p:graphicEl>
                                          </p:spTgt>
                                        </p:tgtEl>
                                        <p:attrNameLst>
                                          <p:attrName>style.visibility</p:attrName>
                                        </p:attrNameLst>
                                      </p:cBhvr>
                                      <p:to>
                                        <p:strVal val="visible"/>
                                      </p:to>
                                    </p:set>
                                    <p:animEffect transition="in" filter="wipe(down)">
                                      <p:cBhvr>
                                        <p:cTn id="13" dur="500"/>
                                        <p:tgtEl>
                                          <p:spTgt spid="44">
                                            <p:graphicEl>
                                              <a:chart seriesIdx="-3" categoryIdx="-3" bldStep="gridLegend"/>
                                            </p:graphicEl>
                                          </p:spTgt>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44">
                                            <p:graphicEl>
                                              <a:chart seriesIdx="0" categoryIdx="-4" bldStep="series"/>
                                            </p:graphicEl>
                                          </p:spTgt>
                                        </p:tgtEl>
                                        <p:attrNameLst>
                                          <p:attrName>style.visibility</p:attrName>
                                        </p:attrNameLst>
                                      </p:cBhvr>
                                      <p:to>
                                        <p:strVal val="visible"/>
                                      </p:to>
                                    </p:set>
                                    <p:animEffect transition="in" filter="wipe(down)">
                                      <p:cBhvr>
                                        <p:cTn id="17" dur="500"/>
                                        <p:tgtEl>
                                          <p:spTgt spid="44">
                                            <p:graphicEl>
                                              <a:chart seriesIdx="0" categoryIdx="-4" bldStep="series"/>
                                            </p:graphicEl>
                                          </p:spTgt>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44">
                                            <p:graphicEl>
                                              <a:chart seriesIdx="1" categoryIdx="-4" bldStep="series"/>
                                            </p:graphicEl>
                                          </p:spTgt>
                                        </p:tgtEl>
                                        <p:attrNameLst>
                                          <p:attrName>style.visibility</p:attrName>
                                        </p:attrNameLst>
                                      </p:cBhvr>
                                      <p:to>
                                        <p:strVal val="visible"/>
                                      </p:to>
                                    </p:set>
                                    <p:animEffect transition="in" filter="wipe(down)">
                                      <p:cBhvr>
                                        <p:cTn id="21" dur="500"/>
                                        <p:tgtEl>
                                          <p:spTgt spid="44">
                                            <p:graphicEl>
                                              <a:chart seriesIdx="1" categoryIdx="-4" bldStep="series"/>
                                            </p:graphicEl>
                                          </p:spTgt>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4" grpId="0" uiExpand="1">
        <p:bldSub>
          <a:bldChart bld="series"/>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2999869" y="474785"/>
                <a:ext cx="496219" cy="442811"/>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59844 w 492431"/>
                  <a:gd name="connsiteY0" fmla="*/ 12714 h 442811"/>
                  <a:gd name="connsiteX1" fmla="*/ 492431 w 492431"/>
                  <a:gd name="connsiteY1" fmla="*/ 139383 h 442811"/>
                  <a:gd name="connsiteX2" fmla="*/ 486431 w 492431"/>
                  <a:gd name="connsiteY2" fmla="*/ 198908 h 442811"/>
                  <a:gd name="connsiteX3" fmla="*/ 287747 w 492431"/>
                  <a:gd name="connsiteY3" fmla="*/ 441148 h 442811"/>
                  <a:gd name="connsiteX4" fmla="*/ 282391 w 492431"/>
                  <a:gd name="connsiteY4" fmla="*/ 442811 h 442811"/>
                  <a:gd name="connsiteX5" fmla="*/ 0 w 492431"/>
                  <a:gd name="connsiteY5" fmla="*/ 281985 h 442811"/>
                  <a:gd name="connsiteX6" fmla="*/ 44866 w 492431"/>
                  <a:gd name="connsiteY6" fmla="*/ 131986 h 442811"/>
                  <a:gd name="connsiteX7" fmla="*/ 28346 w 492431"/>
                  <a:gd name="connsiteY7" fmla="*/ 17584 h 442811"/>
                  <a:gd name="connsiteX8" fmla="*/ 174048 w 492431"/>
                  <a:gd name="connsiteY8" fmla="*/ 0 h 442811"/>
                  <a:gd name="connsiteX9" fmla="*/ 259844 w 492431"/>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44866 w 489833"/>
                  <a:gd name="connsiteY6" fmla="*/ 131986 h 442811"/>
                  <a:gd name="connsiteX7" fmla="*/ 28346 w 489833"/>
                  <a:gd name="connsiteY7" fmla="*/ 17584 h 442811"/>
                  <a:gd name="connsiteX8" fmla="*/ 174048 w 489833"/>
                  <a:gd name="connsiteY8" fmla="*/ 0 h 442811"/>
                  <a:gd name="connsiteX9" fmla="*/ 259844 w 489833"/>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44866 w 489833"/>
                  <a:gd name="connsiteY6" fmla="*/ 131986 h 442811"/>
                  <a:gd name="connsiteX7" fmla="*/ 62117 w 489833"/>
                  <a:gd name="connsiteY7" fmla="*/ 40963 h 442811"/>
                  <a:gd name="connsiteX8" fmla="*/ 174048 w 489833"/>
                  <a:gd name="connsiteY8" fmla="*/ 0 h 442811"/>
                  <a:gd name="connsiteX9" fmla="*/ 259844 w 489833"/>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96820 w 489833"/>
                  <a:gd name="connsiteY6" fmla="*/ 139779 h 442811"/>
                  <a:gd name="connsiteX7" fmla="*/ 62117 w 489833"/>
                  <a:gd name="connsiteY7" fmla="*/ 40963 h 442811"/>
                  <a:gd name="connsiteX8" fmla="*/ 174048 w 489833"/>
                  <a:gd name="connsiteY8" fmla="*/ 0 h 442811"/>
                  <a:gd name="connsiteX9" fmla="*/ 259844 w 489833"/>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96820 w 489833"/>
                  <a:gd name="connsiteY6" fmla="*/ 139779 h 442811"/>
                  <a:gd name="connsiteX7" fmla="*/ 101082 w 489833"/>
                  <a:gd name="connsiteY7" fmla="*/ 30572 h 442811"/>
                  <a:gd name="connsiteX8" fmla="*/ 174048 w 489833"/>
                  <a:gd name="connsiteY8" fmla="*/ 0 h 442811"/>
                  <a:gd name="connsiteX9" fmla="*/ 259844 w 489833"/>
                  <a:gd name="connsiteY9" fmla="*/ 12714 h 442811"/>
                  <a:gd name="connsiteX0" fmla="*/ 266230 w 496219"/>
                  <a:gd name="connsiteY0" fmla="*/ 12714 h 442811"/>
                  <a:gd name="connsiteX1" fmla="*/ 496219 w 496219"/>
                  <a:gd name="connsiteY1" fmla="*/ 167958 h 442811"/>
                  <a:gd name="connsiteX2" fmla="*/ 492817 w 496219"/>
                  <a:gd name="connsiteY2" fmla="*/ 198908 h 442811"/>
                  <a:gd name="connsiteX3" fmla="*/ 294133 w 496219"/>
                  <a:gd name="connsiteY3" fmla="*/ 441148 h 442811"/>
                  <a:gd name="connsiteX4" fmla="*/ 288777 w 496219"/>
                  <a:gd name="connsiteY4" fmla="*/ 442811 h 442811"/>
                  <a:gd name="connsiteX5" fmla="*/ 6386 w 496219"/>
                  <a:gd name="connsiteY5" fmla="*/ 281985 h 442811"/>
                  <a:gd name="connsiteX6" fmla="*/ 43611 w 496219"/>
                  <a:gd name="connsiteY6" fmla="*/ 182045 h 442811"/>
                  <a:gd name="connsiteX7" fmla="*/ 103206 w 496219"/>
                  <a:gd name="connsiteY7" fmla="*/ 139779 h 442811"/>
                  <a:gd name="connsiteX8" fmla="*/ 107468 w 496219"/>
                  <a:gd name="connsiteY8" fmla="*/ 30572 h 442811"/>
                  <a:gd name="connsiteX9" fmla="*/ 180434 w 496219"/>
                  <a:gd name="connsiteY9" fmla="*/ 0 h 442811"/>
                  <a:gd name="connsiteX10" fmla="*/ 266230 w 496219"/>
                  <a:gd name="connsiteY10" fmla="*/ 12714 h 442811"/>
                  <a:gd name="connsiteX0" fmla="*/ 266230 w 496219"/>
                  <a:gd name="connsiteY0" fmla="*/ 12714 h 442811"/>
                  <a:gd name="connsiteX1" fmla="*/ 496219 w 496219"/>
                  <a:gd name="connsiteY1" fmla="*/ 167958 h 442811"/>
                  <a:gd name="connsiteX2" fmla="*/ 492817 w 496219"/>
                  <a:gd name="connsiteY2" fmla="*/ 198908 h 442811"/>
                  <a:gd name="connsiteX3" fmla="*/ 294133 w 496219"/>
                  <a:gd name="connsiteY3" fmla="*/ 441148 h 442811"/>
                  <a:gd name="connsiteX4" fmla="*/ 288777 w 496219"/>
                  <a:gd name="connsiteY4" fmla="*/ 442811 h 442811"/>
                  <a:gd name="connsiteX5" fmla="*/ 6386 w 496219"/>
                  <a:gd name="connsiteY5" fmla="*/ 237824 h 442811"/>
                  <a:gd name="connsiteX6" fmla="*/ 43611 w 496219"/>
                  <a:gd name="connsiteY6" fmla="*/ 182045 h 442811"/>
                  <a:gd name="connsiteX7" fmla="*/ 103206 w 496219"/>
                  <a:gd name="connsiteY7" fmla="*/ 139779 h 442811"/>
                  <a:gd name="connsiteX8" fmla="*/ 107468 w 496219"/>
                  <a:gd name="connsiteY8" fmla="*/ 30572 h 442811"/>
                  <a:gd name="connsiteX9" fmla="*/ 180434 w 496219"/>
                  <a:gd name="connsiteY9" fmla="*/ 0 h 442811"/>
                  <a:gd name="connsiteX10" fmla="*/ 266230 w 496219"/>
                  <a:gd name="connsiteY10" fmla="*/ 12714 h 44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219" h="442811">
                    <a:moveTo>
                      <a:pt x="266230" y="12714"/>
                    </a:moveTo>
                    <a:lnTo>
                      <a:pt x="496219" y="167958"/>
                    </a:lnTo>
                    <a:lnTo>
                      <a:pt x="492817" y="198908"/>
                    </a:lnTo>
                    <a:cubicBezTo>
                      <a:pt x="470404" y="308435"/>
                      <a:pt x="394779" y="398578"/>
                      <a:pt x="294133" y="441148"/>
                    </a:cubicBezTo>
                    <a:lnTo>
                      <a:pt x="288777" y="442811"/>
                    </a:lnTo>
                    <a:lnTo>
                      <a:pt x="6386" y="237824"/>
                    </a:lnTo>
                    <a:cubicBezTo>
                      <a:pt x="-16291" y="203888"/>
                      <a:pt x="27474" y="205746"/>
                      <a:pt x="43611" y="182045"/>
                    </a:cubicBezTo>
                    <a:cubicBezTo>
                      <a:pt x="59748" y="158344"/>
                      <a:pt x="110747" y="174550"/>
                      <a:pt x="103206" y="139779"/>
                    </a:cubicBezTo>
                    <a:cubicBezTo>
                      <a:pt x="148814" y="98735"/>
                      <a:pt x="76486" y="43970"/>
                      <a:pt x="107468" y="30572"/>
                    </a:cubicBezTo>
                    <a:cubicBezTo>
                      <a:pt x="138450" y="17174"/>
                      <a:pt x="156362" y="11464"/>
                      <a:pt x="180434" y="0"/>
                    </a:cubicBezTo>
                    <a:cubicBezTo>
                      <a:pt x="294941" y="43802"/>
                      <a:pt x="220284" y="-7586"/>
                      <a:pt x="266230" y="12714"/>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叁</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1620957"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实施成效</a:t>
            </a:r>
          </a:p>
        </p:txBody>
      </p:sp>
      <p:grpSp>
        <p:nvGrpSpPr>
          <p:cNvPr id="27" name="组合 26"/>
          <p:cNvGrpSpPr/>
          <p:nvPr/>
        </p:nvGrpSpPr>
        <p:grpSpPr>
          <a:xfrm>
            <a:off x="1296807" y="1224955"/>
            <a:ext cx="2620659" cy="568597"/>
            <a:chOff x="7562867" y="2953930"/>
            <a:chExt cx="3091245" cy="902898"/>
          </a:xfrm>
        </p:grpSpPr>
        <p:grpSp>
          <p:nvGrpSpPr>
            <p:cNvPr id="28" name="组合 27"/>
            <p:cNvGrpSpPr/>
            <p:nvPr/>
          </p:nvGrpSpPr>
          <p:grpSpPr>
            <a:xfrm>
              <a:off x="7562867" y="2953930"/>
              <a:ext cx="3091245" cy="902898"/>
              <a:chOff x="7433188" y="2551594"/>
              <a:chExt cx="3091245" cy="902898"/>
            </a:xfrm>
          </p:grpSpPr>
          <p:sp>
            <p:nvSpPr>
              <p:cNvPr id="30"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1" name="圆角矩形 4"/>
              <p:cNvSpPr/>
              <p:nvPr/>
            </p:nvSpPr>
            <p:spPr>
              <a:xfrm>
                <a:off x="7444697" y="2631007"/>
                <a:ext cx="3022508" cy="566176"/>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2" name="椭圆 31"/>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3" name="椭圆 32"/>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4" name="图片 33"/>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29" name="文本框 28"/>
            <p:cNvSpPr txBox="1"/>
            <p:nvPr/>
          </p:nvSpPr>
          <p:spPr>
            <a:xfrm>
              <a:off x="7590768" y="3134328"/>
              <a:ext cx="2952208" cy="586477"/>
            </a:xfrm>
            <a:prstGeom prst="rect">
              <a:avLst/>
            </a:prstGeom>
            <a:noFill/>
          </p:spPr>
          <p:txBody>
            <a:bodyPr wrap="square" rtlCol="0">
              <a:spAutoFit/>
            </a:bodyPr>
            <a:lstStyle/>
            <a:p>
              <a:pPr lvl="0"/>
              <a:r>
                <a:rPr lang="zh-CN" altLang="en-US" b="1" kern="0" dirty="0">
                  <a:solidFill>
                    <a:schemeClr val="bg1"/>
                  </a:solidFill>
                  <a:latin typeface="微软雅黑" panose="020B0503020204020204" pitchFamily="34" charset="-122"/>
                </a:rPr>
                <a:t>（四）效益分析</a:t>
              </a:r>
            </a:p>
          </p:txBody>
        </p:sp>
      </p:grpSp>
      <p:sp>
        <p:nvSpPr>
          <p:cNvPr id="2" name="矩形 1"/>
          <p:cNvSpPr/>
          <p:nvPr/>
        </p:nvSpPr>
        <p:spPr>
          <a:xfrm>
            <a:off x="1517623" y="1846718"/>
            <a:ext cx="8397187" cy="369332"/>
          </a:xfrm>
          <a:prstGeom prst="rect">
            <a:avLst/>
          </a:prstGeom>
        </p:spPr>
        <p:txBody>
          <a:bodyPr wrap="square">
            <a:spAutoFit/>
          </a:bodyPr>
          <a:lstStyle/>
          <a:p>
            <a:r>
              <a:rPr lang="en-US" altLang="zh-CN" b="1" dirty="0" err="1">
                <a:solidFill>
                  <a:srgbClr val="049A86"/>
                </a:solidFill>
              </a:rPr>
              <a:t>xxxxx</a:t>
            </a:r>
            <a:r>
              <a:rPr lang="zh-CN" altLang="en-US" b="1" dirty="0">
                <a:solidFill>
                  <a:srgbClr val="049A86"/>
                </a:solidFill>
              </a:rPr>
              <a:t>公司</a:t>
            </a:r>
            <a:r>
              <a:rPr lang="en-US" altLang="zh-CN" b="1" dirty="0">
                <a:solidFill>
                  <a:srgbClr val="049A86"/>
                </a:solidFill>
              </a:rPr>
              <a:t>2015</a:t>
            </a:r>
            <a:r>
              <a:rPr lang="zh-CN" altLang="en-US" b="1" dirty="0">
                <a:solidFill>
                  <a:srgbClr val="049A86"/>
                </a:solidFill>
              </a:rPr>
              <a:t>年总供电量</a:t>
            </a:r>
            <a:r>
              <a:rPr lang="en-US" altLang="zh-CN" b="1" dirty="0">
                <a:solidFill>
                  <a:srgbClr val="049A86"/>
                </a:solidFill>
              </a:rPr>
              <a:t>18.78</a:t>
            </a:r>
            <a:r>
              <a:rPr lang="zh-CN" altLang="en-US" b="1" dirty="0">
                <a:solidFill>
                  <a:srgbClr val="049A86"/>
                </a:solidFill>
              </a:rPr>
              <a:t>亿</a:t>
            </a:r>
            <a:r>
              <a:rPr lang="en-US" altLang="zh-CN" b="1" dirty="0">
                <a:solidFill>
                  <a:srgbClr val="049A86"/>
                </a:solidFill>
              </a:rPr>
              <a:t>·</a:t>
            </a:r>
            <a:r>
              <a:rPr lang="zh-CN" altLang="en-US" b="1" dirty="0">
                <a:solidFill>
                  <a:srgbClr val="049A86"/>
                </a:solidFill>
              </a:rPr>
              <a:t>千瓦时，假设</a:t>
            </a:r>
            <a:r>
              <a:rPr lang="en-US" altLang="zh-CN" b="1" dirty="0">
                <a:solidFill>
                  <a:srgbClr val="049A86"/>
                </a:solidFill>
              </a:rPr>
              <a:t>2015</a:t>
            </a:r>
            <a:r>
              <a:rPr lang="zh-CN" altLang="en-US" b="1" dirty="0">
                <a:solidFill>
                  <a:srgbClr val="049A86"/>
                </a:solidFill>
              </a:rPr>
              <a:t>年真实的供电量为</a:t>
            </a:r>
            <a:r>
              <a:rPr lang="en-US" altLang="zh-CN" b="1" dirty="0">
                <a:solidFill>
                  <a:srgbClr val="049A86"/>
                </a:solidFill>
              </a:rPr>
              <a:t>X</a:t>
            </a:r>
            <a:endParaRPr lang="zh-CN" altLang="en-US" b="1" dirty="0">
              <a:solidFill>
                <a:srgbClr val="049A86"/>
              </a:solidFill>
            </a:endParaRPr>
          </a:p>
        </p:txBody>
      </p:sp>
      <p:sp>
        <p:nvSpPr>
          <p:cNvPr id="4" name="矩形 3"/>
          <p:cNvSpPr/>
          <p:nvPr/>
        </p:nvSpPr>
        <p:spPr>
          <a:xfrm>
            <a:off x="1578159" y="2922740"/>
            <a:ext cx="4049777" cy="1421928"/>
          </a:xfrm>
          <a:prstGeom prst="rect">
            <a:avLst/>
          </a:prstGeom>
        </p:spPr>
        <p:txBody>
          <a:bodyPr wrap="square">
            <a:spAutoFit/>
          </a:bodyPr>
          <a:lstStyle/>
          <a:p>
            <a:pPr>
              <a:lnSpc>
                <a:spcPct val="120000"/>
              </a:lnSpc>
            </a:pPr>
            <a:r>
              <a:rPr lang="zh-CN" altLang="en-US" dirty="0"/>
              <a:t>真实供电量</a:t>
            </a:r>
            <a:r>
              <a:rPr lang="en-US" altLang="zh-CN" dirty="0"/>
              <a:t>·</a:t>
            </a:r>
            <a:r>
              <a:rPr lang="zh-CN" altLang="en-US" dirty="0"/>
              <a:t>实施前计量装置的准确率</a:t>
            </a:r>
            <a:r>
              <a:rPr lang="en-US" altLang="zh-CN" dirty="0"/>
              <a:t>=</a:t>
            </a:r>
            <a:r>
              <a:rPr lang="zh-CN" altLang="en-US" dirty="0"/>
              <a:t>实际供电量</a:t>
            </a:r>
          </a:p>
          <a:p>
            <a:pPr>
              <a:lnSpc>
                <a:spcPct val="120000"/>
              </a:lnSpc>
            </a:pPr>
            <a:r>
              <a:rPr lang="zh-CN" altLang="en-US" dirty="0"/>
              <a:t>即</a:t>
            </a:r>
            <a:r>
              <a:rPr lang="en-US" altLang="zh-CN" dirty="0"/>
              <a:t>X·99.44%=18.78</a:t>
            </a:r>
            <a:r>
              <a:rPr lang="zh-CN" altLang="en-US" dirty="0"/>
              <a:t>亿</a:t>
            </a:r>
            <a:r>
              <a:rPr lang="en-US" altLang="zh-CN" dirty="0"/>
              <a:t>·</a:t>
            </a:r>
            <a:r>
              <a:rPr lang="zh-CN" altLang="en-US" dirty="0"/>
              <a:t>千瓦时</a:t>
            </a:r>
          </a:p>
          <a:p>
            <a:pPr>
              <a:lnSpc>
                <a:spcPct val="120000"/>
              </a:lnSpc>
            </a:pPr>
            <a:r>
              <a:rPr lang="zh-CN" altLang="en-US" dirty="0"/>
              <a:t>则</a:t>
            </a:r>
            <a:r>
              <a:rPr lang="en-US" altLang="zh-CN" dirty="0"/>
              <a:t>X=</a:t>
            </a:r>
            <a:r>
              <a:rPr lang="en-US" altLang="zh-CN" b="1" dirty="0">
                <a:solidFill>
                  <a:srgbClr val="049A86"/>
                </a:solidFill>
              </a:rPr>
              <a:t>18.89</a:t>
            </a:r>
            <a:r>
              <a:rPr lang="zh-CN" altLang="en-US" b="1" dirty="0">
                <a:solidFill>
                  <a:srgbClr val="049A86"/>
                </a:solidFill>
              </a:rPr>
              <a:t>亿</a:t>
            </a:r>
            <a:r>
              <a:rPr lang="en-US" altLang="zh-CN" b="1" dirty="0">
                <a:solidFill>
                  <a:srgbClr val="049A86"/>
                </a:solidFill>
              </a:rPr>
              <a:t>·</a:t>
            </a:r>
            <a:r>
              <a:rPr lang="zh-CN" altLang="en-US" b="1" dirty="0">
                <a:solidFill>
                  <a:srgbClr val="049A86"/>
                </a:solidFill>
              </a:rPr>
              <a:t>千瓦时</a:t>
            </a:r>
          </a:p>
        </p:txBody>
      </p:sp>
      <p:sp>
        <p:nvSpPr>
          <p:cNvPr id="11" name="矩形 10"/>
          <p:cNvSpPr/>
          <p:nvPr/>
        </p:nvSpPr>
        <p:spPr>
          <a:xfrm>
            <a:off x="1517623" y="4838094"/>
            <a:ext cx="4772526" cy="1089529"/>
          </a:xfrm>
          <a:prstGeom prst="rect">
            <a:avLst/>
          </a:prstGeom>
        </p:spPr>
        <p:txBody>
          <a:bodyPr wrap="square">
            <a:spAutoFit/>
          </a:bodyPr>
          <a:lstStyle/>
          <a:p>
            <a:pPr lvl="0">
              <a:lnSpc>
                <a:spcPct val="120000"/>
              </a:lnSpc>
            </a:pPr>
            <a:r>
              <a:rPr lang="zh-CN" altLang="en-US" dirty="0">
                <a:solidFill>
                  <a:prstClr val="black"/>
                </a:solidFill>
              </a:rPr>
              <a:t>实施后的实际供电量</a:t>
            </a:r>
            <a:r>
              <a:rPr lang="en-US" altLang="zh-CN" dirty="0">
                <a:solidFill>
                  <a:prstClr val="black"/>
                </a:solidFill>
              </a:rPr>
              <a:t>=</a:t>
            </a:r>
          </a:p>
          <a:p>
            <a:pPr lvl="0">
              <a:lnSpc>
                <a:spcPct val="120000"/>
              </a:lnSpc>
            </a:pPr>
            <a:r>
              <a:rPr lang="zh-CN" altLang="en-US" dirty="0">
                <a:solidFill>
                  <a:prstClr val="black"/>
                </a:solidFill>
              </a:rPr>
              <a:t>真实供电量</a:t>
            </a:r>
            <a:r>
              <a:rPr lang="en-US" altLang="zh-CN" dirty="0">
                <a:solidFill>
                  <a:prstClr val="black"/>
                </a:solidFill>
              </a:rPr>
              <a:t>·</a:t>
            </a:r>
            <a:r>
              <a:rPr lang="zh-CN" altLang="en-US" dirty="0">
                <a:solidFill>
                  <a:prstClr val="black"/>
                </a:solidFill>
              </a:rPr>
              <a:t>实施后计量装置准确率</a:t>
            </a:r>
            <a:r>
              <a:rPr lang="en-US" altLang="zh-CN" dirty="0">
                <a:solidFill>
                  <a:prstClr val="black"/>
                </a:solidFill>
              </a:rPr>
              <a:t>=18.89·99.74%=</a:t>
            </a:r>
            <a:r>
              <a:rPr lang="en-US" altLang="zh-CN" b="1" dirty="0">
                <a:solidFill>
                  <a:srgbClr val="EE6D03"/>
                </a:solidFill>
              </a:rPr>
              <a:t>18.84</a:t>
            </a:r>
            <a:r>
              <a:rPr lang="zh-CN" altLang="en-US" b="1" dirty="0">
                <a:solidFill>
                  <a:srgbClr val="EE6D03"/>
                </a:solidFill>
              </a:rPr>
              <a:t>亿</a:t>
            </a:r>
            <a:r>
              <a:rPr lang="en-US" altLang="zh-CN" b="1" dirty="0">
                <a:solidFill>
                  <a:srgbClr val="EE6D03"/>
                </a:solidFill>
              </a:rPr>
              <a:t>·</a:t>
            </a:r>
            <a:r>
              <a:rPr lang="zh-CN" altLang="en-US" b="1" dirty="0">
                <a:solidFill>
                  <a:srgbClr val="EE6D03"/>
                </a:solidFill>
              </a:rPr>
              <a:t>千瓦时</a:t>
            </a:r>
          </a:p>
        </p:txBody>
      </p:sp>
      <p:grpSp>
        <p:nvGrpSpPr>
          <p:cNvPr id="18" name="组合 17"/>
          <p:cNvGrpSpPr/>
          <p:nvPr/>
        </p:nvGrpSpPr>
        <p:grpSpPr>
          <a:xfrm flipH="1">
            <a:off x="1578159" y="2456734"/>
            <a:ext cx="1892968" cy="419744"/>
            <a:chOff x="4203032" y="2911642"/>
            <a:chExt cx="1892968" cy="419744"/>
          </a:xfrm>
        </p:grpSpPr>
        <p:sp>
          <p:nvSpPr>
            <p:cNvPr id="16" name="箭头: 五边形 15"/>
            <p:cNvSpPr/>
            <p:nvPr/>
          </p:nvSpPr>
          <p:spPr>
            <a:xfrm flipH="1">
              <a:off x="4203032" y="2911642"/>
              <a:ext cx="1892968" cy="419744"/>
            </a:xfrm>
            <a:prstGeom prst="homePlat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4848434" y="2946012"/>
              <a:ext cx="877163" cy="369332"/>
            </a:xfrm>
            <a:prstGeom prst="rect">
              <a:avLst/>
            </a:prstGeom>
          </p:spPr>
          <p:txBody>
            <a:bodyPr wrap="none">
              <a:spAutoFit/>
            </a:bodyPr>
            <a:lstStyle/>
            <a:p>
              <a:r>
                <a:rPr lang="zh-CN" altLang="en-US" dirty="0">
                  <a:solidFill>
                    <a:schemeClr val="bg1"/>
                  </a:solidFill>
                </a:rPr>
                <a:t>实施前</a:t>
              </a:r>
            </a:p>
          </p:txBody>
        </p:sp>
      </p:grpSp>
      <p:grpSp>
        <p:nvGrpSpPr>
          <p:cNvPr id="35" name="组合 34"/>
          <p:cNvGrpSpPr/>
          <p:nvPr/>
        </p:nvGrpSpPr>
        <p:grpSpPr>
          <a:xfrm flipH="1">
            <a:off x="1578159" y="4400022"/>
            <a:ext cx="1892968" cy="419744"/>
            <a:chOff x="4203032" y="2911642"/>
            <a:chExt cx="1892968" cy="419744"/>
          </a:xfrm>
        </p:grpSpPr>
        <p:sp>
          <p:nvSpPr>
            <p:cNvPr id="36" name="箭头: 五边形 35"/>
            <p:cNvSpPr/>
            <p:nvPr/>
          </p:nvSpPr>
          <p:spPr>
            <a:xfrm flipH="1">
              <a:off x="4203032" y="2911642"/>
              <a:ext cx="1892968" cy="419744"/>
            </a:xfrm>
            <a:prstGeom prst="homePlate">
              <a:avLst/>
            </a:prstGeom>
            <a:solidFill>
              <a:srgbClr val="EE6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4848434" y="2946012"/>
              <a:ext cx="877163" cy="369332"/>
            </a:xfrm>
            <a:prstGeom prst="rect">
              <a:avLst/>
            </a:prstGeom>
          </p:spPr>
          <p:txBody>
            <a:bodyPr wrap="none">
              <a:spAutoFit/>
            </a:bodyPr>
            <a:lstStyle/>
            <a:p>
              <a:r>
                <a:rPr lang="zh-CN" altLang="en-US" dirty="0">
                  <a:solidFill>
                    <a:schemeClr val="bg1"/>
                  </a:solidFill>
                </a:rPr>
                <a:t>实施后</a:t>
              </a:r>
            </a:p>
          </p:txBody>
        </p:sp>
      </p:grpSp>
      <p:grpSp>
        <p:nvGrpSpPr>
          <p:cNvPr id="26" name="组合 25"/>
          <p:cNvGrpSpPr/>
          <p:nvPr/>
        </p:nvGrpSpPr>
        <p:grpSpPr>
          <a:xfrm>
            <a:off x="6130936" y="2588675"/>
            <a:ext cx="4510007" cy="1518833"/>
            <a:chOff x="5478651" y="2541869"/>
            <a:chExt cx="4510007" cy="1518833"/>
          </a:xfrm>
        </p:grpSpPr>
        <p:sp>
          <p:nvSpPr>
            <p:cNvPr id="25" name="矩形: 圆角 24"/>
            <p:cNvSpPr/>
            <p:nvPr/>
          </p:nvSpPr>
          <p:spPr>
            <a:xfrm>
              <a:off x="5478651" y="2541869"/>
              <a:ext cx="4510007" cy="1518833"/>
            </a:xfrm>
            <a:prstGeom prst="roundRect">
              <a:avLst/>
            </a:prstGeom>
            <a:gradFill>
              <a:gsLst>
                <a:gs pos="30000">
                  <a:schemeClr val="bg1">
                    <a:alpha val="16000"/>
                  </a:schemeClr>
                </a:gs>
                <a:gs pos="100000">
                  <a:srgbClr val="03816F">
                    <a:alpha val="26000"/>
                  </a:srgbClr>
                </a:gs>
              </a:gsLst>
              <a:lin ang="10800000" scaled="1"/>
            </a:gradFill>
            <a:ln w="6350">
              <a:gradFill flip="none" rotWithShape="1">
                <a:gsLst>
                  <a:gs pos="20000">
                    <a:schemeClr val="bg1"/>
                  </a:gs>
                  <a:gs pos="100000">
                    <a:srgbClr val="03816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6736236" y="2811888"/>
              <a:ext cx="2486578" cy="1018741"/>
              <a:chOff x="6576559" y="2860747"/>
              <a:chExt cx="2486578" cy="1018741"/>
            </a:xfrm>
          </p:grpSpPr>
          <p:grpSp>
            <p:nvGrpSpPr>
              <p:cNvPr id="21" name="组合 20"/>
              <p:cNvGrpSpPr/>
              <p:nvPr/>
            </p:nvGrpSpPr>
            <p:grpSpPr>
              <a:xfrm>
                <a:off x="6599001" y="2860747"/>
                <a:ext cx="2441694" cy="789432"/>
                <a:chOff x="6990109" y="2898054"/>
                <a:chExt cx="2441694" cy="789432"/>
              </a:xfrm>
            </p:grpSpPr>
            <p:sp>
              <p:nvSpPr>
                <p:cNvPr id="19" name="矩形 18"/>
                <p:cNvSpPr/>
                <p:nvPr/>
              </p:nvSpPr>
              <p:spPr>
                <a:xfrm>
                  <a:off x="6990109" y="2898054"/>
                  <a:ext cx="2441694" cy="523220"/>
                </a:xfrm>
                <a:prstGeom prst="rect">
                  <a:avLst/>
                </a:prstGeom>
              </p:spPr>
              <p:txBody>
                <a:bodyPr wrap="none">
                  <a:spAutoFit/>
                </a:bodyPr>
                <a:lstStyle/>
                <a:p>
                  <a:pPr lvl="0"/>
                  <a:r>
                    <a:rPr lang="en-US" altLang="zh-CN" sz="2800" b="1" dirty="0">
                      <a:solidFill>
                        <a:srgbClr val="03816F"/>
                      </a:solidFill>
                    </a:rPr>
                    <a:t>0.06</a:t>
                  </a:r>
                  <a:r>
                    <a:rPr lang="zh-CN" altLang="en-US" sz="2800" b="1" dirty="0">
                      <a:solidFill>
                        <a:srgbClr val="03816F"/>
                      </a:solidFill>
                    </a:rPr>
                    <a:t>亿</a:t>
                  </a:r>
                  <a:r>
                    <a:rPr lang="en-US" altLang="zh-CN" sz="2800" b="1" dirty="0">
                      <a:solidFill>
                        <a:srgbClr val="03816F"/>
                      </a:solidFill>
                    </a:rPr>
                    <a:t>·</a:t>
                  </a:r>
                  <a:r>
                    <a:rPr lang="zh-CN" altLang="en-US" sz="2800" b="1" dirty="0">
                      <a:solidFill>
                        <a:srgbClr val="03816F"/>
                      </a:solidFill>
                    </a:rPr>
                    <a:t>千瓦时</a:t>
                  </a:r>
                </a:p>
              </p:txBody>
            </p:sp>
            <p:sp>
              <p:nvSpPr>
                <p:cNvPr id="20" name="矩形 19"/>
                <p:cNvSpPr/>
                <p:nvPr/>
              </p:nvSpPr>
              <p:spPr>
                <a:xfrm>
                  <a:off x="6990109" y="3318154"/>
                  <a:ext cx="2441694" cy="369332"/>
                </a:xfrm>
                <a:prstGeom prst="rect">
                  <a:avLst/>
                </a:prstGeom>
              </p:spPr>
              <p:txBody>
                <a:bodyPr wrap="square">
                  <a:spAutoFit/>
                </a:bodyPr>
                <a:lstStyle/>
                <a:p>
                  <a:pPr algn="dist"/>
                  <a:r>
                    <a:rPr lang="en-US" altLang="zh-CN" dirty="0">
                      <a:solidFill>
                        <a:prstClr val="black"/>
                      </a:solidFill>
                    </a:rPr>
                    <a:t>2016</a:t>
                  </a:r>
                  <a:r>
                    <a:rPr lang="zh-CN" altLang="en-US" dirty="0">
                      <a:solidFill>
                        <a:prstClr val="black"/>
                      </a:solidFill>
                    </a:rPr>
                    <a:t>年提高的供电量</a:t>
                  </a:r>
                  <a:endParaRPr lang="zh-CN" altLang="en-US" dirty="0"/>
                </a:p>
              </p:txBody>
            </p:sp>
          </p:grpSp>
          <p:sp>
            <p:nvSpPr>
              <p:cNvPr id="22" name="矩形 21"/>
              <p:cNvSpPr/>
              <p:nvPr/>
            </p:nvSpPr>
            <p:spPr>
              <a:xfrm>
                <a:off x="6576559" y="3571711"/>
                <a:ext cx="2486578" cy="307777"/>
              </a:xfrm>
              <a:prstGeom prst="rect">
                <a:avLst/>
              </a:prstGeom>
            </p:spPr>
            <p:txBody>
              <a:bodyPr wrap="none">
                <a:spAutoFit/>
              </a:bodyPr>
              <a:lstStyle/>
              <a:p>
                <a:pPr lvl="0"/>
                <a:r>
                  <a:rPr lang="en-US" altLang="zh-CN" sz="1400" dirty="0">
                    <a:solidFill>
                      <a:prstClr val="black"/>
                    </a:solidFill>
                  </a:rPr>
                  <a:t>(18.84-18.78=0.06</a:t>
                </a:r>
                <a:r>
                  <a:rPr lang="zh-CN" altLang="en-US" sz="1400" dirty="0">
                    <a:solidFill>
                      <a:prstClr val="black"/>
                    </a:solidFill>
                  </a:rPr>
                  <a:t>亿</a:t>
                </a:r>
                <a:r>
                  <a:rPr lang="en-US" altLang="zh-CN" sz="1400" dirty="0">
                    <a:solidFill>
                      <a:prstClr val="black"/>
                    </a:solidFill>
                  </a:rPr>
                  <a:t>·</a:t>
                </a:r>
                <a:r>
                  <a:rPr lang="zh-CN" altLang="en-US" sz="1400" dirty="0">
                    <a:solidFill>
                      <a:prstClr val="black"/>
                    </a:solidFill>
                  </a:rPr>
                  <a:t>千瓦时</a:t>
                </a:r>
                <a:r>
                  <a:rPr lang="en-US" altLang="zh-CN" sz="1400" dirty="0">
                    <a:solidFill>
                      <a:prstClr val="black"/>
                    </a:solidFill>
                  </a:rPr>
                  <a:t>)</a:t>
                </a:r>
                <a:endParaRPr lang="zh-CN" altLang="en-US" sz="1400" dirty="0">
                  <a:solidFill>
                    <a:prstClr val="black"/>
                  </a:solidFill>
                </a:endParaRPr>
              </a:p>
            </p:txBody>
          </p:sp>
        </p:grpSp>
        <p:grpSp>
          <p:nvGrpSpPr>
            <p:cNvPr id="24" name="组合 23"/>
            <p:cNvGrpSpPr/>
            <p:nvPr/>
          </p:nvGrpSpPr>
          <p:grpSpPr>
            <a:xfrm>
              <a:off x="6096000" y="2587827"/>
              <a:ext cx="637780" cy="1368375"/>
              <a:chOff x="5936323" y="2636686"/>
              <a:chExt cx="637780" cy="1368375"/>
            </a:xfrm>
          </p:grpSpPr>
          <p:sp>
            <p:nvSpPr>
              <p:cNvPr id="39" name="箭头: 右 45"/>
              <p:cNvSpPr/>
              <p:nvPr/>
            </p:nvSpPr>
            <p:spPr>
              <a:xfrm rot="16200000">
                <a:off x="5571104" y="3001905"/>
                <a:ext cx="1368218" cy="637780"/>
              </a:xfrm>
              <a:prstGeom prst="rightArrow">
                <a:avLst>
                  <a:gd name="adj1" fmla="val 50000"/>
                  <a:gd name="adj2" fmla="val 76355"/>
                </a:avLst>
              </a:prstGeom>
              <a:gradFill>
                <a:gsLst>
                  <a:gs pos="0">
                    <a:srgbClr val="049A86"/>
                  </a:gs>
                  <a:gs pos="100000">
                    <a:srgbClr val="03816F"/>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箭头: 右 45"/>
              <p:cNvSpPr/>
              <p:nvPr/>
            </p:nvSpPr>
            <p:spPr>
              <a:xfrm rot="16200000">
                <a:off x="5720556" y="3161507"/>
                <a:ext cx="1368218" cy="318890"/>
              </a:xfrm>
              <a:custGeom>
                <a:avLst/>
                <a:gdLst>
                  <a:gd name="connsiteX0" fmla="*/ 0 w 1368218"/>
                  <a:gd name="connsiteY0" fmla="*/ 159445 h 637780"/>
                  <a:gd name="connsiteX1" fmla="*/ 881241 w 1368218"/>
                  <a:gd name="connsiteY1" fmla="*/ 159445 h 637780"/>
                  <a:gd name="connsiteX2" fmla="*/ 881241 w 1368218"/>
                  <a:gd name="connsiteY2" fmla="*/ 0 h 637780"/>
                  <a:gd name="connsiteX3" fmla="*/ 1368218 w 1368218"/>
                  <a:gd name="connsiteY3" fmla="*/ 318890 h 637780"/>
                  <a:gd name="connsiteX4" fmla="*/ 881241 w 1368218"/>
                  <a:gd name="connsiteY4" fmla="*/ 637780 h 637780"/>
                  <a:gd name="connsiteX5" fmla="*/ 881241 w 1368218"/>
                  <a:gd name="connsiteY5" fmla="*/ 478335 h 637780"/>
                  <a:gd name="connsiteX6" fmla="*/ 0 w 1368218"/>
                  <a:gd name="connsiteY6" fmla="*/ 478335 h 637780"/>
                  <a:gd name="connsiteX7" fmla="*/ 0 w 1368218"/>
                  <a:gd name="connsiteY7" fmla="*/ 159445 h 637780"/>
                  <a:gd name="connsiteX0" fmla="*/ 0 w 1368218"/>
                  <a:gd name="connsiteY0" fmla="*/ 478335 h 637780"/>
                  <a:gd name="connsiteX1" fmla="*/ 881241 w 1368218"/>
                  <a:gd name="connsiteY1" fmla="*/ 159445 h 637780"/>
                  <a:gd name="connsiteX2" fmla="*/ 881241 w 1368218"/>
                  <a:gd name="connsiteY2" fmla="*/ 0 h 637780"/>
                  <a:gd name="connsiteX3" fmla="*/ 1368218 w 1368218"/>
                  <a:gd name="connsiteY3" fmla="*/ 318890 h 637780"/>
                  <a:gd name="connsiteX4" fmla="*/ 881241 w 1368218"/>
                  <a:gd name="connsiteY4" fmla="*/ 637780 h 637780"/>
                  <a:gd name="connsiteX5" fmla="*/ 881241 w 1368218"/>
                  <a:gd name="connsiteY5" fmla="*/ 478335 h 637780"/>
                  <a:gd name="connsiteX6" fmla="*/ 0 w 1368218"/>
                  <a:gd name="connsiteY6" fmla="*/ 478335 h 637780"/>
                  <a:gd name="connsiteX0" fmla="*/ 0 w 1368218"/>
                  <a:gd name="connsiteY0" fmla="*/ 478335 h 637780"/>
                  <a:gd name="connsiteX1" fmla="*/ 881241 w 1368218"/>
                  <a:gd name="connsiteY1" fmla="*/ 0 h 637780"/>
                  <a:gd name="connsiteX2" fmla="*/ 1368218 w 1368218"/>
                  <a:gd name="connsiteY2" fmla="*/ 318890 h 637780"/>
                  <a:gd name="connsiteX3" fmla="*/ 881241 w 1368218"/>
                  <a:gd name="connsiteY3" fmla="*/ 637780 h 637780"/>
                  <a:gd name="connsiteX4" fmla="*/ 881241 w 1368218"/>
                  <a:gd name="connsiteY4" fmla="*/ 478335 h 637780"/>
                  <a:gd name="connsiteX5" fmla="*/ 0 w 1368218"/>
                  <a:gd name="connsiteY5" fmla="*/ 478335 h 637780"/>
                  <a:gd name="connsiteX0" fmla="*/ 0 w 1368218"/>
                  <a:gd name="connsiteY0" fmla="*/ 159445 h 318890"/>
                  <a:gd name="connsiteX1" fmla="*/ 1368218 w 1368218"/>
                  <a:gd name="connsiteY1" fmla="*/ 0 h 318890"/>
                  <a:gd name="connsiteX2" fmla="*/ 881241 w 1368218"/>
                  <a:gd name="connsiteY2" fmla="*/ 318890 h 318890"/>
                  <a:gd name="connsiteX3" fmla="*/ 881241 w 1368218"/>
                  <a:gd name="connsiteY3" fmla="*/ 159445 h 318890"/>
                  <a:gd name="connsiteX4" fmla="*/ 0 w 1368218"/>
                  <a:gd name="connsiteY4" fmla="*/ 159445 h 318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218" h="318890">
                    <a:moveTo>
                      <a:pt x="0" y="159445"/>
                    </a:moveTo>
                    <a:lnTo>
                      <a:pt x="1368218" y="0"/>
                    </a:lnTo>
                    <a:lnTo>
                      <a:pt x="881241" y="318890"/>
                    </a:lnTo>
                    <a:lnTo>
                      <a:pt x="881241" y="159445"/>
                    </a:lnTo>
                    <a:lnTo>
                      <a:pt x="0" y="159445"/>
                    </a:lnTo>
                    <a:close/>
                  </a:path>
                </a:pathLst>
              </a:custGeom>
              <a:gradFill>
                <a:gsLst>
                  <a:gs pos="30000">
                    <a:schemeClr val="bg1">
                      <a:alpha val="16000"/>
                    </a:schemeClr>
                  </a:gs>
                  <a:gs pos="100000">
                    <a:srgbClr val="03816F">
                      <a:alpha val="26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3" name="组合 42"/>
          <p:cNvGrpSpPr/>
          <p:nvPr/>
        </p:nvGrpSpPr>
        <p:grpSpPr>
          <a:xfrm>
            <a:off x="6130935" y="4377527"/>
            <a:ext cx="4510007" cy="1518833"/>
            <a:chOff x="6096000" y="4162424"/>
            <a:chExt cx="4510007" cy="1518833"/>
          </a:xfrm>
        </p:grpSpPr>
        <p:sp>
          <p:nvSpPr>
            <p:cNvPr id="46" name="矩形: 圆角 45"/>
            <p:cNvSpPr/>
            <p:nvPr/>
          </p:nvSpPr>
          <p:spPr>
            <a:xfrm>
              <a:off x="6096000" y="4162424"/>
              <a:ext cx="4510007" cy="1518833"/>
            </a:xfrm>
            <a:prstGeom prst="roundRect">
              <a:avLst/>
            </a:prstGeom>
            <a:gradFill>
              <a:gsLst>
                <a:gs pos="30000">
                  <a:schemeClr val="bg1">
                    <a:alpha val="16000"/>
                  </a:schemeClr>
                </a:gs>
                <a:gs pos="100000">
                  <a:srgbClr val="EE6D03">
                    <a:alpha val="23000"/>
                  </a:srgbClr>
                </a:gs>
              </a:gsLst>
              <a:lin ang="10800000" scaled="1"/>
            </a:gradFill>
            <a:ln w="6350">
              <a:gradFill flip="none" rotWithShape="1">
                <a:gsLst>
                  <a:gs pos="20000">
                    <a:schemeClr val="bg1"/>
                  </a:gs>
                  <a:gs pos="100000">
                    <a:srgbClr val="EE6D0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1" name="组合 50"/>
            <p:cNvGrpSpPr/>
            <p:nvPr/>
          </p:nvGrpSpPr>
          <p:grpSpPr>
            <a:xfrm>
              <a:off x="7376027" y="4432443"/>
              <a:ext cx="2821606" cy="1066431"/>
              <a:chOff x="6990109" y="2898054"/>
              <a:chExt cx="2821606" cy="1066431"/>
            </a:xfrm>
          </p:grpSpPr>
          <p:sp>
            <p:nvSpPr>
              <p:cNvPr id="53" name="矩形 52"/>
              <p:cNvSpPr/>
              <p:nvPr/>
            </p:nvSpPr>
            <p:spPr>
              <a:xfrm>
                <a:off x="6990109" y="2898054"/>
                <a:ext cx="2821606" cy="523220"/>
              </a:xfrm>
              <a:prstGeom prst="rect">
                <a:avLst/>
              </a:prstGeom>
            </p:spPr>
            <p:txBody>
              <a:bodyPr wrap="none">
                <a:spAutoFit/>
              </a:bodyPr>
              <a:lstStyle/>
              <a:p>
                <a:pPr lvl="0"/>
                <a:r>
                  <a:rPr lang="en-US" altLang="zh-CN" sz="2800" b="1" dirty="0">
                    <a:solidFill>
                      <a:srgbClr val="EE6D03"/>
                    </a:solidFill>
                  </a:rPr>
                  <a:t>0.6148</a:t>
                </a:r>
                <a:r>
                  <a:rPr lang="zh-CN" altLang="en-US" sz="2800" b="1" dirty="0">
                    <a:solidFill>
                      <a:srgbClr val="EE6D03"/>
                    </a:solidFill>
                  </a:rPr>
                  <a:t>元</a:t>
                </a:r>
                <a:r>
                  <a:rPr lang="en-US" altLang="zh-CN" sz="2800" b="1" dirty="0">
                    <a:solidFill>
                      <a:srgbClr val="EE6D03"/>
                    </a:solidFill>
                  </a:rPr>
                  <a:t>/</a:t>
                </a:r>
                <a:r>
                  <a:rPr lang="zh-CN" altLang="en-US" sz="2800" b="1" dirty="0">
                    <a:solidFill>
                      <a:srgbClr val="EE6D03"/>
                    </a:solidFill>
                  </a:rPr>
                  <a:t>千瓦时</a:t>
                </a:r>
              </a:p>
            </p:txBody>
          </p:sp>
          <p:sp>
            <p:nvSpPr>
              <p:cNvPr id="54" name="矩形 53"/>
              <p:cNvSpPr/>
              <p:nvPr/>
            </p:nvSpPr>
            <p:spPr>
              <a:xfrm>
                <a:off x="6990109" y="3318154"/>
                <a:ext cx="2441694" cy="646331"/>
              </a:xfrm>
              <a:prstGeom prst="rect">
                <a:avLst/>
              </a:prstGeom>
            </p:spPr>
            <p:txBody>
              <a:bodyPr wrap="square">
                <a:spAutoFit/>
              </a:bodyPr>
              <a:lstStyle/>
              <a:p>
                <a:pPr algn="dist"/>
                <a:r>
                  <a:rPr lang="en-US" altLang="zh-CN" dirty="0">
                    <a:solidFill>
                      <a:prstClr val="black"/>
                    </a:solidFill>
                  </a:rPr>
                  <a:t>2016</a:t>
                </a:r>
                <a:r>
                  <a:rPr lang="zh-CN" altLang="en-US" dirty="0">
                    <a:solidFill>
                      <a:prstClr val="black"/>
                    </a:solidFill>
                  </a:rPr>
                  <a:t>年中牟县供电公司平均电价为</a:t>
                </a:r>
                <a:endParaRPr lang="zh-CN" altLang="en-US" dirty="0"/>
              </a:p>
            </p:txBody>
          </p:sp>
        </p:grpSp>
        <p:grpSp>
          <p:nvGrpSpPr>
            <p:cNvPr id="48" name="组合 47"/>
            <p:cNvGrpSpPr/>
            <p:nvPr/>
          </p:nvGrpSpPr>
          <p:grpSpPr>
            <a:xfrm flipV="1">
              <a:off x="6713349" y="4208382"/>
              <a:ext cx="637780" cy="1368375"/>
              <a:chOff x="5936323" y="2636686"/>
              <a:chExt cx="637780" cy="1368375"/>
            </a:xfrm>
          </p:grpSpPr>
          <p:sp>
            <p:nvSpPr>
              <p:cNvPr id="49" name="箭头: 右 45"/>
              <p:cNvSpPr/>
              <p:nvPr/>
            </p:nvSpPr>
            <p:spPr>
              <a:xfrm rot="16200000">
                <a:off x="5571104" y="3001905"/>
                <a:ext cx="1368218" cy="637780"/>
              </a:xfrm>
              <a:prstGeom prst="rightArrow">
                <a:avLst>
                  <a:gd name="adj1" fmla="val 50000"/>
                  <a:gd name="adj2" fmla="val 76355"/>
                </a:avLst>
              </a:prstGeom>
              <a:solidFill>
                <a:srgbClr val="EE6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箭头: 右 45"/>
              <p:cNvSpPr/>
              <p:nvPr/>
            </p:nvSpPr>
            <p:spPr>
              <a:xfrm rot="16200000">
                <a:off x="5720556" y="3161507"/>
                <a:ext cx="1368218" cy="318890"/>
              </a:xfrm>
              <a:custGeom>
                <a:avLst/>
                <a:gdLst>
                  <a:gd name="connsiteX0" fmla="*/ 0 w 1368218"/>
                  <a:gd name="connsiteY0" fmla="*/ 159445 h 637780"/>
                  <a:gd name="connsiteX1" fmla="*/ 881241 w 1368218"/>
                  <a:gd name="connsiteY1" fmla="*/ 159445 h 637780"/>
                  <a:gd name="connsiteX2" fmla="*/ 881241 w 1368218"/>
                  <a:gd name="connsiteY2" fmla="*/ 0 h 637780"/>
                  <a:gd name="connsiteX3" fmla="*/ 1368218 w 1368218"/>
                  <a:gd name="connsiteY3" fmla="*/ 318890 h 637780"/>
                  <a:gd name="connsiteX4" fmla="*/ 881241 w 1368218"/>
                  <a:gd name="connsiteY4" fmla="*/ 637780 h 637780"/>
                  <a:gd name="connsiteX5" fmla="*/ 881241 w 1368218"/>
                  <a:gd name="connsiteY5" fmla="*/ 478335 h 637780"/>
                  <a:gd name="connsiteX6" fmla="*/ 0 w 1368218"/>
                  <a:gd name="connsiteY6" fmla="*/ 478335 h 637780"/>
                  <a:gd name="connsiteX7" fmla="*/ 0 w 1368218"/>
                  <a:gd name="connsiteY7" fmla="*/ 159445 h 637780"/>
                  <a:gd name="connsiteX0" fmla="*/ 0 w 1368218"/>
                  <a:gd name="connsiteY0" fmla="*/ 478335 h 637780"/>
                  <a:gd name="connsiteX1" fmla="*/ 881241 w 1368218"/>
                  <a:gd name="connsiteY1" fmla="*/ 159445 h 637780"/>
                  <a:gd name="connsiteX2" fmla="*/ 881241 w 1368218"/>
                  <a:gd name="connsiteY2" fmla="*/ 0 h 637780"/>
                  <a:gd name="connsiteX3" fmla="*/ 1368218 w 1368218"/>
                  <a:gd name="connsiteY3" fmla="*/ 318890 h 637780"/>
                  <a:gd name="connsiteX4" fmla="*/ 881241 w 1368218"/>
                  <a:gd name="connsiteY4" fmla="*/ 637780 h 637780"/>
                  <a:gd name="connsiteX5" fmla="*/ 881241 w 1368218"/>
                  <a:gd name="connsiteY5" fmla="*/ 478335 h 637780"/>
                  <a:gd name="connsiteX6" fmla="*/ 0 w 1368218"/>
                  <a:gd name="connsiteY6" fmla="*/ 478335 h 637780"/>
                  <a:gd name="connsiteX0" fmla="*/ 0 w 1368218"/>
                  <a:gd name="connsiteY0" fmla="*/ 478335 h 637780"/>
                  <a:gd name="connsiteX1" fmla="*/ 881241 w 1368218"/>
                  <a:gd name="connsiteY1" fmla="*/ 0 h 637780"/>
                  <a:gd name="connsiteX2" fmla="*/ 1368218 w 1368218"/>
                  <a:gd name="connsiteY2" fmla="*/ 318890 h 637780"/>
                  <a:gd name="connsiteX3" fmla="*/ 881241 w 1368218"/>
                  <a:gd name="connsiteY3" fmla="*/ 637780 h 637780"/>
                  <a:gd name="connsiteX4" fmla="*/ 881241 w 1368218"/>
                  <a:gd name="connsiteY4" fmla="*/ 478335 h 637780"/>
                  <a:gd name="connsiteX5" fmla="*/ 0 w 1368218"/>
                  <a:gd name="connsiteY5" fmla="*/ 478335 h 637780"/>
                  <a:gd name="connsiteX0" fmla="*/ 0 w 1368218"/>
                  <a:gd name="connsiteY0" fmla="*/ 159445 h 318890"/>
                  <a:gd name="connsiteX1" fmla="*/ 1368218 w 1368218"/>
                  <a:gd name="connsiteY1" fmla="*/ 0 h 318890"/>
                  <a:gd name="connsiteX2" fmla="*/ 881241 w 1368218"/>
                  <a:gd name="connsiteY2" fmla="*/ 318890 h 318890"/>
                  <a:gd name="connsiteX3" fmla="*/ 881241 w 1368218"/>
                  <a:gd name="connsiteY3" fmla="*/ 159445 h 318890"/>
                  <a:gd name="connsiteX4" fmla="*/ 0 w 1368218"/>
                  <a:gd name="connsiteY4" fmla="*/ 159445 h 318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218" h="318890">
                    <a:moveTo>
                      <a:pt x="0" y="159445"/>
                    </a:moveTo>
                    <a:lnTo>
                      <a:pt x="1368218" y="0"/>
                    </a:lnTo>
                    <a:lnTo>
                      <a:pt x="881241" y="318890"/>
                    </a:lnTo>
                    <a:lnTo>
                      <a:pt x="881241" y="159445"/>
                    </a:lnTo>
                    <a:lnTo>
                      <a:pt x="0" y="159445"/>
                    </a:lnTo>
                    <a:close/>
                  </a:path>
                </a:pathLst>
              </a:custGeom>
              <a:gradFill>
                <a:gsLst>
                  <a:gs pos="30000">
                    <a:schemeClr val="bg1">
                      <a:alpha val="16000"/>
                    </a:schemeClr>
                  </a:gs>
                  <a:gs pos="100000">
                    <a:srgbClr val="03816F">
                      <a:alpha val="26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61" name="组合 60"/>
          <p:cNvGrpSpPr/>
          <p:nvPr/>
        </p:nvGrpSpPr>
        <p:grpSpPr>
          <a:xfrm rot="21232908">
            <a:off x="8906784" y="613031"/>
            <a:ext cx="3022050" cy="2957894"/>
            <a:chOff x="8181122" y="604333"/>
            <a:chExt cx="3223698" cy="3155261"/>
          </a:xfrm>
        </p:grpSpPr>
        <p:grpSp>
          <p:nvGrpSpPr>
            <p:cNvPr id="59" name="组合 58"/>
            <p:cNvGrpSpPr/>
            <p:nvPr/>
          </p:nvGrpSpPr>
          <p:grpSpPr>
            <a:xfrm>
              <a:off x="8181122" y="604333"/>
              <a:ext cx="3223698" cy="3155261"/>
              <a:chOff x="8181122" y="604333"/>
              <a:chExt cx="3223698" cy="3155261"/>
            </a:xfrm>
          </p:grpSpPr>
          <p:sp>
            <p:nvSpPr>
              <p:cNvPr id="56" name="爆炸形: 8 pt  55"/>
              <p:cNvSpPr/>
              <p:nvPr/>
            </p:nvSpPr>
            <p:spPr>
              <a:xfrm rot="869956">
                <a:off x="8181122" y="604333"/>
                <a:ext cx="3155261" cy="3155261"/>
              </a:xfrm>
              <a:prstGeom prst="irregularSeal1">
                <a:avLst/>
              </a:prstGeom>
              <a:gradFill>
                <a:gsLst>
                  <a:gs pos="20000">
                    <a:srgbClr val="EE6D03"/>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7" name="爆炸形: 8 pt  56"/>
              <p:cNvSpPr/>
              <p:nvPr/>
            </p:nvSpPr>
            <p:spPr>
              <a:xfrm rot="869956">
                <a:off x="8249559" y="609313"/>
                <a:ext cx="3155261" cy="2643262"/>
              </a:xfrm>
              <a:custGeom>
                <a:avLst/>
                <a:gdLst>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19737"/>
                  <a:gd name="connsiteX1" fmla="*/ 14522 w 21600"/>
                  <a:gd name="connsiteY1" fmla="*/ 0 h 19737"/>
                  <a:gd name="connsiteX2" fmla="*/ 14155 w 21600"/>
                  <a:gd name="connsiteY2" fmla="*/ 5325 h 19737"/>
                  <a:gd name="connsiteX3" fmla="*/ 18380 w 21600"/>
                  <a:gd name="connsiteY3" fmla="*/ 4457 h 19737"/>
                  <a:gd name="connsiteX4" fmla="*/ 16702 w 21600"/>
                  <a:gd name="connsiteY4" fmla="*/ 7315 h 19737"/>
                  <a:gd name="connsiteX5" fmla="*/ 21097 w 21600"/>
                  <a:gd name="connsiteY5" fmla="*/ 8137 h 19737"/>
                  <a:gd name="connsiteX6" fmla="*/ 17607 w 21600"/>
                  <a:gd name="connsiteY6" fmla="*/ 10475 h 19737"/>
                  <a:gd name="connsiteX7" fmla="*/ 21600 w 21600"/>
                  <a:gd name="connsiteY7" fmla="*/ 13290 h 19737"/>
                  <a:gd name="connsiteX8" fmla="*/ 16837 w 21600"/>
                  <a:gd name="connsiteY8" fmla="*/ 12942 h 19737"/>
                  <a:gd name="connsiteX9" fmla="*/ 18145 w 21600"/>
                  <a:gd name="connsiteY9" fmla="*/ 18095 h 19737"/>
                  <a:gd name="connsiteX10" fmla="*/ 14020 w 21600"/>
                  <a:gd name="connsiteY10" fmla="*/ 14457 h 19737"/>
                  <a:gd name="connsiteX11" fmla="*/ 13247 w 21600"/>
                  <a:gd name="connsiteY11" fmla="*/ 19737 h 19737"/>
                  <a:gd name="connsiteX12" fmla="*/ 10532 w 21600"/>
                  <a:gd name="connsiteY12" fmla="*/ 14935 h 19737"/>
                  <a:gd name="connsiteX13" fmla="*/ 7715 w 21600"/>
                  <a:gd name="connsiteY13" fmla="*/ 15627 h 19737"/>
                  <a:gd name="connsiteX14" fmla="*/ 4762 w 21600"/>
                  <a:gd name="connsiteY14" fmla="*/ 17617 h 19737"/>
                  <a:gd name="connsiteX15" fmla="*/ 5667 w 21600"/>
                  <a:gd name="connsiteY15" fmla="*/ 13937 h 19737"/>
                  <a:gd name="connsiteX16" fmla="*/ 135 w 21600"/>
                  <a:gd name="connsiteY16" fmla="*/ 14587 h 19737"/>
                  <a:gd name="connsiteX17" fmla="*/ 3722 w 21600"/>
                  <a:gd name="connsiteY17" fmla="*/ 11775 h 19737"/>
                  <a:gd name="connsiteX18" fmla="*/ 0 w 21600"/>
                  <a:gd name="connsiteY18" fmla="*/ 8615 h 19737"/>
                  <a:gd name="connsiteX19" fmla="*/ 4627 w 21600"/>
                  <a:gd name="connsiteY19" fmla="*/ 7617 h 19737"/>
                  <a:gd name="connsiteX20" fmla="*/ 370 w 21600"/>
                  <a:gd name="connsiteY20" fmla="*/ 2295 h 19737"/>
                  <a:gd name="connsiteX21" fmla="*/ 7312 w 21600"/>
                  <a:gd name="connsiteY21" fmla="*/ 6320 h 19737"/>
                  <a:gd name="connsiteX22" fmla="*/ 8352 w 21600"/>
                  <a:gd name="connsiteY22" fmla="*/ 2295 h 19737"/>
                  <a:gd name="connsiteX23" fmla="*/ 10800 w 21600"/>
                  <a:gd name="connsiteY23" fmla="*/ 5800 h 19737"/>
                  <a:gd name="connsiteX0" fmla="*/ 10800 w 21600"/>
                  <a:gd name="connsiteY0" fmla="*/ 5800 h 19737"/>
                  <a:gd name="connsiteX1" fmla="*/ 14522 w 21600"/>
                  <a:gd name="connsiteY1" fmla="*/ 0 h 19737"/>
                  <a:gd name="connsiteX2" fmla="*/ 14155 w 21600"/>
                  <a:gd name="connsiteY2" fmla="*/ 5325 h 19737"/>
                  <a:gd name="connsiteX3" fmla="*/ 18380 w 21600"/>
                  <a:gd name="connsiteY3" fmla="*/ 4457 h 19737"/>
                  <a:gd name="connsiteX4" fmla="*/ 16702 w 21600"/>
                  <a:gd name="connsiteY4" fmla="*/ 7315 h 19737"/>
                  <a:gd name="connsiteX5" fmla="*/ 21097 w 21600"/>
                  <a:gd name="connsiteY5" fmla="*/ 8137 h 19737"/>
                  <a:gd name="connsiteX6" fmla="*/ 17607 w 21600"/>
                  <a:gd name="connsiteY6" fmla="*/ 10475 h 19737"/>
                  <a:gd name="connsiteX7" fmla="*/ 21600 w 21600"/>
                  <a:gd name="connsiteY7" fmla="*/ 13290 h 19737"/>
                  <a:gd name="connsiteX8" fmla="*/ 16837 w 21600"/>
                  <a:gd name="connsiteY8" fmla="*/ 12942 h 19737"/>
                  <a:gd name="connsiteX9" fmla="*/ 18145 w 21600"/>
                  <a:gd name="connsiteY9" fmla="*/ 18095 h 19737"/>
                  <a:gd name="connsiteX10" fmla="*/ 14020 w 21600"/>
                  <a:gd name="connsiteY10" fmla="*/ 14457 h 19737"/>
                  <a:gd name="connsiteX11" fmla="*/ 13247 w 21600"/>
                  <a:gd name="connsiteY11" fmla="*/ 19737 h 19737"/>
                  <a:gd name="connsiteX12" fmla="*/ 7715 w 21600"/>
                  <a:gd name="connsiteY12" fmla="*/ 15627 h 19737"/>
                  <a:gd name="connsiteX13" fmla="*/ 4762 w 21600"/>
                  <a:gd name="connsiteY13" fmla="*/ 17617 h 19737"/>
                  <a:gd name="connsiteX14" fmla="*/ 5667 w 21600"/>
                  <a:gd name="connsiteY14" fmla="*/ 13937 h 19737"/>
                  <a:gd name="connsiteX15" fmla="*/ 135 w 21600"/>
                  <a:gd name="connsiteY15" fmla="*/ 14587 h 19737"/>
                  <a:gd name="connsiteX16" fmla="*/ 3722 w 21600"/>
                  <a:gd name="connsiteY16" fmla="*/ 11775 h 19737"/>
                  <a:gd name="connsiteX17" fmla="*/ 0 w 21600"/>
                  <a:gd name="connsiteY17" fmla="*/ 8615 h 19737"/>
                  <a:gd name="connsiteX18" fmla="*/ 4627 w 21600"/>
                  <a:gd name="connsiteY18" fmla="*/ 7617 h 19737"/>
                  <a:gd name="connsiteX19" fmla="*/ 370 w 21600"/>
                  <a:gd name="connsiteY19" fmla="*/ 2295 h 19737"/>
                  <a:gd name="connsiteX20" fmla="*/ 7312 w 21600"/>
                  <a:gd name="connsiteY20" fmla="*/ 6320 h 19737"/>
                  <a:gd name="connsiteX21" fmla="*/ 8352 w 21600"/>
                  <a:gd name="connsiteY21" fmla="*/ 2295 h 19737"/>
                  <a:gd name="connsiteX22" fmla="*/ 10800 w 21600"/>
                  <a:gd name="connsiteY22" fmla="*/ 5800 h 19737"/>
                  <a:gd name="connsiteX0" fmla="*/ 10800 w 21600"/>
                  <a:gd name="connsiteY0" fmla="*/ 5800 h 18095"/>
                  <a:gd name="connsiteX1" fmla="*/ 14522 w 21600"/>
                  <a:gd name="connsiteY1" fmla="*/ 0 h 18095"/>
                  <a:gd name="connsiteX2" fmla="*/ 14155 w 21600"/>
                  <a:gd name="connsiteY2" fmla="*/ 5325 h 18095"/>
                  <a:gd name="connsiteX3" fmla="*/ 18380 w 21600"/>
                  <a:gd name="connsiteY3" fmla="*/ 4457 h 18095"/>
                  <a:gd name="connsiteX4" fmla="*/ 16702 w 21600"/>
                  <a:gd name="connsiteY4" fmla="*/ 7315 h 18095"/>
                  <a:gd name="connsiteX5" fmla="*/ 21097 w 21600"/>
                  <a:gd name="connsiteY5" fmla="*/ 8137 h 18095"/>
                  <a:gd name="connsiteX6" fmla="*/ 17607 w 21600"/>
                  <a:gd name="connsiteY6" fmla="*/ 10475 h 18095"/>
                  <a:gd name="connsiteX7" fmla="*/ 21600 w 21600"/>
                  <a:gd name="connsiteY7" fmla="*/ 13290 h 18095"/>
                  <a:gd name="connsiteX8" fmla="*/ 16837 w 21600"/>
                  <a:gd name="connsiteY8" fmla="*/ 12942 h 18095"/>
                  <a:gd name="connsiteX9" fmla="*/ 18145 w 21600"/>
                  <a:gd name="connsiteY9" fmla="*/ 18095 h 18095"/>
                  <a:gd name="connsiteX10" fmla="*/ 14020 w 21600"/>
                  <a:gd name="connsiteY10" fmla="*/ 14457 h 18095"/>
                  <a:gd name="connsiteX11" fmla="*/ 7715 w 21600"/>
                  <a:gd name="connsiteY11" fmla="*/ 15627 h 18095"/>
                  <a:gd name="connsiteX12" fmla="*/ 4762 w 21600"/>
                  <a:gd name="connsiteY12" fmla="*/ 17617 h 18095"/>
                  <a:gd name="connsiteX13" fmla="*/ 5667 w 21600"/>
                  <a:gd name="connsiteY13" fmla="*/ 13937 h 18095"/>
                  <a:gd name="connsiteX14" fmla="*/ 135 w 21600"/>
                  <a:gd name="connsiteY14" fmla="*/ 14587 h 18095"/>
                  <a:gd name="connsiteX15" fmla="*/ 3722 w 21600"/>
                  <a:gd name="connsiteY15" fmla="*/ 11775 h 18095"/>
                  <a:gd name="connsiteX16" fmla="*/ 0 w 21600"/>
                  <a:gd name="connsiteY16" fmla="*/ 8615 h 18095"/>
                  <a:gd name="connsiteX17" fmla="*/ 4627 w 21600"/>
                  <a:gd name="connsiteY17" fmla="*/ 7617 h 18095"/>
                  <a:gd name="connsiteX18" fmla="*/ 370 w 21600"/>
                  <a:gd name="connsiteY18" fmla="*/ 2295 h 18095"/>
                  <a:gd name="connsiteX19" fmla="*/ 7312 w 21600"/>
                  <a:gd name="connsiteY19" fmla="*/ 6320 h 18095"/>
                  <a:gd name="connsiteX20" fmla="*/ 8352 w 21600"/>
                  <a:gd name="connsiteY20" fmla="*/ 2295 h 18095"/>
                  <a:gd name="connsiteX21" fmla="*/ 10800 w 21600"/>
                  <a:gd name="connsiteY21" fmla="*/ 5800 h 18095"/>
                  <a:gd name="connsiteX0" fmla="*/ 10800 w 21600"/>
                  <a:gd name="connsiteY0" fmla="*/ 5800 h 18095"/>
                  <a:gd name="connsiteX1" fmla="*/ 14522 w 21600"/>
                  <a:gd name="connsiteY1" fmla="*/ 0 h 18095"/>
                  <a:gd name="connsiteX2" fmla="*/ 14155 w 21600"/>
                  <a:gd name="connsiteY2" fmla="*/ 5325 h 18095"/>
                  <a:gd name="connsiteX3" fmla="*/ 18380 w 21600"/>
                  <a:gd name="connsiteY3" fmla="*/ 4457 h 18095"/>
                  <a:gd name="connsiteX4" fmla="*/ 16702 w 21600"/>
                  <a:gd name="connsiteY4" fmla="*/ 7315 h 18095"/>
                  <a:gd name="connsiteX5" fmla="*/ 21097 w 21600"/>
                  <a:gd name="connsiteY5" fmla="*/ 8137 h 18095"/>
                  <a:gd name="connsiteX6" fmla="*/ 17607 w 21600"/>
                  <a:gd name="connsiteY6" fmla="*/ 10475 h 18095"/>
                  <a:gd name="connsiteX7" fmla="*/ 21600 w 21600"/>
                  <a:gd name="connsiteY7" fmla="*/ 13290 h 18095"/>
                  <a:gd name="connsiteX8" fmla="*/ 16837 w 21600"/>
                  <a:gd name="connsiteY8" fmla="*/ 12942 h 18095"/>
                  <a:gd name="connsiteX9" fmla="*/ 18145 w 21600"/>
                  <a:gd name="connsiteY9" fmla="*/ 18095 h 18095"/>
                  <a:gd name="connsiteX10" fmla="*/ 7715 w 21600"/>
                  <a:gd name="connsiteY10" fmla="*/ 15627 h 18095"/>
                  <a:gd name="connsiteX11" fmla="*/ 4762 w 21600"/>
                  <a:gd name="connsiteY11" fmla="*/ 17617 h 18095"/>
                  <a:gd name="connsiteX12" fmla="*/ 5667 w 21600"/>
                  <a:gd name="connsiteY12" fmla="*/ 13937 h 18095"/>
                  <a:gd name="connsiteX13" fmla="*/ 135 w 21600"/>
                  <a:gd name="connsiteY13" fmla="*/ 14587 h 18095"/>
                  <a:gd name="connsiteX14" fmla="*/ 3722 w 21600"/>
                  <a:gd name="connsiteY14" fmla="*/ 11775 h 18095"/>
                  <a:gd name="connsiteX15" fmla="*/ 0 w 21600"/>
                  <a:gd name="connsiteY15" fmla="*/ 8615 h 18095"/>
                  <a:gd name="connsiteX16" fmla="*/ 4627 w 21600"/>
                  <a:gd name="connsiteY16" fmla="*/ 7617 h 18095"/>
                  <a:gd name="connsiteX17" fmla="*/ 370 w 21600"/>
                  <a:gd name="connsiteY17" fmla="*/ 2295 h 18095"/>
                  <a:gd name="connsiteX18" fmla="*/ 7312 w 21600"/>
                  <a:gd name="connsiteY18" fmla="*/ 6320 h 18095"/>
                  <a:gd name="connsiteX19" fmla="*/ 8352 w 21600"/>
                  <a:gd name="connsiteY19" fmla="*/ 2295 h 18095"/>
                  <a:gd name="connsiteX20" fmla="*/ 10800 w 21600"/>
                  <a:gd name="connsiteY20" fmla="*/ 5800 h 18095"/>
                  <a:gd name="connsiteX0" fmla="*/ 10800 w 21600"/>
                  <a:gd name="connsiteY0" fmla="*/ 5800 h 18095"/>
                  <a:gd name="connsiteX1" fmla="*/ 14522 w 21600"/>
                  <a:gd name="connsiteY1" fmla="*/ 0 h 18095"/>
                  <a:gd name="connsiteX2" fmla="*/ 14155 w 21600"/>
                  <a:gd name="connsiteY2" fmla="*/ 5325 h 18095"/>
                  <a:gd name="connsiteX3" fmla="*/ 18380 w 21600"/>
                  <a:gd name="connsiteY3" fmla="*/ 4457 h 18095"/>
                  <a:gd name="connsiteX4" fmla="*/ 16702 w 21600"/>
                  <a:gd name="connsiteY4" fmla="*/ 7315 h 18095"/>
                  <a:gd name="connsiteX5" fmla="*/ 21097 w 21600"/>
                  <a:gd name="connsiteY5" fmla="*/ 8137 h 18095"/>
                  <a:gd name="connsiteX6" fmla="*/ 17607 w 21600"/>
                  <a:gd name="connsiteY6" fmla="*/ 10475 h 18095"/>
                  <a:gd name="connsiteX7" fmla="*/ 21600 w 21600"/>
                  <a:gd name="connsiteY7" fmla="*/ 13290 h 18095"/>
                  <a:gd name="connsiteX8" fmla="*/ 16837 w 21600"/>
                  <a:gd name="connsiteY8" fmla="*/ 12942 h 18095"/>
                  <a:gd name="connsiteX9" fmla="*/ 18145 w 21600"/>
                  <a:gd name="connsiteY9" fmla="*/ 18095 h 18095"/>
                  <a:gd name="connsiteX10" fmla="*/ 4762 w 21600"/>
                  <a:gd name="connsiteY10" fmla="*/ 17617 h 18095"/>
                  <a:gd name="connsiteX11" fmla="*/ 5667 w 21600"/>
                  <a:gd name="connsiteY11" fmla="*/ 13937 h 18095"/>
                  <a:gd name="connsiteX12" fmla="*/ 135 w 21600"/>
                  <a:gd name="connsiteY12" fmla="*/ 14587 h 18095"/>
                  <a:gd name="connsiteX13" fmla="*/ 3722 w 21600"/>
                  <a:gd name="connsiteY13" fmla="*/ 11775 h 18095"/>
                  <a:gd name="connsiteX14" fmla="*/ 0 w 21600"/>
                  <a:gd name="connsiteY14" fmla="*/ 8615 h 18095"/>
                  <a:gd name="connsiteX15" fmla="*/ 4627 w 21600"/>
                  <a:gd name="connsiteY15" fmla="*/ 7617 h 18095"/>
                  <a:gd name="connsiteX16" fmla="*/ 370 w 21600"/>
                  <a:gd name="connsiteY16" fmla="*/ 2295 h 18095"/>
                  <a:gd name="connsiteX17" fmla="*/ 7312 w 21600"/>
                  <a:gd name="connsiteY17" fmla="*/ 6320 h 18095"/>
                  <a:gd name="connsiteX18" fmla="*/ 8352 w 21600"/>
                  <a:gd name="connsiteY18" fmla="*/ 2295 h 18095"/>
                  <a:gd name="connsiteX19" fmla="*/ 10800 w 21600"/>
                  <a:gd name="connsiteY19" fmla="*/ 5800 h 18095"/>
                  <a:gd name="connsiteX0" fmla="*/ 10800 w 21600"/>
                  <a:gd name="connsiteY0" fmla="*/ 5800 h 18095"/>
                  <a:gd name="connsiteX1" fmla="*/ 14522 w 21600"/>
                  <a:gd name="connsiteY1" fmla="*/ 0 h 18095"/>
                  <a:gd name="connsiteX2" fmla="*/ 14155 w 21600"/>
                  <a:gd name="connsiteY2" fmla="*/ 5325 h 18095"/>
                  <a:gd name="connsiteX3" fmla="*/ 18380 w 21600"/>
                  <a:gd name="connsiteY3" fmla="*/ 4457 h 18095"/>
                  <a:gd name="connsiteX4" fmla="*/ 16702 w 21600"/>
                  <a:gd name="connsiteY4" fmla="*/ 7315 h 18095"/>
                  <a:gd name="connsiteX5" fmla="*/ 21097 w 21600"/>
                  <a:gd name="connsiteY5" fmla="*/ 8137 h 18095"/>
                  <a:gd name="connsiteX6" fmla="*/ 17607 w 21600"/>
                  <a:gd name="connsiteY6" fmla="*/ 10475 h 18095"/>
                  <a:gd name="connsiteX7" fmla="*/ 21600 w 21600"/>
                  <a:gd name="connsiteY7" fmla="*/ 13290 h 18095"/>
                  <a:gd name="connsiteX8" fmla="*/ 16837 w 21600"/>
                  <a:gd name="connsiteY8" fmla="*/ 12942 h 18095"/>
                  <a:gd name="connsiteX9" fmla="*/ 18145 w 21600"/>
                  <a:gd name="connsiteY9" fmla="*/ 18095 h 18095"/>
                  <a:gd name="connsiteX10" fmla="*/ 5667 w 21600"/>
                  <a:gd name="connsiteY10" fmla="*/ 13937 h 18095"/>
                  <a:gd name="connsiteX11" fmla="*/ 135 w 21600"/>
                  <a:gd name="connsiteY11" fmla="*/ 14587 h 18095"/>
                  <a:gd name="connsiteX12" fmla="*/ 3722 w 21600"/>
                  <a:gd name="connsiteY12" fmla="*/ 11775 h 18095"/>
                  <a:gd name="connsiteX13" fmla="*/ 0 w 21600"/>
                  <a:gd name="connsiteY13" fmla="*/ 8615 h 18095"/>
                  <a:gd name="connsiteX14" fmla="*/ 4627 w 21600"/>
                  <a:gd name="connsiteY14" fmla="*/ 7617 h 18095"/>
                  <a:gd name="connsiteX15" fmla="*/ 370 w 21600"/>
                  <a:gd name="connsiteY15" fmla="*/ 2295 h 18095"/>
                  <a:gd name="connsiteX16" fmla="*/ 7312 w 21600"/>
                  <a:gd name="connsiteY16" fmla="*/ 6320 h 18095"/>
                  <a:gd name="connsiteX17" fmla="*/ 8352 w 21600"/>
                  <a:gd name="connsiteY17" fmla="*/ 2295 h 18095"/>
                  <a:gd name="connsiteX18" fmla="*/ 10800 w 21600"/>
                  <a:gd name="connsiteY18" fmla="*/ 5800 h 18095"/>
                  <a:gd name="connsiteX0" fmla="*/ 10800 w 21600"/>
                  <a:gd name="connsiteY0" fmla="*/ 5800 h 18095"/>
                  <a:gd name="connsiteX1" fmla="*/ 14522 w 21600"/>
                  <a:gd name="connsiteY1" fmla="*/ 0 h 18095"/>
                  <a:gd name="connsiteX2" fmla="*/ 14155 w 21600"/>
                  <a:gd name="connsiteY2" fmla="*/ 5325 h 18095"/>
                  <a:gd name="connsiteX3" fmla="*/ 18380 w 21600"/>
                  <a:gd name="connsiteY3" fmla="*/ 4457 h 18095"/>
                  <a:gd name="connsiteX4" fmla="*/ 16702 w 21600"/>
                  <a:gd name="connsiteY4" fmla="*/ 7315 h 18095"/>
                  <a:gd name="connsiteX5" fmla="*/ 21097 w 21600"/>
                  <a:gd name="connsiteY5" fmla="*/ 8137 h 18095"/>
                  <a:gd name="connsiteX6" fmla="*/ 17607 w 21600"/>
                  <a:gd name="connsiteY6" fmla="*/ 10475 h 18095"/>
                  <a:gd name="connsiteX7" fmla="*/ 21600 w 21600"/>
                  <a:gd name="connsiteY7" fmla="*/ 13290 h 18095"/>
                  <a:gd name="connsiteX8" fmla="*/ 16837 w 21600"/>
                  <a:gd name="connsiteY8" fmla="*/ 12942 h 18095"/>
                  <a:gd name="connsiteX9" fmla="*/ 18145 w 21600"/>
                  <a:gd name="connsiteY9" fmla="*/ 18095 h 18095"/>
                  <a:gd name="connsiteX10" fmla="*/ 135 w 21600"/>
                  <a:gd name="connsiteY10" fmla="*/ 14587 h 18095"/>
                  <a:gd name="connsiteX11" fmla="*/ 3722 w 21600"/>
                  <a:gd name="connsiteY11" fmla="*/ 11775 h 18095"/>
                  <a:gd name="connsiteX12" fmla="*/ 0 w 21600"/>
                  <a:gd name="connsiteY12" fmla="*/ 8615 h 18095"/>
                  <a:gd name="connsiteX13" fmla="*/ 4627 w 21600"/>
                  <a:gd name="connsiteY13" fmla="*/ 7617 h 18095"/>
                  <a:gd name="connsiteX14" fmla="*/ 370 w 21600"/>
                  <a:gd name="connsiteY14" fmla="*/ 2295 h 18095"/>
                  <a:gd name="connsiteX15" fmla="*/ 7312 w 21600"/>
                  <a:gd name="connsiteY15" fmla="*/ 6320 h 18095"/>
                  <a:gd name="connsiteX16" fmla="*/ 8352 w 21600"/>
                  <a:gd name="connsiteY16" fmla="*/ 2295 h 18095"/>
                  <a:gd name="connsiteX17" fmla="*/ 10800 w 21600"/>
                  <a:gd name="connsiteY17" fmla="*/ 5800 h 18095"/>
                  <a:gd name="connsiteX0" fmla="*/ 10800 w 21600"/>
                  <a:gd name="connsiteY0" fmla="*/ 5800 h 18095"/>
                  <a:gd name="connsiteX1" fmla="*/ 14522 w 21600"/>
                  <a:gd name="connsiteY1" fmla="*/ 0 h 18095"/>
                  <a:gd name="connsiteX2" fmla="*/ 14155 w 21600"/>
                  <a:gd name="connsiteY2" fmla="*/ 5325 h 18095"/>
                  <a:gd name="connsiteX3" fmla="*/ 18380 w 21600"/>
                  <a:gd name="connsiteY3" fmla="*/ 4457 h 18095"/>
                  <a:gd name="connsiteX4" fmla="*/ 16702 w 21600"/>
                  <a:gd name="connsiteY4" fmla="*/ 7315 h 18095"/>
                  <a:gd name="connsiteX5" fmla="*/ 21097 w 21600"/>
                  <a:gd name="connsiteY5" fmla="*/ 8137 h 18095"/>
                  <a:gd name="connsiteX6" fmla="*/ 17607 w 21600"/>
                  <a:gd name="connsiteY6" fmla="*/ 10475 h 18095"/>
                  <a:gd name="connsiteX7" fmla="*/ 21600 w 21600"/>
                  <a:gd name="connsiteY7" fmla="*/ 13290 h 18095"/>
                  <a:gd name="connsiteX8" fmla="*/ 16837 w 21600"/>
                  <a:gd name="connsiteY8" fmla="*/ 12942 h 18095"/>
                  <a:gd name="connsiteX9" fmla="*/ 18145 w 21600"/>
                  <a:gd name="connsiteY9" fmla="*/ 18095 h 18095"/>
                  <a:gd name="connsiteX10" fmla="*/ 3722 w 21600"/>
                  <a:gd name="connsiteY10" fmla="*/ 11775 h 18095"/>
                  <a:gd name="connsiteX11" fmla="*/ 0 w 21600"/>
                  <a:gd name="connsiteY11" fmla="*/ 8615 h 18095"/>
                  <a:gd name="connsiteX12" fmla="*/ 4627 w 21600"/>
                  <a:gd name="connsiteY12" fmla="*/ 7617 h 18095"/>
                  <a:gd name="connsiteX13" fmla="*/ 370 w 21600"/>
                  <a:gd name="connsiteY13" fmla="*/ 2295 h 18095"/>
                  <a:gd name="connsiteX14" fmla="*/ 7312 w 21600"/>
                  <a:gd name="connsiteY14" fmla="*/ 6320 h 18095"/>
                  <a:gd name="connsiteX15" fmla="*/ 8352 w 21600"/>
                  <a:gd name="connsiteY15" fmla="*/ 2295 h 18095"/>
                  <a:gd name="connsiteX16" fmla="*/ 10800 w 21600"/>
                  <a:gd name="connsiteY16" fmla="*/ 5800 h 1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0" h="18095">
                    <a:moveTo>
                      <a:pt x="10800" y="5800"/>
                    </a:moveTo>
                    <a:lnTo>
                      <a:pt x="14522" y="0"/>
                    </a:lnTo>
                    <a:cubicBezTo>
                      <a:pt x="14400" y="1775"/>
                      <a:pt x="14277" y="3550"/>
                      <a:pt x="14155" y="5325"/>
                    </a:cubicBezTo>
                    <a:lnTo>
                      <a:pt x="18380" y="4457"/>
                    </a:lnTo>
                    <a:lnTo>
                      <a:pt x="16702" y="7315"/>
                    </a:lnTo>
                    <a:lnTo>
                      <a:pt x="21097" y="8137"/>
                    </a:lnTo>
                    <a:lnTo>
                      <a:pt x="17607" y="10475"/>
                    </a:lnTo>
                    <a:lnTo>
                      <a:pt x="21600" y="13290"/>
                    </a:lnTo>
                    <a:lnTo>
                      <a:pt x="16837" y="12942"/>
                    </a:lnTo>
                    <a:lnTo>
                      <a:pt x="18145" y="18095"/>
                    </a:lnTo>
                    <a:lnTo>
                      <a:pt x="3722" y="11775"/>
                    </a:lnTo>
                    <a:lnTo>
                      <a:pt x="0" y="8615"/>
                    </a:lnTo>
                    <a:lnTo>
                      <a:pt x="4627" y="7617"/>
                    </a:lnTo>
                    <a:lnTo>
                      <a:pt x="370" y="2295"/>
                    </a:lnTo>
                    <a:lnTo>
                      <a:pt x="7312" y="6320"/>
                    </a:lnTo>
                    <a:lnTo>
                      <a:pt x="8352" y="2295"/>
                    </a:lnTo>
                    <a:lnTo>
                      <a:pt x="10800" y="5800"/>
                    </a:lnTo>
                    <a:close/>
                  </a:path>
                </a:pathLst>
              </a:custGeom>
              <a:gradFill>
                <a:gsLst>
                  <a:gs pos="62000">
                    <a:srgbClr val="F59002"/>
                  </a:gs>
                  <a:gs pos="38000">
                    <a:srgbClr val="EE6D03"/>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8" name="爆炸形: 8 pt  56"/>
              <p:cNvSpPr/>
              <p:nvPr/>
            </p:nvSpPr>
            <p:spPr>
              <a:xfrm rot="869956">
                <a:off x="8275749" y="660669"/>
                <a:ext cx="3061793" cy="2564961"/>
              </a:xfrm>
              <a:custGeom>
                <a:avLst/>
                <a:gdLst>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19737"/>
                  <a:gd name="connsiteX1" fmla="*/ 14522 w 21600"/>
                  <a:gd name="connsiteY1" fmla="*/ 0 h 19737"/>
                  <a:gd name="connsiteX2" fmla="*/ 14155 w 21600"/>
                  <a:gd name="connsiteY2" fmla="*/ 5325 h 19737"/>
                  <a:gd name="connsiteX3" fmla="*/ 18380 w 21600"/>
                  <a:gd name="connsiteY3" fmla="*/ 4457 h 19737"/>
                  <a:gd name="connsiteX4" fmla="*/ 16702 w 21600"/>
                  <a:gd name="connsiteY4" fmla="*/ 7315 h 19737"/>
                  <a:gd name="connsiteX5" fmla="*/ 21097 w 21600"/>
                  <a:gd name="connsiteY5" fmla="*/ 8137 h 19737"/>
                  <a:gd name="connsiteX6" fmla="*/ 17607 w 21600"/>
                  <a:gd name="connsiteY6" fmla="*/ 10475 h 19737"/>
                  <a:gd name="connsiteX7" fmla="*/ 21600 w 21600"/>
                  <a:gd name="connsiteY7" fmla="*/ 13290 h 19737"/>
                  <a:gd name="connsiteX8" fmla="*/ 16837 w 21600"/>
                  <a:gd name="connsiteY8" fmla="*/ 12942 h 19737"/>
                  <a:gd name="connsiteX9" fmla="*/ 18145 w 21600"/>
                  <a:gd name="connsiteY9" fmla="*/ 18095 h 19737"/>
                  <a:gd name="connsiteX10" fmla="*/ 14020 w 21600"/>
                  <a:gd name="connsiteY10" fmla="*/ 14457 h 19737"/>
                  <a:gd name="connsiteX11" fmla="*/ 13247 w 21600"/>
                  <a:gd name="connsiteY11" fmla="*/ 19737 h 19737"/>
                  <a:gd name="connsiteX12" fmla="*/ 10532 w 21600"/>
                  <a:gd name="connsiteY12" fmla="*/ 14935 h 19737"/>
                  <a:gd name="connsiteX13" fmla="*/ 7715 w 21600"/>
                  <a:gd name="connsiteY13" fmla="*/ 15627 h 19737"/>
                  <a:gd name="connsiteX14" fmla="*/ 4762 w 21600"/>
                  <a:gd name="connsiteY14" fmla="*/ 17617 h 19737"/>
                  <a:gd name="connsiteX15" fmla="*/ 5667 w 21600"/>
                  <a:gd name="connsiteY15" fmla="*/ 13937 h 19737"/>
                  <a:gd name="connsiteX16" fmla="*/ 135 w 21600"/>
                  <a:gd name="connsiteY16" fmla="*/ 14587 h 19737"/>
                  <a:gd name="connsiteX17" fmla="*/ 3722 w 21600"/>
                  <a:gd name="connsiteY17" fmla="*/ 11775 h 19737"/>
                  <a:gd name="connsiteX18" fmla="*/ 0 w 21600"/>
                  <a:gd name="connsiteY18" fmla="*/ 8615 h 19737"/>
                  <a:gd name="connsiteX19" fmla="*/ 4627 w 21600"/>
                  <a:gd name="connsiteY19" fmla="*/ 7617 h 19737"/>
                  <a:gd name="connsiteX20" fmla="*/ 370 w 21600"/>
                  <a:gd name="connsiteY20" fmla="*/ 2295 h 19737"/>
                  <a:gd name="connsiteX21" fmla="*/ 7312 w 21600"/>
                  <a:gd name="connsiteY21" fmla="*/ 6320 h 19737"/>
                  <a:gd name="connsiteX22" fmla="*/ 8352 w 21600"/>
                  <a:gd name="connsiteY22" fmla="*/ 2295 h 19737"/>
                  <a:gd name="connsiteX23" fmla="*/ 10800 w 21600"/>
                  <a:gd name="connsiteY23" fmla="*/ 5800 h 19737"/>
                  <a:gd name="connsiteX0" fmla="*/ 10800 w 21600"/>
                  <a:gd name="connsiteY0" fmla="*/ 5800 h 19737"/>
                  <a:gd name="connsiteX1" fmla="*/ 14522 w 21600"/>
                  <a:gd name="connsiteY1" fmla="*/ 0 h 19737"/>
                  <a:gd name="connsiteX2" fmla="*/ 14155 w 21600"/>
                  <a:gd name="connsiteY2" fmla="*/ 5325 h 19737"/>
                  <a:gd name="connsiteX3" fmla="*/ 18380 w 21600"/>
                  <a:gd name="connsiteY3" fmla="*/ 4457 h 19737"/>
                  <a:gd name="connsiteX4" fmla="*/ 16702 w 21600"/>
                  <a:gd name="connsiteY4" fmla="*/ 7315 h 19737"/>
                  <a:gd name="connsiteX5" fmla="*/ 21097 w 21600"/>
                  <a:gd name="connsiteY5" fmla="*/ 8137 h 19737"/>
                  <a:gd name="connsiteX6" fmla="*/ 17607 w 21600"/>
                  <a:gd name="connsiteY6" fmla="*/ 10475 h 19737"/>
                  <a:gd name="connsiteX7" fmla="*/ 21600 w 21600"/>
                  <a:gd name="connsiteY7" fmla="*/ 13290 h 19737"/>
                  <a:gd name="connsiteX8" fmla="*/ 16837 w 21600"/>
                  <a:gd name="connsiteY8" fmla="*/ 12942 h 19737"/>
                  <a:gd name="connsiteX9" fmla="*/ 18145 w 21600"/>
                  <a:gd name="connsiteY9" fmla="*/ 18095 h 19737"/>
                  <a:gd name="connsiteX10" fmla="*/ 14020 w 21600"/>
                  <a:gd name="connsiteY10" fmla="*/ 14457 h 19737"/>
                  <a:gd name="connsiteX11" fmla="*/ 13247 w 21600"/>
                  <a:gd name="connsiteY11" fmla="*/ 19737 h 19737"/>
                  <a:gd name="connsiteX12" fmla="*/ 7715 w 21600"/>
                  <a:gd name="connsiteY12" fmla="*/ 15627 h 19737"/>
                  <a:gd name="connsiteX13" fmla="*/ 4762 w 21600"/>
                  <a:gd name="connsiteY13" fmla="*/ 17617 h 19737"/>
                  <a:gd name="connsiteX14" fmla="*/ 5667 w 21600"/>
                  <a:gd name="connsiteY14" fmla="*/ 13937 h 19737"/>
                  <a:gd name="connsiteX15" fmla="*/ 135 w 21600"/>
                  <a:gd name="connsiteY15" fmla="*/ 14587 h 19737"/>
                  <a:gd name="connsiteX16" fmla="*/ 3722 w 21600"/>
                  <a:gd name="connsiteY16" fmla="*/ 11775 h 19737"/>
                  <a:gd name="connsiteX17" fmla="*/ 0 w 21600"/>
                  <a:gd name="connsiteY17" fmla="*/ 8615 h 19737"/>
                  <a:gd name="connsiteX18" fmla="*/ 4627 w 21600"/>
                  <a:gd name="connsiteY18" fmla="*/ 7617 h 19737"/>
                  <a:gd name="connsiteX19" fmla="*/ 370 w 21600"/>
                  <a:gd name="connsiteY19" fmla="*/ 2295 h 19737"/>
                  <a:gd name="connsiteX20" fmla="*/ 7312 w 21600"/>
                  <a:gd name="connsiteY20" fmla="*/ 6320 h 19737"/>
                  <a:gd name="connsiteX21" fmla="*/ 8352 w 21600"/>
                  <a:gd name="connsiteY21" fmla="*/ 2295 h 19737"/>
                  <a:gd name="connsiteX22" fmla="*/ 10800 w 21600"/>
                  <a:gd name="connsiteY22" fmla="*/ 5800 h 19737"/>
                  <a:gd name="connsiteX0" fmla="*/ 10800 w 21600"/>
                  <a:gd name="connsiteY0" fmla="*/ 5800 h 18095"/>
                  <a:gd name="connsiteX1" fmla="*/ 14522 w 21600"/>
                  <a:gd name="connsiteY1" fmla="*/ 0 h 18095"/>
                  <a:gd name="connsiteX2" fmla="*/ 14155 w 21600"/>
                  <a:gd name="connsiteY2" fmla="*/ 5325 h 18095"/>
                  <a:gd name="connsiteX3" fmla="*/ 18380 w 21600"/>
                  <a:gd name="connsiteY3" fmla="*/ 4457 h 18095"/>
                  <a:gd name="connsiteX4" fmla="*/ 16702 w 21600"/>
                  <a:gd name="connsiteY4" fmla="*/ 7315 h 18095"/>
                  <a:gd name="connsiteX5" fmla="*/ 21097 w 21600"/>
                  <a:gd name="connsiteY5" fmla="*/ 8137 h 18095"/>
                  <a:gd name="connsiteX6" fmla="*/ 17607 w 21600"/>
                  <a:gd name="connsiteY6" fmla="*/ 10475 h 18095"/>
                  <a:gd name="connsiteX7" fmla="*/ 21600 w 21600"/>
                  <a:gd name="connsiteY7" fmla="*/ 13290 h 18095"/>
                  <a:gd name="connsiteX8" fmla="*/ 16837 w 21600"/>
                  <a:gd name="connsiteY8" fmla="*/ 12942 h 18095"/>
                  <a:gd name="connsiteX9" fmla="*/ 18145 w 21600"/>
                  <a:gd name="connsiteY9" fmla="*/ 18095 h 18095"/>
                  <a:gd name="connsiteX10" fmla="*/ 14020 w 21600"/>
                  <a:gd name="connsiteY10" fmla="*/ 14457 h 18095"/>
                  <a:gd name="connsiteX11" fmla="*/ 7715 w 21600"/>
                  <a:gd name="connsiteY11" fmla="*/ 15627 h 18095"/>
                  <a:gd name="connsiteX12" fmla="*/ 4762 w 21600"/>
                  <a:gd name="connsiteY12" fmla="*/ 17617 h 18095"/>
                  <a:gd name="connsiteX13" fmla="*/ 5667 w 21600"/>
                  <a:gd name="connsiteY13" fmla="*/ 13937 h 18095"/>
                  <a:gd name="connsiteX14" fmla="*/ 135 w 21600"/>
                  <a:gd name="connsiteY14" fmla="*/ 14587 h 18095"/>
                  <a:gd name="connsiteX15" fmla="*/ 3722 w 21600"/>
                  <a:gd name="connsiteY15" fmla="*/ 11775 h 18095"/>
                  <a:gd name="connsiteX16" fmla="*/ 0 w 21600"/>
                  <a:gd name="connsiteY16" fmla="*/ 8615 h 18095"/>
                  <a:gd name="connsiteX17" fmla="*/ 4627 w 21600"/>
                  <a:gd name="connsiteY17" fmla="*/ 7617 h 18095"/>
                  <a:gd name="connsiteX18" fmla="*/ 370 w 21600"/>
                  <a:gd name="connsiteY18" fmla="*/ 2295 h 18095"/>
                  <a:gd name="connsiteX19" fmla="*/ 7312 w 21600"/>
                  <a:gd name="connsiteY19" fmla="*/ 6320 h 18095"/>
                  <a:gd name="connsiteX20" fmla="*/ 8352 w 21600"/>
                  <a:gd name="connsiteY20" fmla="*/ 2295 h 18095"/>
                  <a:gd name="connsiteX21" fmla="*/ 10800 w 21600"/>
                  <a:gd name="connsiteY21" fmla="*/ 5800 h 18095"/>
                  <a:gd name="connsiteX0" fmla="*/ 10800 w 21600"/>
                  <a:gd name="connsiteY0" fmla="*/ 5800 h 18095"/>
                  <a:gd name="connsiteX1" fmla="*/ 14522 w 21600"/>
                  <a:gd name="connsiteY1" fmla="*/ 0 h 18095"/>
                  <a:gd name="connsiteX2" fmla="*/ 14155 w 21600"/>
                  <a:gd name="connsiteY2" fmla="*/ 5325 h 18095"/>
                  <a:gd name="connsiteX3" fmla="*/ 18380 w 21600"/>
                  <a:gd name="connsiteY3" fmla="*/ 4457 h 18095"/>
                  <a:gd name="connsiteX4" fmla="*/ 16702 w 21600"/>
                  <a:gd name="connsiteY4" fmla="*/ 7315 h 18095"/>
                  <a:gd name="connsiteX5" fmla="*/ 21097 w 21600"/>
                  <a:gd name="connsiteY5" fmla="*/ 8137 h 18095"/>
                  <a:gd name="connsiteX6" fmla="*/ 17607 w 21600"/>
                  <a:gd name="connsiteY6" fmla="*/ 10475 h 18095"/>
                  <a:gd name="connsiteX7" fmla="*/ 21600 w 21600"/>
                  <a:gd name="connsiteY7" fmla="*/ 13290 h 18095"/>
                  <a:gd name="connsiteX8" fmla="*/ 16837 w 21600"/>
                  <a:gd name="connsiteY8" fmla="*/ 12942 h 18095"/>
                  <a:gd name="connsiteX9" fmla="*/ 18145 w 21600"/>
                  <a:gd name="connsiteY9" fmla="*/ 18095 h 18095"/>
                  <a:gd name="connsiteX10" fmla="*/ 7715 w 21600"/>
                  <a:gd name="connsiteY10" fmla="*/ 15627 h 18095"/>
                  <a:gd name="connsiteX11" fmla="*/ 4762 w 21600"/>
                  <a:gd name="connsiteY11" fmla="*/ 17617 h 18095"/>
                  <a:gd name="connsiteX12" fmla="*/ 5667 w 21600"/>
                  <a:gd name="connsiteY12" fmla="*/ 13937 h 18095"/>
                  <a:gd name="connsiteX13" fmla="*/ 135 w 21600"/>
                  <a:gd name="connsiteY13" fmla="*/ 14587 h 18095"/>
                  <a:gd name="connsiteX14" fmla="*/ 3722 w 21600"/>
                  <a:gd name="connsiteY14" fmla="*/ 11775 h 18095"/>
                  <a:gd name="connsiteX15" fmla="*/ 0 w 21600"/>
                  <a:gd name="connsiteY15" fmla="*/ 8615 h 18095"/>
                  <a:gd name="connsiteX16" fmla="*/ 4627 w 21600"/>
                  <a:gd name="connsiteY16" fmla="*/ 7617 h 18095"/>
                  <a:gd name="connsiteX17" fmla="*/ 370 w 21600"/>
                  <a:gd name="connsiteY17" fmla="*/ 2295 h 18095"/>
                  <a:gd name="connsiteX18" fmla="*/ 7312 w 21600"/>
                  <a:gd name="connsiteY18" fmla="*/ 6320 h 18095"/>
                  <a:gd name="connsiteX19" fmla="*/ 8352 w 21600"/>
                  <a:gd name="connsiteY19" fmla="*/ 2295 h 18095"/>
                  <a:gd name="connsiteX20" fmla="*/ 10800 w 21600"/>
                  <a:gd name="connsiteY20" fmla="*/ 5800 h 18095"/>
                  <a:gd name="connsiteX0" fmla="*/ 10800 w 21600"/>
                  <a:gd name="connsiteY0" fmla="*/ 5800 h 18095"/>
                  <a:gd name="connsiteX1" fmla="*/ 14522 w 21600"/>
                  <a:gd name="connsiteY1" fmla="*/ 0 h 18095"/>
                  <a:gd name="connsiteX2" fmla="*/ 14155 w 21600"/>
                  <a:gd name="connsiteY2" fmla="*/ 5325 h 18095"/>
                  <a:gd name="connsiteX3" fmla="*/ 18380 w 21600"/>
                  <a:gd name="connsiteY3" fmla="*/ 4457 h 18095"/>
                  <a:gd name="connsiteX4" fmla="*/ 16702 w 21600"/>
                  <a:gd name="connsiteY4" fmla="*/ 7315 h 18095"/>
                  <a:gd name="connsiteX5" fmla="*/ 21097 w 21600"/>
                  <a:gd name="connsiteY5" fmla="*/ 8137 h 18095"/>
                  <a:gd name="connsiteX6" fmla="*/ 17607 w 21600"/>
                  <a:gd name="connsiteY6" fmla="*/ 10475 h 18095"/>
                  <a:gd name="connsiteX7" fmla="*/ 21600 w 21600"/>
                  <a:gd name="connsiteY7" fmla="*/ 13290 h 18095"/>
                  <a:gd name="connsiteX8" fmla="*/ 16837 w 21600"/>
                  <a:gd name="connsiteY8" fmla="*/ 12942 h 18095"/>
                  <a:gd name="connsiteX9" fmla="*/ 18145 w 21600"/>
                  <a:gd name="connsiteY9" fmla="*/ 18095 h 18095"/>
                  <a:gd name="connsiteX10" fmla="*/ 4762 w 21600"/>
                  <a:gd name="connsiteY10" fmla="*/ 17617 h 18095"/>
                  <a:gd name="connsiteX11" fmla="*/ 5667 w 21600"/>
                  <a:gd name="connsiteY11" fmla="*/ 13937 h 18095"/>
                  <a:gd name="connsiteX12" fmla="*/ 135 w 21600"/>
                  <a:gd name="connsiteY12" fmla="*/ 14587 h 18095"/>
                  <a:gd name="connsiteX13" fmla="*/ 3722 w 21600"/>
                  <a:gd name="connsiteY13" fmla="*/ 11775 h 18095"/>
                  <a:gd name="connsiteX14" fmla="*/ 0 w 21600"/>
                  <a:gd name="connsiteY14" fmla="*/ 8615 h 18095"/>
                  <a:gd name="connsiteX15" fmla="*/ 4627 w 21600"/>
                  <a:gd name="connsiteY15" fmla="*/ 7617 h 18095"/>
                  <a:gd name="connsiteX16" fmla="*/ 370 w 21600"/>
                  <a:gd name="connsiteY16" fmla="*/ 2295 h 18095"/>
                  <a:gd name="connsiteX17" fmla="*/ 7312 w 21600"/>
                  <a:gd name="connsiteY17" fmla="*/ 6320 h 18095"/>
                  <a:gd name="connsiteX18" fmla="*/ 8352 w 21600"/>
                  <a:gd name="connsiteY18" fmla="*/ 2295 h 18095"/>
                  <a:gd name="connsiteX19" fmla="*/ 10800 w 21600"/>
                  <a:gd name="connsiteY19" fmla="*/ 5800 h 18095"/>
                  <a:gd name="connsiteX0" fmla="*/ 10800 w 21600"/>
                  <a:gd name="connsiteY0" fmla="*/ 5800 h 18095"/>
                  <a:gd name="connsiteX1" fmla="*/ 14522 w 21600"/>
                  <a:gd name="connsiteY1" fmla="*/ 0 h 18095"/>
                  <a:gd name="connsiteX2" fmla="*/ 14155 w 21600"/>
                  <a:gd name="connsiteY2" fmla="*/ 5325 h 18095"/>
                  <a:gd name="connsiteX3" fmla="*/ 18380 w 21600"/>
                  <a:gd name="connsiteY3" fmla="*/ 4457 h 18095"/>
                  <a:gd name="connsiteX4" fmla="*/ 16702 w 21600"/>
                  <a:gd name="connsiteY4" fmla="*/ 7315 h 18095"/>
                  <a:gd name="connsiteX5" fmla="*/ 21097 w 21600"/>
                  <a:gd name="connsiteY5" fmla="*/ 8137 h 18095"/>
                  <a:gd name="connsiteX6" fmla="*/ 17607 w 21600"/>
                  <a:gd name="connsiteY6" fmla="*/ 10475 h 18095"/>
                  <a:gd name="connsiteX7" fmla="*/ 21600 w 21600"/>
                  <a:gd name="connsiteY7" fmla="*/ 13290 h 18095"/>
                  <a:gd name="connsiteX8" fmla="*/ 16837 w 21600"/>
                  <a:gd name="connsiteY8" fmla="*/ 12942 h 18095"/>
                  <a:gd name="connsiteX9" fmla="*/ 18145 w 21600"/>
                  <a:gd name="connsiteY9" fmla="*/ 18095 h 18095"/>
                  <a:gd name="connsiteX10" fmla="*/ 5667 w 21600"/>
                  <a:gd name="connsiteY10" fmla="*/ 13937 h 18095"/>
                  <a:gd name="connsiteX11" fmla="*/ 135 w 21600"/>
                  <a:gd name="connsiteY11" fmla="*/ 14587 h 18095"/>
                  <a:gd name="connsiteX12" fmla="*/ 3722 w 21600"/>
                  <a:gd name="connsiteY12" fmla="*/ 11775 h 18095"/>
                  <a:gd name="connsiteX13" fmla="*/ 0 w 21600"/>
                  <a:gd name="connsiteY13" fmla="*/ 8615 h 18095"/>
                  <a:gd name="connsiteX14" fmla="*/ 4627 w 21600"/>
                  <a:gd name="connsiteY14" fmla="*/ 7617 h 18095"/>
                  <a:gd name="connsiteX15" fmla="*/ 370 w 21600"/>
                  <a:gd name="connsiteY15" fmla="*/ 2295 h 18095"/>
                  <a:gd name="connsiteX16" fmla="*/ 7312 w 21600"/>
                  <a:gd name="connsiteY16" fmla="*/ 6320 h 18095"/>
                  <a:gd name="connsiteX17" fmla="*/ 8352 w 21600"/>
                  <a:gd name="connsiteY17" fmla="*/ 2295 h 18095"/>
                  <a:gd name="connsiteX18" fmla="*/ 10800 w 21600"/>
                  <a:gd name="connsiteY18" fmla="*/ 5800 h 18095"/>
                  <a:gd name="connsiteX0" fmla="*/ 10800 w 21600"/>
                  <a:gd name="connsiteY0" fmla="*/ 5800 h 18095"/>
                  <a:gd name="connsiteX1" fmla="*/ 14522 w 21600"/>
                  <a:gd name="connsiteY1" fmla="*/ 0 h 18095"/>
                  <a:gd name="connsiteX2" fmla="*/ 14155 w 21600"/>
                  <a:gd name="connsiteY2" fmla="*/ 5325 h 18095"/>
                  <a:gd name="connsiteX3" fmla="*/ 18380 w 21600"/>
                  <a:gd name="connsiteY3" fmla="*/ 4457 h 18095"/>
                  <a:gd name="connsiteX4" fmla="*/ 16702 w 21600"/>
                  <a:gd name="connsiteY4" fmla="*/ 7315 h 18095"/>
                  <a:gd name="connsiteX5" fmla="*/ 21097 w 21600"/>
                  <a:gd name="connsiteY5" fmla="*/ 8137 h 18095"/>
                  <a:gd name="connsiteX6" fmla="*/ 17607 w 21600"/>
                  <a:gd name="connsiteY6" fmla="*/ 10475 h 18095"/>
                  <a:gd name="connsiteX7" fmla="*/ 21600 w 21600"/>
                  <a:gd name="connsiteY7" fmla="*/ 13290 h 18095"/>
                  <a:gd name="connsiteX8" fmla="*/ 16837 w 21600"/>
                  <a:gd name="connsiteY8" fmla="*/ 12942 h 18095"/>
                  <a:gd name="connsiteX9" fmla="*/ 18145 w 21600"/>
                  <a:gd name="connsiteY9" fmla="*/ 18095 h 18095"/>
                  <a:gd name="connsiteX10" fmla="*/ 135 w 21600"/>
                  <a:gd name="connsiteY10" fmla="*/ 14587 h 18095"/>
                  <a:gd name="connsiteX11" fmla="*/ 3722 w 21600"/>
                  <a:gd name="connsiteY11" fmla="*/ 11775 h 18095"/>
                  <a:gd name="connsiteX12" fmla="*/ 0 w 21600"/>
                  <a:gd name="connsiteY12" fmla="*/ 8615 h 18095"/>
                  <a:gd name="connsiteX13" fmla="*/ 4627 w 21600"/>
                  <a:gd name="connsiteY13" fmla="*/ 7617 h 18095"/>
                  <a:gd name="connsiteX14" fmla="*/ 370 w 21600"/>
                  <a:gd name="connsiteY14" fmla="*/ 2295 h 18095"/>
                  <a:gd name="connsiteX15" fmla="*/ 7312 w 21600"/>
                  <a:gd name="connsiteY15" fmla="*/ 6320 h 18095"/>
                  <a:gd name="connsiteX16" fmla="*/ 8352 w 21600"/>
                  <a:gd name="connsiteY16" fmla="*/ 2295 h 18095"/>
                  <a:gd name="connsiteX17" fmla="*/ 10800 w 21600"/>
                  <a:gd name="connsiteY17" fmla="*/ 5800 h 18095"/>
                  <a:gd name="connsiteX0" fmla="*/ 10800 w 21600"/>
                  <a:gd name="connsiteY0" fmla="*/ 5800 h 18095"/>
                  <a:gd name="connsiteX1" fmla="*/ 14522 w 21600"/>
                  <a:gd name="connsiteY1" fmla="*/ 0 h 18095"/>
                  <a:gd name="connsiteX2" fmla="*/ 14155 w 21600"/>
                  <a:gd name="connsiteY2" fmla="*/ 5325 h 18095"/>
                  <a:gd name="connsiteX3" fmla="*/ 18380 w 21600"/>
                  <a:gd name="connsiteY3" fmla="*/ 4457 h 18095"/>
                  <a:gd name="connsiteX4" fmla="*/ 16702 w 21600"/>
                  <a:gd name="connsiteY4" fmla="*/ 7315 h 18095"/>
                  <a:gd name="connsiteX5" fmla="*/ 21097 w 21600"/>
                  <a:gd name="connsiteY5" fmla="*/ 8137 h 18095"/>
                  <a:gd name="connsiteX6" fmla="*/ 17607 w 21600"/>
                  <a:gd name="connsiteY6" fmla="*/ 10475 h 18095"/>
                  <a:gd name="connsiteX7" fmla="*/ 21600 w 21600"/>
                  <a:gd name="connsiteY7" fmla="*/ 13290 h 18095"/>
                  <a:gd name="connsiteX8" fmla="*/ 16837 w 21600"/>
                  <a:gd name="connsiteY8" fmla="*/ 12942 h 18095"/>
                  <a:gd name="connsiteX9" fmla="*/ 18145 w 21600"/>
                  <a:gd name="connsiteY9" fmla="*/ 18095 h 18095"/>
                  <a:gd name="connsiteX10" fmla="*/ 3722 w 21600"/>
                  <a:gd name="connsiteY10" fmla="*/ 11775 h 18095"/>
                  <a:gd name="connsiteX11" fmla="*/ 0 w 21600"/>
                  <a:gd name="connsiteY11" fmla="*/ 8615 h 18095"/>
                  <a:gd name="connsiteX12" fmla="*/ 4627 w 21600"/>
                  <a:gd name="connsiteY12" fmla="*/ 7617 h 18095"/>
                  <a:gd name="connsiteX13" fmla="*/ 370 w 21600"/>
                  <a:gd name="connsiteY13" fmla="*/ 2295 h 18095"/>
                  <a:gd name="connsiteX14" fmla="*/ 7312 w 21600"/>
                  <a:gd name="connsiteY14" fmla="*/ 6320 h 18095"/>
                  <a:gd name="connsiteX15" fmla="*/ 8352 w 21600"/>
                  <a:gd name="connsiteY15" fmla="*/ 2295 h 18095"/>
                  <a:gd name="connsiteX16" fmla="*/ 10800 w 21600"/>
                  <a:gd name="connsiteY16" fmla="*/ 5800 h 1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0" h="18095">
                    <a:moveTo>
                      <a:pt x="10800" y="5800"/>
                    </a:moveTo>
                    <a:lnTo>
                      <a:pt x="14522" y="0"/>
                    </a:lnTo>
                    <a:cubicBezTo>
                      <a:pt x="14400" y="1775"/>
                      <a:pt x="14277" y="3550"/>
                      <a:pt x="14155" y="5325"/>
                    </a:cubicBezTo>
                    <a:lnTo>
                      <a:pt x="18380" y="4457"/>
                    </a:lnTo>
                    <a:lnTo>
                      <a:pt x="16702" y="7315"/>
                    </a:lnTo>
                    <a:lnTo>
                      <a:pt x="21097" y="8137"/>
                    </a:lnTo>
                    <a:lnTo>
                      <a:pt x="17607" y="10475"/>
                    </a:lnTo>
                    <a:lnTo>
                      <a:pt x="21600" y="13290"/>
                    </a:lnTo>
                    <a:lnTo>
                      <a:pt x="16837" y="12942"/>
                    </a:lnTo>
                    <a:lnTo>
                      <a:pt x="18145" y="18095"/>
                    </a:lnTo>
                    <a:lnTo>
                      <a:pt x="3722" y="11775"/>
                    </a:lnTo>
                    <a:lnTo>
                      <a:pt x="0" y="8615"/>
                    </a:lnTo>
                    <a:lnTo>
                      <a:pt x="4627" y="7617"/>
                    </a:lnTo>
                    <a:lnTo>
                      <a:pt x="370" y="2295"/>
                    </a:lnTo>
                    <a:lnTo>
                      <a:pt x="7312" y="6320"/>
                    </a:lnTo>
                    <a:lnTo>
                      <a:pt x="8352" y="2295"/>
                    </a:lnTo>
                    <a:lnTo>
                      <a:pt x="10800" y="5800"/>
                    </a:lnTo>
                    <a:close/>
                  </a:path>
                </a:pathLst>
              </a:custGeom>
              <a:gradFill>
                <a:gsLst>
                  <a:gs pos="90000">
                    <a:schemeClr val="bg1">
                      <a:alpha val="14000"/>
                    </a:schemeClr>
                  </a:gs>
                  <a:gs pos="38000">
                    <a:srgbClr val="EE6D03">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60" name="矩形 59"/>
            <p:cNvSpPr/>
            <p:nvPr/>
          </p:nvSpPr>
          <p:spPr>
            <a:xfrm rot="1799162">
              <a:off x="8740017" y="1655651"/>
              <a:ext cx="1961671" cy="886446"/>
            </a:xfrm>
            <a:prstGeom prst="rect">
              <a:avLst/>
            </a:prstGeom>
          </p:spPr>
          <p:txBody>
            <a:bodyPr wrap="none">
              <a:spAutoFit/>
            </a:bodyPr>
            <a:lstStyle/>
            <a:p>
              <a:pPr algn="ctr"/>
              <a:r>
                <a:rPr lang="zh-CN" altLang="en-US" sz="1600" b="1" dirty="0">
                  <a:solidFill>
                    <a:schemeClr val="bg1"/>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rPr>
                <a:t>提高计量</a:t>
              </a:r>
              <a:endParaRPr lang="en-US" altLang="zh-CN" sz="1600" b="1" dirty="0">
                <a:solidFill>
                  <a:schemeClr val="bg1"/>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endParaRPr>
            </a:p>
            <a:p>
              <a:pPr algn="ctr"/>
              <a:r>
                <a:rPr lang="zh-CN" altLang="en-US" sz="1600" b="1" dirty="0">
                  <a:solidFill>
                    <a:schemeClr val="bg1"/>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rPr>
                <a:t>装置准确率</a:t>
              </a:r>
              <a:endParaRPr lang="en-US" altLang="zh-CN" sz="1600" b="1" dirty="0">
                <a:solidFill>
                  <a:schemeClr val="bg1"/>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endParaRPr>
            </a:p>
            <a:p>
              <a:pPr algn="ctr"/>
              <a:r>
                <a:rPr lang="zh-CN" altLang="en-US" sz="1600" b="1" dirty="0">
                  <a:solidFill>
                    <a:schemeClr val="bg1"/>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rPr>
                <a:t>后提高的经济效益</a:t>
              </a:r>
            </a:p>
          </p:txBody>
        </p:sp>
      </p:grpSp>
    </p:spTree>
    <p:custDataLst>
      <p:tags r:id="rId1"/>
    </p:custDataLst>
    <p:extLst>
      <p:ext uri="{BB962C8B-B14F-4D97-AF65-F5344CB8AC3E}">
        <p14:creationId xmlns:p14="http://schemas.microsoft.com/office/powerpoint/2010/main" val="1266283532"/>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ppt_y</p:attrName>
                                        </p:attrNameLst>
                                      </p:cBhvr>
                                      <p:tavLst>
                                        <p:tav tm="0">
                                          <p:val>
                                            <p:strVal val="#ppt_y+#ppt_h*1.125000"/>
                                          </p:val>
                                        </p:tav>
                                        <p:tav tm="100000">
                                          <p:val>
                                            <p:strVal val="#ppt_y"/>
                                          </p:val>
                                        </p:tav>
                                      </p:tavLst>
                                    </p:anim>
                                    <p:animEffect transition="in" filter="wipe(up)">
                                      <p:cBhvr>
                                        <p:cTn id="14" dur="500"/>
                                        <p:tgtEl>
                                          <p:spTgt spid="18"/>
                                        </p:tgtEl>
                                      </p:cBhvr>
                                    </p:animEffect>
                                  </p:childTnLst>
                                </p:cTn>
                              </p:par>
                            </p:childTnLst>
                          </p:cTn>
                        </p:par>
                        <p:par>
                          <p:cTn id="15" fill="hold">
                            <p:stCondLst>
                              <p:cond delay="1500"/>
                            </p:stCondLst>
                            <p:childTnLst>
                              <p:par>
                                <p:cTn id="16" presetID="1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p:tgtEl>
                                          <p:spTgt spid="4"/>
                                        </p:tgtEl>
                                        <p:attrNameLst>
                                          <p:attrName>ppt_y</p:attrName>
                                        </p:attrNameLst>
                                      </p:cBhvr>
                                      <p:tavLst>
                                        <p:tav tm="0">
                                          <p:val>
                                            <p:strVal val="#ppt_y+#ppt_h*1.125000"/>
                                          </p:val>
                                        </p:tav>
                                        <p:tav tm="100000">
                                          <p:val>
                                            <p:strVal val="#ppt_y"/>
                                          </p:val>
                                        </p:tav>
                                      </p:tavLst>
                                    </p:anim>
                                    <p:animEffect transition="in" filter="wipe(up)">
                                      <p:cBhvr>
                                        <p:cTn id="19" dur="500"/>
                                        <p:tgtEl>
                                          <p:spTgt spid="4"/>
                                        </p:tgtEl>
                                      </p:cBhvr>
                                    </p:animEffect>
                                  </p:childTnLst>
                                </p:cTn>
                              </p:par>
                            </p:childTnLst>
                          </p:cTn>
                        </p:par>
                        <p:par>
                          <p:cTn id="20" fill="hold">
                            <p:stCondLst>
                              <p:cond delay="2000"/>
                            </p:stCondLst>
                            <p:childTnLst>
                              <p:par>
                                <p:cTn id="21" presetID="12" presetClass="entr" presetSubtype="4"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p:tgtEl>
                                          <p:spTgt spid="35"/>
                                        </p:tgtEl>
                                        <p:attrNameLst>
                                          <p:attrName>ppt_y</p:attrName>
                                        </p:attrNameLst>
                                      </p:cBhvr>
                                      <p:tavLst>
                                        <p:tav tm="0">
                                          <p:val>
                                            <p:strVal val="#ppt_y+#ppt_h*1.125000"/>
                                          </p:val>
                                        </p:tav>
                                        <p:tav tm="100000">
                                          <p:val>
                                            <p:strVal val="#ppt_y"/>
                                          </p:val>
                                        </p:tav>
                                      </p:tavLst>
                                    </p:anim>
                                    <p:animEffect transition="in" filter="wipe(up)">
                                      <p:cBhvr>
                                        <p:cTn id="24" dur="500"/>
                                        <p:tgtEl>
                                          <p:spTgt spid="35"/>
                                        </p:tgtEl>
                                      </p:cBhvr>
                                    </p:animEffect>
                                  </p:childTnLst>
                                </p:cTn>
                              </p:par>
                            </p:childTnLst>
                          </p:cTn>
                        </p:par>
                        <p:par>
                          <p:cTn id="25" fill="hold">
                            <p:stCondLst>
                              <p:cond delay="2500"/>
                            </p:stCondLst>
                            <p:childTnLst>
                              <p:par>
                                <p:cTn id="26" presetID="12" presetClass="entr" presetSubtype="4"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p:tgtEl>
                                          <p:spTgt spid="11"/>
                                        </p:tgtEl>
                                        <p:attrNameLst>
                                          <p:attrName>ppt_y</p:attrName>
                                        </p:attrNameLst>
                                      </p:cBhvr>
                                      <p:tavLst>
                                        <p:tav tm="0">
                                          <p:val>
                                            <p:strVal val="#ppt_y+#ppt_h*1.125000"/>
                                          </p:val>
                                        </p:tav>
                                        <p:tav tm="100000">
                                          <p:val>
                                            <p:strVal val="#ppt_y"/>
                                          </p:val>
                                        </p:tav>
                                      </p:tavLst>
                                    </p:anim>
                                    <p:animEffect transition="in" filter="wipe(up)">
                                      <p:cBhvr>
                                        <p:cTn id="29" dur="500"/>
                                        <p:tgtEl>
                                          <p:spTgt spid="11"/>
                                        </p:tgtEl>
                                      </p:cBhvr>
                                    </p:animEffect>
                                  </p:childTnLst>
                                </p:cTn>
                              </p:par>
                            </p:childTnLst>
                          </p:cTn>
                        </p:par>
                        <p:par>
                          <p:cTn id="30" fill="hold">
                            <p:stCondLst>
                              <p:cond delay="3000"/>
                            </p:stCondLst>
                            <p:childTnLst>
                              <p:par>
                                <p:cTn id="31" presetID="53" presetClass="entr" presetSubtype="16"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Effect transition="in" filter="fade">
                                      <p:cBhvr>
                                        <p:cTn id="35" dur="500"/>
                                        <p:tgtEl>
                                          <p:spTgt spid="26"/>
                                        </p:tgtEl>
                                      </p:cBhvr>
                                    </p:animEffect>
                                  </p:childTnLst>
                                </p:cTn>
                              </p:par>
                            </p:childTnLst>
                          </p:cTn>
                        </p:par>
                        <p:par>
                          <p:cTn id="36" fill="hold">
                            <p:stCondLst>
                              <p:cond delay="3500"/>
                            </p:stCondLst>
                            <p:childTnLst>
                              <p:par>
                                <p:cTn id="37" presetID="53" presetClass="entr" presetSubtype="16" fill="hold" nodeType="after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animEffect transition="in" filter="fade">
                                      <p:cBhvr>
                                        <p:cTn id="41" dur="500"/>
                                        <p:tgtEl>
                                          <p:spTgt spid="43"/>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32" fill="hold" nodeType="clickEffect">
                                  <p:stCondLst>
                                    <p:cond delay="0"/>
                                  </p:stCondLst>
                                  <p:childTnLst>
                                    <p:set>
                                      <p:cBhvr>
                                        <p:cTn id="45" dur="1" fill="hold">
                                          <p:stCondLst>
                                            <p:cond delay="0"/>
                                          </p:stCondLst>
                                        </p:cTn>
                                        <p:tgtEl>
                                          <p:spTgt spid="61"/>
                                        </p:tgtEl>
                                        <p:attrNameLst>
                                          <p:attrName>style.visibility</p:attrName>
                                        </p:attrNameLst>
                                      </p:cBhvr>
                                      <p:to>
                                        <p:strVal val="visible"/>
                                      </p:to>
                                    </p:set>
                                    <p:anim calcmode="lin" valueType="num">
                                      <p:cBhvr>
                                        <p:cTn id="46" dur="500" fill="hold"/>
                                        <p:tgtEl>
                                          <p:spTgt spid="61"/>
                                        </p:tgtEl>
                                        <p:attrNameLst>
                                          <p:attrName>ppt_w</p:attrName>
                                        </p:attrNameLst>
                                      </p:cBhvr>
                                      <p:tavLst>
                                        <p:tav tm="0">
                                          <p:val>
                                            <p:strVal val="4*#ppt_w"/>
                                          </p:val>
                                        </p:tav>
                                        <p:tav tm="100000">
                                          <p:val>
                                            <p:strVal val="#ppt_w"/>
                                          </p:val>
                                        </p:tav>
                                      </p:tavLst>
                                    </p:anim>
                                    <p:anim calcmode="lin" valueType="num">
                                      <p:cBhvr>
                                        <p:cTn id="47" dur="500" fill="hold"/>
                                        <p:tgtEl>
                                          <p:spTgt spid="6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等腰三角形 54"/>
          <p:cNvSpPr/>
          <p:nvPr/>
        </p:nvSpPr>
        <p:spPr>
          <a:xfrm>
            <a:off x="11104775" y="4411744"/>
            <a:ext cx="315689" cy="236963"/>
          </a:xfrm>
          <a:prstGeom prst="triangle">
            <a:avLst>
              <a:gd name="adj"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2" name="组合 61"/>
          <p:cNvGrpSpPr/>
          <p:nvPr/>
        </p:nvGrpSpPr>
        <p:grpSpPr>
          <a:xfrm>
            <a:off x="0" y="4648708"/>
            <a:ext cx="11420464" cy="1195501"/>
            <a:chOff x="0" y="4648708"/>
            <a:chExt cx="11420464" cy="1195501"/>
          </a:xfrm>
        </p:grpSpPr>
        <p:sp>
          <p:nvSpPr>
            <p:cNvPr id="63" name="矩形 62"/>
            <p:cNvSpPr/>
            <p:nvPr/>
          </p:nvSpPr>
          <p:spPr>
            <a:xfrm>
              <a:off x="0" y="4648708"/>
              <a:ext cx="11410122" cy="1195501"/>
            </a:xfrm>
            <a:prstGeom prst="rect">
              <a:avLst/>
            </a:prstGeom>
            <a:gradFill>
              <a:gsLst>
                <a:gs pos="0">
                  <a:srgbClr val="EE6D03"/>
                </a:gs>
                <a:gs pos="62731">
                  <a:srgbClr val="F9A101"/>
                </a:gs>
                <a:gs pos="38500">
                  <a:srgbClr val="F58D02"/>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p:cNvSpPr/>
            <p:nvPr/>
          </p:nvSpPr>
          <p:spPr>
            <a:xfrm>
              <a:off x="10342" y="4659054"/>
              <a:ext cx="11410122" cy="583283"/>
            </a:xfrm>
            <a:prstGeom prst="rect">
              <a:avLst/>
            </a:prstGeom>
            <a:gradFill>
              <a:gsLst>
                <a:gs pos="0">
                  <a:srgbClr val="EE6D03">
                    <a:lumMod val="93000"/>
                  </a:srgbClr>
                </a:gs>
                <a:gs pos="100000">
                  <a:srgbClr val="F9A101">
                    <a:alpha val="0"/>
                  </a:srgbClr>
                </a:gs>
                <a:gs pos="41000">
                  <a:srgbClr val="F58D0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2999869" y="474785"/>
                <a:ext cx="496219" cy="442811"/>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59844 w 492431"/>
                  <a:gd name="connsiteY0" fmla="*/ 12714 h 442811"/>
                  <a:gd name="connsiteX1" fmla="*/ 492431 w 492431"/>
                  <a:gd name="connsiteY1" fmla="*/ 139383 h 442811"/>
                  <a:gd name="connsiteX2" fmla="*/ 486431 w 492431"/>
                  <a:gd name="connsiteY2" fmla="*/ 198908 h 442811"/>
                  <a:gd name="connsiteX3" fmla="*/ 287747 w 492431"/>
                  <a:gd name="connsiteY3" fmla="*/ 441148 h 442811"/>
                  <a:gd name="connsiteX4" fmla="*/ 282391 w 492431"/>
                  <a:gd name="connsiteY4" fmla="*/ 442811 h 442811"/>
                  <a:gd name="connsiteX5" fmla="*/ 0 w 492431"/>
                  <a:gd name="connsiteY5" fmla="*/ 281985 h 442811"/>
                  <a:gd name="connsiteX6" fmla="*/ 44866 w 492431"/>
                  <a:gd name="connsiteY6" fmla="*/ 131986 h 442811"/>
                  <a:gd name="connsiteX7" fmla="*/ 28346 w 492431"/>
                  <a:gd name="connsiteY7" fmla="*/ 17584 h 442811"/>
                  <a:gd name="connsiteX8" fmla="*/ 174048 w 492431"/>
                  <a:gd name="connsiteY8" fmla="*/ 0 h 442811"/>
                  <a:gd name="connsiteX9" fmla="*/ 259844 w 492431"/>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44866 w 489833"/>
                  <a:gd name="connsiteY6" fmla="*/ 131986 h 442811"/>
                  <a:gd name="connsiteX7" fmla="*/ 28346 w 489833"/>
                  <a:gd name="connsiteY7" fmla="*/ 17584 h 442811"/>
                  <a:gd name="connsiteX8" fmla="*/ 174048 w 489833"/>
                  <a:gd name="connsiteY8" fmla="*/ 0 h 442811"/>
                  <a:gd name="connsiteX9" fmla="*/ 259844 w 489833"/>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44866 w 489833"/>
                  <a:gd name="connsiteY6" fmla="*/ 131986 h 442811"/>
                  <a:gd name="connsiteX7" fmla="*/ 62117 w 489833"/>
                  <a:gd name="connsiteY7" fmla="*/ 40963 h 442811"/>
                  <a:gd name="connsiteX8" fmla="*/ 174048 w 489833"/>
                  <a:gd name="connsiteY8" fmla="*/ 0 h 442811"/>
                  <a:gd name="connsiteX9" fmla="*/ 259844 w 489833"/>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96820 w 489833"/>
                  <a:gd name="connsiteY6" fmla="*/ 139779 h 442811"/>
                  <a:gd name="connsiteX7" fmla="*/ 62117 w 489833"/>
                  <a:gd name="connsiteY7" fmla="*/ 40963 h 442811"/>
                  <a:gd name="connsiteX8" fmla="*/ 174048 w 489833"/>
                  <a:gd name="connsiteY8" fmla="*/ 0 h 442811"/>
                  <a:gd name="connsiteX9" fmla="*/ 259844 w 489833"/>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96820 w 489833"/>
                  <a:gd name="connsiteY6" fmla="*/ 139779 h 442811"/>
                  <a:gd name="connsiteX7" fmla="*/ 101082 w 489833"/>
                  <a:gd name="connsiteY7" fmla="*/ 30572 h 442811"/>
                  <a:gd name="connsiteX8" fmla="*/ 174048 w 489833"/>
                  <a:gd name="connsiteY8" fmla="*/ 0 h 442811"/>
                  <a:gd name="connsiteX9" fmla="*/ 259844 w 489833"/>
                  <a:gd name="connsiteY9" fmla="*/ 12714 h 442811"/>
                  <a:gd name="connsiteX0" fmla="*/ 266230 w 496219"/>
                  <a:gd name="connsiteY0" fmla="*/ 12714 h 442811"/>
                  <a:gd name="connsiteX1" fmla="*/ 496219 w 496219"/>
                  <a:gd name="connsiteY1" fmla="*/ 167958 h 442811"/>
                  <a:gd name="connsiteX2" fmla="*/ 492817 w 496219"/>
                  <a:gd name="connsiteY2" fmla="*/ 198908 h 442811"/>
                  <a:gd name="connsiteX3" fmla="*/ 294133 w 496219"/>
                  <a:gd name="connsiteY3" fmla="*/ 441148 h 442811"/>
                  <a:gd name="connsiteX4" fmla="*/ 288777 w 496219"/>
                  <a:gd name="connsiteY4" fmla="*/ 442811 h 442811"/>
                  <a:gd name="connsiteX5" fmla="*/ 6386 w 496219"/>
                  <a:gd name="connsiteY5" fmla="*/ 281985 h 442811"/>
                  <a:gd name="connsiteX6" fmla="*/ 43611 w 496219"/>
                  <a:gd name="connsiteY6" fmla="*/ 182045 h 442811"/>
                  <a:gd name="connsiteX7" fmla="*/ 103206 w 496219"/>
                  <a:gd name="connsiteY7" fmla="*/ 139779 h 442811"/>
                  <a:gd name="connsiteX8" fmla="*/ 107468 w 496219"/>
                  <a:gd name="connsiteY8" fmla="*/ 30572 h 442811"/>
                  <a:gd name="connsiteX9" fmla="*/ 180434 w 496219"/>
                  <a:gd name="connsiteY9" fmla="*/ 0 h 442811"/>
                  <a:gd name="connsiteX10" fmla="*/ 266230 w 496219"/>
                  <a:gd name="connsiteY10" fmla="*/ 12714 h 442811"/>
                  <a:gd name="connsiteX0" fmla="*/ 266230 w 496219"/>
                  <a:gd name="connsiteY0" fmla="*/ 12714 h 442811"/>
                  <a:gd name="connsiteX1" fmla="*/ 496219 w 496219"/>
                  <a:gd name="connsiteY1" fmla="*/ 167958 h 442811"/>
                  <a:gd name="connsiteX2" fmla="*/ 492817 w 496219"/>
                  <a:gd name="connsiteY2" fmla="*/ 198908 h 442811"/>
                  <a:gd name="connsiteX3" fmla="*/ 294133 w 496219"/>
                  <a:gd name="connsiteY3" fmla="*/ 441148 h 442811"/>
                  <a:gd name="connsiteX4" fmla="*/ 288777 w 496219"/>
                  <a:gd name="connsiteY4" fmla="*/ 442811 h 442811"/>
                  <a:gd name="connsiteX5" fmla="*/ 6386 w 496219"/>
                  <a:gd name="connsiteY5" fmla="*/ 237824 h 442811"/>
                  <a:gd name="connsiteX6" fmla="*/ 43611 w 496219"/>
                  <a:gd name="connsiteY6" fmla="*/ 182045 h 442811"/>
                  <a:gd name="connsiteX7" fmla="*/ 103206 w 496219"/>
                  <a:gd name="connsiteY7" fmla="*/ 139779 h 442811"/>
                  <a:gd name="connsiteX8" fmla="*/ 107468 w 496219"/>
                  <a:gd name="connsiteY8" fmla="*/ 30572 h 442811"/>
                  <a:gd name="connsiteX9" fmla="*/ 180434 w 496219"/>
                  <a:gd name="connsiteY9" fmla="*/ 0 h 442811"/>
                  <a:gd name="connsiteX10" fmla="*/ 266230 w 496219"/>
                  <a:gd name="connsiteY10" fmla="*/ 12714 h 44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219" h="442811">
                    <a:moveTo>
                      <a:pt x="266230" y="12714"/>
                    </a:moveTo>
                    <a:lnTo>
                      <a:pt x="496219" y="167958"/>
                    </a:lnTo>
                    <a:lnTo>
                      <a:pt x="492817" y="198908"/>
                    </a:lnTo>
                    <a:cubicBezTo>
                      <a:pt x="470404" y="308435"/>
                      <a:pt x="394779" y="398578"/>
                      <a:pt x="294133" y="441148"/>
                    </a:cubicBezTo>
                    <a:lnTo>
                      <a:pt x="288777" y="442811"/>
                    </a:lnTo>
                    <a:lnTo>
                      <a:pt x="6386" y="237824"/>
                    </a:lnTo>
                    <a:cubicBezTo>
                      <a:pt x="-16291" y="203888"/>
                      <a:pt x="27474" y="205746"/>
                      <a:pt x="43611" y="182045"/>
                    </a:cubicBezTo>
                    <a:cubicBezTo>
                      <a:pt x="59748" y="158344"/>
                      <a:pt x="110747" y="174550"/>
                      <a:pt x="103206" y="139779"/>
                    </a:cubicBezTo>
                    <a:cubicBezTo>
                      <a:pt x="148814" y="98735"/>
                      <a:pt x="76486" y="43970"/>
                      <a:pt x="107468" y="30572"/>
                    </a:cubicBezTo>
                    <a:cubicBezTo>
                      <a:pt x="138450" y="17174"/>
                      <a:pt x="156362" y="11464"/>
                      <a:pt x="180434" y="0"/>
                    </a:cubicBezTo>
                    <a:cubicBezTo>
                      <a:pt x="294941" y="43802"/>
                      <a:pt x="220284" y="-7586"/>
                      <a:pt x="266230" y="12714"/>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肆</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1261884"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标准化</a:t>
            </a:r>
          </a:p>
        </p:txBody>
      </p:sp>
      <p:sp>
        <p:nvSpPr>
          <p:cNvPr id="13" name="矩形 12"/>
          <p:cNvSpPr/>
          <p:nvPr/>
        </p:nvSpPr>
        <p:spPr>
          <a:xfrm>
            <a:off x="1010310" y="1809892"/>
            <a:ext cx="6249645" cy="1938992"/>
          </a:xfrm>
          <a:prstGeom prst="rect">
            <a:avLst/>
          </a:prstGeom>
        </p:spPr>
        <p:txBody>
          <a:bodyPr wrap="square">
            <a:spAutoFit/>
          </a:bodyPr>
          <a:lstStyle/>
          <a:p>
            <a:pPr>
              <a:lnSpc>
                <a:spcPct val="120000"/>
              </a:lnSpc>
            </a:pPr>
            <a:r>
              <a:rPr lang="en-US" altLang="zh-CN" sz="2000" dirty="0"/>
              <a:t>1</a:t>
            </a:r>
            <a:r>
              <a:rPr lang="zh-CN" altLang="en-US" sz="2000" dirty="0"/>
              <a:t>、此次</a:t>
            </a:r>
            <a:r>
              <a:rPr lang="en-US" altLang="zh-CN" sz="2000" dirty="0"/>
              <a:t>QC</a:t>
            </a:r>
            <a:r>
              <a:rPr lang="zh-CN" altLang="en-US" sz="2000" dirty="0"/>
              <a:t>成果受到了公司的高度评价和肯定，经公司相关部门批准和鉴定，该</a:t>
            </a:r>
            <a:r>
              <a:rPr lang="en-US" altLang="zh-CN" sz="2000" dirty="0"/>
              <a:t>CT</a:t>
            </a:r>
            <a:r>
              <a:rPr lang="zh-CN" altLang="en-US" sz="2000" dirty="0"/>
              <a:t>变比切换装置安装的各种指标均达到二次设备技术参数的使用标准，</a:t>
            </a:r>
            <a:r>
              <a:rPr lang="zh-CN" altLang="en-US" sz="2000" b="1" dirty="0">
                <a:solidFill>
                  <a:srgbClr val="049A86"/>
                </a:solidFill>
              </a:rPr>
              <a:t>被纳入</a:t>
            </a:r>
            <a:r>
              <a:rPr lang="en-US" altLang="zh-CN" sz="2000" b="1" dirty="0">
                <a:solidFill>
                  <a:srgbClr val="049A86"/>
                </a:solidFill>
              </a:rPr>
              <a:t>《</a:t>
            </a:r>
            <a:r>
              <a:rPr lang="zh-CN" altLang="en-US" sz="2000" b="1" dirty="0">
                <a:solidFill>
                  <a:srgbClr val="049A86"/>
                </a:solidFill>
              </a:rPr>
              <a:t>二次设备安装作业指导书</a:t>
            </a:r>
            <a:r>
              <a:rPr lang="en-US" altLang="zh-CN" sz="2000" b="1" dirty="0">
                <a:solidFill>
                  <a:srgbClr val="049A86"/>
                </a:solidFill>
              </a:rPr>
              <a:t>》</a:t>
            </a:r>
            <a:r>
              <a:rPr lang="zh-CN" altLang="en-US" sz="2000" b="1" dirty="0">
                <a:solidFill>
                  <a:srgbClr val="049A86"/>
                </a:solidFill>
              </a:rPr>
              <a:t>，且通过了权威试验部门的试验检测，确保安全可靠的使用。</a:t>
            </a:r>
          </a:p>
        </p:txBody>
      </p:sp>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7463" y="1424330"/>
            <a:ext cx="3472740" cy="4493191"/>
          </a:xfrm>
          <a:prstGeom prst="rect">
            <a:avLst/>
          </a:prstGeom>
          <a:ln w="38100">
            <a:solidFill>
              <a:schemeClr val="bg1"/>
            </a:solidFill>
          </a:ln>
          <a:effectLst>
            <a:outerShdw blurRad="292100" dist="139700" dir="2700000" algn="tl" rotWithShape="0">
              <a:srgbClr val="333333">
                <a:alpha val="65000"/>
              </a:srgbClr>
            </a:outerShdw>
          </a:effectLst>
        </p:spPr>
      </p:pic>
      <p:sp>
        <p:nvSpPr>
          <p:cNvPr id="65" name="矩形 64"/>
          <p:cNvSpPr/>
          <p:nvPr/>
        </p:nvSpPr>
        <p:spPr>
          <a:xfrm>
            <a:off x="1010310" y="4867962"/>
            <a:ext cx="6547153" cy="769441"/>
          </a:xfrm>
          <a:prstGeom prst="rect">
            <a:avLst/>
          </a:prstGeom>
        </p:spPr>
        <p:txBody>
          <a:bodyPr wrap="square">
            <a:spAutoFit/>
          </a:bodyPr>
          <a:lstStyle/>
          <a:p>
            <a:pPr lvl="0"/>
            <a:r>
              <a:rPr lang="en-US" altLang="zh-CN" sz="2200" dirty="0">
                <a:solidFill>
                  <a:schemeClr val="bg1"/>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rPr>
              <a:t>2</a:t>
            </a:r>
            <a:r>
              <a:rPr lang="zh-CN" altLang="en-US" sz="2200" dirty="0">
                <a:solidFill>
                  <a:schemeClr val="bg1"/>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rPr>
              <a:t>、</a:t>
            </a:r>
            <a:r>
              <a:rPr lang="en-US" altLang="zh-CN" sz="2200" dirty="0">
                <a:solidFill>
                  <a:schemeClr val="bg1"/>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rPr>
              <a:t>2016</a:t>
            </a:r>
            <a:r>
              <a:rPr lang="zh-CN" altLang="en-US" sz="2200" dirty="0">
                <a:solidFill>
                  <a:schemeClr val="bg1"/>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rPr>
              <a:t>年</a:t>
            </a:r>
            <a:r>
              <a:rPr lang="en-US" altLang="zh-CN" sz="2200" dirty="0">
                <a:solidFill>
                  <a:schemeClr val="bg1"/>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rPr>
              <a:t>11</a:t>
            </a:r>
            <a:r>
              <a:rPr lang="zh-CN" altLang="en-US" sz="2200" dirty="0">
                <a:solidFill>
                  <a:schemeClr val="bg1"/>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rPr>
              <a:t>月</a:t>
            </a:r>
            <a:r>
              <a:rPr lang="en-US" altLang="zh-CN" sz="2200" dirty="0">
                <a:solidFill>
                  <a:schemeClr val="bg1"/>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rPr>
              <a:t>17</a:t>
            </a:r>
            <a:r>
              <a:rPr lang="zh-CN" altLang="en-US" sz="2200" dirty="0">
                <a:solidFill>
                  <a:schemeClr val="bg1"/>
                </a:solidFill>
                <a:effectLst>
                  <a:outerShdw blurRad="38100" dist="38100" dir="2700000" algn="tl">
                    <a:srgbClr val="000000">
                      <a:alpha val="43137"/>
                    </a:srgbClr>
                  </a:outerShdw>
                </a:effectLst>
                <a:latin typeface="方正粗宋_GBK" panose="03000509000000000000" pitchFamily="65" charset="-122"/>
                <a:ea typeface="方正粗宋_GBK" panose="03000509000000000000" pitchFamily="65" charset="-122"/>
              </a:rPr>
              <a:t>日，小组向国家知识产权局提交了申报材料申报实用新型专利，现已被受理。</a:t>
            </a:r>
          </a:p>
        </p:txBody>
      </p:sp>
    </p:spTree>
    <p:custDataLst>
      <p:tags r:id="rId1"/>
    </p:custDataLst>
    <p:extLst>
      <p:ext uri="{BB962C8B-B14F-4D97-AF65-F5344CB8AC3E}">
        <p14:creationId xmlns:p14="http://schemas.microsoft.com/office/powerpoint/2010/main" val="3479766215"/>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55"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left)">
                                      <p:cBhvr>
                                        <p:cTn id="19" dur="500"/>
                                        <p:tgtEl>
                                          <p:spTgt spid="55"/>
                                        </p:tgtEl>
                                      </p:cBhvr>
                                    </p:animEffect>
                                  </p:childTnLst>
                                </p:cTn>
                              </p:par>
                            </p:childTnLst>
                          </p:cTn>
                        </p:par>
                        <p:par>
                          <p:cTn id="20" fill="hold">
                            <p:stCondLst>
                              <p:cond delay="3000"/>
                            </p:stCondLst>
                            <p:childTnLst>
                              <p:par>
                                <p:cTn id="21" presetID="22" presetClass="entr" presetSubtype="2" fill="hold" nodeType="after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wipe(right)">
                                      <p:cBhvr>
                                        <p:cTn id="23" dur="500"/>
                                        <p:tgtEl>
                                          <p:spTgt spid="62"/>
                                        </p:tgtEl>
                                      </p:cBhvr>
                                    </p:animEffect>
                                  </p:childTnLst>
                                </p:cTn>
                              </p:par>
                            </p:childTnLst>
                          </p:cTn>
                        </p:par>
                        <p:par>
                          <p:cTn id="24" fill="hold">
                            <p:stCondLst>
                              <p:cond delay="3500"/>
                            </p:stCondLst>
                            <p:childTnLst>
                              <p:par>
                                <p:cTn id="25" presetID="23" presetClass="entr" presetSubtype="32" fill="hold" grpId="0" nodeType="afterEffect">
                                  <p:stCondLst>
                                    <p:cond delay="0"/>
                                  </p:stCondLst>
                                  <p:childTnLst>
                                    <p:set>
                                      <p:cBhvr>
                                        <p:cTn id="26" dur="1" fill="hold">
                                          <p:stCondLst>
                                            <p:cond delay="0"/>
                                          </p:stCondLst>
                                        </p:cTn>
                                        <p:tgtEl>
                                          <p:spTgt spid="65"/>
                                        </p:tgtEl>
                                        <p:attrNameLst>
                                          <p:attrName>style.visibility</p:attrName>
                                        </p:attrNameLst>
                                      </p:cBhvr>
                                      <p:to>
                                        <p:strVal val="visible"/>
                                      </p:to>
                                    </p:set>
                                    <p:anim calcmode="lin" valueType="num">
                                      <p:cBhvr>
                                        <p:cTn id="27" dur="500" fill="hold"/>
                                        <p:tgtEl>
                                          <p:spTgt spid="65"/>
                                        </p:tgtEl>
                                        <p:attrNameLst>
                                          <p:attrName>ppt_w</p:attrName>
                                        </p:attrNameLst>
                                      </p:cBhvr>
                                      <p:tavLst>
                                        <p:tav tm="0">
                                          <p:val>
                                            <p:strVal val="4*#ppt_w"/>
                                          </p:val>
                                        </p:tav>
                                        <p:tav tm="100000">
                                          <p:val>
                                            <p:strVal val="#ppt_w"/>
                                          </p:val>
                                        </p:tav>
                                      </p:tavLst>
                                    </p:anim>
                                    <p:anim calcmode="lin" valueType="num">
                                      <p:cBhvr>
                                        <p:cTn id="28" dur="500" fill="hold"/>
                                        <p:tgtEl>
                                          <p:spTgt spid="6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3" grpId="0"/>
      <p:bldP spid="6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2999869" y="474785"/>
                <a:ext cx="496219" cy="442811"/>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59844 w 492431"/>
                  <a:gd name="connsiteY0" fmla="*/ 12714 h 442811"/>
                  <a:gd name="connsiteX1" fmla="*/ 492431 w 492431"/>
                  <a:gd name="connsiteY1" fmla="*/ 139383 h 442811"/>
                  <a:gd name="connsiteX2" fmla="*/ 486431 w 492431"/>
                  <a:gd name="connsiteY2" fmla="*/ 198908 h 442811"/>
                  <a:gd name="connsiteX3" fmla="*/ 287747 w 492431"/>
                  <a:gd name="connsiteY3" fmla="*/ 441148 h 442811"/>
                  <a:gd name="connsiteX4" fmla="*/ 282391 w 492431"/>
                  <a:gd name="connsiteY4" fmla="*/ 442811 h 442811"/>
                  <a:gd name="connsiteX5" fmla="*/ 0 w 492431"/>
                  <a:gd name="connsiteY5" fmla="*/ 281985 h 442811"/>
                  <a:gd name="connsiteX6" fmla="*/ 44866 w 492431"/>
                  <a:gd name="connsiteY6" fmla="*/ 131986 h 442811"/>
                  <a:gd name="connsiteX7" fmla="*/ 28346 w 492431"/>
                  <a:gd name="connsiteY7" fmla="*/ 17584 h 442811"/>
                  <a:gd name="connsiteX8" fmla="*/ 174048 w 492431"/>
                  <a:gd name="connsiteY8" fmla="*/ 0 h 442811"/>
                  <a:gd name="connsiteX9" fmla="*/ 259844 w 492431"/>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44866 w 489833"/>
                  <a:gd name="connsiteY6" fmla="*/ 131986 h 442811"/>
                  <a:gd name="connsiteX7" fmla="*/ 28346 w 489833"/>
                  <a:gd name="connsiteY7" fmla="*/ 17584 h 442811"/>
                  <a:gd name="connsiteX8" fmla="*/ 174048 w 489833"/>
                  <a:gd name="connsiteY8" fmla="*/ 0 h 442811"/>
                  <a:gd name="connsiteX9" fmla="*/ 259844 w 489833"/>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44866 w 489833"/>
                  <a:gd name="connsiteY6" fmla="*/ 131986 h 442811"/>
                  <a:gd name="connsiteX7" fmla="*/ 62117 w 489833"/>
                  <a:gd name="connsiteY7" fmla="*/ 40963 h 442811"/>
                  <a:gd name="connsiteX8" fmla="*/ 174048 w 489833"/>
                  <a:gd name="connsiteY8" fmla="*/ 0 h 442811"/>
                  <a:gd name="connsiteX9" fmla="*/ 259844 w 489833"/>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96820 w 489833"/>
                  <a:gd name="connsiteY6" fmla="*/ 139779 h 442811"/>
                  <a:gd name="connsiteX7" fmla="*/ 62117 w 489833"/>
                  <a:gd name="connsiteY7" fmla="*/ 40963 h 442811"/>
                  <a:gd name="connsiteX8" fmla="*/ 174048 w 489833"/>
                  <a:gd name="connsiteY8" fmla="*/ 0 h 442811"/>
                  <a:gd name="connsiteX9" fmla="*/ 259844 w 489833"/>
                  <a:gd name="connsiteY9" fmla="*/ 12714 h 442811"/>
                  <a:gd name="connsiteX0" fmla="*/ 259844 w 489833"/>
                  <a:gd name="connsiteY0" fmla="*/ 12714 h 442811"/>
                  <a:gd name="connsiteX1" fmla="*/ 489833 w 489833"/>
                  <a:gd name="connsiteY1" fmla="*/ 167958 h 442811"/>
                  <a:gd name="connsiteX2" fmla="*/ 486431 w 489833"/>
                  <a:gd name="connsiteY2" fmla="*/ 198908 h 442811"/>
                  <a:gd name="connsiteX3" fmla="*/ 287747 w 489833"/>
                  <a:gd name="connsiteY3" fmla="*/ 441148 h 442811"/>
                  <a:gd name="connsiteX4" fmla="*/ 282391 w 489833"/>
                  <a:gd name="connsiteY4" fmla="*/ 442811 h 442811"/>
                  <a:gd name="connsiteX5" fmla="*/ 0 w 489833"/>
                  <a:gd name="connsiteY5" fmla="*/ 281985 h 442811"/>
                  <a:gd name="connsiteX6" fmla="*/ 96820 w 489833"/>
                  <a:gd name="connsiteY6" fmla="*/ 139779 h 442811"/>
                  <a:gd name="connsiteX7" fmla="*/ 101082 w 489833"/>
                  <a:gd name="connsiteY7" fmla="*/ 30572 h 442811"/>
                  <a:gd name="connsiteX8" fmla="*/ 174048 w 489833"/>
                  <a:gd name="connsiteY8" fmla="*/ 0 h 442811"/>
                  <a:gd name="connsiteX9" fmla="*/ 259844 w 489833"/>
                  <a:gd name="connsiteY9" fmla="*/ 12714 h 442811"/>
                  <a:gd name="connsiteX0" fmla="*/ 266230 w 496219"/>
                  <a:gd name="connsiteY0" fmla="*/ 12714 h 442811"/>
                  <a:gd name="connsiteX1" fmla="*/ 496219 w 496219"/>
                  <a:gd name="connsiteY1" fmla="*/ 167958 h 442811"/>
                  <a:gd name="connsiteX2" fmla="*/ 492817 w 496219"/>
                  <a:gd name="connsiteY2" fmla="*/ 198908 h 442811"/>
                  <a:gd name="connsiteX3" fmla="*/ 294133 w 496219"/>
                  <a:gd name="connsiteY3" fmla="*/ 441148 h 442811"/>
                  <a:gd name="connsiteX4" fmla="*/ 288777 w 496219"/>
                  <a:gd name="connsiteY4" fmla="*/ 442811 h 442811"/>
                  <a:gd name="connsiteX5" fmla="*/ 6386 w 496219"/>
                  <a:gd name="connsiteY5" fmla="*/ 281985 h 442811"/>
                  <a:gd name="connsiteX6" fmla="*/ 43611 w 496219"/>
                  <a:gd name="connsiteY6" fmla="*/ 182045 h 442811"/>
                  <a:gd name="connsiteX7" fmla="*/ 103206 w 496219"/>
                  <a:gd name="connsiteY7" fmla="*/ 139779 h 442811"/>
                  <a:gd name="connsiteX8" fmla="*/ 107468 w 496219"/>
                  <a:gd name="connsiteY8" fmla="*/ 30572 h 442811"/>
                  <a:gd name="connsiteX9" fmla="*/ 180434 w 496219"/>
                  <a:gd name="connsiteY9" fmla="*/ 0 h 442811"/>
                  <a:gd name="connsiteX10" fmla="*/ 266230 w 496219"/>
                  <a:gd name="connsiteY10" fmla="*/ 12714 h 442811"/>
                  <a:gd name="connsiteX0" fmla="*/ 266230 w 496219"/>
                  <a:gd name="connsiteY0" fmla="*/ 12714 h 442811"/>
                  <a:gd name="connsiteX1" fmla="*/ 496219 w 496219"/>
                  <a:gd name="connsiteY1" fmla="*/ 167958 h 442811"/>
                  <a:gd name="connsiteX2" fmla="*/ 492817 w 496219"/>
                  <a:gd name="connsiteY2" fmla="*/ 198908 h 442811"/>
                  <a:gd name="connsiteX3" fmla="*/ 294133 w 496219"/>
                  <a:gd name="connsiteY3" fmla="*/ 441148 h 442811"/>
                  <a:gd name="connsiteX4" fmla="*/ 288777 w 496219"/>
                  <a:gd name="connsiteY4" fmla="*/ 442811 h 442811"/>
                  <a:gd name="connsiteX5" fmla="*/ 6386 w 496219"/>
                  <a:gd name="connsiteY5" fmla="*/ 237824 h 442811"/>
                  <a:gd name="connsiteX6" fmla="*/ 43611 w 496219"/>
                  <a:gd name="connsiteY6" fmla="*/ 182045 h 442811"/>
                  <a:gd name="connsiteX7" fmla="*/ 103206 w 496219"/>
                  <a:gd name="connsiteY7" fmla="*/ 139779 h 442811"/>
                  <a:gd name="connsiteX8" fmla="*/ 107468 w 496219"/>
                  <a:gd name="connsiteY8" fmla="*/ 30572 h 442811"/>
                  <a:gd name="connsiteX9" fmla="*/ 180434 w 496219"/>
                  <a:gd name="connsiteY9" fmla="*/ 0 h 442811"/>
                  <a:gd name="connsiteX10" fmla="*/ 266230 w 496219"/>
                  <a:gd name="connsiteY10" fmla="*/ 12714 h 44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219" h="442811">
                    <a:moveTo>
                      <a:pt x="266230" y="12714"/>
                    </a:moveTo>
                    <a:lnTo>
                      <a:pt x="496219" y="167958"/>
                    </a:lnTo>
                    <a:lnTo>
                      <a:pt x="492817" y="198908"/>
                    </a:lnTo>
                    <a:cubicBezTo>
                      <a:pt x="470404" y="308435"/>
                      <a:pt x="394779" y="398578"/>
                      <a:pt x="294133" y="441148"/>
                    </a:cubicBezTo>
                    <a:lnTo>
                      <a:pt x="288777" y="442811"/>
                    </a:lnTo>
                    <a:lnTo>
                      <a:pt x="6386" y="237824"/>
                    </a:lnTo>
                    <a:cubicBezTo>
                      <a:pt x="-16291" y="203888"/>
                      <a:pt x="27474" y="205746"/>
                      <a:pt x="43611" y="182045"/>
                    </a:cubicBezTo>
                    <a:cubicBezTo>
                      <a:pt x="59748" y="158344"/>
                      <a:pt x="110747" y="174550"/>
                      <a:pt x="103206" y="139779"/>
                    </a:cubicBezTo>
                    <a:cubicBezTo>
                      <a:pt x="148814" y="98735"/>
                      <a:pt x="76486" y="43970"/>
                      <a:pt x="107468" y="30572"/>
                    </a:cubicBezTo>
                    <a:cubicBezTo>
                      <a:pt x="138450" y="17174"/>
                      <a:pt x="156362" y="11464"/>
                      <a:pt x="180434" y="0"/>
                    </a:cubicBezTo>
                    <a:cubicBezTo>
                      <a:pt x="294941" y="43802"/>
                      <a:pt x="220284" y="-7586"/>
                      <a:pt x="266230" y="12714"/>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伍</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3057247"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总结与下一步打算</a:t>
            </a:r>
          </a:p>
        </p:txBody>
      </p:sp>
      <p:sp>
        <p:nvSpPr>
          <p:cNvPr id="13" name="矩形 12"/>
          <p:cNvSpPr/>
          <p:nvPr/>
        </p:nvSpPr>
        <p:spPr>
          <a:xfrm>
            <a:off x="8554231" y="1962005"/>
            <a:ext cx="2663665" cy="830997"/>
          </a:xfrm>
          <a:prstGeom prst="rect">
            <a:avLst/>
          </a:prstGeom>
        </p:spPr>
        <p:txBody>
          <a:bodyPr wrap="square">
            <a:spAutoFit/>
          </a:bodyPr>
          <a:lstStyle/>
          <a:p>
            <a:r>
              <a:rPr lang="zh-CN" altLang="en-US" sz="1600" dirty="0">
                <a:solidFill>
                  <a:prstClr val="black"/>
                </a:solidFill>
              </a:rPr>
              <a:t>有效提高了</a:t>
            </a:r>
            <a:r>
              <a:rPr lang="en-US" altLang="zh-CN" sz="1600" dirty="0">
                <a:solidFill>
                  <a:prstClr val="black"/>
                </a:solidFill>
              </a:rPr>
              <a:t>10kV</a:t>
            </a:r>
            <a:r>
              <a:rPr lang="zh-CN" altLang="en-US" sz="1600" dirty="0">
                <a:solidFill>
                  <a:prstClr val="black"/>
                </a:solidFill>
              </a:rPr>
              <a:t>计量装置数值准确率，达到了预期目标。</a:t>
            </a:r>
            <a:endParaRPr lang="zh-CN" altLang="en-US" sz="1600" dirty="0"/>
          </a:p>
        </p:txBody>
      </p:sp>
      <p:sp>
        <p:nvSpPr>
          <p:cNvPr id="47" name="矩形 46"/>
          <p:cNvSpPr/>
          <p:nvPr/>
        </p:nvSpPr>
        <p:spPr>
          <a:xfrm>
            <a:off x="1337404" y="2928289"/>
            <a:ext cx="2249494" cy="1323439"/>
          </a:xfrm>
          <a:prstGeom prst="rect">
            <a:avLst/>
          </a:prstGeom>
        </p:spPr>
        <p:txBody>
          <a:bodyPr wrap="square">
            <a:spAutoFit/>
          </a:bodyPr>
          <a:lstStyle/>
          <a:p>
            <a:r>
              <a:rPr lang="zh-CN" altLang="en-US" sz="1600" dirty="0">
                <a:solidFill>
                  <a:prstClr val="black"/>
                </a:solidFill>
              </a:rPr>
              <a:t>个人的工作能力得以提高，同时更增进了团队的协作能力，增强了小组成员运用</a:t>
            </a:r>
            <a:r>
              <a:rPr lang="en-US" altLang="zh-CN" sz="1600" dirty="0">
                <a:solidFill>
                  <a:prstClr val="black"/>
                </a:solidFill>
              </a:rPr>
              <a:t>QC</a:t>
            </a:r>
            <a:r>
              <a:rPr lang="zh-CN" altLang="en-US" sz="1600" dirty="0">
                <a:solidFill>
                  <a:prstClr val="black"/>
                </a:solidFill>
              </a:rPr>
              <a:t>原理解决问题的信心。</a:t>
            </a:r>
            <a:endParaRPr lang="zh-CN" altLang="en-US" sz="1600" dirty="0"/>
          </a:p>
        </p:txBody>
      </p:sp>
      <p:sp>
        <p:nvSpPr>
          <p:cNvPr id="52" name="矩形 51"/>
          <p:cNvSpPr/>
          <p:nvPr/>
        </p:nvSpPr>
        <p:spPr>
          <a:xfrm>
            <a:off x="8554230" y="3805452"/>
            <a:ext cx="2663665" cy="584775"/>
          </a:xfrm>
          <a:prstGeom prst="rect">
            <a:avLst/>
          </a:prstGeom>
        </p:spPr>
        <p:txBody>
          <a:bodyPr wrap="square">
            <a:spAutoFit/>
          </a:bodyPr>
          <a:lstStyle/>
          <a:p>
            <a:r>
              <a:rPr lang="zh-CN" altLang="en-US" sz="1600" dirty="0">
                <a:solidFill>
                  <a:prstClr val="black"/>
                </a:solidFill>
              </a:rPr>
              <a:t>精准计费，提高了客户满意度。</a:t>
            </a:r>
            <a:endParaRPr lang="zh-CN" altLang="en-US" sz="1600" dirty="0"/>
          </a:p>
        </p:txBody>
      </p:sp>
      <p:grpSp>
        <p:nvGrpSpPr>
          <p:cNvPr id="38" name="组合 37"/>
          <p:cNvGrpSpPr/>
          <p:nvPr/>
        </p:nvGrpSpPr>
        <p:grpSpPr>
          <a:xfrm>
            <a:off x="6513584" y="1709535"/>
            <a:ext cx="1852111" cy="1843712"/>
            <a:chOff x="6532438" y="1850937"/>
            <a:chExt cx="1852111" cy="1843712"/>
          </a:xfrm>
        </p:grpSpPr>
        <p:sp>
          <p:nvSpPr>
            <p:cNvPr id="55" name="Freeform 241"/>
            <p:cNvSpPr>
              <a:spLocks noEditPoints="1"/>
            </p:cNvSpPr>
            <p:nvPr/>
          </p:nvSpPr>
          <p:spPr bwMode="auto">
            <a:xfrm>
              <a:off x="6532438" y="1850937"/>
              <a:ext cx="1852111" cy="1843712"/>
            </a:xfrm>
            <a:custGeom>
              <a:avLst/>
              <a:gdLst>
                <a:gd name="T0" fmla="*/ 1335 w 1335"/>
                <a:gd name="T1" fmla="*/ 699 h 1335"/>
                <a:gd name="T2" fmla="*/ 1220 w 1335"/>
                <a:gd name="T3" fmla="*/ 586 h 1335"/>
                <a:gd name="T4" fmla="*/ 1300 w 1335"/>
                <a:gd name="T5" fmla="*/ 445 h 1335"/>
                <a:gd name="T6" fmla="*/ 1145 w 1335"/>
                <a:gd name="T7" fmla="*/ 378 h 1335"/>
                <a:gd name="T8" fmla="*/ 1162 w 1335"/>
                <a:gd name="T9" fmla="*/ 218 h 1335"/>
                <a:gd name="T10" fmla="*/ 1001 w 1335"/>
                <a:gd name="T11" fmla="*/ 219 h 1335"/>
                <a:gd name="T12" fmla="*/ 956 w 1335"/>
                <a:gd name="T13" fmla="*/ 65 h 1335"/>
                <a:gd name="T14" fmla="*/ 801 w 1335"/>
                <a:gd name="T15" fmla="*/ 125 h 1335"/>
                <a:gd name="T16" fmla="*/ 699 w 1335"/>
                <a:gd name="T17" fmla="*/ 0 h 1335"/>
                <a:gd name="T18" fmla="*/ 586 w 1335"/>
                <a:gd name="T19" fmla="*/ 115 h 1335"/>
                <a:gd name="T20" fmla="*/ 445 w 1335"/>
                <a:gd name="T21" fmla="*/ 35 h 1335"/>
                <a:gd name="T22" fmla="*/ 378 w 1335"/>
                <a:gd name="T23" fmla="*/ 190 h 1335"/>
                <a:gd name="T24" fmla="*/ 218 w 1335"/>
                <a:gd name="T25" fmla="*/ 173 h 1335"/>
                <a:gd name="T26" fmla="*/ 220 w 1335"/>
                <a:gd name="T27" fmla="*/ 334 h 1335"/>
                <a:gd name="T28" fmla="*/ 65 w 1335"/>
                <a:gd name="T29" fmla="*/ 379 h 1335"/>
                <a:gd name="T30" fmla="*/ 125 w 1335"/>
                <a:gd name="T31" fmla="*/ 535 h 1335"/>
                <a:gd name="T32" fmla="*/ 0 w 1335"/>
                <a:gd name="T33" fmla="*/ 636 h 1335"/>
                <a:gd name="T34" fmla="*/ 115 w 1335"/>
                <a:gd name="T35" fmla="*/ 749 h 1335"/>
                <a:gd name="T36" fmla="*/ 35 w 1335"/>
                <a:gd name="T37" fmla="*/ 890 h 1335"/>
                <a:gd name="T38" fmla="*/ 190 w 1335"/>
                <a:gd name="T39" fmla="*/ 957 h 1335"/>
                <a:gd name="T40" fmla="*/ 173 w 1335"/>
                <a:gd name="T41" fmla="*/ 1117 h 1335"/>
                <a:gd name="T42" fmla="*/ 334 w 1335"/>
                <a:gd name="T43" fmla="*/ 1116 h 1335"/>
                <a:gd name="T44" fmla="*/ 379 w 1335"/>
                <a:gd name="T45" fmla="*/ 1270 h 1335"/>
                <a:gd name="T46" fmla="*/ 535 w 1335"/>
                <a:gd name="T47" fmla="*/ 1210 h 1335"/>
                <a:gd name="T48" fmla="*/ 636 w 1335"/>
                <a:gd name="T49" fmla="*/ 1335 h 1335"/>
                <a:gd name="T50" fmla="*/ 749 w 1335"/>
                <a:gd name="T51" fmla="*/ 1220 h 1335"/>
                <a:gd name="T52" fmla="*/ 890 w 1335"/>
                <a:gd name="T53" fmla="*/ 1299 h 1335"/>
                <a:gd name="T54" fmla="*/ 957 w 1335"/>
                <a:gd name="T55" fmla="*/ 1145 h 1335"/>
                <a:gd name="T56" fmla="*/ 1117 w 1335"/>
                <a:gd name="T57" fmla="*/ 1162 h 1335"/>
                <a:gd name="T58" fmla="*/ 1116 w 1335"/>
                <a:gd name="T59" fmla="*/ 1001 h 1335"/>
                <a:gd name="T60" fmla="*/ 1271 w 1335"/>
                <a:gd name="T61" fmla="*/ 956 h 1335"/>
                <a:gd name="T62" fmla="*/ 1210 w 1335"/>
                <a:gd name="T63" fmla="*/ 801 h 1335"/>
                <a:gd name="T64" fmla="*/ 776 w 1335"/>
                <a:gd name="T65" fmla="*/ 1050 h 1335"/>
                <a:gd name="T66" fmla="*/ 560 w 1335"/>
                <a:gd name="T67" fmla="*/ 286 h 1335"/>
                <a:gd name="T68" fmla="*/ 776 w 1335"/>
                <a:gd name="T69" fmla="*/ 1050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5" h="1335">
                  <a:moveTo>
                    <a:pt x="1326" y="784"/>
                  </a:moveTo>
                  <a:cubicBezTo>
                    <a:pt x="1335" y="699"/>
                    <a:pt x="1335" y="699"/>
                    <a:pt x="1335" y="699"/>
                  </a:cubicBezTo>
                  <a:cubicBezTo>
                    <a:pt x="1226" y="658"/>
                    <a:pt x="1226" y="658"/>
                    <a:pt x="1226" y="658"/>
                  </a:cubicBezTo>
                  <a:cubicBezTo>
                    <a:pt x="1226" y="634"/>
                    <a:pt x="1224" y="610"/>
                    <a:pt x="1220" y="586"/>
                  </a:cubicBezTo>
                  <a:cubicBezTo>
                    <a:pt x="1323" y="527"/>
                    <a:pt x="1323" y="527"/>
                    <a:pt x="1323" y="527"/>
                  </a:cubicBezTo>
                  <a:cubicBezTo>
                    <a:pt x="1300" y="445"/>
                    <a:pt x="1300" y="445"/>
                    <a:pt x="1300" y="445"/>
                  </a:cubicBezTo>
                  <a:cubicBezTo>
                    <a:pt x="1181" y="448"/>
                    <a:pt x="1181" y="448"/>
                    <a:pt x="1181" y="448"/>
                  </a:cubicBezTo>
                  <a:cubicBezTo>
                    <a:pt x="1171" y="424"/>
                    <a:pt x="1159" y="400"/>
                    <a:pt x="1145" y="378"/>
                  </a:cubicBezTo>
                  <a:cubicBezTo>
                    <a:pt x="1215" y="284"/>
                    <a:pt x="1215" y="284"/>
                    <a:pt x="1215" y="284"/>
                  </a:cubicBezTo>
                  <a:cubicBezTo>
                    <a:pt x="1162" y="218"/>
                    <a:pt x="1162" y="218"/>
                    <a:pt x="1162" y="218"/>
                  </a:cubicBezTo>
                  <a:cubicBezTo>
                    <a:pt x="1055" y="266"/>
                    <a:pt x="1055" y="266"/>
                    <a:pt x="1055" y="266"/>
                  </a:cubicBezTo>
                  <a:cubicBezTo>
                    <a:pt x="1038" y="249"/>
                    <a:pt x="1020" y="234"/>
                    <a:pt x="1001" y="219"/>
                  </a:cubicBezTo>
                  <a:cubicBezTo>
                    <a:pt x="1031" y="106"/>
                    <a:pt x="1031" y="106"/>
                    <a:pt x="1031" y="106"/>
                  </a:cubicBezTo>
                  <a:cubicBezTo>
                    <a:pt x="956" y="65"/>
                    <a:pt x="956" y="65"/>
                    <a:pt x="956" y="65"/>
                  </a:cubicBezTo>
                  <a:cubicBezTo>
                    <a:pt x="875" y="149"/>
                    <a:pt x="875" y="149"/>
                    <a:pt x="875" y="149"/>
                  </a:cubicBezTo>
                  <a:cubicBezTo>
                    <a:pt x="851" y="139"/>
                    <a:pt x="826" y="131"/>
                    <a:pt x="801" y="125"/>
                  </a:cubicBezTo>
                  <a:cubicBezTo>
                    <a:pt x="784" y="9"/>
                    <a:pt x="784" y="9"/>
                    <a:pt x="784" y="9"/>
                  </a:cubicBezTo>
                  <a:cubicBezTo>
                    <a:pt x="699" y="0"/>
                    <a:pt x="699" y="0"/>
                    <a:pt x="699" y="0"/>
                  </a:cubicBezTo>
                  <a:cubicBezTo>
                    <a:pt x="658" y="109"/>
                    <a:pt x="658" y="109"/>
                    <a:pt x="658" y="109"/>
                  </a:cubicBezTo>
                  <a:cubicBezTo>
                    <a:pt x="634" y="109"/>
                    <a:pt x="610" y="111"/>
                    <a:pt x="586" y="115"/>
                  </a:cubicBezTo>
                  <a:cubicBezTo>
                    <a:pt x="527" y="12"/>
                    <a:pt x="527" y="12"/>
                    <a:pt x="527" y="12"/>
                  </a:cubicBezTo>
                  <a:cubicBezTo>
                    <a:pt x="445" y="35"/>
                    <a:pt x="445" y="35"/>
                    <a:pt x="445" y="35"/>
                  </a:cubicBezTo>
                  <a:cubicBezTo>
                    <a:pt x="448" y="154"/>
                    <a:pt x="448" y="154"/>
                    <a:pt x="448" y="154"/>
                  </a:cubicBezTo>
                  <a:cubicBezTo>
                    <a:pt x="424" y="164"/>
                    <a:pt x="400" y="176"/>
                    <a:pt x="378" y="190"/>
                  </a:cubicBezTo>
                  <a:cubicBezTo>
                    <a:pt x="284" y="120"/>
                    <a:pt x="284" y="120"/>
                    <a:pt x="284" y="120"/>
                  </a:cubicBezTo>
                  <a:cubicBezTo>
                    <a:pt x="218" y="173"/>
                    <a:pt x="218" y="173"/>
                    <a:pt x="218" y="173"/>
                  </a:cubicBezTo>
                  <a:cubicBezTo>
                    <a:pt x="266" y="280"/>
                    <a:pt x="266" y="280"/>
                    <a:pt x="266" y="280"/>
                  </a:cubicBezTo>
                  <a:cubicBezTo>
                    <a:pt x="249" y="297"/>
                    <a:pt x="234" y="315"/>
                    <a:pt x="220" y="334"/>
                  </a:cubicBezTo>
                  <a:cubicBezTo>
                    <a:pt x="106" y="305"/>
                    <a:pt x="106" y="305"/>
                    <a:pt x="106" y="305"/>
                  </a:cubicBezTo>
                  <a:cubicBezTo>
                    <a:pt x="65" y="379"/>
                    <a:pt x="65" y="379"/>
                    <a:pt x="65" y="379"/>
                  </a:cubicBezTo>
                  <a:cubicBezTo>
                    <a:pt x="149" y="460"/>
                    <a:pt x="149" y="460"/>
                    <a:pt x="149" y="460"/>
                  </a:cubicBezTo>
                  <a:cubicBezTo>
                    <a:pt x="139" y="484"/>
                    <a:pt x="131" y="509"/>
                    <a:pt x="125" y="535"/>
                  </a:cubicBezTo>
                  <a:cubicBezTo>
                    <a:pt x="9" y="551"/>
                    <a:pt x="9" y="551"/>
                    <a:pt x="9" y="551"/>
                  </a:cubicBezTo>
                  <a:cubicBezTo>
                    <a:pt x="0" y="636"/>
                    <a:pt x="0" y="636"/>
                    <a:pt x="0" y="636"/>
                  </a:cubicBezTo>
                  <a:cubicBezTo>
                    <a:pt x="109" y="678"/>
                    <a:pt x="109" y="678"/>
                    <a:pt x="109" y="678"/>
                  </a:cubicBezTo>
                  <a:cubicBezTo>
                    <a:pt x="110" y="701"/>
                    <a:pt x="111" y="725"/>
                    <a:pt x="115" y="749"/>
                  </a:cubicBezTo>
                  <a:cubicBezTo>
                    <a:pt x="12" y="809"/>
                    <a:pt x="12" y="809"/>
                    <a:pt x="12" y="809"/>
                  </a:cubicBezTo>
                  <a:cubicBezTo>
                    <a:pt x="35" y="890"/>
                    <a:pt x="35" y="890"/>
                    <a:pt x="35" y="890"/>
                  </a:cubicBezTo>
                  <a:cubicBezTo>
                    <a:pt x="154" y="887"/>
                    <a:pt x="154" y="887"/>
                    <a:pt x="154" y="887"/>
                  </a:cubicBezTo>
                  <a:cubicBezTo>
                    <a:pt x="164" y="912"/>
                    <a:pt x="177" y="935"/>
                    <a:pt x="190" y="957"/>
                  </a:cubicBezTo>
                  <a:cubicBezTo>
                    <a:pt x="120" y="1051"/>
                    <a:pt x="120" y="1051"/>
                    <a:pt x="120" y="1051"/>
                  </a:cubicBezTo>
                  <a:cubicBezTo>
                    <a:pt x="173" y="1117"/>
                    <a:pt x="173" y="1117"/>
                    <a:pt x="173" y="1117"/>
                  </a:cubicBezTo>
                  <a:cubicBezTo>
                    <a:pt x="280" y="1070"/>
                    <a:pt x="280" y="1070"/>
                    <a:pt x="280" y="1070"/>
                  </a:cubicBezTo>
                  <a:cubicBezTo>
                    <a:pt x="297" y="1086"/>
                    <a:pt x="315" y="1102"/>
                    <a:pt x="334" y="1116"/>
                  </a:cubicBezTo>
                  <a:cubicBezTo>
                    <a:pt x="305" y="1229"/>
                    <a:pt x="305" y="1229"/>
                    <a:pt x="305" y="1229"/>
                  </a:cubicBezTo>
                  <a:cubicBezTo>
                    <a:pt x="379" y="1270"/>
                    <a:pt x="379" y="1270"/>
                    <a:pt x="379" y="1270"/>
                  </a:cubicBezTo>
                  <a:cubicBezTo>
                    <a:pt x="460" y="1186"/>
                    <a:pt x="460" y="1186"/>
                    <a:pt x="460" y="1186"/>
                  </a:cubicBezTo>
                  <a:cubicBezTo>
                    <a:pt x="484" y="1196"/>
                    <a:pt x="509" y="1204"/>
                    <a:pt x="535" y="1210"/>
                  </a:cubicBezTo>
                  <a:cubicBezTo>
                    <a:pt x="551" y="1326"/>
                    <a:pt x="551" y="1326"/>
                    <a:pt x="551" y="1326"/>
                  </a:cubicBezTo>
                  <a:cubicBezTo>
                    <a:pt x="636" y="1335"/>
                    <a:pt x="636" y="1335"/>
                    <a:pt x="636" y="1335"/>
                  </a:cubicBezTo>
                  <a:cubicBezTo>
                    <a:pt x="678" y="1226"/>
                    <a:pt x="678" y="1226"/>
                    <a:pt x="678" y="1226"/>
                  </a:cubicBezTo>
                  <a:cubicBezTo>
                    <a:pt x="701" y="1226"/>
                    <a:pt x="725" y="1224"/>
                    <a:pt x="749" y="1220"/>
                  </a:cubicBezTo>
                  <a:cubicBezTo>
                    <a:pt x="808" y="1323"/>
                    <a:pt x="808" y="1323"/>
                    <a:pt x="808" y="1323"/>
                  </a:cubicBezTo>
                  <a:cubicBezTo>
                    <a:pt x="890" y="1299"/>
                    <a:pt x="890" y="1299"/>
                    <a:pt x="890" y="1299"/>
                  </a:cubicBezTo>
                  <a:cubicBezTo>
                    <a:pt x="887" y="1181"/>
                    <a:pt x="887" y="1181"/>
                    <a:pt x="887" y="1181"/>
                  </a:cubicBezTo>
                  <a:cubicBezTo>
                    <a:pt x="912" y="1171"/>
                    <a:pt x="935" y="1159"/>
                    <a:pt x="957" y="1145"/>
                  </a:cubicBezTo>
                  <a:cubicBezTo>
                    <a:pt x="1051" y="1215"/>
                    <a:pt x="1051" y="1215"/>
                    <a:pt x="1051" y="1215"/>
                  </a:cubicBezTo>
                  <a:cubicBezTo>
                    <a:pt x="1117" y="1162"/>
                    <a:pt x="1117" y="1162"/>
                    <a:pt x="1117" y="1162"/>
                  </a:cubicBezTo>
                  <a:cubicBezTo>
                    <a:pt x="1070" y="1055"/>
                    <a:pt x="1070" y="1055"/>
                    <a:pt x="1070" y="1055"/>
                  </a:cubicBezTo>
                  <a:cubicBezTo>
                    <a:pt x="1086" y="1038"/>
                    <a:pt x="1102" y="1020"/>
                    <a:pt x="1116" y="1001"/>
                  </a:cubicBezTo>
                  <a:cubicBezTo>
                    <a:pt x="1229" y="1031"/>
                    <a:pt x="1229" y="1031"/>
                    <a:pt x="1229" y="1031"/>
                  </a:cubicBezTo>
                  <a:cubicBezTo>
                    <a:pt x="1271" y="956"/>
                    <a:pt x="1271" y="956"/>
                    <a:pt x="1271" y="956"/>
                  </a:cubicBezTo>
                  <a:cubicBezTo>
                    <a:pt x="1186" y="875"/>
                    <a:pt x="1186" y="875"/>
                    <a:pt x="1186" y="875"/>
                  </a:cubicBezTo>
                  <a:cubicBezTo>
                    <a:pt x="1196" y="851"/>
                    <a:pt x="1204" y="826"/>
                    <a:pt x="1210" y="801"/>
                  </a:cubicBezTo>
                  <a:lnTo>
                    <a:pt x="1326" y="784"/>
                  </a:lnTo>
                  <a:close/>
                  <a:moveTo>
                    <a:pt x="776" y="1050"/>
                  </a:moveTo>
                  <a:cubicBezTo>
                    <a:pt x="565" y="1109"/>
                    <a:pt x="345" y="986"/>
                    <a:pt x="286" y="775"/>
                  </a:cubicBezTo>
                  <a:cubicBezTo>
                    <a:pt x="226" y="564"/>
                    <a:pt x="349" y="345"/>
                    <a:pt x="560" y="286"/>
                  </a:cubicBezTo>
                  <a:cubicBezTo>
                    <a:pt x="771" y="226"/>
                    <a:pt x="990" y="349"/>
                    <a:pt x="1050" y="560"/>
                  </a:cubicBezTo>
                  <a:cubicBezTo>
                    <a:pt x="1109" y="771"/>
                    <a:pt x="987" y="990"/>
                    <a:pt x="776" y="1050"/>
                  </a:cubicBezTo>
                  <a:close/>
                </a:path>
              </a:pathLst>
            </a:custGeom>
            <a:solidFill>
              <a:srgbClr val="049A86"/>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rgbClr val="95A5A6"/>
                </a:solidFill>
                <a:effectLst/>
                <a:uLnTx/>
                <a:uFillTx/>
                <a:latin typeface="微软雅黑"/>
              </a:endParaRPr>
            </a:p>
          </p:txBody>
        </p:sp>
        <p:sp>
          <p:nvSpPr>
            <p:cNvPr id="56" name="Freeform 249"/>
            <p:cNvSpPr>
              <a:spLocks noEditPoints="1"/>
            </p:cNvSpPr>
            <p:nvPr/>
          </p:nvSpPr>
          <p:spPr bwMode="auto">
            <a:xfrm>
              <a:off x="7208634" y="2525804"/>
              <a:ext cx="503215" cy="500933"/>
            </a:xfrm>
            <a:custGeom>
              <a:avLst/>
              <a:gdLst>
                <a:gd name="T0" fmla="*/ 181 w 363"/>
                <a:gd name="T1" fmla="*/ 363 h 363"/>
                <a:gd name="T2" fmla="*/ 0 w 363"/>
                <a:gd name="T3" fmla="*/ 181 h 363"/>
                <a:gd name="T4" fmla="*/ 181 w 363"/>
                <a:gd name="T5" fmla="*/ 0 h 363"/>
                <a:gd name="T6" fmla="*/ 363 w 363"/>
                <a:gd name="T7" fmla="*/ 181 h 363"/>
                <a:gd name="T8" fmla="*/ 181 w 363"/>
                <a:gd name="T9" fmla="*/ 363 h 363"/>
                <a:gd name="T10" fmla="*/ 181 w 363"/>
                <a:gd name="T11" fmla="*/ 120 h 363"/>
                <a:gd name="T12" fmla="*/ 120 w 363"/>
                <a:gd name="T13" fmla="*/ 181 h 363"/>
                <a:gd name="T14" fmla="*/ 181 w 363"/>
                <a:gd name="T15" fmla="*/ 243 h 363"/>
                <a:gd name="T16" fmla="*/ 243 w 363"/>
                <a:gd name="T17" fmla="*/ 181 h 363"/>
                <a:gd name="T18" fmla="*/ 181 w 363"/>
                <a:gd name="T19" fmla="*/ 12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3" h="363">
                  <a:moveTo>
                    <a:pt x="181" y="363"/>
                  </a:moveTo>
                  <a:cubicBezTo>
                    <a:pt x="81" y="363"/>
                    <a:pt x="0" y="282"/>
                    <a:pt x="0" y="181"/>
                  </a:cubicBezTo>
                  <a:cubicBezTo>
                    <a:pt x="0" y="81"/>
                    <a:pt x="81" y="0"/>
                    <a:pt x="181" y="0"/>
                  </a:cubicBezTo>
                  <a:cubicBezTo>
                    <a:pt x="281" y="0"/>
                    <a:pt x="363" y="81"/>
                    <a:pt x="363" y="181"/>
                  </a:cubicBezTo>
                  <a:cubicBezTo>
                    <a:pt x="363" y="282"/>
                    <a:pt x="281" y="363"/>
                    <a:pt x="181" y="363"/>
                  </a:cubicBezTo>
                  <a:close/>
                  <a:moveTo>
                    <a:pt x="181" y="120"/>
                  </a:moveTo>
                  <a:cubicBezTo>
                    <a:pt x="147" y="120"/>
                    <a:pt x="120" y="147"/>
                    <a:pt x="120" y="181"/>
                  </a:cubicBezTo>
                  <a:cubicBezTo>
                    <a:pt x="120" y="215"/>
                    <a:pt x="147" y="243"/>
                    <a:pt x="181" y="243"/>
                  </a:cubicBezTo>
                  <a:cubicBezTo>
                    <a:pt x="215" y="243"/>
                    <a:pt x="243" y="215"/>
                    <a:pt x="243" y="181"/>
                  </a:cubicBezTo>
                  <a:cubicBezTo>
                    <a:pt x="243" y="147"/>
                    <a:pt x="215" y="120"/>
                    <a:pt x="181" y="120"/>
                  </a:cubicBezTo>
                  <a:close/>
                </a:path>
              </a:pathLst>
            </a:custGeom>
            <a:solidFill>
              <a:srgbClr val="049A86"/>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rgbClr val="95A5A6"/>
                </a:solidFill>
                <a:effectLst/>
                <a:uLnTx/>
                <a:uFillTx/>
                <a:latin typeface="微软雅黑"/>
              </a:endParaRPr>
            </a:p>
          </p:txBody>
        </p:sp>
      </p:grpSp>
      <p:sp>
        <p:nvSpPr>
          <p:cNvPr id="57" name="Freeform 13"/>
          <p:cNvSpPr>
            <a:spLocks noEditPoints="1"/>
          </p:cNvSpPr>
          <p:nvPr/>
        </p:nvSpPr>
        <p:spPr bwMode="auto">
          <a:xfrm>
            <a:off x="3586898" y="2208728"/>
            <a:ext cx="3214988" cy="3193449"/>
          </a:xfrm>
          <a:custGeom>
            <a:avLst/>
            <a:gdLst/>
            <a:ahLst/>
            <a:cxnLst>
              <a:cxn ang="0">
                <a:pos x="773" y="346"/>
              </a:cxn>
              <a:cxn ang="0">
                <a:pos x="756" y="267"/>
              </a:cxn>
              <a:cxn ang="0">
                <a:pos x="702" y="245"/>
              </a:cxn>
              <a:cxn ang="0">
                <a:pos x="722" y="192"/>
              </a:cxn>
              <a:cxn ang="0">
                <a:pos x="675" y="127"/>
              </a:cxn>
              <a:cxn ang="0">
                <a:pos x="615" y="74"/>
              </a:cxn>
              <a:cxn ang="0">
                <a:pos x="559" y="88"/>
              </a:cxn>
              <a:cxn ang="0">
                <a:pos x="544" y="33"/>
              </a:cxn>
              <a:cxn ang="0">
                <a:pos x="468" y="8"/>
              </a:cxn>
              <a:cxn ang="0">
                <a:pos x="388" y="0"/>
              </a:cxn>
              <a:cxn ang="0">
                <a:pos x="351" y="44"/>
              </a:cxn>
              <a:cxn ang="0">
                <a:pos x="306" y="9"/>
              </a:cxn>
              <a:cxn ang="0">
                <a:pos x="230" y="33"/>
              </a:cxn>
              <a:cxn ang="0">
                <a:pos x="161" y="74"/>
              </a:cxn>
              <a:cxn ang="0">
                <a:pos x="157" y="131"/>
              </a:cxn>
              <a:cxn ang="0">
                <a:pos x="100" y="129"/>
              </a:cxn>
              <a:cxn ang="0">
                <a:pos x="53" y="194"/>
              </a:cxn>
              <a:cxn ang="0">
                <a:pos x="20" y="267"/>
              </a:cxn>
              <a:cxn ang="0">
                <a:pos x="51" y="316"/>
              </a:cxn>
              <a:cxn ang="0">
                <a:pos x="3" y="347"/>
              </a:cxn>
              <a:cxn ang="0">
                <a:pos x="3" y="428"/>
              </a:cxn>
              <a:cxn ang="0">
                <a:pos x="20" y="506"/>
              </a:cxn>
              <a:cxn ang="0">
                <a:pos x="74" y="528"/>
              </a:cxn>
              <a:cxn ang="0">
                <a:pos x="54" y="581"/>
              </a:cxn>
              <a:cxn ang="0">
                <a:pos x="101" y="646"/>
              </a:cxn>
              <a:cxn ang="0">
                <a:pos x="161" y="700"/>
              </a:cxn>
              <a:cxn ang="0">
                <a:pos x="217" y="686"/>
              </a:cxn>
              <a:cxn ang="0">
                <a:pos x="232" y="741"/>
              </a:cxn>
              <a:cxn ang="0">
                <a:pos x="308" y="765"/>
              </a:cxn>
              <a:cxn ang="0">
                <a:pos x="388" y="774"/>
              </a:cxn>
              <a:cxn ang="0">
                <a:pos x="425" y="729"/>
              </a:cxn>
              <a:cxn ang="0">
                <a:pos x="470" y="765"/>
              </a:cxn>
              <a:cxn ang="0">
                <a:pos x="546" y="740"/>
              </a:cxn>
              <a:cxn ang="0">
                <a:pos x="615" y="700"/>
              </a:cxn>
              <a:cxn ang="0">
                <a:pos x="619" y="642"/>
              </a:cxn>
              <a:cxn ang="0">
                <a:pos x="676" y="645"/>
              </a:cxn>
              <a:cxn ang="0">
                <a:pos x="723" y="580"/>
              </a:cxn>
              <a:cxn ang="0">
                <a:pos x="756" y="506"/>
              </a:cxn>
              <a:cxn ang="0">
                <a:pos x="725" y="457"/>
              </a:cxn>
              <a:cxn ang="0">
                <a:pos x="773" y="426"/>
              </a:cxn>
              <a:cxn ang="0">
                <a:pos x="562" y="330"/>
              </a:cxn>
              <a:cxn ang="0">
                <a:pos x="675" y="293"/>
              </a:cxn>
              <a:cxn ang="0">
                <a:pos x="388" y="203"/>
              </a:cxn>
              <a:cxn ang="0">
                <a:pos x="100" y="293"/>
              </a:cxn>
              <a:cxn ang="0">
                <a:pos x="214" y="330"/>
              </a:cxn>
              <a:cxn ang="0">
                <a:pos x="94" y="445"/>
              </a:cxn>
              <a:cxn ang="0">
                <a:pos x="148" y="527"/>
              </a:cxn>
              <a:cxn ang="0">
                <a:pos x="280" y="535"/>
              </a:cxn>
              <a:cxn ang="0">
                <a:pos x="287" y="300"/>
              </a:cxn>
              <a:cxn ang="0">
                <a:pos x="349" y="223"/>
              </a:cxn>
              <a:cxn ang="0">
                <a:pos x="329" y="659"/>
              </a:cxn>
              <a:cxn ang="0">
                <a:pos x="388" y="475"/>
              </a:cxn>
              <a:cxn ang="0">
                <a:pos x="434" y="222"/>
              </a:cxn>
              <a:cxn ang="0">
                <a:pos x="495" y="300"/>
              </a:cxn>
              <a:cxn ang="0">
                <a:pos x="496" y="535"/>
              </a:cxn>
              <a:cxn ang="0">
                <a:pos x="566" y="631"/>
              </a:cxn>
              <a:cxn ang="0">
                <a:pos x="525" y="393"/>
              </a:cxn>
            </a:cxnLst>
            <a:rect l="0" t="0" r="r" b="b"/>
            <a:pathLst>
              <a:path w="776" h="774">
                <a:moveTo>
                  <a:pt x="733" y="387"/>
                </a:moveTo>
                <a:cubicBezTo>
                  <a:pt x="733" y="386"/>
                  <a:pt x="733" y="386"/>
                  <a:pt x="733" y="385"/>
                </a:cubicBezTo>
                <a:cubicBezTo>
                  <a:pt x="733" y="385"/>
                  <a:pt x="733" y="385"/>
                  <a:pt x="733" y="385"/>
                </a:cubicBezTo>
                <a:cubicBezTo>
                  <a:pt x="728" y="363"/>
                  <a:pt x="775" y="382"/>
                  <a:pt x="773" y="346"/>
                </a:cubicBezTo>
                <a:cubicBezTo>
                  <a:pt x="773" y="346"/>
                  <a:pt x="773" y="346"/>
                  <a:pt x="773" y="346"/>
                </a:cubicBezTo>
                <a:cubicBezTo>
                  <a:pt x="773" y="346"/>
                  <a:pt x="773" y="346"/>
                  <a:pt x="773" y="346"/>
                </a:cubicBezTo>
                <a:cubicBezTo>
                  <a:pt x="773" y="345"/>
                  <a:pt x="773" y="345"/>
                  <a:pt x="773" y="345"/>
                </a:cubicBezTo>
                <a:cubicBezTo>
                  <a:pt x="773" y="345"/>
                  <a:pt x="773" y="345"/>
                  <a:pt x="773" y="345"/>
                </a:cubicBezTo>
                <a:cubicBezTo>
                  <a:pt x="768" y="310"/>
                  <a:pt x="726" y="338"/>
                  <a:pt x="725" y="315"/>
                </a:cubicBezTo>
                <a:cubicBezTo>
                  <a:pt x="725" y="315"/>
                  <a:pt x="725" y="314"/>
                  <a:pt x="725" y="314"/>
                </a:cubicBezTo>
                <a:cubicBezTo>
                  <a:pt x="725" y="314"/>
                  <a:pt x="725" y="314"/>
                  <a:pt x="725" y="314"/>
                </a:cubicBezTo>
                <a:cubicBezTo>
                  <a:pt x="716" y="292"/>
                  <a:pt x="766" y="301"/>
                  <a:pt x="756" y="267"/>
                </a:cubicBezTo>
                <a:cubicBezTo>
                  <a:pt x="756" y="267"/>
                  <a:pt x="756" y="267"/>
                  <a:pt x="756" y="267"/>
                </a:cubicBezTo>
                <a:cubicBezTo>
                  <a:pt x="756" y="267"/>
                  <a:pt x="756" y="267"/>
                  <a:pt x="756" y="267"/>
                </a:cubicBezTo>
                <a:cubicBezTo>
                  <a:pt x="756" y="266"/>
                  <a:pt x="756" y="266"/>
                  <a:pt x="756" y="266"/>
                </a:cubicBezTo>
                <a:cubicBezTo>
                  <a:pt x="756" y="266"/>
                  <a:pt x="756" y="266"/>
                  <a:pt x="756" y="266"/>
                </a:cubicBezTo>
                <a:cubicBezTo>
                  <a:pt x="744" y="233"/>
                  <a:pt x="708" y="269"/>
                  <a:pt x="703" y="247"/>
                </a:cubicBezTo>
                <a:cubicBezTo>
                  <a:pt x="703" y="246"/>
                  <a:pt x="703" y="246"/>
                  <a:pt x="702" y="245"/>
                </a:cubicBezTo>
                <a:cubicBezTo>
                  <a:pt x="702" y="245"/>
                  <a:pt x="702" y="245"/>
                  <a:pt x="702" y="245"/>
                </a:cubicBezTo>
                <a:cubicBezTo>
                  <a:pt x="689" y="226"/>
                  <a:pt x="740" y="224"/>
                  <a:pt x="723" y="193"/>
                </a:cubicBezTo>
                <a:cubicBezTo>
                  <a:pt x="723" y="193"/>
                  <a:pt x="723" y="193"/>
                  <a:pt x="723" y="193"/>
                </a:cubicBezTo>
                <a:cubicBezTo>
                  <a:pt x="723" y="193"/>
                  <a:pt x="723" y="193"/>
                  <a:pt x="723" y="193"/>
                </a:cubicBezTo>
                <a:cubicBezTo>
                  <a:pt x="723" y="193"/>
                  <a:pt x="723" y="192"/>
                  <a:pt x="722" y="192"/>
                </a:cubicBezTo>
                <a:cubicBezTo>
                  <a:pt x="722" y="192"/>
                  <a:pt x="722" y="192"/>
                  <a:pt x="722" y="192"/>
                </a:cubicBezTo>
                <a:cubicBezTo>
                  <a:pt x="704" y="162"/>
                  <a:pt x="677" y="205"/>
                  <a:pt x="667" y="184"/>
                </a:cubicBezTo>
                <a:cubicBezTo>
                  <a:pt x="667" y="184"/>
                  <a:pt x="666" y="183"/>
                  <a:pt x="666" y="183"/>
                </a:cubicBezTo>
                <a:cubicBezTo>
                  <a:pt x="666" y="183"/>
                  <a:pt x="666" y="183"/>
                  <a:pt x="666" y="183"/>
                </a:cubicBezTo>
                <a:cubicBezTo>
                  <a:pt x="649" y="167"/>
                  <a:pt x="698" y="155"/>
                  <a:pt x="676" y="128"/>
                </a:cubicBezTo>
                <a:cubicBezTo>
                  <a:pt x="676" y="128"/>
                  <a:pt x="676" y="128"/>
                  <a:pt x="676" y="128"/>
                </a:cubicBezTo>
                <a:cubicBezTo>
                  <a:pt x="675" y="128"/>
                  <a:pt x="675" y="128"/>
                  <a:pt x="675" y="127"/>
                </a:cubicBezTo>
                <a:cubicBezTo>
                  <a:pt x="675" y="127"/>
                  <a:pt x="675" y="127"/>
                  <a:pt x="675" y="127"/>
                </a:cubicBezTo>
                <a:cubicBezTo>
                  <a:pt x="675" y="127"/>
                  <a:pt x="675" y="127"/>
                  <a:pt x="675" y="127"/>
                </a:cubicBezTo>
                <a:cubicBezTo>
                  <a:pt x="650" y="101"/>
                  <a:pt x="633" y="149"/>
                  <a:pt x="619" y="131"/>
                </a:cubicBezTo>
                <a:cubicBezTo>
                  <a:pt x="618" y="130"/>
                  <a:pt x="618" y="130"/>
                  <a:pt x="618" y="130"/>
                </a:cubicBezTo>
                <a:cubicBezTo>
                  <a:pt x="618" y="130"/>
                  <a:pt x="618" y="130"/>
                  <a:pt x="617" y="130"/>
                </a:cubicBezTo>
                <a:cubicBezTo>
                  <a:pt x="598" y="118"/>
                  <a:pt x="643" y="95"/>
                  <a:pt x="615" y="74"/>
                </a:cubicBezTo>
                <a:cubicBezTo>
                  <a:pt x="615" y="74"/>
                  <a:pt x="615" y="74"/>
                  <a:pt x="615" y="74"/>
                </a:cubicBezTo>
                <a:cubicBezTo>
                  <a:pt x="615" y="74"/>
                  <a:pt x="615" y="73"/>
                  <a:pt x="615" y="73"/>
                </a:cubicBezTo>
                <a:cubicBezTo>
                  <a:pt x="615" y="73"/>
                  <a:pt x="615" y="73"/>
                  <a:pt x="614" y="73"/>
                </a:cubicBezTo>
                <a:cubicBezTo>
                  <a:pt x="614" y="73"/>
                  <a:pt x="614" y="73"/>
                  <a:pt x="614" y="73"/>
                </a:cubicBezTo>
                <a:cubicBezTo>
                  <a:pt x="585" y="53"/>
                  <a:pt x="578" y="103"/>
                  <a:pt x="561" y="88"/>
                </a:cubicBezTo>
                <a:cubicBezTo>
                  <a:pt x="560" y="88"/>
                  <a:pt x="560" y="88"/>
                  <a:pt x="559" y="88"/>
                </a:cubicBezTo>
                <a:cubicBezTo>
                  <a:pt x="559" y="88"/>
                  <a:pt x="559" y="88"/>
                  <a:pt x="559" y="88"/>
                </a:cubicBezTo>
                <a:cubicBezTo>
                  <a:pt x="537" y="80"/>
                  <a:pt x="577" y="49"/>
                  <a:pt x="545" y="33"/>
                </a:cubicBezTo>
                <a:cubicBezTo>
                  <a:pt x="545" y="33"/>
                  <a:pt x="545" y="33"/>
                  <a:pt x="545" y="33"/>
                </a:cubicBezTo>
                <a:cubicBezTo>
                  <a:pt x="545" y="33"/>
                  <a:pt x="545" y="33"/>
                  <a:pt x="545" y="33"/>
                </a:cubicBezTo>
                <a:cubicBezTo>
                  <a:pt x="545" y="33"/>
                  <a:pt x="544" y="33"/>
                  <a:pt x="544" y="33"/>
                </a:cubicBezTo>
                <a:cubicBezTo>
                  <a:pt x="544" y="33"/>
                  <a:pt x="544" y="33"/>
                  <a:pt x="544" y="33"/>
                </a:cubicBezTo>
                <a:cubicBezTo>
                  <a:pt x="511" y="19"/>
                  <a:pt x="515" y="70"/>
                  <a:pt x="495" y="59"/>
                </a:cubicBezTo>
                <a:cubicBezTo>
                  <a:pt x="494" y="59"/>
                  <a:pt x="494" y="59"/>
                  <a:pt x="493" y="59"/>
                </a:cubicBezTo>
                <a:cubicBezTo>
                  <a:pt x="493" y="59"/>
                  <a:pt x="493" y="59"/>
                  <a:pt x="493" y="59"/>
                </a:cubicBezTo>
                <a:cubicBezTo>
                  <a:pt x="470" y="56"/>
                  <a:pt x="503" y="17"/>
                  <a:pt x="468" y="8"/>
                </a:cubicBezTo>
                <a:cubicBezTo>
                  <a:pt x="468" y="8"/>
                  <a:pt x="468" y="8"/>
                  <a:pt x="468" y="8"/>
                </a:cubicBezTo>
                <a:cubicBezTo>
                  <a:pt x="468" y="8"/>
                  <a:pt x="468" y="8"/>
                  <a:pt x="468" y="8"/>
                </a:cubicBezTo>
                <a:cubicBezTo>
                  <a:pt x="468" y="8"/>
                  <a:pt x="467" y="8"/>
                  <a:pt x="467" y="8"/>
                </a:cubicBezTo>
                <a:cubicBezTo>
                  <a:pt x="467" y="8"/>
                  <a:pt x="467" y="8"/>
                  <a:pt x="467" y="8"/>
                </a:cubicBezTo>
                <a:cubicBezTo>
                  <a:pt x="432" y="2"/>
                  <a:pt x="446" y="51"/>
                  <a:pt x="424" y="44"/>
                </a:cubicBezTo>
                <a:cubicBezTo>
                  <a:pt x="424" y="44"/>
                  <a:pt x="423" y="44"/>
                  <a:pt x="423" y="44"/>
                </a:cubicBezTo>
                <a:cubicBezTo>
                  <a:pt x="423" y="44"/>
                  <a:pt x="423" y="44"/>
                  <a:pt x="423" y="44"/>
                </a:cubicBezTo>
                <a:cubicBezTo>
                  <a:pt x="400" y="46"/>
                  <a:pt x="423" y="1"/>
                  <a:pt x="388" y="0"/>
                </a:cubicBezTo>
                <a:cubicBezTo>
                  <a:pt x="388" y="0"/>
                  <a:pt x="388" y="0"/>
                  <a:pt x="388" y="0"/>
                </a:cubicBezTo>
                <a:cubicBezTo>
                  <a:pt x="388" y="0"/>
                  <a:pt x="388" y="0"/>
                  <a:pt x="387" y="0"/>
                </a:cubicBezTo>
                <a:cubicBezTo>
                  <a:pt x="387" y="0"/>
                  <a:pt x="387" y="0"/>
                  <a:pt x="387" y="0"/>
                </a:cubicBezTo>
                <a:cubicBezTo>
                  <a:pt x="387" y="0"/>
                  <a:pt x="387" y="0"/>
                  <a:pt x="387" y="0"/>
                </a:cubicBezTo>
                <a:cubicBezTo>
                  <a:pt x="351" y="1"/>
                  <a:pt x="375" y="46"/>
                  <a:pt x="352" y="44"/>
                </a:cubicBezTo>
                <a:cubicBezTo>
                  <a:pt x="352" y="44"/>
                  <a:pt x="351" y="44"/>
                  <a:pt x="351" y="44"/>
                </a:cubicBezTo>
                <a:cubicBezTo>
                  <a:pt x="351" y="44"/>
                  <a:pt x="351" y="44"/>
                  <a:pt x="351" y="44"/>
                </a:cubicBezTo>
                <a:cubicBezTo>
                  <a:pt x="328" y="51"/>
                  <a:pt x="342" y="2"/>
                  <a:pt x="308" y="8"/>
                </a:cubicBezTo>
                <a:cubicBezTo>
                  <a:pt x="308" y="8"/>
                  <a:pt x="308" y="8"/>
                  <a:pt x="308" y="8"/>
                </a:cubicBezTo>
                <a:cubicBezTo>
                  <a:pt x="307" y="8"/>
                  <a:pt x="307" y="8"/>
                  <a:pt x="307" y="8"/>
                </a:cubicBezTo>
                <a:cubicBezTo>
                  <a:pt x="307" y="8"/>
                  <a:pt x="307" y="8"/>
                  <a:pt x="306" y="8"/>
                </a:cubicBezTo>
                <a:cubicBezTo>
                  <a:pt x="306" y="8"/>
                  <a:pt x="306" y="8"/>
                  <a:pt x="306" y="9"/>
                </a:cubicBezTo>
                <a:cubicBezTo>
                  <a:pt x="272" y="17"/>
                  <a:pt x="305" y="56"/>
                  <a:pt x="282" y="59"/>
                </a:cubicBezTo>
                <a:cubicBezTo>
                  <a:pt x="281" y="59"/>
                  <a:pt x="281" y="59"/>
                  <a:pt x="280" y="59"/>
                </a:cubicBezTo>
                <a:cubicBezTo>
                  <a:pt x="280" y="59"/>
                  <a:pt x="280" y="59"/>
                  <a:pt x="280" y="59"/>
                </a:cubicBezTo>
                <a:cubicBezTo>
                  <a:pt x="260" y="71"/>
                  <a:pt x="263" y="20"/>
                  <a:pt x="231" y="33"/>
                </a:cubicBezTo>
                <a:cubicBezTo>
                  <a:pt x="231" y="33"/>
                  <a:pt x="231" y="33"/>
                  <a:pt x="231" y="33"/>
                </a:cubicBezTo>
                <a:cubicBezTo>
                  <a:pt x="230" y="33"/>
                  <a:pt x="230" y="33"/>
                  <a:pt x="230" y="33"/>
                </a:cubicBezTo>
                <a:cubicBezTo>
                  <a:pt x="230" y="34"/>
                  <a:pt x="230" y="34"/>
                  <a:pt x="230" y="34"/>
                </a:cubicBezTo>
                <a:cubicBezTo>
                  <a:pt x="230" y="34"/>
                  <a:pt x="230" y="34"/>
                  <a:pt x="230" y="34"/>
                </a:cubicBezTo>
                <a:cubicBezTo>
                  <a:pt x="198" y="49"/>
                  <a:pt x="238" y="80"/>
                  <a:pt x="216" y="88"/>
                </a:cubicBezTo>
                <a:cubicBezTo>
                  <a:pt x="215" y="88"/>
                  <a:pt x="215" y="89"/>
                  <a:pt x="215" y="89"/>
                </a:cubicBezTo>
                <a:cubicBezTo>
                  <a:pt x="215" y="89"/>
                  <a:pt x="215" y="89"/>
                  <a:pt x="214" y="89"/>
                </a:cubicBezTo>
                <a:cubicBezTo>
                  <a:pt x="197" y="104"/>
                  <a:pt x="190" y="54"/>
                  <a:pt x="161" y="74"/>
                </a:cubicBezTo>
                <a:cubicBezTo>
                  <a:pt x="161" y="74"/>
                  <a:pt x="161" y="74"/>
                  <a:pt x="161" y="74"/>
                </a:cubicBezTo>
                <a:cubicBezTo>
                  <a:pt x="160" y="74"/>
                  <a:pt x="160" y="74"/>
                  <a:pt x="160" y="74"/>
                </a:cubicBezTo>
                <a:cubicBezTo>
                  <a:pt x="160" y="74"/>
                  <a:pt x="160" y="74"/>
                  <a:pt x="160" y="74"/>
                </a:cubicBezTo>
                <a:cubicBezTo>
                  <a:pt x="160" y="74"/>
                  <a:pt x="160" y="74"/>
                  <a:pt x="160" y="74"/>
                </a:cubicBezTo>
                <a:cubicBezTo>
                  <a:pt x="132" y="96"/>
                  <a:pt x="177" y="118"/>
                  <a:pt x="158" y="130"/>
                </a:cubicBezTo>
                <a:cubicBezTo>
                  <a:pt x="157" y="131"/>
                  <a:pt x="157" y="131"/>
                  <a:pt x="157" y="131"/>
                </a:cubicBezTo>
                <a:cubicBezTo>
                  <a:pt x="156" y="131"/>
                  <a:pt x="156" y="132"/>
                  <a:pt x="156" y="132"/>
                </a:cubicBezTo>
                <a:cubicBezTo>
                  <a:pt x="142" y="150"/>
                  <a:pt x="125" y="102"/>
                  <a:pt x="100" y="128"/>
                </a:cubicBezTo>
                <a:cubicBezTo>
                  <a:pt x="100" y="128"/>
                  <a:pt x="100" y="128"/>
                  <a:pt x="100" y="128"/>
                </a:cubicBezTo>
                <a:cubicBezTo>
                  <a:pt x="100" y="128"/>
                  <a:pt x="100" y="128"/>
                  <a:pt x="100" y="128"/>
                </a:cubicBezTo>
                <a:cubicBezTo>
                  <a:pt x="100" y="128"/>
                  <a:pt x="100" y="129"/>
                  <a:pt x="100" y="129"/>
                </a:cubicBezTo>
                <a:cubicBezTo>
                  <a:pt x="100" y="129"/>
                  <a:pt x="100" y="129"/>
                  <a:pt x="100" y="129"/>
                </a:cubicBezTo>
                <a:cubicBezTo>
                  <a:pt x="77" y="156"/>
                  <a:pt x="126" y="168"/>
                  <a:pt x="109" y="184"/>
                </a:cubicBezTo>
                <a:cubicBezTo>
                  <a:pt x="109" y="184"/>
                  <a:pt x="109" y="185"/>
                  <a:pt x="108" y="185"/>
                </a:cubicBezTo>
                <a:cubicBezTo>
                  <a:pt x="108" y="185"/>
                  <a:pt x="108" y="185"/>
                  <a:pt x="108" y="185"/>
                </a:cubicBezTo>
                <a:cubicBezTo>
                  <a:pt x="99" y="206"/>
                  <a:pt x="72" y="163"/>
                  <a:pt x="53" y="193"/>
                </a:cubicBezTo>
                <a:cubicBezTo>
                  <a:pt x="53" y="193"/>
                  <a:pt x="53" y="193"/>
                  <a:pt x="53" y="193"/>
                </a:cubicBezTo>
                <a:cubicBezTo>
                  <a:pt x="53" y="193"/>
                  <a:pt x="53" y="194"/>
                  <a:pt x="53" y="194"/>
                </a:cubicBezTo>
                <a:cubicBezTo>
                  <a:pt x="53" y="194"/>
                  <a:pt x="52" y="194"/>
                  <a:pt x="52" y="194"/>
                </a:cubicBezTo>
                <a:cubicBezTo>
                  <a:pt x="52" y="194"/>
                  <a:pt x="52" y="194"/>
                  <a:pt x="52" y="194"/>
                </a:cubicBezTo>
                <a:cubicBezTo>
                  <a:pt x="35" y="225"/>
                  <a:pt x="86" y="227"/>
                  <a:pt x="73" y="246"/>
                </a:cubicBezTo>
                <a:cubicBezTo>
                  <a:pt x="73" y="247"/>
                  <a:pt x="73" y="247"/>
                  <a:pt x="73" y="248"/>
                </a:cubicBezTo>
                <a:cubicBezTo>
                  <a:pt x="73" y="248"/>
                  <a:pt x="73" y="248"/>
                  <a:pt x="73" y="248"/>
                </a:cubicBezTo>
                <a:cubicBezTo>
                  <a:pt x="67" y="270"/>
                  <a:pt x="32" y="234"/>
                  <a:pt x="20" y="267"/>
                </a:cubicBezTo>
                <a:cubicBezTo>
                  <a:pt x="20" y="267"/>
                  <a:pt x="20" y="267"/>
                  <a:pt x="20" y="267"/>
                </a:cubicBezTo>
                <a:cubicBezTo>
                  <a:pt x="20" y="267"/>
                  <a:pt x="20" y="268"/>
                  <a:pt x="20" y="268"/>
                </a:cubicBezTo>
                <a:cubicBezTo>
                  <a:pt x="20" y="268"/>
                  <a:pt x="20" y="268"/>
                  <a:pt x="20" y="268"/>
                </a:cubicBezTo>
                <a:cubicBezTo>
                  <a:pt x="20" y="268"/>
                  <a:pt x="20" y="268"/>
                  <a:pt x="20" y="268"/>
                </a:cubicBezTo>
                <a:cubicBezTo>
                  <a:pt x="10" y="302"/>
                  <a:pt x="60" y="294"/>
                  <a:pt x="51" y="315"/>
                </a:cubicBezTo>
                <a:cubicBezTo>
                  <a:pt x="51" y="315"/>
                  <a:pt x="51" y="316"/>
                  <a:pt x="51" y="316"/>
                </a:cubicBezTo>
                <a:cubicBezTo>
                  <a:pt x="51" y="316"/>
                  <a:pt x="51" y="316"/>
                  <a:pt x="51" y="316"/>
                </a:cubicBezTo>
                <a:cubicBezTo>
                  <a:pt x="50" y="339"/>
                  <a:pt x="8" y="311"/>
                  <a:pt x="3" y="346"/>
                </a:cubicBezTo>
                <a:cubicBezTo>
                  <a:pt x="3" y="346"/>
                  <a:pt x="3" y="346"/>
                  <a:pt x="3" y="346"/>
                </a:cubicBezTo>
                <a:cubicBezTo>
                  <a:pt x="3" y="346"/>
                  <a:pt x="3" y="347"/>
                  <a:pt x="3" y="347"/>
                </a:cubicBezTo>
                <a:cubicBezTo>
                  <a:pt x="3" y="347"/>
                  <a:pt x="3" y="347"/>
                  <a:pt x="3" y="347"/>
                </a:cubicBezTo>
                <a:cubicBezTo>
                  <a:pt x="3" y="347"/>
                  <a:pt x="3" y="347"/>
                  <a:pt x="3" y="347"/>
                </a:cubicBezTo>
                <a:cubicBezTo>
                  <a:pt x="0" y="383"/>
                  <a:pt x="48" y="364"/>
                  <a:pt x="43" y="386"/>
                </a:cubicBezTo>
                <a:cubicBezTo>
                  <a:pt x="43" y="387"/>
                  <a:pt x="43" y="388"/>
                  <a:pt x="43" y="388"/>
                </a:cubicBezTo>
                <a:cubicBezTo>
                  <a:pt x="43" y="388"/>
                  <a:pt x="43" y="388"/>
                  <a:pt x="43" y="388"/>
                </a:cubicBezTo>
                <a:cubicBezTo>
                  <a:pt x="48" y="411"/>
                  <a:pt x="1" y="392"/>
                  <a:pt x="3" y="427"/>
                </a:cubicBezTo>
                <a:cubicBezTo>
                  <a:pt x="3" y="427"/>
                  <a:pt x="3" y="427"/>
                  <a:pt x="3" y="427"/>
                </a:cubicBezTo>
                <a:cubicBezTo>
                  <a:pt x="3" y="427"/>
                  <a:pt x="3" y="428"/>
                  <a:pt x="3" y="428"/>
                </a:cubicBezTo>
                <a:cubicBezTo>
                  <a:pt x="3" y="428"/>
                  <a:pt x="3" y="428"/>
                  <a:pt x="3" y="428"/>
                </a:cubicBezTo>
                <a:cubicBezTo>
                  <a:pt x="3" y="428"/>
                  <a:pt x="3" y="428"/>
                  <a:pt x="3" y="428"/>
                </a:cubicBezTo>
                <a:cubicBezTo>
                  <a:pt x="8" y="463"/>
                  <a:pt x="50" y="435"/>
                  <a:pt x="51" y="458"/>
                </a:cubicBezTo>
                <a:cubicBezTo>
                  <a:pt x="51" y="459"/>
                  <a:pt x="51" y="459"/>
                  <a:pt x="51" y="459"/>
                </a:cubicBezTo>
                <a:cubicBezTo>
                  <a:pt x="51" y="460"/>
                  <a:pt x="51" y="460"/>
                  <a:pt x="51" y="460"/>
                </a:cubicBezTo>
                <a:cubicBezTo>
                  <a:pt x="60" y="481"/>
                  <a:pt x="10" y="472"/>
                  <a:pt x="20" y="506"/>
                </a:cubicBezTo>
                <a:cubicBezTo>
                  <a:pt x="20" y="506"/>
                  <a:pt x="20" y="506"/>
                  <a:pt x="20" y="506"/>
                </a:cubicBezTo>
                <a:cubicBezTo>
                  <a:pt x="20" y="506"/>
                  <a:pt x="20" y="507"/>
                  <a:pt x="20" y="507"/>
                </a:cubicBezTo>
                <a:cubicBezTo>
                  <a:pt x="20" y="507"/>
                  <a:pt x="20" y="507"/>
                  <a:pt x="20" y="507"/>
                </a:cubicBezTo>
                <a:cubicBezTo>
                  <a:pt x="20" y="507"/>
                  <a:pt x="20" y="507"/>
                  <a:pt x="20" y="507"/>
                </a:cubicBezTo>
                <a:cubicBezTo>
                  <a:pt x="32" y="541"/>
                  <a:pt x="68" y="504"/>
                  <a:pt x="73" y="527"/>
                </a:cubicBezTo>
                <a:cubicBezTo>
                  <a:pt x="73" y="527"/>
                  <a:pt x="73" y="528"/>
                  <a:pt x="74" y="528"/>
                </a:cubicBezTo>
                <a:cubicBezTo>
                  <a:pt x="74" y="528"/>
                  <a:pt x="74" y="528"/>
                  <a:pt x="74" y="528"/>
                </a:cubicBezTo>
                <a:cubicBezTo>
                  <a:pt x="87" y="547"/>
                  <a:pt x="36" y="549"/>
                  <a:pt x="53" y="580"/>
                </a:cubicBezTo>
                <a:cubicBezTo>
                  <a:pt x="53" y="580"/>
                  <a:pt x="53" y="580"/>
                  <a:pt x="53" y="580"/>
                </a:cubicBezTo>
                <a:cubicBezTo>
                  <a:pt x="53" y="580"/>
                  <a:pt x="53" y="580"/>
                  <a:pt x="53" y="581"/>
                </a:cubicBezTo>
                <a:cubicBezTo>
                  <a:pt x="53" y="581"/>
                  <a:pt x="53" y="581"/>
                  <a:pt x="54" y="581"/>
                </a:cubicBezTo>
                <a:cubicBezTo>
                  <a:pt x="54" y="581"/>
                  <a:pt x="54" y="581"/>
                  <a:pt x="54" y="581"/>
                </a:cubicBezTo>
                <a:cubicBezTo>
                  <a:pt x="72" y="611"/>
                  <a:pt x="99" y="568"/>
                  <a:pt x="109" y="589"/>
                </a:cubicBezTo>
                <a:cubicBezTo>
                  <a:pt x="109" y="590"/>
                  <a:pt x="110" y="590"/>
                  <a:pt x="110" y="590"/>
                </a:cubicBezTo>
                <a:cubicBezTo>
                  <a:pt x="110" y="590"/>
                  <a:pt x="110" y="590"/>
                  <a:pt x="110" y="590"/>
                </a:cubicBezTo>
                <a:cubicBezTo>
                  <a:pt x="127" y="606"/>
                  <a:pt x="78" y="619"/>
                  <a:pt x="100" y="646"/>
                </a:cubicBezTo>
                <a:cubicBezTo>
                  <a:pt x="100" y="646"/>
                  <a:pt x="100" y="646"/>
                  <a:pt x="100" y="646"/>
                </a:cubicBezTo>
                <a:cubicBezTo>
                  <a:pt x="101" y="646"/>
                  <a:pt x="101" y="646"/>
                  <a:pt x="101" y="646"/>
                </a:cubicBezTo>
                <a:cubicBezTo>
                  <a:pt x="101" y="646"/>
                  <a:pt x="101" y="646"/>
                  <a:pt x="101" y="646"/>
                </a:cubicBezTo>
                <a:cubicBezTo>
                  <a:pt x="101" y="646"/>
                  <a:pt x="101" y="646"/>
                  <a:pt x="101" y="646"/>
                </a:cubicBezTo>
                <a:cubicBezTo>
                  <a:pt x="126" y="672"/>
                  <a:pt x="143" y="624"/>
                  <a:pt x="157" y="643"/>
                </a:cubicBezTo>
                <a:cubicBezTo>
                  <a:pt x="158" y="643"/>
                  <a:pt x="158" y="643"/>
                  <a:pt x="158" y="644"/>
                </a:cubicBezTo>
                <a:cubicBezTo>
                  <a:pt x="158" y="644"/>
                  <a:pt x="158" y="644"/>
                  <a:pt x="158" y="644"/>
                </a:cubicBezTo>
                <a:cubicBezTo>
                  <a:pt x="178" y="656"/>
                  <a:pt x="133" y="678"/>
                  <a:pt x="161" y="700"/>
                </a:cubicBezTo>
                <a:cubicBezTo>
                  <a:pt x="161" y="700"/>
                  <a:pt x="161" y="700"/>
                  <a:pt x="161" y="700"/>
                </a:cubicBezTo>
                <a:cubicBezTo>
                  <a:pt x="161" y="700"/>
                  <a:pt x="161" y="700"/>
                  <a:pt x="161" y="700"/>
                </a:cubicBezTo>
                <a:cubicBezTo>
                  <a:pt x="161" y="700"/>
                  <a:pt x="161" y="700"/>
                  <a:pt x="162" y="700"/>
                </a:cubicBezTo>
                <a:cubicBezTo>
                  <a:pt x="162" y="700"/>
                  <a:pt x="162" y="700"/>
                  <a:pt x="162" y="700"/>
                </a:cubicBezTo>
                <a:cubicBezTo>
                  <a:pt x="191" y="720"/>
                  <a:pt x="198" y="670"/>
                  <a:pt x="215" y="685"/>
                </a:cubicBezTo>
                <a:cubicBezTo>
                  <a:pt x="216" y="685"/>
                  <a:pt x="216" y="686"/>
                  <a:pt x="217" y="686"/>
                </a:cubicBezTo>
                <a:cubicBezTo>
                  <a:pt x="217" y="686"/>
                  <a:pt x="217" y="686"/>
                  <a:pt x="217" y="686"/>
                </a:cubicBezTo>
                <a:cubicBezTo>
                  <a:pt x="239" y="693"/>
                  <a:pt x="199" y="725"/>
                  <a:pt x="231" y="740"/>
                </a:cubicBezTo>
                <a:cubicBezTo>
                  <a:pt x="231" y="740"/>
                  <a:pt x="231" y="740"/>
                  <a:pt x="231" y="740"/>
                </a:cubicBezTo>
                <a:cubicBezTo>
                  <a:pt x="231" y="740"/>
                  <a:pt x="231" y="740"/>
                  <a:pt x="231" y="740"/>
                </a:cubicBezTo>
                <a:cubicBezTo>
                  <a:pt x="231" y="740"/>
                  <a:pt x="232" y="741"/>
                  <a:pt x="232" y="741"/>
                </a:cubicBezTo>
                <a:cubicBezTo>
                  <a:pt x="232" y="741"/>
                  <a:pt x="232" y="741"/>
                  <a:pt x="232" y="741"/>
                </a:cubicBezTo>
                <a:cubicBezTo>
                  <a:pt x="264" y="754"/>
                  <a:pt x="261" y="703"/>
                  <a:pt x="281" y="714"/>
                </a:cubicBezTo>
                <a:cubicBezTo>
                  <a:pt x="282" y="715"/>
                  <a:pt x="282" y="715"/>
                  <a:pt x="283" y="715"/>
                </a:cubicBezTo>
                <a:cubicBezTo>
                  <a:pt x="283" y="715"/>
                  <a:pt x="283" y="715"/>
                  <a:pt x="283" y="715"/>
                </a:cubicBezTo>
                <a:cubicBezTo>
                  <a:pt x="306" y="718"/>
                  <a:pt x="273" y="757"/>
                  <a:pt x="308" y="765"/>
                </a:cubicBezTo>
                <a:cubicBezTo>
                  <a:pt x="308" y="765"/>
                  <a:pt x="308" y="765"/>
                  <a:pt x="308" y="765"/>
                </a:cubicBezTo>
                <a:cubicBezTo>
                  <a:pt x="308" y="765"/>
                  <a:pt x="308" y="765"/>
                  <a:pt x="308" y="765"/>
                </a:cubicBezTo>
                <a:cubicBezTo>
                  <a:pt x="308" y="765"/>
                  <a:pt x="309" y="765"/>
                  <a:pt x="309" y="765"/>
                </a:cubicBezTo>
                <a:cubicBezTo>
                  <a:pt x="309" y="765"/>
                  <a:pt x="309" y="765"/>
                  <a:pt x="309" y="765"/>
                </a:cubicBezTo>
                <a:cubicBezTo>
                  <a:pt x="344" y="772"/>
                  <a:pt x="330" y="723"/>
                  <a:pt x="352" y="729"/>
                </a:cubicBezTo>
                <a:cubicBezTo>
                  <a:pt x="352" y="730"/>
                  <a:pt x="353" y="730"/>
                  <a:pt x="353" y="730"/>
                </a:cubicBezTo>
                <a:cubicBezTo>
                  <a:pt x="353" y="729"/>
                  <a:pt x="353" y="730"/>
                  <a:pt x="353" y="729"/>
                </a:cubicBezTo>
                <a:cubicBezTo>
                  <a:pt x="376" y="728"/>
                  <a:pt x="353" y="773"/>
                  <a:pt x="388" y="774"/>
                </a:cubicBezTo>
                <a:cubicBezTo>
                  <a:pt x="388" y="774"/>
                  <a:pt x="388" y="774"/>
                  <a:pt x="388" y="774"/>
                </a:cubicBezTo>
                <a:cubicBezTo>
                  <a:pt x="388" y="774"/>
                  <a:pt x="388" y="774"/>
                  <a:pt x="389" y="774"/>
                </a:cubicBezTo>
                <a:cubicBezTo>
                  <a:pt x="389" y="774"/>
                  <a:pt x="389" y="774"/>
                  <a:pt x="389" y="774"/>
                </a:cubicBezTo>
                <a:cubicBezTo>
                  <a:pt x="389" y="774"/>
                  <a:pt x="389" y="774"/>
                  <a:pt x="389" y="774"/>
                </a:cubicBezTo>
                <a:cubicBezTo>
                  <a:pt x="425" y="773"/>
                  <a:pt x="401" y="728"/>
                  <a:pt x="424" y="729"/>
                </a:cubicBezTo>
                <a:cubicBezTo>
                  <a:pt x="424" y="730"/>
                  <a:pt x="425" y="729"/>
                  <a:pt x="425" y="729"/>
                </a:cubicBezTo>
                <a:cubicBezTo>
                  <a:pt x="425" y="729"/>
                  <a:pt x="425" y="729"/>
                  <a:pt x="425" y="729"/>
                </a:cubicBezTo>
                <a:cubicBezTo>
                  <a:pt x="447" y="723"/>
                  <a:pt x="434" y="771"/>
                  <a:pt x="468" y="765"/>
                </a:cubicBezTo>
                <a:cubicBezTo>
                  <a:pt x="468" y="765"/>
                  <a:pt x="468" y="765"/>
                  <a:pt x="468" y="765"/>
                </a:cubicBezTo>
                <a:cubicBezTo>
                  <a:pt x="469" y="765"/>
                  <a:pt x="469" y="765"/>
                  <a:pt x="469" y="765"/>
                </a:cubicBezTo>
                <a:cubicBezTo>
                  <a:pt x="469" y="765"/>
                  <a:pt x="469" y="765"/>
                  <a:pt x="470" y="765"/>
                </a:cubicBezTo>
                <a:cubicBezTo>
                  <a:pt x="470" y="765"/>
                  <a:pt x="470" y="765"/>
                  <a:pt x="470" y="765"/>
                </a:cubicBezTo>
                <a:cubicBezTo>
                  <a:pt x="504" y="757"/>
                  <a:pt x="471" y="717"/>
                  <a:pt x="494" y="715"/>
                </a:cubicBezTo>
                <a:cubicBezTo>
                  <a:pt x="495" y="714"/>
                  <a:pt x="495" y="714"/>
                  <a:pt x="496" y="714"/>
                </a:cubicBezTo>
                <a:cubicBezTo>
                  <a:pt x="496" y="714"/>
                  <a:pt x="496" y="714"/>
                  <a:pt x="496" y="714"/>
                </a:cubicBezTo>
                <a:cubicBezTo>
                  <a:pt x="516" y="703"/>
                  <a:pt x="513" y="754"/>
                  <a:pt x="545" y="740"/>
                </a:cubicBezTo>
                <a:cubicBezTo>
                  <a:pt x="545" y="740"/>
                  <a:pt x="545" y="740"/>
                  <a:pt x="545" y="740"/>
                </a:cubicBezTo>
                <a:cubicBezTo>
                  <a:pt x="546" y="740"/>
                  <a:pt x="546" y="740"/>
                  <a:pt x="546" y="740"/>
                </a:cubicBezTo>
                <a:cubicBezTo>
                  <a:pt x="546" y="740"/>
                  <a:pt x="546" y="740"/>
                  <a:pt x="546" y="740"/>
                </a:cubicBezTo>
                <a:cubicBezTo>
                  <a:pt x="546" y="740"/>
                  <a:pt x="546" y="740"/>
                  <a:pt x="546" y="740"/>
                </a:cubicBezTo>
                <a:cubicBezTo>
                  <a:pt x="578" y="724"/>
                  <a:pt x="538" y="693"/>
                  <a:pt x="560" y="685"/>
                </a:cubicBezTo>
                <a:cubicBezTo>
                  <a:pt x="561" y="685"/>
                  <a:pt x="561" y="685"/>
                  <a:pt x="561" y="684"/>
                </a:cubicBezTo>
                <a:cubicBezTo>
                  <a:pt x="561" y="684"/>
                  <a:pt x="561" y="684"/>
                  <a:pt x="561" y="684"/>
                </a:cubicBezTo>
                <a:cubicBezTo>
                  <a:pt x="579" y="669"/>
                  <a:pt x="586" y="720"/>
                  <a:pt x="615" y="700"/>
                </a:cubicBezTo>
                <a:cubicBezTo>
                  <a:pt x="615" y="700"/>
                  <a:pt x="615" y="700"/>
                  <a:pt x="615" y="700"/>
                </a:cubicBezTo>
                <a:cubicBezTo>
                  <a:pt x="616" y="700"/>
                  <a:pt x="616" y="699"/>
                  <a:pt x="616" y="699"/>
                </a:cubicBezTo>
                <a:cubicBezTo>
                  <a:pt x="616" y="699"/>
                  <a:pt x="616" y="699"/>
                  <a:pt x="616" y="699"/>
                </a:cubicBezTo>
                <a:cubicBezTo>
                  <a:pt x="616" y="699"/>
                  <a:pt x="616" y="699"/>
                  <a:pt x="616" y="699"/>
                </a:cubicBezTo>
                <a:cubicBezTo>
                  <a:pt x="644" y="677"/>
                  <a:pt x="599" y="655"/>
                  <a:pt x="618" y="643"/>
                </a:cubicBezTo>
                <a:cubicBezTo>
                  <a:pt x="619" y="643"/>
                  <a:pt x="619" y="642"/>
                  <a:pt x="619" y="642"/>
                </a:cubicBezTo>
                <a:cubicBezTo>
                  <a:pt x="619" y="642"/>
                  <a:pt x="620" y="642"/>
                  <a:pt x="620" y="642"/>
                </a:cubicBezTo>
                <a:cubicBezTo>
                  <a:pt x="634" y="623"/>
                  <a:pt x="651" y="671"/>
                  <a:pt x="675" y="646"/>
                </a:cubicBezTo>
                <a:cubicBezTo>
                  <a:pt x="676" y="646"/>
                  <a:pt x="676" y="646"/>
                  <a:pt x="676" y="646"/>
                </a:cubicBezTo>
                <a:cubicBezTo>
                  <a:pt x="676" y="645"/>
                  <a:pt x="676" y="645"/>
                  <a:pt x="676" y="645"/>
                </a:cubicBezTo>
                <a:cubicBezTo>
                  <a:pt x="676" y="645"/>
                  <a:pt x="676" y="645"/>
                  <a:pt x="676" y="645"/>
                </a:cubicBezTo>
                <a:cubicBezTo>
                  <a:pt x="676" y="645"/>
                  <a:pt x="676" y="645"/>
                  <a:pt x="676" y="645"/>
                </a:cubicBezTo>
                <a:cubicBezTo>
                  <a:pt x="699" y="618"/>
                  <a:pt x="650" y="605"/>
                  <a:pt x="667" y="589"/>
                </a:cubicBezTo>
                <a:cubicBezTo>
                  <a:pt x="667" y="589"/>
                  <a:pt x="667" y="589"/>
                  <a:pt x="667" y="588"/>
                </a:cubicBezTo>
                <a:cubicBezTo>
                  <a:pt x="668" y="588"/>
                  <a:pt x="668" y="588"/>
                  <a:pt x="668" y="588"/>
                </a:cubicBezTo>
                <a:cubicBezTo>
                  <a:pt x="677" y="567"/>
                  <a:pt x="704" y="610"/>
                  <a:pt x="723" y="580"/>
                </a:cubicBezTo>
                <a:cubicBezTo>
                  <a:pt x="723" y="580"/>
                  <a:pt x="723" y="580"/>
                  <a:pt x="723" y="580"/>
                </a:cubicBezTo>
                <a:cubicBezTo>
                  <a:pt x="723" y="580"/>
                  <a:pt x="723" y="580"/>
                  <a:pt x="723" y="580"/>
                </a:cubicBezTo>
                <a:cubicBezTo>
                  <a:pt x="723" y="579"/>
                  <a:pt x="724" y="579"/>
                  <a:pt x="724" y="579"/>
                </a:cubicBezTo>
                <a:cubicBezTo>
                  <a:pt x="724" y="579"/>
                  <a:pt x="724" y="579"/>
                  <a:pt x="724" y="579"/>
                </a:cubicBezTo>
                <a:cubicBezTo>
                  <a:pt x="740" y="548"/>
                  <a:pt x="690" y="546"/>
                  <a:pt x="703" y="527"/>
                </a:cubicBezTo>
                <a:cubicBezTo>
                  <a:pt x="703" y="527"/>
                  <a:pt x="703" y="526"/>
                  <a:pt x="703" y="526"/>
                </a:cubicBezTo>
                <a:cubicBezTo>
                  <a:pt x="703" y="526"/>
                  <a:pt x="703" y="526"/>
                  <a:pt x="703" y="526"/>
                </a:cubicBezTo>
                <a:cubicBezTo>
                  <a:pt x="709" y="503"/>
                  <a:pt x="744" y="540"/>
                  <a:pt x="756" y="506"/>
                </a:cubicBezTo>
                <a:cubicBezTo>
                  <a:pt x="756" y="506"/>
                  <a:pt x="756" y="506"/>
                  <a:pt x="756" y="506"/>
                </a:cubicBezTo>
                <a:cubicBezTo>
                  <a:pt x="756" y="506"/>
                  <a:pt x="756" y="506"/>
                  <a:pt x="756" y="506"/>
                </a:cubicBezTo>
                <a:cubicBezTo>
                  <a:pt x="756" y="505"/>
                  <a:pt x="756" y="505"/>
                  <a:pt x="756" y="505"/>
                </a:cubicBezTo>
                <a:cubicBezTo>
                  <a:pt x="756" y="505"/>
                  <a:pt x="756" y="505"/>
                  <a:pt x="756" y="505"/>
                </a:cubicBezTo>
                <a:cubicBezTo>
                  <a:pt x="766" y="471"/>
                  <a:pt x="716" y="480"/>
                  <a:pt x="725" y="459"/>
                </a:cubicBezTo>
                <a:cubicBezTo>
                  <a:pt x="725" y="458"/>
                  <a:pt x="725" y="458"/>
                  <a:pt x="725" y="457"/>
                </a:cubicBezTo>
                <a:cubicBezTo>
                  <a:pt x="725" y="457"/>
                  <a:pt x="725" y="457"/>
                  <a:pt x="725" y="457"/>
                </a:cubicBezTo>
                <a:cubicBezTo>
                  <a:pt x="726" y="434"/>
                  <a:pt x="768" y="462"/>
                  <a:pt x="773" y="427"/>
                </a:cubicBezTo>
                <a:cubicBezTo>
                  <a:pt x="773" y="427"/>
                  <a:pt x="773" y="427"/>
                  <a:pt x="773" y="427"/>
                </a:cubicBezTo>
                <a:cubicBezTo>
                  <a:pt x="773" y="427"/>
                  <a:pt x="773" y="427"/>
                  <a:pt x="773" y="427"/>
                </a:cubicBezTo>
                <a:cubicBezTo>
                  <a:pt x="773" y="426"/>
                  <a:pt x="773" y="426"/>
                  <a:pt x="773" y="426"/>
                </a:cubicBezTo>
                <a:cubicBezTo>
                  <a:pt x="773" y="426"/>
                  <a:pt x="773" y="426"/>
                  <a:pt x="773" y="426"/>
                </a:cubicBezTo>
                <a:cubicBezTo>
                  <a:pt x="776" y="391"/>
                  <a:pt x="728" y="410"/>
                  <a:pt x="733" y="387"/>
                </a:cubicBezTo>
                <a:close/>
                <a:moveTo>
                  <a:pt x="675" y="293"/>
                </a:moveTo>
                <a:cubicBezTo>
                  <a:pt x="675" y="293"/>
                  <a:pt x="675" y="293"/>
                  <a:pt x="675" y="293"/>
                </a:cubicBezTo>
                <a:cubicBezTo>
                  <a:pt x="675" y="293"/>
                  <a:pt x="676" y="293"/>
                  <a:pt x="676" y="293"/>
                </a:cubicBezTo>
                <a:cubicBezTo>
                  <a:pt x="701" y="371"/>
                  <a:pt x="675" y="374"/>
                  <a:pt x="648" y="367"/>
                </a:cubicBezTo>
                <a:cubicBezTo>
                  <a:pt x="622" y="361"/>
                  <a:pt x="569" y="349"/>
                  <a:pt x="562" y="330"/>
                </a:cubicBezTo>
                <a:cubicBezTo>
                  <a:pt x="562" y="330"/>
                  <a:pt x="562" y="330"/>
                  <a:pt x="562" y="330"/>
                </a:cubicBezTo>
                <a:cubicBezTo>
                  <a:pt x="562" y="330"/>
                  <a:pt x="562" y="330"/>
                  <a:pt x="562" y="330"/>
                </a:cubicBezTo>
                <a:cubicBezTo>
                  <a:pt x="562" y="330"/>
                  <a:pt x="562" y="330"/>
                  <a:pt x="562" y="330"/>
                </a:cubicBezTo>
                <a:cubicBezTo>
                  <a:pt x="562" y="330"/>
                  <a:pt x="562" y="330"/>
                  <a:pt x="562" y="330"/>
                </a:cubicBezTo>
                <a:cubicBezTo>
                  <a:pt x="557" y="311"/>
                  <a:pt x="592" y="270"/>
                  <a:pt x="610" y="249"/>
                </a:cubicBezTo>
                <a:cubicBezTo>
                  <a:pt x="627" y="228"/>
                  <a:pt x="650" y="215"/>
                  <a:pt x="675" y="293"/>
                </a:cubicBezTo>
                <a:close/>
                <a:moveTo>
                  <a:pt x="388" y="84"/>
                </a:moveTo>
                <a:cubicBezTo>
                  <a:pt x="388" y="84"/>
                  <a:pt x="388" y="84"/>
                  <a:pt x="388" y="84"/>
                </a:cubicBezTo>
                <a:cubicBezTo>
                  <a:pt x="470" y="84"/>
                  <a:pt x="464" y="110"/>
                  <a:pt x="450" y="133"/>
                </a:cubicBezTo>
                <a:cubicBezTo>
                  <a:pt x="436" y="156"/>
                  <a:pt x="408" y="203"/>
                  <a:pt x="388" y="203"/>
                </a:cubicBezTo>
                <a:cubicBezTo>
                  <a:pt x="388" y="203"/>
                  <a:pt x="388" y="203"/>
                  <a:pt x="388" y="203"/>
                </a:cubicBezTo>
                <a:cubicBezTo>
                  <a:pt x="388" y="203"/>
                  <a:pt x="388" y="203"/>
                  <a:pt x="388" y="203"/>
                </a:cubicBezTo>
                <a:cubicBezTo>
                  <a:pt x="388" y="203"/>
                  <a:pt x="388" y="203"/>
                  <a:pt x="388" y="203"/>
                </a:cubicBezTo>
                <a:cubicBezTo>
                  <a:pt x="388" y="203"/>
                  <a:pt x="388" y="203"/>
                  <a:pt x="388" y="203"/>
                </a:cubicBezTo>
                <a:cubicBezTo>
                  <a:pt x="368" y="203"/>
                  <a:pt x="340" y="156"/>
                  <a:pt x="326" y="133"/>
                </a:cubicBezTo>
                <a:cubicBezTo>
                  <a:pt x="311" y="110"/>
                  <a:pt x="306" y="84"/>
                  <a:pt x="388" y="84"/>
                </a:cubicBezTo>
                <a:close/>
                <a:moveTo>
                  <a:pt x="100" y="293"/>
                </a:moveTo>
                <a:cubicBezTo>
                  <a:pt x="100" y="293"/>
                  <a:pt x="100" y="293"/>
                  <a:pt x="100" y="293"/>
                </a:cubicBezTo>
                <a:cubicBezTo>
                  <a:pt x="100" y="293"/>
                  <a:pt x="100" y="293"/>
                  <a:pt x="100" y="293"/>
                </a:cubicBezTo>
                <a:cubicBezTo>
                  <a:pt x="126" y="215"/>
                  <a:pt x="149" y="228"/>
                  <a:pt x="166" y="249"/>
                </a:cubicBezTo>
                <a:cubicBezTo>
                  <a:pt x="184" y="270"/>
                  <a:pt x="219" y="311"/>
                  <a:pt x="214" y="330"/>
                </a:cubicBezTo>
                <a:cubicBezTo>
                  <a:pt x="214" y="330"/>
                  <a:pt x="214" y="330"/>
                  <a:pt x="214" y="330"/>
                </a:cubicBezTo>
                <a:cubicBezTo>
                  <a:pt x="214" y="330"/>
                  <a:pt x="214" y="330"/>
                  <a:pt x="214" y="330"/>
                </a:cubicBezTo>
                <a:cubicBezTo>
                  <a:pt x="214" y="330"/>
                  <a:pt x="214" y="330"/>
                  <a:pt x="214" y="330"/>
                </a:cubicBezTo>
                <a:cubicBezTo>
                  <a:pt x="214" y="330"/>
                  <a:pt x="214" y="330"/>
                  <a:pt x="214" y="330"/>
                </a:cubicBezTo>
                <a:cubicBezTo>
                  <a:pt x="207" y="349"/>
                  <a:pt x="154" y="361"/>
                  <a:pt x="128" y="368"/>
                </a:cubicBezTo>
                <a:cubicBezTo>
                  <a:pt x="101" y="374"/>
                  <a:pt x="75" y="371"/>
                  <a:pt x="100" y="293"/>
                </a:cubicBezTo>
                <a:close/>
                <a:moveTo>
                  <a:pt x="148" y="527"/>
                </a:moveTo>
                <a:cubicBezTo>
                  <a:pt x="134" y="532"/>
                  <a:pt x="119" y="524"/>
                  <a:pt x="114" y="510"/>
                </a:cubicBezTo>
                <a:cubicBezTo>
                  <a:pt x="94" y="445"/>
                  <a:pt x="94" y="445"/>
                  <a:pt x="94" y="445"/>
                </a:cubicBezTo>
                <a:cubicBezTo>
                  <a:pt x="89" y="431"/>
                  <a:pt x="97" y="415"/>
                  <a:pt x="111" y="411"/>
                </a:cubicBezTo>
                <a:cubicBezTo>
                  <a:pt x="223" y="375"/>
                  <a:pt x="223" y="375"/>
                  <a:pt x="223" y="375"/>
                </a:cubicBezTo>
                <a:cubicBezTo>
                  <a:pt x="237" y="371"/>
                  <a:pt x="253" y="379"/>
                  <a:pt x="257" y="393"/>
                </a:cubicBezTo>
                <a:cubicBezTo>
                  <a:pt x="278" y="458"/>
                  <a:pt x="278" y="458"/>
                  <a:pt x="278" y="458"/>
                </a:cubicBezTo>
                <a:cubicBezTo>
                  <a:pt x="282" y="472"/>
                  <a:pt x="274" y="487"/>
                  <a:pt x="260" y="492"/>
                </a:cubicBezTo>
                <a:lnTo>
                  <a:pt x="148" y="527"/>
                </a:lnTo>
                <a:close/>
                <a:moveTo>
                  <a:pt x="289" y="628"/>
                </a:moveTo>
                <a:cubicBezTo>
                  <a:pt x="287" y="655"/>
                  <a:pt x="277" y="680"/>
                  <a:pt x="210" y="631"/>
                </a:cubicBezTo>
                <a:cubicBezTo>
                  <a:pt x="210" y="631"/>
                  <a:pt x="210" y="631"/>
                  <a:pt x="210" y="631"/>
                </a:cubicBezTo>
                <a:cubicBezTo>
                  <a:pt x="210" y="631"/>
                  <a:pt x="210" y="631"/>
                  <a:pt x="210" y="631"/>
                </a:cubicBezTo>
                <a:cubicBezTo>
                  <a:pt x="144" y="583"/>
                  <a:pt x="164" y="566"/>
                  <a:pt x="189" y="555"/>
                </a:cubicBezTo>
                <a:cubicBezTo>
                  <a:pt x="214" y="545"/>
                  <a:pt x="264" y="524"/>
                  <a:pt x="280" y="535"/>
                </a:cubicBezTo>
                <a:cubicBezTo>
                  <a:pt x="280" y="535"/>
                  <a:pt x="280" y="535"/>
                  <a:pt x="280" y="535"/>
                </a:cubicBezTo>
                <a:cubicBezTo>
                  <a:pt x="280" y="535"/>
                  <a:pt x="280" y="535"/>
                  <a:pt x="280" y="535"/>
                </a:cubicBezTo>
                <a:cubicBezTo>
                  <a:pt x="280" y="535"/>
                  <a:pt x="280" y="535"/>
                  <a:pt x="280" y="535"/>
                </a:cubicBezTo>
                <a:cubicBezTo>
                  <a:pt x="280" y="535"/>
                  <a:pt x="280" y="535"/>
                  <a:pt x="280" y="535"/>
                </a:cubicBezTo>
                <a:cubicBezTo>
                  <a:pt x="296" y="547"/>
                  <a:pt x="291" y="601"/>
                  <a:pt x="289" y="628"/>
                </a:cubicBezTo>
                <a:close/>
                <a:moveTo>
                  <a:pt x="287" y="300"/>
                </a:moveTo>
                <a:cubicBezTo>
                  <a:pt x="275" y="309"/>
                  <a:pt x="258" y="306"/>
                  <a:pt x="249" y="294"/>
                </a:cubicBezTo>
                <a:cubicBezTo>
                  <a:pt x="181" y="198"/>
                  <a:pt x="181" y="198"/>
                  <a:pt x="181" y="198"/>
                </a:cubicBezTo>
                <a:cubicBezTo>
                  <a:pt x="172" y="186"/>
                  <a:pt x="175" y="169"/>
                  <a:pt x="187" y="161"/>
                </a:cubicBezTo>
                <a:cubicBezTo>
                  <a:pt x="242" y="121"/>
                  <a:pt x="242" y="121"/>
                  <a:pt x="242" y="121"/>
                </a:cubicBezTo>
                <a:cubicBezTo>
                  <a:pt x="254" y="112"/>
                  <a:pt x="271" y="115"/>
                  <a:pt x="280" y="127"/>
                </a:cubicBezTo>
                <a:cubicBezTo>
                  <a:pt x="349" y="223"/>
                  <a:pt x="349" y="223"/>
                  <a:pt x="349" y="223"/>
                </a:cubicBezTo>
                <a:cubicBezTo>
                  <a:pt x="357" y="235"/>
                  <a:pt x="354" y="252"/>
                  <a:pt x="342" y="260"/>
                </a:cubicBezTo>
                <a:lnTo>
                  <a:pt x="287" y="300"/>
                </a:lnTo>
                <a:close/>
                <a:moveTo>
                  <a:pt x="451" y="660"/>
                </a:moveTo>
                <a:cubicBezTo>
                  <a:pt x="451" y="675"/>
                  <a:pt x="439" y="687"/>
                  <a:pt x="424" y="687"/>
                </a:cubicBezTo>
                <a:cubicBezTo>
                  <a:pt x="356" y="686"/>
                  <a:pt x="356" y="686"/>
                  <a:pt x="356" y="686"/>
                </a:cubicBezTo>
                <a:cubicBezTo>
                  <a:pt x="341" y="686"/>
                  <a:pt x="329" y="674"/>
                  <a:pt x="329" y="659"/>
                </a:cubicBezTo>
                <a:cubicBezTo>
                  <a:pt x="330" y="542"/>
                  <a:pt x="330" y="542"/>
                  <a:pt x="330" y="542"/>
                </a:cubicBezTo>
                <a:cubicBezTo>
                  <a:pt x="330" y="527"/>
                  <a:pt x="342" y="515"/>
                  <a:pt x="357" y="515"/>
                </a:cubicBezTo>
                <a:cubicBezTo>
                  <a:pt x="425" y="515"/>
                  <a:pt x="425" y="515"/>
                  <a:pt x="425" y="515"/>
                </a:cubicBezTo>
                <a:cubicBezTo>
                  <a:pt x="440" y="515"/>
                  <a:pt x="452" y="527"/>
                  <a:pt x="452" y="542"/>
                </a:cubicBezTo>
                <a:lnTo>
                  <a:pt x="451" y="660"/>
                </a:lnTo>
                <a:close/>
                <a:moveTo>
                  <a:pt x="388" y="475"/>
                </a:moveTo>
                <a:cubicBezTo>
                  <a:pt x="339" y="475"/>
                  <a:pt x="299" y="436"/>
                  <a:pt x="299" y="387"/>
                </a:cubicBezTo>
                <a:cubicBezTo>
                  <a:pt x="299" y="338"/>
                  <a:pt x="339" y="298"/>
                  <a:pt x="388" y="298"/>
                </a:cubicBezTo>
                <a:cubicBezTo>
                  <a:pt x="437" y="298"/>
                  <a:pt x="477" y="338"/>
                  <a:pt x="477" y="387"/>
                </a:cubicBezTo>
                <a:cubicBezTo>
                  <a:pt x="477" y="436"/>
                  <a:pt x="437" y="475"/>
                  <a:pt x="388" y="475"/>
                </a:cubicBezTo>
                <a:close/>
                <a:moveTo>
                  <a:pt x="440" y="260"/>
                </a:moveTo>
                <a:cubicBezTo>
                  <a:pt x="428" y="251"/>
                  <a:pt x="425" y="234"/>
                  <a:pt x="434" y="222"/>
                </a:cubicBezTo>
                <a:cubicBezTo>
                  <a:pt x="504" y="128"/>
                  <a:pt x="504" y="128"/>
                  <a:pt x="504" y="128"/>
                </a:cubicBezTo>
                <a:cubicBezTo>
                  <a:pt x="513" y="116"/>
                  <a:pt x="530" y="113"/>
                  <a:pt x="542" y="122"/>
                </a:cubicBezTo>
                <a:cubicBezTo>
                  <a:pt x="596" y="162"/>
                  <a:pt x="596" y="162"/>
                  <a:pt x="596" y="162"/>
                </a:cubicBezTo>
                <a:cubicBezTo>
                  <a:pt x="608" y="171"/>
                  <a:pt x="611" y="188"/>
                  <a:pt x="602" y="200"/>
                </a:cubicBezTo>
                <a:cubicBezTo>
                  <a:pt x="533" y="295"/>
                  <a:pt x="533" y="295"/>
                  <a:pt x="533" y="295"/>
                </a:cubicBezTo>
                <a:cubicBezTo>
                  <a:pt x="524" y="307"/>
                  <a:pt x="507" y="309"/>
                  <a:pt x="495" y="300"/>
                </a:cubicBezTo>
                <a:lnTo>
                  <a:pt x="440" y="260"/>
                </a:lnTo>
                <a:close/>
                <a:moveTo>
                  <a:pt x="566" y="631"/>
                </a:moveTo>
                <a:cubicBezTo>
                  <a:pt x="566" y="631"/>
                  <a:pt x="566" y="631"/>
                  <a:pt x="566" y="631"/>
                </a:cubicBezTo>
                <a:cubicBezTo>
                  <a:pt x="566" y="631"/>
                  <a:pt x="566" y="631"/>
                  <a:pt x="566" y="631"/>
                </a:cubicBezTo>
                <a:cubicBezTo>
                  <a:pt x="499" y="679"/>
                  <a:pt x="489" y="655"/>
                  <a:pt x="487" y="628"/>
                </a:cubicBezTo>
                <a:cubicBezTo>
                  <a:pt x="485" y="601"/>
                  <a:pt x="480" y="547"/>
                  <a:pt x="496" y="535"/>
                </a:cubicBezTo>
                <a:cubicBezTo>
                  <a:pt x="496" y="535"/>
                  <a:pt x="496" y="535"/>
                  <a:pt x="496" y="535"/>
                </a:cubicBezTo>
                <a:cubicBezTo>
                  <a:pt x="496" y="535"/>
                  <a:pt x="496" y="535"/>
                  <a:pt x="496" y="535"/>
                </a:cubicBezTo>
                <a:cubicBezTo>
                  <a:pt x="496" y="535"/>
                  <a:pt x="496" y="535"/>
                  <a:pt x="496" y="535"/>
                </a:cubicBezTo>
                <a:cubicBezTo>
                  <a:pt x="496" y="535"/>
                  <a:pt x="496" y="535"/>
                  <a:pt x="496" y="535"/>
                </a:cubicBezTo>
                <a:cubicBezTo>
                  <a:pt x="512" y="524"/>
                  <a:pt x="562" y="545"/>
                  <a:pt x="587" y="555"/>
                </a:cubicBezTo>
                <a:cubicBezTo>
                  <a:pt x="613" y="565"/>
                  <a:pt x="632" y="583"/>
                  <a:pt x="566" y="631"/>
                </a:cubicBezTo>
                <a:close/>
                <a:moveTo>
                  <a:pt x="688" y="447"/>
                </a:moveTo>
                <a:cubicBezTo>
                  <a:pt x="666" y="512"/>
                  <a:pt x="666" y="512"/>
                  <a:pt x="666" y="512"/>
                </a:cubicBezTo>
                <a:cubicBezTo>
                  <a:pt x="662" y="526"/>
                  <a:pt x="646" y="534"/>
                  <a:pt x="632" y="529"/>
                </a:cubicBezTo>
                <a:cubicBezTo>
                  <a:pt x="521" y="492"/>
                  <a:pt x="521" y="492"/>
                  <a:pt x="521" y="492"/>
                </a:cubicBezTo>
                <a:cubicBezTo>
                  <a:pt x="507" y="487"/>
                  <a:pt x="499" y="472"/>
                  <a:pt x="504" y="458"/>
                </a:cubicBezTo>
                <a:cubicBezTo>
                  <a:pt x="525" y="393"/>
                  <a:pt x="525" y="393"/>
                  <a:pt x="525" y="393"/>
                </a:cubicBezTo>
                <a:cubicBezTo>
                  <a:pt x="530" y="379"/>
                  <a:pt x="545" y="371"/>
                  <a:pt x="559" y="376"/>
                </a:cubicBezTo>
                <a:cubicBezTo>
                  <a:pt x="671" y="413"/>
                  <a:pt x="671" y="413"/>
                  <a:pt x="671" y="413"/>
                </a:cubicBezTo>
                <a:cubicBezTo>
                  <a:pt x="685" y="418"/>
                  <a:pt x="693" y="433"/>
                  <a:pt x="688" y="447"/>
                </a:cubicBezTo>
                <a:close/>
              </a:path>
            </a:pathLst>
          </a:custGeom>
          <a:solidFill>
            <a:schemeClr val="tx1">
              <a:lumMod val="50000"/>
              <a:lumOff val="50000"/>
            </a:schemeClr>
          </a:solidFill>
          <a:ln w="9"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95A5A6"/>
              </a:solidFill>
              <a:effectLst/>
              <a:uLnTx/>
              <a:uFillTx/>
              <a:latin typeface="微软雅黑"/>
            </a:endParaRPr>
          </a:p>
        </p:txBody>
      </p:sp>
      <p:sp>
        <p:nvSpPr>
          <p:cNvPr id="58" name="Freeform 246"/>
          <p:cNvSpPr>
            <a:spLocks noEditPoints="1"/>
          </p:cNvSpPr>
          <p:nvPr/>
        </p:nvSpPr>
        <p:spPr bwMode="auto">
          <a:xfrm>
            <a:off x="6739116" y="3495109"/>
            <a:ext cx="1401045" cy="1394690"/>
          </a:xfrm>
          <a:custGeom>
            <a:avLst/>
            <a:gdLst>
              <a:gd name="T0" fmla="*/ 730 w 738"/>
              <a:gd name="T1" fmla="*/ 445 h 738"/>
              <a:gd name="T2" fmla="*/ 738 w 738"/>
              <a:gd name="T3" fmla="*/ 357 h 738"/>
              <a:gd name="T4" fmla="*/ 647 w 738"/>
              <a:gd name="T5" fmla="*/ 319 h 738"/>
              <a:gd name="T6" fmla="*/ 625 w 738"/>
              <a:gd name="T7" fmla="*/ 250 h 738"/>
              <a:gd name="T8" fmla="*/ 678 w 738"/>
              <a:gd name="T9" fmla="*/ 168 h 738"/>
              <a:gd name="T10" fmla="*/ 622 w 738"/>
              <a:gd name="T11" fmla="*/ 100 h 738"/>
              <a:gd name="T12" fmla="*/ 530 w 738"/>
              <a:gd name="T13" fmla="*/ 137 h 738"/>
              <a:gd name="T14" fmla="*/ 469 w 738"/>
              <a:gd name="T15" fmla="*/ 105 h 738"/>
              <a:gd name="T16" fmla="*/ 448 w 738"/>
              <a:gd name="T17" fmla="*/ 9 h 738"/>
              <a:gd name="T18" fmla="*/ 360 w 738"/>
              <a:gd name="T19" fmla="*/ 0 h 738"/>
              <a:gd name="T20" fmla="*/ 322 w 738"/>
              <a:gd name="T21" fmla="*/ 91 h 738"/>
              <a:gd name="T22" fmla="*/ 253 w 738"/>
              <a:gd name="T23" fmla="*/ 112 h 738"/>
              <a:gd name="T24" fmla="*/ 170 w 738"/>
              <a:gd name="T25" fmla="*/ 59 h 738"/>
              <a:gd name="T26" fmla="*/ 102 w 738"/>
              <a:gd name="T27" fmla="*/ 115 h 738"/>
              <a:gd name="T28" fmla="*/ 139 w 738"/>
              <a:gd name="T29" fmla="*/ 206 h 738"/>
              <a:gd name="T30" fmla="*/ 105 w 738"/>
              <a:gd name="T31" fmla="*/ 271 h 738"/>
              <a:gd name="T32" fmla="*/ 8 w 738"/>
              <a:gd name="T33" fmla="*/ 292 h 738"/>
              <a:gd name="T34" fmla="*/ 0 w 738"/>
              <a:gd name="T35" fmla="*/ 379 h 738"/>
              <a:gd name="T36" fmla="*/ 92 w 738"/>
              <a:gd name="T37" fmla="*/ 418 h 738"/>
              <a:gd name="T38" fmla="*/ 113 w 738"/>
              <a:gd name="T39" fmla="*/ 486 h 738"/>
              <a:gd name="T40" fmla="*/ 59 w 738"/>
              <a:gd name="T41" fmla="*/ 570 h 738"/>
              <a:gd name="T42" fmla="*/ 116 w 738"/>
              <a:gd name="T43" fmla="*/ 637 h 738"/>
              <a:gd name="T44" fmla="*/ 208 w 738"/>
              <a:gd name="T45" fmla="*/ 599 h 738"/>
              <a:gd name="T46" fmla="*/ 270 w 738"/>
              <a:gd name="T47" fmla="*/ 632 h 738"/>
              <a:gd name="T48" fmla="*/ 291 w 738"/>
              <a:gd name="T49" fmla="*/ 730 h 738"/>
              <a:gd name="T50" fmla="*/ 379 w 738"/>
              <a:gd name="T51" fmla="*/ 738 h 738"/>
              <a:gd name="T52" fmla="*/ 417 w 738"/>
              <a:gd name="T53" fmla="*/ 646 h 738"/>
              <a:gd name="T54" fmla="*/ 485 w 738"/>
              <a:gd name="T55" fmla="*/ 625 h 738"/>
              <a:gd name="T56" fmla="*/ 569 w 738"/>
              <a:gd name="T57" fmla="*/ 680 h 738"/>
              <a:gd name="T58" fmla="*/ 637 w 738"/>
              <a:gd name="T59" fmla="*/ 623 h 738"/>
              <a:gd name="T60" fmla="*/ 599 w 738"/>
              <a:gd name="T61" fmla="*/ 532 h 738"/>
              <a:gd name="T62" fmla="*/ 634 w 738"/>
              <a:gd name="T63" fmla="*/ 466 h 738"/>
              <a:gd name="T64" fmla="*/ 730 w 738"/>
              <a:gd name="T65" fmla="*/ 445 h 738"/>
              <a:gd name="T66" fmla="*/ 504 w 738"/>
              <a:gd name="T67" fmla="*/ 402 h 738"/>
              <a:gd name="T68" fmla="*/ 370 w 738"/>
              <a:gd name="T69" fmla="*/ 507 h 738"/>
              <a:gd name="T70" fmla="*/ 336 w 738"/>
              <a:gd name="T71" fmla="*/ 503 h 738"/>
              <a:gd name="T72" fmla="*/ 235 w 738"/>
              <a:gd name="T73" fmla="*/ 335 h 738"/>
              <a:gd name="T74" fmla="*/ 369 w 738"/>
              <a:gd name="T75" fmla="*/ 230 h 738"/>
              <a:gd name="T76" fmla="*/ 403 w 738"/>
              <a:gd name="T77" fmla="*/ 234 h 738"/>
              <a:gd name="T78" fmla="*/ 488 w 738"/>
              <a:gd name="T79" fmla="*/ 297 h 738"/>
              <a:gd name="T80" fmla="*/ 504 w 738"/>
              <a:gd name="T81" fmla="*/ 402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38" h="738">
                <a:moveTo>
                  <a:pt x="730" y="445"/>
                </a:moveTo>
                <a:cubicBezTo>
                  <a:pt x="738" y="357"/>
                  <a:pt x="738" y="357"/>
                  <a:pt x="738" y="357"/>
                </a:cubicBezTo>
                <a:cubicBezTo>
                  <a:pt x="647" y="319"/>
                  <a:pt x="647" y="319"/>
                  <a:pt x="647" y="319"/>
                </a:cubicBezTo>
                <a:cubicBezTo>
                  <a:pt x="643" y="295"/>
                  <a:pt x="635" y="272"/>
                  <a:pt x="625" y="250"/>
                </a:cubicBezTo>
                <a:cubicBezTo>
                  <a:pt x="678" y="168"/>
                  <a:pt x="678" y="168"/>
                  <a:pt x="678" y="168"/>
                </a:cubicBezTo>
                <a:cubicBezTo>
                  <a:pt x="622" y="100"/>
                  <a:pt x="622" y="100"/>
                  <a:pt x="622" y="100"/>
                </a:cubicBezTo>
                <a:cubicBezTo>
                  <a:pt x="530" y="137"/>
                  <a:pt x="530" y="137"/>
                  <a:pt x="530" y="137"/>
                </a:cubicBezTo>
                <a:cubicBezTo>
                  <a:pt x="512" y="124"/>
                  <a:pt x="491" y="113"/>
                  <a:pt x="469" y="105"/>
                </a:cubicBezTo>
                <a:cubicBezTo>
                  <a:pt x="448" y="9"/>
                  <a:pt x="448" y="9"/>
                  <a:pt x="448" y="9"/>
                </a:cubicBezTo>
                <a:cubicBezTo>
                  <a:pt x="360" y="0"/>
                  <a:pt x="360" y="0"/>
                  <a:pt x="360" y="0"/>
                </a:cubicBezTo>
                <a:cubicBezTo>
                  <a:pt x="322" y="91"/>
                  <a:pt x="322" y="91"/>
                  <a:pt x="322" y="91"/>
                </a:cubicBezTo>
                <a:cubicBezTo>
                  <a:pt x="298" y="95"/>
                  <a:pt x="275" y="102"/>
                  <a:pt x="253" y="112"/>
                </a:cubicBezTo>
                <a:cubicBezTo>
                  <a:pt x="170" y="59"/>
                  <a:pt x="170" y="59"/>
                  <a:pt x="170" y="59"/>
                </a:cubicBezTo>
                <a:cubicBezTo>
                  <a:pt x="102" y="115"/>
                  <a:pt x="102" y="115"/>
                  <a:pt x="102" y="115"/>
                </a:cubicBezTo>
                <a:cubicBezTo>
                  <a:pt x="139" y="206"/>
                  <a:pt x="139" y="206"/>
                  <a:pt x="139" y="206"/>
                </a:cubicBezTo>
                <a:cubicBezTo>
                  <a:pt x="125" y="226"/>
                  <a:pt x="114" y="247"/>
                  <a:pt x="105" y="271"/>
                </a:cubicBezTo>
                <a:cubicBezTo>
                  <a:pt x="8" y="292"/>
                  <a:pt x="8" y="292"/>
                  <a:pt x="8" y="292"/>
                </a:cubicBezTo>
                <a:cubicBezTo>
                  <a:pt x="0" y="379"/>
                  <a:pt x="0" y="379"/>
                  <a:pt x="0" y="379"/>
                </a:cubicBezTo>
                <a:cubicBezTo>
                  <a:pt x="92" y="418"/>
                  <a:pt x="92" y="418"/>
                  <a:pt x="92" y="418"/>
                </a:cubicBezTo>
                <a:cubicBezTo>
                  <a:pt x="97" y="441"/>
                  <a:pt x="104" y="464"/>
                  <a:pt x="113" y="486"/>
                </a:cubicBezTo>
                <a:cubicBezTo>
                  <a:pt x="59" y="570"/>
                  <a:pt x="59" y="570"/>
                  <a:pt x="59" y="570"/>
                </a:cubicBezTo>
                <a:cubicBezTo>
                  <a:pt x="116" y="637"/>
                  <a:pt x="116" y="637"/>
                  <a:pt x="116" y="637"/>
                </a:cubicBezTo>
                <a:cubicBezTo>
                  <a:pt x="208" y="599"/>
                  <a:pt x="208" y="599"/>
                  <a:pt x="208" y="599"/>
                </a:cubicBezTo>
                <a:cubicBezTo>
                  <a:pt x="227" y="612"/>
                  <a:pt x="248" y="623"/>
                  <a:pt x="270" y="632"/>
                </a:cubicBezTo>
                <a:cubicBezTo>
                  <a:pt x="291" y="730"/>
                  <a:pt x="291" y="730"/>
                  <a:pt x="291" y="730"/>
                </a:cubicBezTo>
                <a:cubicBezTo>
                  <a:pt x="379" y="738"/>
                  <a:pt x="379" y="738"/>
                  <a:pt x="379" y="738"/>
                </a:cubicBezTo>
                <a:cubicBezTo>
                  <a:pt x="417" y="646"/>
                  <a:pt x="417" y="646"/>
                  <a:pt x="417" y="646"/>
                </a:cubicBezTo>
                <a:cubicBezTo>
                  <a:pt x="441" y="642"/>
                  <a:pt x="463" y="635"/>
                  <a:pt x="485" y="625"/>
                </a:cubicBezTo>
                <a:cubicBezTo>
                  <a:pt x="569" y="680"/>
                  <a:pt x="569" y="680"/>
                  <a:pt x="569" y="680"/>
                </a:cubicBezTo>
                <a:cubicBezTo>
                  <a:pt x="637" y="623"/>
                  <a:pt x="637" y="623"/>
                  <a:pt x="637" y="623"/>
                </a:cubicBezTo>
                <a:cubicBezTo>
                  <a:pt x="599" y="532"/>
                  <a:pt x="599" y="532"/>
                  <a:pt x="599" y="532"/>
                </a:cubicBezTo>
                <a:cubicBezTo>
                  <a:pt x="613" y="512"/>
                  <a:pt x="625" y="490"/>
                  <a:pt x="634" y="466"/>
                </a:cubicBezTo>
                <a:lnTo>
                  <a:pt x="730" y="445"/>
                </a:lnTo>
                <a:close/>
                <a:moveTo>
                  <a:pt x="504" y="402"/>
                </a:moveTo>
                <a:cubicBezTo>
                  <a:pt x="489" y="464"/>
                  <a:pt x="433" y="507"/>
                  <a:pt x="370" y="507"/>
                </a:cubicBezTo>
                <a:cubicBezTo>
                  <a:pt x="358" y="507"/>
                  <a:pt x="347" y="506"/>
                  <a:pt x="336" y="503"/>
                </a:cubicBezTo>
                <a:cubicBezTo>
                  <a:pt x="262" y="484"/>
                  <a:pt x="217" y="409"/>
                  <a:pt x="235" y="335"/>
                </a:cubicBezTo>
                <a:cubicBezTo>
                  <a:pt x="251" y="273"/>
                  <a:pt x="306" y="230"/>
                  <a:pt x="369" y="230"/>
                </a:cubicBezTo>
                <a:cubicBezTo>
                  <a:pt x="381" y="230"/>
                  <a:pt x="392" y="231"/>
                  <a:pt x="403" y="234"/>
                </a:cubicBezTo>
                <a:cubicBezTo>
                  <a:pt x="439" y="243"/>
                  <a:pt x="469" y="265"/>
                  <a:pt x="488" y="297"/>
                </a:cubicBezTo>
                <a:cubicBezTo>
                  <a:pt x="508" y="329"/>
                  <a:pt x="513" y="366"/>
                  <a:pt x="504" y="402"/>
                </a:cubicBezTo>
                <a:close/>
              </a:path>
            </a:pathLst>
          </a:custGeom>
          <a:solidFill>
            <a:srgbClr val="EE6D03"/>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rgbClr val="95A5A6"/>
              </a:solidFill>
              <a:effectLst/>
              <a:uLnTx/>
              <a:uFillTx/>
              <a:latin typeface="微软雅黑"/>
            </a:endParaRPr>
          </a:p>
        </p:txBody>
      </p:sp>
      <p:grpSp>
        <p:nvGrpSpPr>
          <p:cNvPr id="59" name="组合 58"/>
          <p:cNvGrpSpPr/>
          <p:nvPr/>
        </p:nvGrpSpPr>
        <p:grpSpPr>
          <a:xfrm>
            <a:off x="1301530" y="1495860"/>
            <a:ext cx="3174947" cy="568597"/>
            <a:chOff x="7562867" y="2953930"/>
            <a:chExt cx="3091245" cy="902898"/>
          </a:xfrm>
        </p:grpSpPr>
        <p:grpSp>
          <p:nvGrpSpPr>
            <p:cNvPr id="60" name="组合 59"/>
            <p:cNvGrpSpPr/>
            <p:nvPr/>
          </p:nvGrpSpPr>
          <p:grpSpPr>
            <a:xfrm>
              <a:off x="7562867" y="2953930"/>
              <a:ext cx="3091245" cy="902898"/>
              <a:chOff x="7433188" y="2551594"/>
              <a:chExt cx="3091245" cy="902898"/>
            </a:xfrm>
          </p:grpSpPr>
          <p:sp>
            <p:nvSpPr>
              <p:cNvPr id="62"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3" name="圆角矩形 4"/>
              <p:cNvSpPr/>
              <p:nvPr/>
            </p:nvSpPr>
            <p:spPr>
              <a:xfrm>
                <a:off x="7444697" y="2631007"/>
                <a:ext cx="3022508" cy="566176"/>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4" name="椭圆 63"/>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5" name="椭圆 64"/>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66" name="图片 65"/>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61" name="文本框 60"/>
            <p:cNvSpPr txBox="1"/>
            <p:nvPr/>
          </p:nvSpPr>
          <p:spPr>
            <a:xfrm>
              <a:off x="7622739" y="3134075"/>
              <a:ext cx="3017625" cy="586477"/>
            </a:xfrm>
            <a:prstGeom prst="rect">
              <a:avLst/>
            </a:prstGeom>
            <a:noFill/>
          </p:spPr>
          <p:txBody>
            <a:bodyPr wrap="square" rtlCol="0">
              <a:spAutoFit/>
            </a:bodyPr>
            <a:lstStyle/>
            <a:p>
              <a:pPr lvl="0"/>
              <a:r>
                <a:rPr lang="zh-CN" altLang="en-US" b="1" kern="0" dirty="0">
                  <a:solidFill>
                    <a:schemeClr val="bg1"/>
                  </a:solidFill>
                  <a:latin typeface="微软雅黑" panose="020B0503020204020204" pitchFamily="34" charset="-122"/>
                </a:rPr>
                <a:t>通过研制</a:t>
              </a:r>
              <a:r>
                <a:rPr lang="en-US" altLang="zh-CN" b="1" kern="0" dirty="0">
                  <a:solidFill>
                    <a:schemeClr val="bg1"/>
                  </a:solidFill>
                  <a:latin typeface="微软雅黑" panose="020B0503020204020204" pitchFamily="34" charset="-122"/>
                </a:rPr>
                <a:t>CT</a:t>
              </a:r>
              <a:r>
                <a:rPr lang="zh-CN" altLang="en-US" b="1" kern="0" dirty="0">
                  <a:solidFill>
                    <a:schemeClr val="bg1"/>
                  </a:solidFill>
                  <a:latin typeface="微软雅黑" panose="020B0503020204020204" pitchFamily="34" charset="-122"/>
                </a:rPr>
                <a:t>变比切换装置</a:t>
              </a:r>
            </a:p>
          </p:txBody>
        </p:sp>
      </p:grpSp>
      <p:sp>
        <p:nvSpPr>
          <p:cNvPr id="40" name="矩形 39"/>
          <p:cNvSpPr/>
          <p:nvPr/>
        </p:nvSpPr>
        <p:spPr>
          <a:xfrm>
            <a:off x="1228019" y="5559616"/>
            <a:ext cx="9904544" cy="646331"/>
          </a:xfrm>
          <a:prstGeom prst="rect">
            <a:avLst/>
          </a:prstGeom>
        </p:spPr>
        <p:txBody>
          <a:bodyPr wrap="square">
            <a:spAutoFit/>
          </a:bodyPr>
          <a:lstStyle/>
          <a:p>
            <a:r>
              <a:rPr lang="zh-CN" altLang="en-US" dirty="0"/>
              <a:t>单击此处单击此处添加合适的描述描述添加单击此处添加合适的描述描述添加单击此处单击单击此处单击此处添加合适的描述描述添加单击此处添加合适的描述描述添加单击此处单击</a:t>
            </a:r>
          </a:p>
        </p:txBody>
      </p:sp>
    </p:spTree>
    <p:custDataLst>
      <p:tags r:id="rId1"/>
    </p:custDataLst>
    <p:extLst>
      <p:ext uri="{BB962C8B-B14F-4D97-AF65-F5344CB8AC3E}">
        <p14:creationId xmlns:p14="http://schemas.microsoft.com/office/powerpoint/2010/main" val="2751806419"/>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1000" fill="hold"/>
                                        <p:tgtEl>
                                          <p:spTgt spid="57"/>
                                        </p:tgtEl>
                                        <p:attrNameLst>
                                          <p:attrName>ppt_w</p:attrName>
                                        </p:attrNameLst>
                                      </p:cBhvr>
                                      <p:tavLst>
                                        <p:tav tm="0">
                                          <p:val>
                                            <p:fltVal val="0"/>
                                          </p:val>
                                        </p:tav>
                                        <p:tav tm="100000">
                                          <p:val>
                                            <p:strVal val="#ppt_w"/>
                                          </p:val>
                                        </p:tav>
                                      </p:tavLst>
                                    </p:anim>
                                    <p:anim calcmode="lin" valueType="num">
                                      <p:cBhvr>
                                        <p:cTn id="8" dur="1000" fill="hold"/>
                                        <p:tgtEl>
                                          <p:spTgt spid="57"/>
                                        </p:tgtEl>
                                        <p:attrNameLst>
                                          <p:attrName>ppt_h</p:attrName>
                                        </p:attrNameLst>
                                      </p:cBhvr>
                                      <p:tavLst>
                                        <p:tav tm="0">
                                          <p:val>
                                            <p:fltVal val="0"/>
                                          </p:val>
                                        </p:tav>
                                        <p:tav tm="100000">
                                          <p:val>
                                            <p:strVal val="#ppt_h"/>
                                          </p:val>
                                        </p:tav>
                                      </p:tavLst>
                                    </p:anim>
                                    <p:anim calcmode="lin" valueType="num">
                                      <p:cBhvr>
                                        <p:cTn id="9" dur="1000" fill="hold"/>
                                        <p:tgtEl>
                                          <p:spTgt spid="57"/>
                                        </p:tgtEl>
                                        <p:attrNameLst>
                                          <p:attrName>style.rotation</p:attrName>
                                        </p:attrNameLst>
                                      </p:cBhvr>
                                      <p:tavLst>
                                        <p:tav tm="0">
                                          <p:val>
                                            <p:fltVal val="90"/>
                                          </p:val>
                                        </p:tav>
                                        <p:tav tm="100000">
                                          <p:val>
                                            <p:fltVal val="0"/>
                                          </p:val>
                                        </p:tav>
                                      </p:tavLst>
                                    </p:anim>
                                    <p:animEffect transition="in" filter="fade">
                                      <p:cBhvr>
                                        <p:cTn id="10" dur="1000"/>
                                        <p:tgtEl>
                                          <p:spTgt spid="5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p:cTn id="13" dur="1000" fill="hold"/>
                                        <p:tgtEl>
                                          <p:spTgt spid="58"/>
                                        </p:tgtEl>
                                        <p:attrNameLst>
                                          <p:attrName>ppt_w</p:attrName>
                                        </p:attrNameLst>
                                      </p:cBhvr>
                                      <p:tavLst>
                                        <p:tav tm="0">
                                          <p:val>
                                            <p:fltVal val="0"/>
                                          </p:val>
                                        </p:tav>
                                        <p:tav tm="100000">
                                          <p:val>
                                            <p:strVal val="#ppt_w"/>
                                          </p:val>
                                        </p:tav>
                                      </p:tavLst>
                                    </p:anim>
                                    <p:anim calcmode="lin" valueType="num">
                                      <p:cBhvr>
                                        <p:cTn id="14" dur="1000" fill="hold"/>
                                        <p:tgtEl>
                                          <p:spTgt spid="58"/>
                                        </p:tgtEl>
                                        <p:attrNameLst>
                                          <p:attrName>ppt_h</p:attrName>
                                        </p:attrNameLst>
                                      </p:cBhvr>
                                      <p:tavLst>
                                        <p:tav tm="0">
                                          <p:val>
                                            <p:fltVal val="0"/>
                                          </p:val>
                                        </p:tav>
                                        <p:tav tm="100000">
                                          <p:val>
                                            <p:strVal val="#ppt_h"/>
                                          </p:val>
                                        </p:tav>
                                      </p:tavLst>
                                    </p:anim>
                                    <p:anim calcmode="lin" valueType="num">
                                      <p:cBhvr>
                                        <p:cTn id="15" dur="1000" fill="hold"/>
                                        <p:tgtEl>
                                          <p:spTgt spid="58"/>
                                        </p:tgtEl>
                                        <p:attrNameLst>
                                          <p:attrName>style.rotation</p:attrName>
                                        </p:attrNameLst>
                                      </p:cBhvr>
                                      <p:tavLst>
                                        <p:tav tm="0">
                                          <p:val>
                                            <p:fltVal val="90"/>
                                          </p:val>
                                        </p:tav>
                                        <p:tav tm="100000">
                                          <p:val>
                                            <p:fltVal val="0"/>
                                          </p:val>
                                        </p:tav>
                                      </p:tavLst>
                                    </p:anim>
                                    <p:animEffect transition="in" filter="fade">
                                      <p:cBhvr>
                                        <p:cTn id="16" dur="1000"/>
                                        <p:tgtEl>
                                          <p:spTgt spid="58"/>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Effect transition="in" filter="fade">
                                      <p:cBhvr>
                                        <p:cTn id="28" dur="500"/>
                                        <p:tgtEl>
                                          <p:spTgt spid="52"/>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p:cTn id="31" dur="500" fill="hold"/>
                                        <p:tgtEl>
                                          <p:spTgt spid="47"/>
                                        </p:tgtEl>
                                        <p:attrNameLst>
                                          <p:attrName>ppt_w</p:attrName>
                                        </p:attrNameLst>
                                      </p:cBhvr>
                                      <p:tavLst>
                                        <p:tav tm="0">
                                          <p:val>
                                            <p:fltVal val="0"/>
                                          </p:val>
                                        </p:tav>
                                        <p:tav tm="100000">
                                          <p:val>
                                            <p:strVal val="#ppt_w"/>
                                          </p:val>
                                        </p:tav>
                                      </p:tavLst>
                                    </p:anim>
                                    <p:anim calcmode="lin" valueType="num">
                                      <p:cBhvr>
                                        <p:cTn id="32" dur="500" fill="hold"/>
                                        <p:tgtEl>
                                          <p:spTgt spid="47"/>
                                        </p:tgtEl>
                                        <p:attrNameLst>
                                          <p:attrName>ppt_h</p:attrName>
                                        </p:attrNameLst>
                                      </p:cBhvr>
                                      <p:tavLst>
                                        <p:tav tm="0">
                                          <p:val>
                                            <p:fltVal val="0"/>
                                          </p:val>
                                        </p:tav>
                                        <p:tav tm="100000">
                                          <p:val>
                                            <p:strVal val="#ppt_h"/>
                                          </p:val>
                                        </p:tav>
                                      </p:tavLst>
                                    </p:anim>
                                    <p:animEffect transition="in" filter="fade">
                                      <p:cBhvr>
                                        <p:cTn id="33" dur="500"/>
                                        <p:tgtEl>
                                          <p:spTgt spid="4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par>
                          <p:cTn id="39" fill="hold">
                            <p:stCondLst>
                              <p:cond delay="1500"/>
                            </p:stCondLst>
                            <p:childTnLst>
                              <p:par>
                                <p:cTn id="40" presetID="37" presetClass="entr" presetSubtype="0" fill="hold" grpId="0" nodeType="after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1000"/>
                                        <p:tgtEl>
                                          <p:spTgt spid="40"/>
                                        </p:tgtEl>
                                      </p:cBhvr>
                                    </p:animEffect>
                                    <p:anim calcmode="lin" valueType="num">
                                      <p:cBhvr>
                                        <p:cTn id="43" dur="1000" fill="hold"/>
                                        <p:tgtEl>
                                          <p:spTgt spid="40"/>
                                        </p:tgtEl>
                                        <p:attrNameLst>
                                          <p:attrName>ppt_x</p:attrName>
                                        </p:attrNameLst>
                                      </p:cBhvr>
                                      <p:tavLst>
                                        <p:tav tm="0">
                                          <p:val>
                                            <p:strVal val="#ppt_x"/>
                                          </p:val>
                                        </p:tav>
                                        <p:tav tm="100000">
                                          <p:val>
                                            <p:strVal val="#ppt_x"/>
                                          </p:val>
                                        </p:tav>
                                      </p:tavLst>
                                    </p:anim>
                                    <p:anim calcmode="lin" valueType="num">
                                      <p:cBhvr>
                                        <p:cTn id="44" dur="900" decel="100000" fill="hold"/>
                                        <p:tgtEl>
                                          <p:spTgt spid="40"/>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7" grpId="0"/>
      <p:bldP spid="52" grpId="0"/>
      <p:bldP spid="57" grpId="0" animBg="1"/>
      <p:bldP spid="58" grpId="0" animBg="1"/>
      <p:bldP spid="4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66"/>
          <p:cNvSpPr/>
          <p:nvPr/>
        </p:nvSpPr>
        <p:spPr>
          <a:xfrm>
            <a:off x="2198946" y="2063525"/>
            <a:ext cx="7666507" cy="1723549"/>
          </a:xfrm>
          <a:prstGeom prst="rect">
            <a:avLst/>
          </a:prstGeom>
        </p:spPr>
        <p:txBody>
          <a:bodyPr wrap="square">
            <a:spAutoFit/>
            <a:scene3d>
              <a:camera prst="orthographicFront"/>
              <a:lightRig rig="threePt" dir="t"/>
            </a:scene3d>
            <a:sp3d>
              <a:bevelT w="25400" h="6350"/>
              <a:contourClr>
                <a:schemeClr val="bg1"/>
              </a:contourClr>
            </a:sp3d>
          </a:bodyPr>
          <a:lstStyle/>
          <a:p>
            <a:pPr algn="ctr"/>
            <a:r>
              <a:rPr lang="zh-CN" altLang="en-US" sz="6600" b="1" dirty="0">
                <a:solidFill>
                  <a:srgbClr val="EE6D03"/>
                </a:solidFill>
                <a:cs typeface="+mn-ea"/>
                <a:sym typeface="+mn-lt"/>
              </a:rPr>
              <a:t>汇报完毕 谢谢大家</a:t>
            </a:r>
            <a:endParaRPr lang="en-US" altLang="zh-CN" sz="6600" b="1" dirty="0">
              <a:solidFill>
                <a:srgbClr val="EE6D03"/>
              </a:solidFill>
              <a:cs typeface="+mn-ea"/>
              <a:sym typeface="+mn-lt"/>
            </a:endParaRPr>
          </a:p>
          <a:p>
            <a:pPr algn="ctr"/>
            <a:r>
              <a:rPr lang="zh-CN" altLang="en-US" sz="3600" b="1" dirty="0">
                <a:solidFill>
                  <a:srgbClr val="049A86"/>
                </a:solidFill>
                <a:cs typeface="+mn-ea"/>
                <a:sym typeface="+mn-lt"/>
              </a:rPr>
              <a:t>不足之处请领导批评指正</a:t>
            </a:r>
            <a:endParaRPr lang="zh-CN" altLang="en-US" sz="3200" b="1" dirty="0">
              <a:solidFill>
                <a:srgbClr val="049A86"/>
              </a:solidFill>
              <a:cs typeface="+mn-ea"/>
              <a:sym typeface="+mn-lt"/>
            </a:endParaRPr>
          </a:p>
        </p:txBody>
      </p:sp>
    </p:spTree>
    <p:custDataLst>
      <p:tags r:id="rId1"/>
    </p:custDataLst>
    <p:extLst>
      <p:ext uri="{BB962C8B-B14F-4D97-AF65-F5344CB8AC3E}">
        <p14:creationId xmlns:p14="http://schemas.microsoft.com/office/powerpoint/2010/main" val="1464923411"/>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750" fill="hold"/>
                                        <p:tgtEl>
                                          <p:spTgt spid="67"/>
                                        </p:tgtEl>
                                        <p:attrNameLst>
                                          <p:attrName>ppt_x</p:attrName>
                                        </p:attrNameLst>
                                      </p:cBhvr>
                                      <p:tavLst>
                                        <p:tav tm="0">
                                          <p:val>
                                            <p:strVal val="0-#ppt_w/2"/>
                                          </p:val>
                                        </p:tav>
                                        <p:tav tm="100000">
                                          <p:val>
                                            <p:strVal val="#ppt_x"/>
                                          </p:val>
                                        </p:tav>
                                      </p:tavLst>
                                    </p:anim>
                                    <p:anim calcmode="lin" valueType="num">
                                      <p:cBhvr additive="base">
                                        <p:cTn id="8" dur="75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等腰三角形 140"/>
          <p:cNvSpPr/>
          <p:nvPr/>
        </p:nvSpPr>
        <p:spPr>
          <a:xfrm>
            <a:off x="11179533" y="4454724"/>
            <a:ext cx="240931" cy="193983"/>
          </a:xfrm>
          <a:prstGeom prst="triangle">
            <a:avLst>
              <a:gd name="adj"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726328" y="432482"/>
            <a:ext cx="2133918" cy="523220"/>
          </a:xfrm>
          <a:prstGeom prst="rect">
            <a:avLst/>
          </a:prstGeom>
        </p:spPr>
        <p:txBody>
          <a:bodyPr wrap="none">
            <a:spAutoFit/>
          </a:bodyPr>
          <a:lstStyle/>
          <a:p>
            <a:r>
              <a:rPr lang="en-US" altLang="zh-CN" sz="2800" dirty="0">
                <a:solidFill>
                  <a:srgbClr val="03816F"/>
                </a:solidFill>
                <a:latin typeface="方正粗宋简体" panose="03000509000000000000" pitchFamily="65" charset="-122"/>
                <a:ea typeface="方正粗宋简体" panose="03000509000000000000" pitchFamily="65" charset="-122"/>
              </a:rPr>
              <a:t>1.2</a:t>
            </a:r>
            <a:r>
              <a:rPr lang="zh-CN" altLang="en-US" sz="2800" dirty="0">
                <a:solidFill>
                  <a:srgbClr val="03816F"/>
                </a:solidFill>
                <a:latin typeface="方正粗宋简体" panose="03000509000000000000" pitchFamily="65" charset="-122"/>
                <a:ea typeface="方正粗宋简体" panose="03000509000000000000" pitchFamily="65" charset="-122"/>
              </a:rPr>
              <a:t>小组概况</a:t>
            </a:r>
          </a:p>
        </p:txBody>
      </p:sp>
      <p:sp>
        <p:nvSpPr>
          <p:cNvPr id="3" name="矩形 2"/>
          <p:cNvSpPr/>
          <p:nvPr/>
        </p:nvSpPr>
        <p:spPr>
          <a:xfrm>
            <a:off x="1137107" y="1157712"/>
            <a:ext cx="10273015" cy="978729"/>
          </a:xfrm>
          <a:prstGeom prst="rect">
            <a:avLst/>
          </a:prstGeom>
        </p:spPr>
        <p:txBody>
          <a:bodyPr wrap="square">
            <a:spAutoFit/>
          </a:bodyPr>
          <a:lstStyle/>
          <a:p>
            <a:pPr>
              <a:lnSpc>
                <a:spcPct val="120000"/>
              </a:lnSpc>
            </a:pPr>
            <a:r>
              <a:rPr lang="zh-CN" altLang="en-US" sz="1600" dirty="0">
                <a:latin typeface="+mn-ea"/>
              </a:rPr>
              <a:t>自</a:t>
            </a:r>
            <a:r>
              <a:rPr lang="en-US" altLang="zh-CN" sz="1600" dirty="0">
                <a:latin typeface="+mn-ea"/>
              </a:rPr>
              <a:t>2015</a:t>
            </a:r>
            <a:r>
              <a:rPr lang="zh-CN" altLang="en-US" sz="1600" dirty="0">
                <a:latin typeface="+mn-ea"/>
              </a:rPr>
              <a:t>年成立以来，始终坚持以解决现场实际问题、克难攻坚、加强人员整体素质为指导思想，以优化工作流程、规范现场管理为指导原则，以强化安全意识、提高生产效益为最终目标。在工作中不断钻研，努力拓展安全生产新思路、新方法。</a:t>
            </a:r>
          </a:p>
        </p:txBody>
      </p:sp>
      <p:grpSp>
        <p:nvGrpSpPr>
          <p:cNvPr id="39" name="그룹 145"/>
          <p:cNvGrpSpPr/>
          <p:nvPr/>
        </p:nvGrpSpPr>
        <p:grpSpPr>
          <a:xfrm>
            <a:off x="1192961" y="2515551"/>
            <a:ext cx="373480" cy="934961"/>
            <a:chOff x="1051322" y="4374357"/>
            <a:chExt cx="487482" cy="1220348"/>
          </a:xfrm>
          <a:solidFill>
            <a:srgbClr val="EE6D03"/>
          </a:solidFill>
        </p:grpSpPr>
        <p:sp>
          <p:nvSpPr>
            <p:cNvPr id="40" name="타원 146"/>
            <p:cNvSpPr/>
            <p:nvPr/>
          </p:nvSpPr>
          <p:spPr>
            <a:xfrm>
              <a:off x="1180764" y="4374357"/>
              <a:ext cx="228598" cy="228598"/>
            </a:xfrm>
            <a:prstGeom prst="ellipse">
              <a:avLst/>
            </a:pr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nvGrpSpPr>
            <p:cNvPr id="41" name="그룹 147"/>
            <p:cNvGrpSpPr/>
            <p:nvPr/>
          </p:nvGrpSpPr>
          <p:grpSpPr>
            <a:xfrm>
              <a:off x="1051322" y="4615595"/>
              <a:ext cx="487482" cy="979110"/>
              <a:chOff x="3003947" y="2224820"/>
              <a:chExt cx="487482" cy="979110"/>
            </a:xfrm>
            <a:grpFill/>
          </p:grpSpPr>
          <p:sp>
            <p:nvSpPr>
              <p:cNvPr id="43" name="자유형 149"/>
              <p:cNvSpPr/>
              <p:nvPr/>
            </p:nvSpPr>
            <p:spPr>
              <a:xfrm>
                <a:off x="3003947" y="2224820"/>
                <a:ext cx="251738" cy="979110"/>
              </a:xfrm>
              <a:custGeom>
                <a:avLst/>
                <a:gdLst>
                  <a:gd name="connsiteX0" fmla="*/ 95646 w 318690"/>
                  <a:gd name="connsiteY0" fmla="*/ 30560 h 718742"/>
                  <a:gd name="connsiteX1" fmla="*/ 43259 w 318690"/>
                  <a:gd name="connsiteY1" fmla="*/ 30560 h 718742"/>
                  <a:gd name="connsiteX2" fmla="*/ 12303 w 318690"/>
                  <a:gd name="connsiteY2" fmla="*/ 51991 h 718742"/>
                  <a:gd name="connsiteX3" fmla="*/ 5159 w 318690"/>
                  <a:gd name="connsiteY3" fmla="*/ 94854 h 718742"/>
                  <a:gd name="connsiteX4" fmla="*/ 5159 w 318690"/>
                  <a:gd name="connsiteY4" fmla="*/ 290116 h 718742"/>
                  <a:gd name="connsiteX5" fmla="*/ 36115 w 318690"/>
                  <a:gd name="connsiteY5" fmla="*/ 323454 h 718742"/>
                  <a:gd name="connsiteX6" fmla="*/ 62309 w 318690"/>
                  <a:gd name="connsiteY6" fmla="*/ 292498 h 718742"/>
                  <a:gd name="connsiteX7" fmla="*/ 64690 w 318690"/>
                  <a:gd name="connsiteY7" fmla="*/ 116285 h 718742"/>
                  <a:gd name="connsiteX8" fmla="*/ 81359 w 318690"/>
                  <a:gd name="connsiteY8" fmla="*/ 123429 h 718742"/>
                  <a:gd name="connsiteX9" fmla="*/ 81359 w 318690"/>
                  <a:gd name="connsiteY9" fmla="*/ 606823 h 718742"/>
                  <a:gd name="connsiteX10" fmla="*/ 119459 w 318690"/>
                  <a:gd name="connsiteY10" fmla="*/ 661591 h 718742"/>
                  <a:gd name="connsiteX11" fmla="*/ 155178 w 318690"/>
                  <a:gd name="connsiteY11" fmla="*/ 613966 h 718742"/>
                  <a:gd name="connsiteX12" fmla="*/ 155178 w 318690"/>
                  <a:gd name="connsiteY12" fmla="*/ 325835 h 718742"/>
                  <a:gd name="connsiteX13" fmla="*/ 176609 w 318690"/>
                  <a:gd name="connsiteY13" fmla="*/ 347266 h 718742"/>
                  <a:gd name="connsiteX14" fmla="*/ 178990 w 318690"/>
                  <a:gd name="connsiteY14" fmla="*/ 630635 h 718742"/>
                  <a:gd name="connsiteX15" fmla="*/ 217090 w 318690"/>
                  <a:gd name="connsiteY15" fmla="*/ 666354 h 718742"/>
                  <a:gd name="connsiteX16" fmla="*/ 255190 w 318690"/>
                  <a:gd name="connsiteY16" fmla="*/ 625873 h 718742"/>
                  <a:gd name="connsiteX17" fmla="*/ 255190 w 318690"/>
                  <a:gd name="connsiteY17" fmla="*/ 109141 h 718742"/>
                  <a:gd name="connsiteX18" fmla="*/ 271859 w 318690"/>
                  <a:gd name="connsiteY18" fmla="*/ 128191 h 718742"/>
                  <a:gd name="connsiteX19" fmla="*/ 276621 w 318690"/>
                  <a:gd name="connsiteY19" fmla="*/ 311548 h 718742"/>
                  <a:gd name="connsiteX20" fmla="*/ 300434 w 318690"/>
                  <a:gd name="connsiteY20" fmla="*/ 325835 h 718742"/>
                  <a:gd name="connsiteX21" fmla="*/ 317103 w 318690"/>
                  <a:gd name="connsiteY21" fmla="*/ 285354 h 718742"/>
                  <a:gd name="connsiteX22" fmla="*/ 309959 w 318690"/>
                  <a:gd name="connsiteY22" fmla="*/ 42466 h 718742"/>
                  <a:gd name="connsiteX23" fmla="*/ 276621 w 318690"/>
                  <a:gd name="connsiteY23" fmla="*/ 30560 h 718742"/>
                  <a:gd name="connsiteX24" fmla="*/ 224234 w 318690"/>
                  <a:gd name="connsiteY24" fmla="*/ 30560 h 718742"/>
                  <a:gd name="connsiteX25" fmla="*/ 169465 w 318690"/>
                  <a:gd name="connsiteY25" fmla="*/ 171054 h 718742"/>
                  <a:gd name="connsiteX26" fmla="*/ 95646 w 318690"/>
                  <a:gd name="connsiteY26" fmla="*/ 30560 h 718742"/>
                  <a:gd name="connsiteX0-1" fmla="*/ 95646 w 318690"/>
                  <a:gd name="connsiteY0-2" fmla="*/ 30560 h 718742"/>
                  <a:gd name="connsiteX1-3" fmla="*/ 40159 w 318690"/>
                  <a:gd name="connsiteY1-4" fmla="*/ 29010 h 718742"/>
                  <a:gd name="connsiteX2-5" fmla="*/ 12303 w 318690"/>
                  <a:gd name="connsiteY2-6" fmla="*/ 51991 h 718742"/>
                  <a:gd name="connsiteX3-7" fmla="*/ 5159 w 318690"/>
                  <a:gd name="connsiteY3-8" fmla="*/ 94854 h 718742"/>
                  <a:gd name="connsiteX4-9" fmla="*/ 5159 w 318690"/>
                  <a:gd name="connsiteY4-10" fmla="*/ 290116 h 718742"/>
                  <a:gd name="connsiteX5-11" fmla="*/ 36115 w 318690"/>
                  <a:gd name="connsiteY5-12" fmla="*/ 323454 h 718742"/>
                  <a:gd name="connsiteX6-13" fmla="*/ 62309 w 318690"/>
                  <a:gd name="connsiteY6-14" fmla="*/ 292498 h 718742"/>
                  <a:gd name="connsiteX7-15" fmla="*/ 64690 w 318690"/>
                  <a:gd name="connsiteY7-16" fmla="*/ 116285 h 718742"/>
                  <a:gd name="connsiteX8-17" fmla="*/ 81359 w 318690"/>
                  <a:gd name="connsiteY8-18" fmla="*/ 123429 h 718742"/>
                  <a:gd name="connsiteX9-19" fmla="*/ 81359 w 318690"/>
                  <a:gd name="connsiteY9-20" fmla="*/ 606823 h 718742"/>
                  <a:gd name="connsiteX10-21" fmla="*/ 119459 w 318690"/>
                  <a:gd name="connsiteY10-22" fmla="*/ 661591 h 718742"/>
                  <a:gd name="connsiteX11-23" fmla="*/ 155178 w 318690"/>
                  <a:gd name="connsiteY11-24" fmla="*/ 613966 h 718742"/>
                  <a:gd name="connsiteX12-25" fmla="*/ 155178 w 318690"/>
                  <a:gd name="connsiteY12-26" fmla="*/ 325835 h 718742"/>
                  <a:gd name="connsiteX13-27" fmla="*/ 176609 w 318690"/>
                  <a:gd name="connsiteY13-28" fmla="*/ 347266 h 718742"/>
                  <a:gd name="connsiteX14-29" fmla="*/ 178990 w 318690"/>
                  <a:gd name="connsiteY14-30" fmla="*/ 630635 h 718742"/>
                  <a:gd name="connsiteX15-31" fmla="*/ 217090 w 318690"/>
                  <a:gd name="connsiteY15-32" fmla="*/ 666354 h 718742"/>
                  <a:gd name="connsiteX16-33" fmla="*/ 255190 w 318690"/>
                  <a:gd name="connsiteY16-34" fmla="*/ 625873 h 718742"/>
                  <a:gd name="connsiteX17-35" fmla="*/ 255190 w 318690"/>
                  <a:gd name="connsiteY17-36" fmla="*/ 109141 h 718742"/>
                  <a:gd name="connsiteX18-37" fmla="*/ 271859 w 318690"/>
                  <a:gd name="connsiteY18-38" fmla="*/ 128191 h 718742"/>
                  <a:gd name="connsiteX19-39" fmla="*/ 276621 w 318690"/>
                  <a:gd name="connsiteY19-40" fmla="*/ 311548 h 718742"/>
                  <a:gd name="connsiteX20-41" fmla="*/ 300434 w 318690"/>
                  <a:gd name="connsiteY20-42" fmla="*/ 325835 h 718742"/>
                  <a:gd name="connsiteX21-43" fmla="*/ 317103 w 318690"/>
                  <a:gd name="connsiteY21-44" fmla="*/ 285354 h 718742"/>
                  <a:gd name="connsiteX22-45" fmla="*/ 309959 w 318690"/>
                  <a:gd name="connsiteY22-46" fmla="*/ 42466 h 718742"/>
                  <a:gd name="connsiteX23-47" fmla="*/ 276621 w 318690"/>
                  <a:gd name="connsiteY23-48" fmla="*/ 30560 h 718742"/>
                  <a:gd name="connsiteX24-49" fmla="*/ 224234 w 318690"/>
                  <a:gd name="connsiteY24-50" fmla="*/ 30560 h 718742"/>
                  <a:gd name="connsiteX25-51" fmla="*/ 169465 w 318690"/>
                  <a:gd name="connsiteY25-52" fmla="*/ 171054 h 718742"/>
                  <a:gd name="connsiteX26-53" fmla="*/ 95646 w 318690"/>
                  <a:gd name="connsiteY26-54" fmla="*/ 30560 h 718742"/>
                  <a:gd name="connsiteX0-55" fmla="*/ 100296 w 318690"/>
                  <a:gd name="connsiteY0-56" fmla="*/ 30560 h 718742"/>
                  <a:gd name="connsiteX1-57" fmla="*/ 40159 w 318690"/>
                  <a:gd name="connsiteY1-58" fmla="*/ 29010 h 718742"/>
                  <a:gd name="connsiteX2-59" fmla="*/ 12303 w 318690"/>
                  <a:gd name="connsiteY2-60" fmla="*/ 51991 h 718742"/>
                  <a:gd name="connsiteX3-61" fmla="*/ 5159 w 318690"/>
                  <a:gd name="connsiteY3-62" fmla="*/ 94854 h 718742"/>
                  <a:gd name="connsiteX4-63" fmla="*/ 5159 w 318690"/>
                  <a:gd name="connsiteY4-64" fmla="*/ 290116 h 718742"/>
                  <a:gd name="connsiteX5-65" fmla="*/ 36115 w 318690"/>
                  <a:gd name="connsiteY5-66" fmla="*/ 323454 h 718742"/>
                  <a:gd name="connsiteX6-67" fmla="*/ 62309 w 318690"/>
                  <a:gd name="connsiteY6-68" fmla="*/ 292498 h 718742"/>
                  <a:gd name="connsiteX7-69" fmla="*/ 64690 w 318690"/>
                  <a:gd name="connsiteY7-70" fmla="*/ 116285 h 718742"/>
                  <a:gd name="connsiteX8-71" fmla="*/ 81359 w 318690"/>
                  <a:gd name="connsiteY8-72" fmla="*/ 123429 h 718742"/>
                  <a:gd name="connsiteX9-73" fmla="*/ 81359 w 318690"/>
                  <a:gd name="connsiteY9-74" fmla="*/ 606823 h 718742"/>
                  <a:gd name="connsiteX10-75" fmla="*/ 119459 w 318690"/>
                  <a:gd name="connsiteY10-76" fmla="*/ 661591 h 718742"/>
                  <a:gd name="connsiteX11-77" fmla="*/ 155178 w 318690"/>
                  <a:gd name="connsiteY11-78" fmla="*/ 613966 h 718742"/>
                  <a:gd name="connsiteX12-79" fmla="*/ 155178 w 318690"/>
                  <a:gd name="connsiteY12-80" fmla="*/ 325835 h 718742"/>
                  <a:gd name="connsiteX13-81" fmla="*/ 176609 w 318690"/>
                  <a:gd name="connsiteY13-82" fmla="*/ 347266 h 718742"/>
                  <a:gd name="connsiteX14-83" fmla="*/ 178990 w 318690"/>
                  <a:gd name="connsiteY14-84" fmla="*/ 630635 h 718742"/>
                  <a:gd name="connsiteX15-85" fmla="*/ 217090 w 318690"/>
                  <a:gd name="connsiteY15-86" fmla="*/ 666354 h 718742"/>
                  <a:gd name="connsiteX16-87" fmla="*/ 255190 w 318690"/>
                  <a:gd name="connsiteY16-88" fmla="*/ 625873 h 718742"/>
                  <a:gd name="connsiteX17-89" fmla="*/ 255190 w 318690"/>
                  <a:gd name="connsiteY17-90" fmla="*/ 109141 h 718742"/>
                  <a:gd name="connsiteX18-91" fmla="*/ 271859 w 318690"/>
                  <a:gd name="connsiteY18-92" fmla="*/ 128191 h 718742"/>
                  <a:gd name="connsiteX19-93" fmla="*/ 276621 w 318690"/>
                  <a:gd name="connsiteY19-94" fmla="*/ 311548 h 718742"/>
                  <a:gd name="connsiteX20-95" fmla="*/ 300434 w 318690"/>
                  <a:gd name="connsiteY20-96" fmla="*/ 325835 h 718742"/>
                  <a:gd name="connsiteX21-97" fmla="*/ 317103 w 318690"/>
                  <a:gd name="connsiteY21-98" fmla="*/ 285354 h 718742"/>
                  <a:gd name="connsiteX22-99" fmla="*/ 309959 w 318690"/>
                  <a:gd name="connsiteY22-100" fmla="*/ 42466 h 718742"/>
                  <a:gd name="connsiteX23-101" fmla="*/ 276621 w 318690"/>
                  <a:gd name="connsiteY23-102" fmla="*/ 30560 h 718742"/>
                  <a:gd name="connsiteX24-103" fmla="*/ 224234 w 318690"/>
                  <a:gd name="connsiteY24-104" fmla="*/ 30560 h 718742"/>
                  <a:gd name="connsiteX25-105" fmla="*/ 169465 w 318690"/>
                  <a:gd name="connsiteY25-106" fmla="*/ 171054 h 718742"/>
                  <a:gd name="connsiteX26-107" fmla="*/ 100296 w 318690"/>
                  <a:gd name="connsiteY26-108" fmla="*/ 30560 h 718742"/>
                  <a:gd name="connsiteX0-109" fmla="*/ 100296 w 318690"/>
                  <a:gd name="connsiteY0-110" fmla="*/ 30560 h 718742"/>
                  <a:gd name="connsiteX1-111" fmla="*/ 40159 w 318690"/>
                  <a:gd name="connsiteY1-112" fmla="*/ 29010 h 718742"/>
                  <a:gd name="connsiteX2-113" fmla="*/ 12303 w 318690"/>
                  <a:gd name="connsiteY2-114" fmla="*/ 51991 h 718742"/>
                  <a:gd name="connsiteX3-115" fmla="*/ 5159 w 318690"/>
                  <a:gd name="connsiteY3-116" fmla="*/ 94854 h 718742"/>
                  <a:gd name="connsiteX4-117" fmla="*/ 5159 w 318690"/>
                  <a:gd name="connsiteY4-118" fmla="*/ 290116 h 718742"/>
                  <a:gd name="connsiteX5-119" fmla="*/ 36115 w 318690"/>
                  <a:gd name="connsiteY5-120" fmla="*/ 323454 h 718742"/>
                  <a:gd name="connsiteX6-121" fmla="*/ 62309 w 318690"/>
                  <a:gd name="connsiteY6-122" fmla="*/ 292498 h 718742"/>
                  <a:gd name="connsiteX7-123" fmla="*/ 64690 w 318690"/>
                  <a:gd name="connsiteY7-124" fmla="*/ 116285 h 718742"/>
                  <a:gd name="connsiteX8-125" fmla="*/ 81359 w 318690"/>
                  <a:gd name="connsiteY8-126" fmla="*/ 123429 h 718742"/>
                  <a:gd name="connsiteX9-127" fmla="*/ 81359 w 318690"/>
                  <a:gd name="connsiteY9-128" fmla="*/ 606823 h 718742"/>
                  <a:gd name="connsiteX10-129" fmla="*/ 119459 w 318690"/>
                  <a:gd name="connsiteY10-130" fmla="*/ 661591 h 718742"/>
                  <a:gd name="connsiteX11-131" fmla="*/ 155178 w 318690"/>
                  <a:gd name="connsiteY11-132" fmla="*/ 613966 h 718742"/>
                  <a:gd name="connsiteX12-133" fmla="*/ 155178 w 318690"/>
                  <a:gd name="connsiteY12-134" fmla="*/ 325835 h 718742"/>
                  <a:gd name="connsiteX13-135" fmla="*/ 176609 w 318690"/>
                  <a:gd name="connsiteY13-136" fmla="*/ 347266 h 718742"/>
                  <a:gd name="connsiteX14-137" fmla="*/ 178990 w 318690"/>
                  <a:gd name="connsiteY14-138" fmla="*/ 630635 h 718742"/>
                  <a:gd name="connsiteX15-139" fmla="*/ 217090 w 318690"/>
                  <a:gd name="connsiteY15-140" fmla="*/ 666354 h 718742"/>
                  <a:gd name="connsiteX16-141" fmla="*/ 255190 w 318690"/>
                  <a:gd name="connsiteY16-142" fmla="*/ 625873 h 718742"/>
                  <a:gd name="connsiteX17-143" fmla="*/ 255190 w 318690"/>
                  <a:gd name="connsiteY17-144" fmla="*/ 109141 h 718742"/>
                  <a:gd name="connsiteX18-145" fmla="*/ 271859 w 318690"/>
                  <a:gd name="connsiteY18-146" fmla="*/ 128191 h 718742"/>
                  <a:gd name="connsiteX19-147" fmla="*/ 276621 w 318690"/>
                  <a:gd name="connsiteY19-148" fmla="*/ 311548 h 718742"/>
                  <a:gd name="connsiteX20-149" fmla="*/ 300434 w 318690"/>
                  <a:gd name="connsiteY20-150" fmla="*/ 325835 h 718742"/>
                  <a:gd name="connsiteX21-151" fmla="*/ 317103 w 318690"/>
                  <a:gd name="connsiteY21-152" fmla="*/ 285354 h 718742"/>
                  <a:gd name="connsiteX22-153" fmla="*/ 309959 w 318690"/>
                  <a:gd name="connsiteY22-154" fmla="*/ 42466 h 718742"/>
                  <a:gd name="connsiteX23-155" fmla="*/ 276621 w 318690"/>
                  <a:gd name="connsiteY23-156" fmla="*/ 30560 h 718742"/>
                  <a:gd name="connsiteX24-157" fmla="*/ 224234 w 318690"/>
                  <a:gd name="connsiteY24-158" fmla="*/ 30560 h 718742"/>
                  <a:gd name="connsiteX25-159" fmla="*/ 169465 w 318690"/>
                  <a:gd name="connsiteY25-160" fmla="*/ 171054 h 718742"/>
                  <a:gd name="connsiteX26-161" fmla="*/ 100296 w 318690"/>
                  <a:gd name="connsiteY26-162" fmla="*/ 30560 h 718742"/>
                  <a:gd name="connsiteX0-163" fmla="*/ 100296 w 318690"/>
                  <a:gd name="connsiteY0-164" fmla="*/ 30560 h 718742"/>
                  <a:gd name="connsiteX1-165" fmla="*/ 40159 w 318690"/>
                  <a:gd name="connsiteY1-166" fmla="*/ 29010 h 718742"/>
                  <a:gd name="connsiteX2-167" fmla="*/ 12303 w 318690"/>
                  <a:gd name="connsiteY2-168" fmla="*/ 51991 h 718742"/>
                  <a:gd name="connsiteX3-169" fmla="*/ 5159 w 318690"/>
                  <a:gd name="connsiteY3-170" fmla="*/ 94854 h 718742"/>
                  <a:gd name="connsiteX4-171" fmla="*/ 5159 w 318690"/>
                  <a:gd name="connsiteY4-172" fmla="*/ 290116 h 718742"/>
                  <a:gd name="connsiteX5-173" fmla="*/ 36115 w 318690"/>
                  <a:gd name="connsiteY5-174" fmla="*/ 323454 h 718742"/>
                  <a:gd name="connsiteX6-175" fmla="*/ 62309 w 318690"/>
                  <a:gd name="connsiteY6-176" fmla="*/ 292498 h 718742"/>
                  <a:gd name="connsiteX7-177" fmla="*/ 64690 w 318690"/>
                  <a:gd name="connsiteY7-178" fmla="*/ 116285 h 718742"/>
                  <a:gd name="connsiteX8-179" fmla="*/ 81359 w 318690"/>
                  <a:gd name="connsiteY8-180" fmla="*/ 123429 h 718742"/>
                  <a:gd name="connsiteX9-181" fmla="*/ 81359 w 318690"/>
                  <a:gd name="connsiteY9-182" fmla="*/ 606823 h 718742"/>
                  <a:gd name="connsiteX10-183" fmla="*/ 119459 w 318690"/>
                  <a:gd name="connsiteY10-184" fmla="*/ 661591 h 718742"/>
                  <a:gd name="connsiteX11-185" fmla="*/ 155178 w 318690"/>
                  <a:gd name="connsiteY11-186" fmla="*/ 613966 h 718742"/>
                  <a:gd name="connsiteX12-187" fmla="*/ 155178 w 318690"/>
                  <a:gd name="connsiteY12-188" fmla="*/ 325835 h 718742"/>
                  <a:gd name="connsiteX13-189" fmla="*/ 176609 w 318690"/>
                  <a:gd name="connsiteY13-190" fmla="*/ 347266 h 718742"/>
                  <a:gd name="connsiteX14-191" fmla="*/ 178990 w 318690"/>
                  <a:gd name="connsiteY14-192" fmla="*/ 630635 h 718742"/>
                  <a:gd name="connsiteX15-193" fmla="*/ 217090 w 318690"/>
                  <a:gd name="connsiteY15-194" fmla="*/ 666354 h 718742"/>
                  <a:gd name="connsiteX16-195" fmla="*/ 255190 w 318690"/>
                  <a:gd name="connsiteY16-196" fmla="*/ 625873 h 718742"/>
                  <a:gd name="connsiteX17-197" fmla="*/ 255190 w 318690"/>
                  <a:gd name="connsiteY17-198" fmla="*/ 109141 h 718742"/>
                  <a:gd name="connsiteX18-199" fmla="*/ 271859 w 318690"/>
                  <a:gd name="connsiteY18-200" fmla="*/ 128191 h 718742"/>
                  <a:gd name="connsiteX19-201" fmla="*/ 276621 w 318690"/>
                  <a:gd name="connsiteY19-202" fmla="*/ 311548 h 718742"/>
                  <a:gd name="connsiteX20-203" fmla="*/ 300434 w 318690"/>
                  <a:gd name="connsiteY20-204" fmla="*/ 325835 h 718742"/>
                  <a:gd name="connsiteX21-205" fmla="*/ 317103 w 318690"/>
                  <a:gd name="connsiteY21-206" fmla="*/ 285354 h 718742"/>
                  <a:gd name="connsiteX22-207" fmla="*/ 309959 w 318690"/>
                  <a:gd name="connsiteY22-208" fmla="*/ 42466 h 718742"/>
                  <a:gd name="connsiteX23-209" fmla="*/ 276621 w 318690"/>
                  <a:gd name="connsiteY23-210" fmla="*/ 30560 h 718742"/>
                  <a:gd name="connsiteX24-211" fmla="*/ 224234 w 318690"/>
                  <a:gd name="connsiteY24-212" fmla="*/ 30560 h 718742"/>
                  <a:gd name="connsiteX25-213" fmla="*/ 169465 w 318690"/>
                  <a:gd name="connsiteY25-214" fmla="*/ 171054 h 718742"/>
                  <a:gd name="connsiteX26-215" fmla="*/ 100296 w 318690"/>
                  <a:gd name="connsiteY26-216" fmla="*/ 30560 h 718742"/>
                  <a:gd name="connsiteX0-217" fmla="*/ 99973 w 318690"/>
                  <a:gd name="connsiteY0-218" fmla="*/ 27573 h 718742"/>
                  <a:gd name="connsiteX1-219" fmla="*/ 40159 w 318690"/>
                  <a:gd name="connsiteY1-220" fmla="*/ 29010 h 718742"/>
                  <a:gd name="connsiteX2-221" fmla="*/ 12303 w 318690"/>
                  <a:gd name="connsiteY2-222" fmla="*/ 51991 h 718742"/>
                  <a:gd name="connsiteX3-223" fmla="*/ 5159 w 318690"/>
                  <a:gd name="connsiteY3-224" fmla="*/ 94854 h 718742"/>
                  <a:gd name="connsiteX4-225" fmla="*/ 5159 w 318690"/>
                  <a:gd name="connsiteY4-226" fmla="*/ 290116 h 718742"/>
                  <a:gd name="connsiteX5-227" fmla="*/ 36115 w 318690"/>
                  <a:gd name="connsiteY5-228" fmla="*/ 323454 h 718742"/>
                  <a:gd name="connsiteX6-229" fmla="*/ 62309 w 318690"/>
                  <a:gd name="connsiteY6-230" fmla="*/ 292498 h 718742"/>
                  <a:gd name="connsiteX7-231" fmla="*/ 64690 w 318690"/>
                  <a:gd name="connsiteY7-232" fmla="*/ 116285 h 718742"/>
                  <a:gd name="connsiteX8-233" fmla="*/ 81359 w 318690"/>
                  <a:gd name="connsiteY8-234" fmla="*/ 123429 h 718742"/>
                  <a:gd name="connsiteX9-235" fmla="*/ 81359 w 318690"/>
                  <a:gd name="connsiteY9-236" fmla="*/ 606823 h 718742"/>
                  <a:gd name="connsiteX10-237" fmla="*/ 119459 w 318690"/>
                  <a:gd name="connsiteY10-238" fmla="*/ 661591 h 718742"/>
                  <a:gd name="connsiteX11-239" fmla="*/ 155178 w 318690"/>
                  <a:gd name="connsiteY11-240" fmla="*/ 613966 h 718742"/>
                  <a:gd name="connsiteX12-241" fmla="*/ 155178 w 318690"/>
                  <a:gd name="connsiteY12-242" fmla="*/ 325835 h 718742"/>
                  <a:gd name="connsiteX13-243" fmla="*/ 176609 w 318690"/>
                  <a:gd name="connsiteY13-244" fmla="*/ 347266 h 718742"/>
                  <a:gd name="connsiteX14-245" fmla="*/ 178990 w 318690"/>
                  <a:gd name="connsiteY14-246" fmla="*/ 630635 h 718742"/>
                  <a:gd name="connsiteX15-247" fmla="*/ 217090 w 318690"/>
                  <a:gd name="connsiteY15-248" fmla="*/ 666354 h 718742"/>
                  <a:gd name="connsiteX16-249" fmla="*/ 255190 w 318690"/>
                  <a:gd name="connsiteY16-250" fmla="*/ 625873 h 718742"/>
                  <a:gd name="connsiteX17-251" fmla="*/ 255190 w 318690"/>
                  <a:gd name="connsiteY17-252" fmla="*/ 109141 h 718742"/>
                  <a:gd name="connsiteX18-253" fmla="*/ 271859 w 318690"/>
                  <a:gd name="connsiteY18-254" fmla="*/ 128191 h 718742"/>
                  <a:gd name="connsiteX19-255" fmla="*/ 276621 w 318690"/>
                  <a:gd name="connsiteY19-256" fmla="*/ 311548 h 718742"/>
                  <a:gd name="connsiteX20-257" fmla="*/ 300434 w 318690"/>
                  <a:gd name="connsiteY20-258" fmla="*/ 325835 h 718742"/>
                  <a:gd name="connsiteX21-259" fmla="*/ 317103 w 318690"/>
                  <a:gd name="connsiteY21-260" fmla="*/ 285354 h 718742"/>
                  <a:gd name="connsiteX22-261" fmla="*/ 309959 w 318690"/>
                  <a:gd name="connsiteY22-262" fmla="*/ 42466 h 718742"/>
                  <a:gd name="connsiteX23-263" fmla="*/ 276621 w 318690"/>
                  <a:gd name="connsiteY23-264" fmla="*/ 30560 h 718742"/>
                  <a:gd name="connsiteX24-265" fmla="*/ 224234 w 318690"/>
                  <a:gd name="connsiteY24-266" fmla="*/ 30560 h 718742"/>
                  <a:gd name="connsiteX25-267" fmla="*/ 169465 w 318690"/>
                  <a:gd name="connsiteY25-268" fmla="*/ 171054 h 718742"/>
                  <a:gd name="connsiteX26-269" fmla="*/ 99973 w 318690"/>
                  <a:gd name="connsiteY26-270" fmla="*/ 27573 h 718742"/>
                  <a:gd name="connsiteX0-271" fmla="*/ 99973 w 318690"/>
                  <a:gd name="connsiteY0-272" fmla="*/ 27573 h 718742"/>
                  <a:gd name="connsiteX1-273" fmla="*/ 40159 w 318690"/>
                  <a:gd name="connsiteY1-274" fmla="*/ 29010 h 718742"/>
                  <a:gd name="connsiteX2-275" fmla="*/ 12303 w 318690"/>
                  <a:gd name="connsiteY2-276" fmla="*/ 51991 h 718742"/>
                  <a:gd name="connsiteX3-277" fmla="*/ 5159 w 318690"/>
                  <a:gd name="connsiteY3-278" fmla="*/ 94854 h 718742"/>
                  <a:gd name="connsiteX4-279" fmla="*/ 5159 w 318690"/>
                  <a:gd name="connsiteY4-280" fmla="*/ 290116 h 718742"/>
                  <a:gd name="connsiteX5-281" fmla="*/ 36115 w 318690"/>
                  <a:gd name="connsiteY5-282" fmla="*/ 323454 h 718742"/>
                  <a:gd name="connsiteX6-283" fmla="*/ 62309 w 318690"/>
                  <a:gd name="connsiteY6-284" fmla="*/ 292498 h 718742"/>
                  <a:gd name="connsiteX7-285" fmla="*/ 64690 w 318690"/>
                  <a:gd name="connsiteY7-286" fmla="*/ 116285 h 718742"/>
                  <a:gd name="connsiteX8-287" fmla="*/ 81359 w 318690"/>
                  <a:gd name="connsiteY8-288" fmla="*/ 123429 h 718742"/>
                  <a:gd name="connsiteX9-289" fmla="*/ 81359 w 318690"/>
                  <a:gd name="connsiteY9-290" fmla="*/ 606823 h 718742"/>
                  <a:gd name="connsiteX10-291" fmla="*/ 119459 w 318690"/>
                  <a:gd name="connsiteY10-292" fmla="*/ 661591 h 718742"/>
                  <a:gd name="connsiteX11-293" fmla="*/ 155178 w 318690"/>
                  <a:gd name="connsiteY11-294" fmla="*/ 613966 h 718742"/>
                  <a:gd name="connsiteX12-295" fmla="*/ 155178 w 318690"/>
                  <a:gd name="connsiteY12-296" fmla="*/ 325835 h 718742"/>
                  <a:gd name="connsiteX13-297" fmla="*/ 176609 w 318690"/>
                  <a:gd name="connsiteY13-298" fmla="*/ 347266 h 718742"/>
                  <a:gd name="connsiteX14-299" fmla="*/ 178990 w 318690"/>
                  <a:gd name="connsiteY14-300" fmla="*/ 630635 h 718742"/>
                  <a:gd name="connsiteX15-301" fmla="*/ 217090 w 318690"/>
                  <a:gd name="connsiteY15-302" fmla="*/ 666354 h 718742"/>
                  <a:gd name="connsiteX16-303" fmla="*/ 255190 w 318690"/>
                  <a:gd name="connsiteY16-304" fmla="*/ 625873 h 718742"/>
                  <a:gd name="connsiteX17-305" fmla="*/ 255190 w 318690"/>
                  <a:gd name="connsiteY17-306" fmla="*/ 109141 h 718742"/>
                  <a:gd name="connsiteX18-307" fmla="*/ 271859 w 318690"/>
                  <a:gd name="connsiteY18-308" fmla="*/ 128191 h 718742"/>
                  <a:gd name="connsiteX19-309" fmla="*/ 276621 w 318690"/>
                  <a:gd name="connsiteY19-310" fmla="*/ 311548 h 718742"/>
                  <a:gd name="connsiteX20-311" fmla="*/ 300434 w 318690"/>
                  <a:gd name="connsiteY20-312" fmla="*/ 325835 h 718742"/>
                  <a:gd name="connsiteX21-313" fmla="*/ 317103 w 318690"/>
                  <a:gd name="connsiteY21-314" fmla="*/ 285354 h 718742"/>
                  <a:gd name="connsiteX22-315" fmla="*/ 309959 w 318690"/>
                  <a:gd name="connsiteY22-316" fmla="*/ 42466 h 718742"/>
                  <a:gd name="connsiteX23-317" fmla="*/ 276621 w 318690"/>
                  <a:gd name="connsiteY23-318" fmla="*/ 30560 h 718742"/>
                  <a:gd name="connsiteX24-319" fmla="*/ 224234 w 318690"/>
                  <a:gd name="connsiteY24-320" fmla="*/ 30560 h 718742"/>
                  <a:gd name="connsiteX25-321" fmla="*/ 169465 w 318690"/>
                  <a:gd name="connsiteY25-322" fmla="*/ 171054 h 718742"/>
                  <a:gd name="connsiteX26-323" fmla="*/ 99973 w 318690"/>
                  <a:gd name="connsiteY26-324" fmla="*/ 27573 h 718742"/>
                  <a:gd name="connsiteX0-325" fmla="*/ 99973 w 318690"/>
                  <a:gd name="connsiteY0-326" fmla="*/ 27573 h 718742"/>
                  <a:gd name="connsiteX1-327" fmla="*/ 40159 w 318690"/>
                  <a:gd name="connsiteY1-328" fmla="*/ 29010 h 718742"/>
                  <a:gd name="connsiteX2-329" fmla="*/ 12303 w 318690"/>
                  <a:gd name="connsiteY2-330" fmla="*/ 51991 h 718742"/>
                  <a:gd name="connsiteX3-331" fmla="*/ 5159 w 318690"/>
                  <a:gd name="connsiteY3-332" fmla="*/ 94854 h 718742"/>
                  <a:gd name="connsiteX4-333" fmla="*/ 5159 w 318690"/>
                  <a:gd name="connsiteY4-334" fmla="*/ 290116 h 718742"/>
                  <a:gd name="connsiteX5-335" fmla="*/ 36115 w 318690"/>
                  <a:gd name="connsiteY5-336" fmla="*/ 323454 h 718742"/>
                  <a:gd name="connsiteX6-337" fmla="*/ 62309 w 318690"/>
                  <a:gd name="connsiteY6-338" fmla="*/ 292498 h 718742"/>
                  <a:gd name="connsiteX7-339" fmla="*/ 64690 w 318690"/>
                  <a:gd name="connsiteY7-340" fmla="*/ 116285 h 718742"/>
                  <a:gd name="connsiteX8-341" fmla="*/ 81359 w 318690"/>
                  <a:gd name="connsiteY8-342" fmla="*/ 123429 h 718742"/>
                  <a:gd name="connsiteX9-343" fmla="*/ 81359 w 318690"/>
                  <a:gd name="connsiteY9-344" fmla="*/ 606823 h 718742"/>
                  <a:gd name="connsiteX10-345" fmla="*/ 119459 w 318690"/>
                  <a:gd name="connsiteY10-346" fmla="*/ 661591 h 718742"/>
                  <a:gd name="connsiteX11-347" fmla="*/ 155178 w 318690"/>
                  <a:gd name="connsiteY11-348" fmla="*/ 613966 h 718742"/>
                  <a:gd name="connsiteX12-349" fmla="*/ 155178 w 318690"/>
                  <a:gd name="connsiteY12-350" fmla="*/ 325835 h 718742"/>
                  <a:gd name="connsiteX13-351" fmla="*/ 176609 w 318690"/>
                  <a:gd name="connsiteY13-352" fmla="*/ 347266 h 718742"/>
                  <a:gd name="connsiteX14-353" fmla="*/ 178990 w 318690"/>
                  <a:gd name="connsiteY14-354" fmla="*/ 630635 h 718742"/>
                  <a:gd name="connsiteX15-355" fmla="*/ 217090 w 318690"/>
                  <a:gd name="connsiteY15-356" fmla="*/ 666354 h 718742"/>
                  <a:gd name="connsiteX16-357" fmla="*/ 255190 w 318690"/>
                  <a:gd name="connsiteY16-358" fmla="*/ 625873 h 718742"/>
                  <a:gd name="connsiteX17-359" fmla="*/ 255190 w 318690"/>
                  <a:gd name="connsiteY17-360" fmla="*/ 109141 h 718742"/>
                  <a:gd name="connsiteX18-361" fmla="*/ 271859 w 318690"/>
                  <a:gd name="connsiteY18-362" fmla="*/ 128191 h 718742"/>
                  <a:gd name="connsiteX19-363" fmla="*/ 276621 w 318690"/>
                  <a:gd name="connsiteY19-364" fmla="*/ 311548 h 718742"/>
                  <a:gd name="connsiteX20-365" fmla="*/ 300434 w 318690"/>
                  <a:gd name="connsiteY20-366" fmla="*/ 325835 h 718742"/>
                  <a:gd name="connsiteX21-367" fmla="*/ 317103 w 318690"/>
                  <a:gd name="connsiteY21-368" fmla="*/ 285354 h 718742"/>
                  <a:gd name="connsiteX22-369" fmla="*/ 309959 w 318690"/>
                  <a:gd name="connsiteY22-370" fmla="*/ 42466 h 718742"/>
                  <a:gd name="connsiteX23-371" fmla="*/ 276621 w 318690"/>
                  <a:gd name="connsiteY23-372" fmla="*/ 30560 h 718742"/>
                  <a:gd name="connsiteX24-373" fmla="*/ 224234 w 318690"/>
                  <a:gd name="connsiteY24-374" fmla="*/ 30560 h 718742"/>
                  <a:gd name="connsiteX25-375" fmla="*/ 169465 w 318690"/>
                  <a:gd name="connsiteY25-376" fmla="*/ 171054 h 718742"/>
                  <a:gd name="connsiteX26-377" fmla="*/ 99973 w 318690"/>
                  <a:gd name="connsiteY26-378" fmla="*/ 27573 h 718742"/>
                  <a:gd name="connsiteX0-379" fmla="*/ 99973 w 318690"/>
                  <a:gd name="connsiteY0-380" fmla="*/ 27573 h 718742"/>
                  <a:gd name="connsiteX1-381" fmla="*/ 40159 w 318690"/>
                  <a:gd name="connsiteY1-382" fmla="*/ 29010 h 718742"/>
                  <a:gd name="connsiteX2-383" fmla="*/ 12303 w 318690"/>
                  <a:gd name="connsiteY2-384" fmla="*/ 51991 h 718742"/>
                  <a:gd name="connsiteX3-385" fmla="*/ 5159 w 318690"/>
                  <a:gd name="connsiteY3-386" fmla="*/ 94854 h 718742"/>
                  <a:gd name="connsiteX4-387" fmla="*/ 5159 w 318690"/>
                  <a:gd name="connsiteY4-388" fmla="*/ 290116 h 718742"/>
                  <a:gd name="connsiteX5-389" fmla="*/ 36115 w 318690"/>
                  <a:gd name="connsiteY5-390" fmla="*/ 323454 h 718742"/>
                  <a:gd name="connsiteX6-391" fmla="*/ 62309 w 318690"/>
                  <a:gd name="connsiteY6-392" fmla="*/ 292498 h 718742"/>
                  <a:gd name="connsiteX7-393" fmla="*/ 64690 w 318690"/>
                  <a:gd name="connsiteY7-394" fmla="*/ 116285 h 718742"/>
                  <a:gd name="connsiteX8-395" fmla="*/ 81359 w 318690"/>
                  <a:gd name="connsiteY8-396" fmla="*/ 123429 h 718742"/>
                  <a:gd name="connsiteX9-397" fmla="*/ 81359 w 318690"/>
                  <a:gd name="connsiteY9-398" fmla="*/ 606823 h 718742"/>
                  <a:gd name="connsiteX10-399" fmla="*/ 119459 w 318690"/>
                  <a:gd name="connsiteY10-400" fmla="*/ 661591 h 718742"/>
                  <a:gd name="connsiteX11-401" fmla="*/ 155178 w 318690"/>
                  <a:gd name="connsiteY11-402" fmla="*/ 613966 h 718742"/>
                  <a:gd name="connsiteX12-403" fmla="*/ 155178 w 318690"/>
                  <a:gd name="connsiteY12-404" fmla="*/ 325835 h 718742"/>
                  <a:gd name="connsiteX13-405" fmla="*/ 176609 w 318690"/>
                  <a:gd name="connsiteY13-406" fmla="*/ 347266 h 718742"/>
                  <a:gd name="connsiteX14-407" fmla="*/ 178990 w 318690"/>
                  <a:gd name="connsiteY14-408" fmla="*/ 630635 h 718742"/>
                  <a:gd name="connsiteX15-409" fmla="*/ 217090 w 318690"/>
                  <a:gd name="connsiteY15-410" fmla="*/ 666354 h 718742"/>
                  <a:gd name="connsiteX16-411" fmla="*/ 255190 w 318690"/>
                  <a:gd name="connsiteY16-412" fmla="*/ 625873 h 718742"/>
                  <a:gd name="connsiteX17-413" fmla="*/ 255190 w 318690"/>
                  <a:gd name="connsiteY17-414" fmla="*/ 109141 h 718742"/>
                  <a:gd name="connsiteX18-415" fmla="*/ 271859 w 318690"/>
                  <a:gd name="connsiteY18-416" fmla="*/ 128191 h 718742"/>
                  <a:gd name="connsiteX19-417" fmla="*/ 276621 w 318690"/>
                  <a:gd name="connsiteY19-418" fmla="*/ 311548 h 718742"/>
                  <a:gd name="connsiteX20-419" fmla="*/ 300434 w 318690"/>
                  <a:gd name="connsiteY20-420" fmla="*/ 325835 h 718742"/>
                  <a:gd name="connsiteX21-421" fmla="*/ 317103 w 318690"/>
                  <a:gd name="connsiteY21-422" fmla="*/ 285354 h 718742"/>
                  <a:gd name="connsiteX22-423" fmla="*/ 309959 w 318690"/>
                  <a:gd name="connsiteY22-424" fmla="*/ 42466 h 718742"/>
                  <a:gd name="connsiteX23-425" fmla="*/ 276621 w 318690"/>
                  <a:gd name="connsiteY23-426" fmla="*/ 30560 h 718742"/>
                  <a:gd name="connsiteX24-427" fmla="*/ 224234 w 318690"/>
                  <a:gd name="connsiteY24-428" fmla="*/ 30560 h 718742"/>
                  <a:gd name="connsiteX25-429" fmla="*/ 161715 w 318690"/>
                  <a:gd name="connsiteY25-430" fmla="*/ 155555 h 718742"/>
                  <a:gd name="connsiteX26-431" fmla="*/ 99973 w 318690"/>
                  <a:gd name="connsiteY26-432" fmla="*/ 27573 h 718742"/>
                  <a:gd name="connsiteX0-433" fmla="*/ 99973 w 318690"/>
                  <a:gd name="connsiteY0-434" fmla="*/ 27573 h 718742"/>
                  <a:gd name="connsiteX1-435" fmla="*/ 40159 w 318690"/>
                  <a:gd name="connsiteY1-436" fmla="*/ 29010 h 718742"/>
                  <a:gd name="connsiteX2-437" fmla="*/ 12303 w 318690"/>
                  <a:gd name="connsiteY2-438" fmla="*/ 51991 h 718742"/>
                  <a:gd name="connsiteX3-439" fmla="*/ 5159 w 318690"/>
                  <a:gd name="connsiteY3-440" fmla="*/ 94854 h 718742"/>
                  <a:gd name="connsiteX4-441" fmla="*/ 5159 w 318690"/>
                  <a:gd name="connsiteY4-442" fmla="*/ 290116 h 718742"/>
                  <a:gd name="connsiteX5-443" fmla="*/ 36115 w 318690"/>
                  <a:gd name="connsiteY5-444" fmla="*/ 323454 h 718742"/>
                  <a:gd name="connsiteX6-445" fmla="*/ 62309 w 318690"/>
                  <a:gd name="connsiteY6-446" fmla="*/ 292498 h 718742"/>
                  <a:gd name="connsiteX7-447" fmla="*/ 64690 w 318690"/>
                  <a:gd name="connsiteY7-448" fmla="*/ 116285 h 718742"/>
                  <a:gd name="connsiteX8-449" fmla="*/ 81359 w 318690"/>
                  <a:gd name="connsiteY8-450" fmla="*/ 123429 h 718742"/>
                  <a:gd name="connsiteX9-451" fmla="*/ 81359 w 318690"/>
                  <a:gd name="connsiteY9-452" fmla="*/ 606823 h 718742"/>
                  <a:gd name="connsiteX10-453" fmla="*/ 119459 w 318690"/>
                  <a:gd name="connsiteY10-454" fmla="*/ 661591 h 718742"/>
                  <a:gd name="connsiteX11-455" fmla="*/ 155178 w 318690"/>
                  <a:gd name="connsiteY11-456" fmla="*/ 613966 h 718742"/>
                  <a:gd name="connsiteX12-457" fmla="*/ 155178 w 318690"/>
                  <a:gd name="connsiteY12-458" fmla="*/ 325835 h 718742"/>
                  <a:gd name="connsiteX13-459" fmla="*/ 176609 w 318690"/>
                  <a:gd name="connsiteY13-460" fmla="*/ 347266 h 718742"/>
                  <a:gd name="connsiteX14-461" fmla="*/ 178990 w 318690"/>
                  <a:gd name="connsiteY14-462" fmla="*/ 630635 h 718742"/>
                  <a:gd name="connsiteX15-463" fmla="*/ 217090 w 318690"/>
                  <a:gd name="connsiteY15-464" fmla="*/ 666354 h 718742"/>
                  <a:gd name="connsiteX16-465" fmla="*/ 255190 w 318690"/>
                  <a:gd name="connsiteY16-466" fmla="*/ 625873 h 718742"/>
                  <a:gd name="connsiteX17-467" fmla="*/ 255190 w 318690"/>
                  <a:gd name="connsiteY17-468" fmla="*/ 109141 h 718742"/>
                  <a:gd name="connsiteX18-469" fmla="*/ 271859 w 318690"/>
                  <a:gd name="connsiteY18-470" fmla="*/ 128191 h 718742"/>
                  <a:gd name="connsiteX19-471" fmla="*/ 276621 w 318690"/>
                  <a:gd name="connsiteY19-472" fmla="*/ 311548 h 718742"/>
                  <a:gd name="connsiteX20-473" fmla="*/ 300434 w 318690"/>
                  <a:gd name="connsiteY20-474" fmla="*/ 325835 h 718742"/>
                  <a:gd name="connsiteX21-475" fmla="*/ 317103 w 318690"/>
                  <a:gd name="connsiteY21-476" fmla="*/ 285354 h 718742"/>
                  <a:gd name="connsiteX22-477" fmla="*/ 309959 w 318690"/>
                  <a:gd name="connsiteY22-478" fmla="*/ 42466 h 718742"/>
                  <a:gd name="connsiteX23-479" fmla="*/ 276621 w 318690"/>
                  <a:gd name="connsiteY23-480" fmla="*/ 30560 h 718742"/>
                  <a:gd name="connsiteX24-481" fmla="*/ 224234 w 318690"/>
                  <a:gd name="connsiteY24-482" fmla="*/ 30560 h 718742"/>
                  <a:gd name="connsiteX25-483" fmla="*/ 161715 w 318690"/>
                  <a:gd name="connsiteY25-484" fmla="*/ 155555 h 718742"/>
                  <a:gd name="connsiteX26-485" fmla="*/ 99973 w 318690"/>
                  <a:gd name="connsiteY26-486" fmla="*/ 27573 h 718742"/>
                  <a:gd name="connsiteX0-487" fmla="*/ 99973 w 318690"/>
                  <a:gd name="connsiteY0-488" fmla="*/ 27573 h 718742"/>
                  <a:gd name="connsiteX1-489" fmla="*/ 40159 w 318690"/>
                  <a:gd name="connsiteY1-490" fmla="*/ 29010 h 718742"/>
                  <a:gd name="connsiteX2-491" fmla="*/ 12303 w 318690"/>
                  <a:gd name="connsiteY2-492" fmla="*/ 51991 h 718742"/>
                  <a:gd name="connsiteX3-493" fmla="*/ 5159 w 318690"/>
                  <a:gd name="connsiteY3-494" fmla="*/ 94854 h 718742"/>
                  <a:gd name="connsiteX4-495" fmla="*/ 5159 w 318690"/>
                  <a:gd name="connsiteY4-496" fmla="*/ 290116 h 718742"/>
                  <a:gd name="connsiteX5-497" fmla="*/ 36115 w 318690"/>
                  <a:gd name="connsiteY5-498" fmla="*/ 323454 h 718742"/>
                  <a:gd name="connsiteX6-499" fmla="*/ 62309 w 318690"/>
                  <a:gd name="connsiteY6-500" fmla="*/ 292498 h 718742"/>
                  <a:gd name="connsiteX7-501" fmla="*/ 64690 w 318690"/>
                  <a:gd name="connsiteY7-502" fmla="*/ 116285 h 718742"/>
                  <a:gd name="connsiteX8-503" fmla="*/ 81359 w 318690"/>
                  <a:gd name="connsiteY8-504" fmla="*/ 123429 h 718742"/>
                  <a:gd name="connsiteX9-505" fmla="*/ 81359 w 318690"/>
                  <a:gd name="connsiteY9-506" fmla="*/ 606823 h 718742"/>
                  <a:gd name="connsiteX10-507" fmla="*/ 119459 w 318690"/>
                  <a:gd name="connsiteY10-508" fmla="*/ 661591 h 718742"/>
                  <a:gd name="connsiteX11-509" fmla="*/ 155178 w 318690"/>
                  <a:gd name="connsiteY11-510" fmla="*/ 613966 h 718742"/>
                  <a:gd name="connsiteX12-511" fmla="*/ 155178 w 318690"/>
                  <a:gd name="connsiteY12-512" fmla="*/ 325835 h 718742"/>
                  <a:gd name="connsiteX13-513" fmla="*/ 176609 w 318690"/>
                  <a:gd name="connsiteY13-514" fmla="*/ 347266 h 718742"/>
                  <a:gd name="connsiteX14-515" fmla="*/ 178990 w 318690"/>
                  <a:gd name="connsiteY14-516" fmla="*/ 630635 h 718742"/>
                  <a:gd name="connsiteX15-517" fmla="*/ 217090 w 318690"/>
                  <a:gd name="connsiteY15-518" fmla="*/ 666354 h 718742"/>
                  <a:gd name="connsiteX16-519" fmla="*/ 255190 w 318690"/>
                  <a:gd name="connsiteY16-520" fmla="*/ 625873 h 718742"/>
                  <a:gd name="connsiteX17-521" fmla="*/ 255190 w 318690"/>
                  <a:gd name="connsiteY17-522" fmla="*/ 109141 h 718742"/>
                  <a:gd name="connsiteX18-523" fmla="*/ 271859 w 318690"/>
                  <a:gd name="connsiteY18-524" fmla="*/ 128191 h 718742"/>
                  <a:gd name="connsiteX19-525" fmla="*/ 276621 w 318690"/>
                  <a:gd name="connsiteY19-526" fmla="*/ 311548 h 718742"/>
                  <a:gd name="connsiteX20-527" fmla="*/ 300434 w 318690"/>
                  <a:gd name="connsiteY20-528" fmla="*/ 325835 h 718742"/>
                  <a:gd name="connsiteX21-529" fmla="*/ 317103 w 318690"/>
                  <a:gd name="connsiteY21-530" fmla="*/ 285354 h 718742"/>
                  <a:gd name="connsiteX22-531" fmla="*/ 309959 w 318690"/>
                  <a:gd name="connsiteY22-532" fmla="*/ 42466 h 718742"/>
                  <a:gd name="connsiteX23-533" fmla="*/ 276621 w 318690"/>
                  <a:gd name="connsiteY23-534" fmla="*/ 30560 h 718742"/>
                  <a:gd name="connsiteX24-535" fmla="*/ 224234 w 318690"/>
                  <a:gd name="connsiteY24-536" fmla="*/ 30560 h 718742"/>
                  <a:gd name="connsiteX25-537" fmla="*/ 161715 w 318690"/>
                  <a:gd name="connsiteY25-538" fmla="*/ 155555 h 718742"/>
                  <a:gd name="connsiteX26-539" fmla="*/ 99973 w 318690"/>
                  <a:gd name="connsiteY26-540" fmla="*/ 27573 h 718742"/>
                  <a:gd name="connsiteX0-541" fmla="*/ 96005 w 314722"/>
                  <a:gd name="connsiteY0-542" fmla="*/ 27573 h 718742"/>
                  <a:gd name="connsiteX1-543" fmla="*/ 36191 w 314722"/>
                  <a:gd name="connsiteY1-544" fmla="*/ 29010 h 718742"/>
                  <a:gd name="connsiteX2-545" fmla="*/ 8335 w 314722"/>
                  <a:gd name="connsiteY2-546" fmla="*/ 51991 h 718742"/>
                  <a:gd name="connsiteX3-547" fmla="*/ 1191 w 314722"/>
                  <a:gd name="connsiteY3-548" fmla="*/ 94854 h 718742"/>
                  <a:gd name="connsiteX4-549" fmla="*/ 1191 w 314722"/>
                  <a:gd name="connsiteY4-550" fmla="*/ 290116 h 718742"/>
                  <a:gd name="connsiteX5-551" fmla="*/ 32147 w 314722"/>
                  <a:gd name="connsiteY5-552" fmla="*/ 323454 h 718742"/>
                  <a:gd name="connsiteX6-553" fmla="*/ 58341 w 314722"/>
                  <a:gd name="connsiteY6-554" fmla="*/ 292498 h 718742"/>
                  <a:gd name="connsiteX7-555" fmla="*/ 60722 w 314722"/>
                  <a:gd name="connsiteY7-556" fmla="*/ 116285 h 718742"/>
                  <a:gd name="connsiteX8-557" fmla="*/ 77391 w 314722"/>
                  <a:gd name="connsiteY8-558" fmla="*/ 123429 h 718742"/>
                  <a:gd name="connsiteX9-559" fmla="*/ 77391 w 314722"/>
                  <a:gd name="connsiteY9-560" fmla="*/ 606823 h 718742"/>
                  <a:gd name="connsiteX10-561" fmla="*/ 115491 w 314722"/>
                  <a:gd name="connsiteY10-562" fmla="*/ 661591 h 718742"/>
                  <a:gd name="connsiteX11-563" fmla="*/ 151210 w 314722"/>
                  <a:gd name="connsiteY11-564" fmla="*/ 613966 h 718742"/>
                  <a:gd name="connsiteX12-565" fmla="*/ 151210 w 314722"/>
                  <a:gd name="connsiteY12-566" fmla="*/ 325835 h 718742"/>
                  <a:gd name="connsiteX13-567" fmla="*/ 172641 w 314722"/>
                  <a:gd name="connsiteY13-568" fmla="*/ 347266 h 718742"/>
                  <a:gd name="connsiteX14-569" fmla="*/ 175022 w 314722"/>
                  <a:gd name="connsiteY14-570" fmla="*/ 630635 h 718742"/>
                  <a:gd name="connsiteX15-571" fmla="*/ 213122 w 314722"/>
                  <a:gd name="connsiteY15-572" fmla="*/ 666354 h 718742"/>
                  <a:gd name="connsiteX16-573" fmla="*/ 251222 w 314722"/>
                  <a:gd name="connsiteY16-574" fmla="*/ 625873 h 718742"/>
                  <a:gd name="connsiteX17-575" fmla="*/ 251222 w 314722"/>
                  <a:gd name="connsiteY17-576" fmla="*/ 109141 h 718742"/>
                  <a:gd name="connsiteX18-577" fmla="*/ 267891 w 314722"/>
                  <a:gd name="connsiteY18-578" fmla="*/ 128191 h 718742"/>
                  <a:gd name="connsiteX19-579" fmla="*/ 272653 w 314722"/>
                  <a:gd name="connsiteY19-580" fmla="*/ 311548 h 718742"/>
                  <a:gd name="connsiteX20-581" fmla="*/ 296466 w 314722"/>
                  <a:gd name="connsiteY20-582" fmla="*/ 325835 h 718742"/>
                  <a:gd name="connsiteX21-583" fmla="*/ 313135 w 314722"/>
                  <a:gd name="connsiteY21-584" fmla="*/ 285354 h 718742"/>
                  <a:gd name="connsiteX22-585" fmla="*/ 305991 w 314722"/>
                  <a:gd name="connsiteY22-586" fmla="*/ 42466 h 718742"/>
                  <a:gd name="connsiteX23-587" fmla="*/ 272653 w 314722"/>
                  <a:gd name="connsiteY23-588" fmla="*/ 30560 h 718742"/>
                  <a:gd name="connsiteX24-589" fmla="*/ 220266 w 314722"/>
                  <a:gd name="connsiteY24-590" fmla="*/ 30560 h 718742"/>
                  <a:gd name="connsiteX25-591" fmla="*/ 157747 w 314722"/>
                  <a:gd name="connsiteY25-592" fmla="*/ 155555 h 718742"/>
                  <a:gd name="connsiteX26-593" fmla="*/ 96005 w 314722"/>
                  <a:gd name="connsiteY26-594" fmla="*/ 27573 h 718742"/>
                  <a:gd name="connsiteX0-595" fmla="*/ 96005 w 314722"/>
                  <a:gd name="connsiteY0-596" fmla="*/ 27573 h 718742"/>
                  <a:gd name="connsiteX1-597" fmla="*/ 36191 w 314722"/>
                  <a:gd name="connsiteY1-598" fmla="*/ 29010 h 718742"/>
                  <a:gd name="connsiteX2-599" fmla="*/ 8335 w 314722"/>
                  <a:gd name="connsiteY2-600" fmla="*/ 51991 h 718742"/>
                  <a:gd name="connsiteX3-601" fmla="*/ 1191 w 314722"/>
                  <a:gd name="connsiteY3-602" fmla="*/ 94854 h 718742"/>
                  <a:gd name="connsiteX4-603" fmla="*/ 1191 w 314722"/>
                  <a:gd name="connsiteY4-604" fmla="*/ 290116 h 718742"/>
                  <a:gd name="connsiteX5-605" fmla="*/ 32147 w 314722"/>
                  <a:gd name="connsiteY5-606" fmla="*/ 323454 h 718742"/>
                  <a:gd name="connsiteX6-607" fmla="*/ 58341 w 314722"/>
                  <a:gd name="connsiteY6-608" fmla="*/ 292498 h 718742"/>
                  <a:gd name="connsiteX7-609" fmla="*/ 60722 w 314722"/>
                  <a:gd name="connsiteY7-610" fmla="*/ 116285 h 718742"/>
                  <a:gd name="connsiteX8-611" fmla="*/ 77391 w 314722"/>
                  <a:gd name="connsiteY8-612" fmla="*/ 123429 h 718742"/>
                  <a:gd name="connsiteX9-613" fmla="*/ 77391 w 314722"/>
                  <a:gd name="connsiteY9-614" fmla="*/ 606823 h 718742"/>
                  <a:gd name="connsiteX10-615" fmla="*/ 115491 w 314722"/>
                  <a:gd name="connsiteY10-616" fmla="*/ 661591 h 718742"/>
                  <a:gd name="connsiteX11-617" fmla="*/ 151210 w 314722"/>
                  <a:gd name="connsiteY11-618" fmla="*/ 613966 h 718742"/>
                  <a:gd name="connsiteX12-619" fmla="*/ 151210 w 314722"/>
                  <a:gd name="connsiteY12-620" fmla="*/ 325835 h 718742"/>
                  <a:gd name="connsiteX13-621" fmla="*/ 172641 w 314722"/>
                  <a:gd name="connsiteY13-622" fmla="*/ 347266 h 718742"/>
                  <a:gd name="connsiteX14-623" fmla="*/ 175022 w 314722"/>
                  <a:gd name="connsiteY14-624" fmla="*/ 630635 h 718742"/>
                  <a:gd name="connsiteX15-625" fmla="*/ 213122 w 314722"/>
                  <a:gd name="connsiteY15-626" fmla="*/ 666354 h 718742"/>
                  <a:gd name="connsiteX16-627" fmla="*/ 251222 w 314722"/>
                  <a:gd name="connsiteY16-628" fmla="*/ 625873 h 718742"/>
                  <a:gd name="connsiteX17-629" fmla="*/ 251222 w 314722"/>
                  <a:gd name="connsiteY17-630" fmla="*/ 109141 h 718742"/>
                  <a:gd name="connsiteX18-631" fmla="*/ 267891 w 314722"/>
                  <a:gd name="connsiteY18-632" fmla="*/ 128191 h 718742"/>
                  <a:gd name="connsiteX19-633" fmla="*/ 272653 w 314722"/>
                  <a:gd name="connsiteY19-634" fmla="*/ 311548 h 718742"/>
                  <a:gd name="connsiteX20-635" fmla="*/ 296466 w 314722"/>
                  <a:gd name="connsiteY20-636" fmla="*/ 325835 h 718742"/>
                  <a:gd name="connsiteX21-637" fmla="*/ 313135 w 314722"/>
                  <a:gd name="connsiteY21-638" fmla="*/ 285354 h 718742"/>
                  <a:gd name="connsiteX22-639" fmla="*/ 305991 w 314722"/>
                  <a:gd name="connsiteY22-640" fmla="*/ 42466 h 718742"/>
                  <a:gd name="connsiteX23-641" fmla="*/ 272653 w 314722"/>
                  <a:gd name="connsiteY23-642" fmla="*/ 30560 h 718742"/>
                  <a:gd name="connsiteX24-643" fmla="*/ 220266 w 314722"/>
                  <a:gd name="connsiteY24-644" fmla="*/ 30560 h 718742"/>
                  <a:gd name="connsiteX25-645" fmla="*/ 157747 w 314722"/>
                  <a:gd name="connsiteY25-646" fmla="*/ 155555 h 718742"/>
                  <a:gd name="connsiteX26-647" fmla="*/ 96005 w 314722"/>
                  <a:gd name="connsiteY26-648" fmla="*/ 27573 h 718742"/>
                  <a:gd name="connsiteX0-649" fmla="*/ 96005 w 314722"/>
                  <a:gd name="connsiteY0-650" fmla="*/ 27573 h 718742"/>
                  <a:gd name="connsiteX1-651" fmla="*/ 36191 w 314722"/>
                  <a:gd name="connsiteY1-652" fmla="*/ 29010 h 718742"/>
                  <a:gd name="connsiteX2-653" fmla="*/ 8335 w 314722"/>
                  <a:gd name="connsiteY2-654" fmla="*/ 51991 h 718742"/>
                  <a:gd name="connsiteX3-655" fmla="*/ 1191 w 314722"/>
                  <a:gd name="connsiteY3-656" fmla="*/ 94854 h 718742"/>
                  <a:gd name="connsiteX4-657" fmla="*/ 1191 w 314722"/>
                  <a:gd name="connsiteY4-658" fmla="*/ 290116 h 718742"/>
                  <a:gd name="connsiteX5-659" fmla="*/ 32147 w 314722"/>
                  <a:gd name="connsiteY5-660" fmla="*/ 323454 h 718742"/>
                  <a:gd name="connsiteX6-661" fmla="*/ 58341 w 314722"/>
                  <a:gd name="connsiteY6-662" fmla="*/ 292498 h 718742"/>
                  <a:gd name="connsiteX7-663" fmla="*/ 60722 w 314722"/>
                  <a:gd name="connsiteY7-664" fmla="*/ 116285 h 718742"/>
                  <a:gd name="connsiteX8-665" fmla="*/ 77391 w 314722"/>
                  <a:gd name="connsiteY8-666" fmla="*/ 123429 h 718742"/>
                  <a:gd name="connsiteX9-667" fmla="*/ 77391 w 314722"/>
                  <a:gd name="connsiteY9-668" fmla="*/ 606823 h 718742"/>
                  <a:gd name="connsiteX10-669" fmla="*/ 115491 w 314722"/>
                  <a:gd name="connsiteY10-670" fmla="*/ 661591 h 718742"/>
                  <a:gd name="connsiteX11-671" fmla="*/ 151210 w 314722"/>
                  <a:gd name="connsiteY11-672" fmla="*/ 613966 h 718742"/>
                  <a:gd name="connsiteX12-673" fmla="*/ 151210 w 314722"/>
                  <a:gd name="connsiteY12-674" fmla="*/ 325835 h 718742"/>
                  <a:gd name="connsiteX13-675" fmla="*/ 172641 w 314722"/>
                  <a:gd name="connsiteY13-676" fmla="*/ 347266 h 718742"/>
                  <a:gd name="connsiteX14-677" fmla="*/ 175022 w 314722"/>
                  <a:gd name="connsiteY14-678" fmla="*/ 630635 h 718742"/>
                  <a:gd name="connsiteX15-679" fmla="*/ 213122 w 314722"/>
                  <a:gd name="connsiteY15-680" fmla="*/ 666354 h 718742"/>
                  <a:gd name="connsiteX16-681" fmla="*/ 251222 w 314722"/>
                  <a:gd name="connsiteY16-682" fmla="*/ 625873 h 718742"/>
                  <a:gd name="connsiteX17-683" fmla="*/ 251222 w 314722"/>
                  <a:gd name="connsiteY17-684" fmla="*/ 109141 h 718742"/>
                  <a:gd name="connsiteX18-685" fmla="*/ 267891 w 314722"/>
                  <a:gd name="connsiteY18-686" fmla="*/ 128191 h 718742"/>
                  <a:gd name="connsiteX19-687" fmla="*/ 272653 w 314722"/>
                  <a:gd name="connsiteY19-688" fmla="*/ 311548 h 718742"/>
                  <a:gd name="connsiteX20-689" fmla="*/ 296466 w 314722"/>
                  <a:gd name="connsiteY20-690" fmla="*/ 325835 h 718742"/>
                  <a:gd name="connsiteX21-691" fmla="*/ 313135 w 314722"/>
                  <a:gd name="connsiteY21-692" fmla="*/ 285354 h 718742"/>
                  <a:gd name="connsiteX22-693" fmla="*/ 305991 w 314722"/>
                  <a:gd name="connsiteY22-694" fmla="*/ 42466 h 718742"/>
                  <a:gd name="connsiteX23-695" fmla="*/ 272653 w 314722"/>
                  <a:gd name="connsiteY23-696" fmla="*/ 30560 h 718742"/>
                  <a:gd name="connsiteX24-697" fmla="*/ 220266 w 314722"/>
                  <a:gd name="connsiteY24-698" fmla="*/ 30560 h 718742"/>
                  <a:gd name="connsiteX25-699" fmla="*/ 157747 w 314722"/>
                  <a:gd name="connsiteY25-700" fmla="*/ 155555 h 718742"/>
                  <a:gd name="connsiteX26-701" fmla="*/ 96005 w 314722"/>
                  <a:gd name="connsiteY26-702" fmla="*/ 27573 h 718742"/>
                  <a:gd name="connsiteX0-703" fmla="*/ 96005 w 314722"/>
                  <a:gd name="connsiteY0-704" fmla="*/ 27573 h 718742"/>
                  <a:gd name="connsiteX1-705" fmla="*/ 36191 w 314722"/>
                  <a:gd name="connsiteY1-706" fmla="*/ 29010 h 718742"/>
                  <a:gd name="connsiteX2-707" fmla="*/ 8335 w 314722"/>
                  <a:gd name="connsiteY2-708" fmla="*/ 51991 h 718742"/>
                  <a:gd name="connsiteX3-709" fmla="*/ 1191 w 314722"/>
                  <a:gd name="connsiteY3-710" fmla="*/ 94854 h 718742"/>
                  <a:gd name="connsiteX4-711" fmla="*/ 1191 w 314722"/>
                  <a:gd name="connsiteY4-712" fmla="*/ 290116 h 718742"/>
                  <a:gd name="connsiteX5-713" fmla="*/ 32147 w 314722"/>
                  <a:gd name="connsiteY5-714" fmla="*/ 323454 h 718742"/>
                  <a:gd name="connsiteX6-715" fmla="*/ 58341 w 314722"/>
                  <a:gd name="connsiteY6-716" fmla="*/ 292498 h 718742"/>
                  <a:gd name="connsiteX7-717" fmla="*/ 60722 w 314722"/>
                  <a:gd name="connsiteY7-718" fmla="*/ 116285 h 718742"/>
                  <a:gd name="connsiteX8-719" fmla="*/ 77391 w 314722"/>
                  <a:gd name="connsiteY8-720" fmla="*/ 123429 h 718742"/>
                  <a:gd name="connsiteX9-721" fmla="*/ 77391 w 314722"/>
                  <a:gd name="connsiteY9-722" fmla="*/ 606823 h 718742"/>
                  <a:gd name="connsiteX10-723" fmla="*/ 115491 w 314722"/>
                  <a:gd name="connsiteY10-724" fmla="*/ 661591 h 718742"/>
                  <a:gd name="connsiteX11-725" fmla="*/ 151210 w 314722"/>
                  <a:gd name="connsiteY11-726" fmla="*/ 613966 h 718742"/>
                  <a:gd name="connsiteX12-727" fmla="*/ 151210 w 314722"/>
                  <a:gd name="connsiteY12-728" fmla="*/ 325835 h 718742"/>
                  <a:gd name="connsiteX13-729" fmla="*/ 172641 w 314722"/>
                  <a:gd name="connsiteY13-730" fmla="*/ 347266 h 718742"/>
                  <a:gd name="connsiteX14-731" fmla="*/ 175022 w 314722"/>
                  <a:gd name="connsiteY14-732" fmla="*/ 630635 h 718742"/>
                  <a:gd name="connsiteX15-733" fmla="*/ 213122 w 314722"/>
                  <a:gd name="connsiteY15-734" fmla="*/ 666354 h 718742"/>
                  <a:gd name="connsiteX16-735" fmla="*/ 251222 w 314722"/>
                  <a:gd name="connsiteY16-736" fmla="*/ 625873 h 718742"/>
                  <a:gd name="connsiteX17-737" fmla="*/ 251222 w 314722"/>
                  <a:gd name="connsiteY17-738" fmla="*/ 109141 h 718742"/>
                  <a:gd name="connsiteX18-739" fmla="*/ 267891 w 314722"/>
                  <a:gd name="connsiteY18-740" fmla="*/ 128191 h 718742"/>
                  <a:gd name="connsiteX19-741" fmla="*/ 272653 w 314722"/>
                  <a:gd name="connsiteY19-742" fmla="*/ 311548 h 718742"/>
                  <a:gd name="connsiteX20-743" fmla="*/ 296466 w 314722"/>
                  <a:gd name="connsiteY20-744" fmla="*/ 325835 h 718742"/>
                  <a:gd name="connsiteX21-745" fmla="*/ 313135 w 314722"/>
                  <a:gd name="connsiteY21-746" fmla="*/ 285354 h 718742"/>
                  <a:gd name="connsiteX22-747" fmla="*/ 305991 w 314722"/>
                  <a:gd name="connsiteY22-748" fmla="*/ 42466 h 718742"/>
                  <a:gd name="connsiteX23-749" fmla="*/ 272653 w 314722"/>
                  <a:gd name="connsiteY23-750" fmla="*/ 30560 h 718742"/>
                  <a:gd name="connsiteX24-751" fmla="*/ 220266 w 314722"/>
                  <a:gd name="connsiteY24-752" fmla="*/ 30560 h 718742"/>
                  <a:gd name="connsiteX25-753" fmla="*/ 157747 w 314722"/>
                  <a:gd name="connsiteY25-754" fmla="*/ 155555 h 718742"/>
                  <a:gd name="connsiteX26-755" fmla="*/ 96005 w 314722"/>
                  <a:gd name="connsiteY26-756" fmla="*/ 27573 h 718742"/>
                  <a:gd name="connsiteX0-757" fmla="*/ 96005 w 314722"/>
                  <a:gd name="connsiteY0-758" fmla="*/ 27573 h 718742"/>
                  <a:gd name="connsiteX1-759" fmla="*/ 36191 w 314722"/>
                  <a:gd name="connsiteY1-760" fmla="*/ 29010 h 718742"/>
                  <a:gd name="connsiteX2-761" fmla="*/ 8335 w 314722"/>
                  <a:gd name="connsiteY2-762" fmla="*/ 51991 h 718742"/>
                  <a:gd name="connsiteX3-763" fmla="*/ 1191 w 314722"/>
                  <a:gd name="connsiteY3-764" fmla="*/ 94854 h 718742"/>
                  <a:gd name="connsiteX4-765" fmla="*/ 1191 w 314722"/>
                  <a:gd name="connsiteY4-766" fmla="*/ 290116 h 718742"/>
                  <a:gd name="connsiteX5-767" fmla="*/ 32147 w 314722"/>
                  <a:gd name="connsiteY5-768" fmla="*/ 323454 h 718742"/>
                  <a:gd name="connsiteX6-769" fmla="*/ 58341 w 314722"/>
                  <a:gd name="connsiteY6-770" fmla="*/ 292498 h 718742"/>
                  <a:gd name="connsiteX7-771" fmla="*/ 60722 w 314722"/>
                  <a:gd name="connsiteY7-772" fmla="*/ 116285 h 718742"/>
                  <a:gd name="connsiteX8-773" fmla="*/ 77391 w 314722"/>
                  <a:gd name="connsiteY8-774" fmla="*/ 123429 h 718742"/>
                  <a:gd name="connsiteX9-775" fmla="*/ 77391 w 314722"/>
                  <a:gd name="connsiteY9-776" fmla="*/ 606823 h 718742"/>
                  <a:gd name="connsiteX10-777" fmla="*/ 115491 w 314722"/>
                  <a:gd name="connsiteY10-778" fmla="*/ 661591 h 718742"/>
                  <a:gd name="connsiteX11-779" fmla="*/ 151210 w 314722"/>
                  <a:gd name="connsiteY11-780" fmla="*/ 613966 h 718742"/>
                  <a:gd name="connsiteX12-781" fmla="*/ 151210 w 314722"/>
                  <a:gd name="connsiteY12-782" fmla="*/ 325835 h 718742"/>
                  <a:gd name="connsiteX13-783" fmla="*/ 172641 w 314722"/>
                  <a:gd name="connsiteY13-784" fmla="*/ 347266 h 718742"/>
                  <a:gd name="connsiteX14-785" fmla="*/ 175022 w 314722"/>
                  <a:gd name="connsiteY14-786" fmla="*/ 630635 h 718742"/>
                  <a:gd name="connsiteX15-787" fmla="*/ 213122 w 314722"/>
                  <a:gd name="connsiteY15-788" fmla="*/ 666354 h 718742"/>
                  <a:gd name="connsiteX16-789" fmla="*/ 251222 w 314722"/>
                  <a:gd name="connsiteY16-790" fmla="*/ 625873 h 718742"/>
                  <a:gd name="connsiteX17-791" fmla="*/ 251222 w 314722"/>
                  <a:gd name="connsiteY17-792" fmla="*/ 109141 h 718742"/>
                  <a:gd name="connsiteX18-793" fmla="*/ 267891 w 314722"/>
                  <a:gd name="connsiteY18-794" fmla="*/ 128191 h 718742"/>
                  <a:gd name="connsiteX19-795" fmla="*/ 272653 w 314722"/>
                  <a:gd name="connsiteY19-796" fmla="*/ 311548 h 718742"/>
                  <a:gd name="connsiteX20-797" fmla="*/ 296466 w 314722"/>
                  <a:gd name="connsiteY20-798" fmla="*/ 325835 h 718742"/>
                  <a:gd name="connsiteX21-799" fmla="*/ 313135 w 314722"/>
                  <a:gd name="connsiteY21-800" fmla="*/ 285354 h 718742"/>
                  <a:gd name="connsiteX22-801" fmla="*/ 305991 w 314722"/>
                  <a:gd name="connsiteY22-802" fmla="*/ 42466 h 718742"/>
                  <a:gd name="connsiteX23-803" fmla="*/ 272653 w 314722"/>
                  <a:gd name="connsiteY23-804" fmla="*/ 30560 h 718742"/>
                  <a:gd name="connsiteX24-805" fmla="*/ 220266 w 314722"/>
                  <a:gd name="connsiteY24-806" fmla="*/ 30560 h 718742"/>
                  <a:gd name="connsiteX25-807" fmla="*/ 157747 w 314722"/>
                  <a:gd name="connsiteY25-808" fmla="*/ 155555 h 718742"/>
                  <a:gd name="connsiteX26-809" fmla="*/ 96005 w 314722"/>
                  <a:gd name="connsiteY26-810" fmla="*/ 27573 h 718742"/>
                  <a:gd name="connsiteX0-811" fmla="*/ 96005 w 314722"/>
                  <a:gd name="connsiteY0-812" fmla="*/ 27573 h 718742"/>
                  <a:gd name="connsiteX1-813" fmla="*/ 36191 w 314722"/>
                  <a:gd name="connsiteY1-814" fmla="*/ 29010 h 718742"/>
                  <a:gd name="connsiteX2-815" fmla="*/ 8335 w 314722"/>
                  <a:gd name="connsiteY2-816" fmla="*/ 51991 h 718742"/>
                  <a:gd name="connsiteX3-817" fmla="*/ 1191 w 314722"/>
                  <a:gd name="connsiteY3-818" fmla="*/ 94854 h 718742"/>
                  <a:gd name="connsiteX4-819" fmla="*/ 1191 w 314722"/>
                  <a:gd name="connsiteY4-820" fmla="*/ 290116 h 718742"/>
                  <a:gd name="connsiteX5-821" fmla="*/ 32147 w 314722"/>
                  <a:gd name="connsiteY5-822" fmla="*/ 323454 h 718742"/>
                  <a:gd name="connsiteX6-823" fmla="*/ 58341 w 314722"/>
                  <a:gd name="connsiteY6-824" fmla="*/ 292498 h 718742"/>
                  <a:gd name="connsiteX7-825" fmla="*/ 60722 w 314722"/>
                  <a:gd name="connsiteY7-826" fmla="*/ 116285 h 718742"/>
                  <a:gd name="connsiteX8-827" fmla="*/ 77391 w 314722"/>
                  <a:gd name="connsiteY8-828" fmla="*/ 123429 h 718742"/>
                  <a:gd name="connsiteX9-829" fmla="*/ 77391 w 314722"/>
                  <a:gd name="connsiteY9-830" fmla="*/ 606823 h 718742"/>
                  <a:gd name="connsiteX10-831" fmla="*/ 115491 w 314722"/>
                  <a:gd name="connsiteY10-832" fmla="*/ 661591 h 718742"/>
                  <a:gd name="connsiteX11-833" fmla="*/ 151210 w 314722"/>
                  <a:gd name="connsiteY11-834" fmla="*/ 613966 h 718742"/>
                  <a:gd name="connsiteX12-835" fmla="*/ 151210 w 314722"/>
                  <a:gd name="connsiteY12-836" fmla="*/ 325835 h 718742"/>
                  <a:gd name="connsiteX13-837" fmla="*/ 172641 w 314722"/>
                  <a:gd name="connsiteY13-838" fmla="*/ 347266 h 718742"/>
                  <a:gd name="connsiteX14-839" fmla="*/ 175022 w 314722"/>
                  <a:gd name="connsiteY14-840" fmla="*/ 630635 h 718742"/>
                  <a:gd name="connsiteX15-841" fmla="*/ 213122 w 314722"/>
                  <a:gd name="connsiteY15-842" fmla="*/ 666354 h 718742"/>
                  <a:gd name="connsiteX16-843" fmla="*/ 251222 w 314722"/>
                  <a:gd name="connsiteY16-844" fmla="*/ 625873 h 718742"/>
                  <a:gd name="connsiteX17-845" fmla="*/ 251222 w 314722"/>
                  <a:gd name="connsiteY17-846" fmla="*/ 109141 h 718742"/>
                  <a:gd name="connsiteX18-847" fmla="*/ 267891 w 314722"/>
                  <a:gd name="connsiteY18-848" fmla="*/ 128191 h 718742"/>
                  <a:gd name="connsiteX19-849" fmla="*/ 272653 w 314722"/>
                  <a:gd name="connsiteY19-850" fmla="*/ 311548 h 718742"/>
                  <a:gd name="connsiteX20-851" fmla="*/ 296466 w 314722"/>
                  <a:gd name="connsiteY20-852" fmla="*/ 325835 h 718742"/>
                  <a:gd name="connsiteX21-853" fmla="*/ 313135 w 314722"/>
                  <a:gd name="connsiteY21-854" fmla="*/ 285354 h 718742"/>
                  <a:gd name="connsiteX22-855" fmla="*/ 305991 w 314722"/>
                  <a:gd name="connsiteY22-856" fmla="*/ 42466 h 718742"/>
                  <a:gd name="connsiteX23-857" fmla="*/ 272653 w 314722"/>
                  <a:gd name="connsiteY23-858" fmla="*/ 30560 h 718742"/>
                  <a:gd name="connsiteX24-859" fmla="*/ 220266 w 314722"/>
                  <a:gd name="connsiteY24-860" fmla="*/ 30560 h 718742"/>
                  <a:gd name="connsiteX25-861" fmla="*/ 157747 w 314722"/>
                  <a:gd name="connsiteY25-862" fmla="*/ 155555 h 718742"/>
                  <a:gd name="connsiteX26-863" fmla="*/ 96005 w 314722"/>
                  <a:gd name="connsiteY26-864" fmla="*/ 27573 h 718742"/>
                  <a:gd name="connsiteX0-865" fmla="*/ 96005 w 314722"/>
                  <a:gd name="connsiteY0-866" fmla="*/ 27573 h 718742"/>
                  <a:gd name="connsiteX1-867" fmla="*/ 36191 w 314722"/>
                  <a:gd name="connsiteY1-868" fmla="*/ 29010 h 718742"/>
                  <a:gd name="connsiteX2-869" fmla="*/ 8335 w 314722"/>
                  <a:gd name="connsiteY2-870" fmla="*/ 51991 h 718742"/>
                  <a:gd name="connsiteX3-871" fmla="*/ 1191 w 314722"/>
                  <a:gd name="connsiteY3-872" fmla="*/ 94854 h 718742"/>
                  <a:gd name="connsiteX4-873" fmla="*/ 1191 w 314722"/>
                  <a:gd name="connsiteY4-874" fmla="*/ 290116 h 718742"/>
                  <a:gd name="connsiteX5-875" fmla="*/ 32147 w 314722"/>
                  <a:gd name="connsiteY5-876" fmla="*/ 323454 h 718742"/>
                  <a:gd name="connsiteX6-877" fmla="*/ 58341 w 314722"/>
                  <a:gd name="connsiteY6-878" fmla="*/ 292498 h 718742"/>
                  <a:gd name="connsiteX7-879" fmla="*/ 60722 w 314722"/>
                  <a:gd name="connsiteY7-880" fmla="*/ 116285 h 718742"/>
                  <a:gd name="connsiteX8-881" fmla="*/ 77391 w 314722"/>
                  <a:gd name="connsiteY8-882" fmla="*/ 123429 h 718742"/>
                  <a:gd name="connsiteX9-883" fmla="*/ 77391 w 314722"/>
                  <a:gd name="connsiteY9-884" fmla="*/ 606823 h 718742"/>
                  <a:gd name="connsiteX10-885" fmla="*/ 115491 w 314722"/>
                  <a:gd name="connsiteY10-886" fmla="*/ 661591 h 718742"/>
                  <a:gd name="connsiteX11-887" fmla="*/ 151210 w 314722"/>
                  <a:gd name="connsiteY11-888" fmla="*/ 613966 h 718742"/>
                  <a:gd name="connsiteX12-889" fmla="*/ 151210 w 314722"/>
                  <a:gd name="connsiteY12-890" fmla="*/ 325835 h 718742"/>
                  <a:gd name="connsiteX13-891" fmla="*/ 172641 w 314722"/>
                  <a:gd name="connsiteY13-892" fmla="*/ 347266 h 718742"/>
                  <a:gd name="connsiteX14-893" fmla="*/ 175022 w 314722"/>
                  <a:gd name="connsiteY14-894" fmla="*/ 630635 h 718742"/>
                  <a:gd name="connsiteX15-895" fmla="*/ 213122 w 314722"/>
                  <a:gd name="connsiteY15-896" fmla="*/ 666354 h 718742"/>
                  <a:gd name="connsiteX16-897" fmla="*/ 251222 w 314722"/>
                  <a:gd name="connsiteY16-898" fmla="*/ 625873 h 718742"/>
                  <a:gd name="connsiteX17-899" fmla="*/ 251222 w 314722"/>
                  <a:gd name="connsiteY17-900" fmla="*/ 109141 h 718742"/>
                  <a:gd name="connsiteX18-901" fmla="*/ 267891 w 314722"/>
                  <a:gd name="connsiteY18-902" fmla="*/ 128191 h 718742"/>
                  <a:gd name="connsiteX19-903" fmla="*/ 272653 w 314722"/>
                  <a:gd name="connsiteY19-904" fmla="*/ 311548 h 718742"/>
                  <a:gd name="connsiteX20-905" fmla="*/ 296466 w 314722"/>
                  <a:gd name="connsiteY20-906" fmla="*/ 325835 h 718742"/>
                  <a:gd name="connsiteX21-907" fmla="*/ 313135 w 314722"/>
                  <a:gd name="connsiteY21-908" fmla="*/ 285354 h 718742"/>
                  <a:gd name="connsiteX22-909" fmla="*/ 305991 w 314722"/>
                  <a:gd name="connsiteY22-910" fmla="*/ 42466 h 718742"/>
                  <a:gd name="connsiteX23-911" fmla="*/ 272653 w 314722"/>
                  <a:gd name="connsiteY23-912" fmla="*/ 30560 h 718742"/>
                  <a:gd name="connsiteX24-913" fmla="*/ 220266 w 314722"/>
                  <a:gd name="connsiteY24-914" fmla="*/ 30560 h 718742"/>
                  <a:gd name="connsiteX25-915" fmla="*/ 157747 w 314722"/>
                  <a:gd name="connsiteY25-916" fmla="*/ 155555 h 718742"/>
                  <a:gd name="connsiteX26-917" fmla="*/ 96005 w 314722"/>
                  <a:gd name="connsiteY26-918" fmla="*/ 27573 h 718742"/>
                  <a:gd name="connsiteX0-919" fmla="*/ 96005 w 314722"/>
                  <a:gd name="connsiteY0-920" fmla="*/ 27573 h 718742"/>
                  <a:gd name="connsiteX1-921" fmla="*/ 36191 w 314722"/>
                  <a:gd name="connsiteY1-922" fmla="*/ 29010 h 718742"/>
                  <a:gd name="connsiteX2-923" fmla="*/ 8335 w 314722"/>
                  <a:gd name="connsiteY2-924" fmla="*/ 51991 h 718742"/>
                  <a:gd name="connsiteX3-925" fmla="*/ 1191 w 314722"/>
                  <a:gd name="connsiteY3-926" fmla="*/ 94854 h 718742"/>
                  <a:gd name="connsiteX4-927" fmla="*/ 1191 w 314722"/>
                  <a:gd name="connsiteY4-928" fmla="*/ 290116 h 718742"/>
                  <a:gd name="connsiteX5-929" fmla="*/ 32147 w 314722"/>
                  <a:gd name="connsiteY5-930" fmla="*/ 323454 h 718742"/>
                  <a:gd name="connsiteX6-931" fmla="*/ 58341 w 314722"/>
                  <a:gd name="connsiteY6-932" fmla="*/ 292498 h 718742"/>
                  <a:gd name="connsiteX7-933" fmla="*/ 60722 w 314722"/>
                  <a:gd name="connsiteY7-934" fmla="*/ 116285 h 718742"/>
                  <a:gd name="connsiteX8-935" fmla="*/ 77391 w 314722"/>
                  <a:gd name="connsiteY8-936" fmla="*/ 123429 h 718742"/>
                  <a:gd name="connsiteX9-937" fmla="*/ 77391 w 314722"/>
                  <a:gd name="connsiteY9-938" fmla="*/ 606823 h 718742"/>
                  <a:gd name="connsiteX10-939" fmla="*/ 115491 w 314722"/>
                  <a:gd name="connsiteY10-940" fmla="*/ 661591 h 718742"/>
                  <a:gd name="connsiteX11-941" fmla="*/ 152760 w 314722"/>
                  <a:gd name="connsiteY11-942" fmla="*/ 607766 h 718742"/>
                  <a:gd name="connsiteX12-943" fmla="*/ 151210 w 314722"/>
                  <a:gd name="connsiteY12-944" fmla="*/ 325835 h 718742"/>
                  <a:gd name="connsiteX13-945" fmla="*/ 172641 w 314722"/>
                  <a:gd name="connsiteY13-946" fmla="*/ 347266 h 718742"/>
                  <a:gd name="connsiteX14-947" fmla="*/ 175022 w 314722"/>
                  <a:gd name="connsiteY14-948" fmla="*/ 630635 h 718742"/>
                  <a:gd name="connsiteX15-949" fmla="*/ 213122 w 314722"/>
                  <a:gd name="connsiteY15-950" fmla="*/ 666354 h 718742"/>
                  <a:gd name="connsiteX16-951" fmla="*/ 251222 w 314722"/>
                  <a:gd name="connsiteY16-952" fmla="*/ 625873 h 718742"/>
                  <a:gd name="connsiteX17-953" fmla="*/ 251222 w 314722"/>
                  <a:gd name="connsiteY17-954" fmla="*/ 109141 h 718742"/>
                  <a:gd name="connsiteX18-955" fmla="*/ 267891 w 314722"/>
                  <a:gd name="connsiteY18-956" fmla="*/ 128191 h 718742"/>
                  <a:gd name="connsiteX19-957" fmla="*/ 272653 w 314722"/>
                  <a:gd name="connsiteY19-958" fmla="*/ 311548 h 718742"/>
                  <a:gd name="connsiteX20-959" fmla="*/ 296466 w 314722"/>
                  <a:gd name="connsiteY20-960" fmla="*/ 325835 h 718742"/>
                  <a:gd name="connsiteX21-961" fmla="*/ 313135 w 314722"/>
                  <a:gd name="connsiteY21-962" fmla="*/ 285354 h 718742"/>
                  <a:gd name="connsiteX22-963" fmla="*/ 305991 w 314722"/>
                  <a:gd name="connsiteY22-964" fmla="*/ 42466 h 718742"/>
                  <a:gd name="connsiteX23-965" fmla="*/ 272653 w 314722"/>
                  <a:gd name="connsiteY23-966" fmla="*/ 30560 h 718742"/>
                  <a:gd name="connsiteX24-967" fmla="*/ 220266 w 314722"/>
                  <a:gd name="connsiteY24-968" fmla="*/ 30560 h 718742"/>
                  <a:gd name="connsiteX25-969" fmla="*/ 157747 w 314722"/>
                  <a:gd name="connsiteY25-970" fmla="*/ 155555 h 718742"/>
                  <a:gd name="connsiteX26-971" fmla="*/ 96005 w 314722"/>
                  <a:gd name="connsiteY26-972" fmla="*/ 27573 h 718742"/>
                  <a:gd name="connsiteX0-973" fmla="*/ 96005 w 314722"/>
                  <a:gd name="connsiteY0-974" fmla="*/ 27573 h 718742"/>
                  <a:gd name="connsiteX1-975" fmla="*/ 36191 w 314722"/>
                  <a:gd name="connsiteY1-976" fmla="*/ 29010 h 718742"/>
                  <a:gd name="connsiteX2-977" fmla="*/ 8335 w 314722"/>
                  <a:gd name="connsiteY2-978" fmla="*/ 51991 h 718742"/>
                  <a:gd name="connsiteX3-979" fmla="*/ 1191 w 314722"/>
                  <a:gd name="connsiteY3-980" fmla="*/ 94854 h 718742"/>
                  <a:gd name="connsiteX4-981" fmla="*/ 1191 w 314722"/>
                  <a:gd name="connsiteY4-982" fmla="*/ 290116 h 718742"/>
                  <a:gd name="connsiteX5-983" fmla="*/ 32147 w 314722"/>
                  <a:gd name="connsiteY5-984" fmla="*/ 323454 h 718742"/>
                  <a:gd name="connsiteX6-985" fmla="*/ 58341 w 314722"/>
                  <a:gd name="connsiteY6-986" fmla="*/ 292498 h 718742"/>
                  <a:gd name="connsiteX7-987" fmla="*/ 60722 w 314722"/>
                  <a:gd name="connsiteY7-988" fmla="*/ 116285 h 718742"/>
                  <a:gd name="connsiteX8-989" fmla="*/ 77391 w 314722"/>
                  <a:gd name="connsiteY8-990" fmla="*/ 123429 h 718742"/>
                  <a:gd name="connsiteX9-991" fmla="*/ 77391 w 314722"/>
                  <a:gd name="connsiteY9-992" fmla="*/ 606823 h 718742"/>
                  <a:gd name="connsiteX10-993" fmla="*/ 115491 w 314722"/>
                  <a:gd name="connsiteY10-994" fmla="*/ 661591 h 718742"/>
                  <a:gd name="connsiteX11-995" fmla="*/ 152760 w 314722"/>
                  <a:gd name="connsiteY11-996" fmla="*/ 607766 h 718742"/>
                  <a:gd name="connsiteX12-997" fmla="*/ 151210 w 314722"/>
                  <a:gd name="connsiteY12-998" fmla="*/ 325835 h 718742"/>
                  <a:gd name="connsiteX13-999" fmla="*/ 172641 w 314722"/>
                  <a:gd name="connsiteY13-1000" fmla="*/ 347266 h 718742"/>
                  <a:gd name="connsiteX14-1001" fmla="*/ 175022 w 314722"/>
                  <a:gd name="connsiteY14-1002" fmla="*/ 630635 h 718742"/>
                  <a:gd name="connsiteX15-1003" fmla="*/ 213122 w 314722"/>
                  <a:gd name="connsiteY15-1004" fmla="*/ 666354 h 718742"/>
                  <a:gd name="connsiteX16-1005" fmla="*/ 251222 w 314722"/>
                  <a:gd name="connsiteY16-1006" fmla="*/ 625873 h 718742"/>
                  <a:gd name="connsiteX17-1007" fmla="*/ 251222 w 314722"/>
                  <a:gd name="connsiteY17-1008" fmla="*/ 109141 h 718742"/>
                  <a:gd name="connsiteX18-1009" fmla="*/ 267891 w 314722"/>
                  <a:gd name="connsiteY18-1010" fmla="*/ 128191 h 718742"/>
                  <a:gd name="connsiteX19-1011" fmla="*/ 272653 w 314722"/>
                  <a:gd name="connsiteY19-1012" fmla="*/ 311548 h 718742"/>
                  <a:gd name="connsiteX20-1013" fmla="*/ 296466 w 314722"/>
                  <a:gd name="connsiteY20-1014" fmla="*/ 325835 h 718742"/>
                  <a:gd name="connsiteX21-1015" fmla="*/ 313135 w 314722"/>
                  <a:gd name="connsiteY21-1016" fmla="*/ 285354 h 718742"/>
                  <a:gd name="connsiteX22-1017" fmla="*/ 305991 w 314722"/>
                  <a:gd name="connsiteY22-1018" fmla="*/ 42466 h 718742"/>
                  <a:gd name="connsiteX23-1019" fmla="*/ 272653 w 314722"/>
                  <a:gd name="connsiteY23-1020" fmla="*/ 30560 h 718742"/>
                  <a:gd name="connsiteX24-1021" fmla="*/ 220266 w 314722"/>
                  <a:gd name="connsiteY24-1022" fmla="*/ 30560 h 718742"/>
                  <a:gd name="connsiteX25-1023" fmla="*/ 157747 w 314722"/>
                  <a:gd name="connsiteY25-1024" fmla="*/ 155555 h 718742"/>
                  <a:gd name="connsiteX26-1025" fmla="*/ 96005 w 314722"/>
                  <a:gd name="connsiteY26-1026" fmla="*/ 27573 h 718742"/>
                  <a:gd name="connsiteX0-1027" fmla="*/ 96005 w 314722"/>
                  <a:gd name="connsiteY0-1028" fmla="*/ 27573 h 718742"/>
                  <a:gd name="connsiteX1-1029" fmla="*/ 36191 w 314722"/>
                  <a:gd name="connsiteY1-1030" fmla="*/ 29010 h 718742"/>
                  <a:gd name="connsiteX2-1031" fmla="*/ 8335 w 314722"/>
                  <a:gd name="connsiteY2-1032" fmla="*/ 51991 h 718742"/>
                  <a:gd name="connsiteX3-1033" fmla="*/ 1191 w 314722"/>
                  <a:gd name="connsiteY3-1034" fmla="*/ 94854 h 718742"/>
                  <a:gd name="connsiteX4-1035" fmla="*/ 1191 w 314722"/>
                  <a:gd name="connsiteY4-1036" fmla="*/ 290116 h 718742"/>
                  <a:gd name="connsiteX5-1037" fmla="*/ 32147 w 314722"/>
                  <a:gd name="connsiteY5-1038" fmla="*/ 323454 h 718742"/>
                  <a:gd name="connsiteX6-1039" fmla="*/ 58341 w 314722"/>
                  <a:gd name="connsiteY6-1040" fmla="*/ 292498 h 718742"/>
                  <a:gd name="connsiteX7-1041" fmla="*/ 60722 w 314722"/>
                  <a:gd name="connsiteY7-1042" fmla="*/ 116285 h 718742"/>
                  <a:gd name="connsiteX8-1043" fmla="*/ 77391 w 314722"/>
                  <a:gd name="connsiteY8-1044" fmla="*/ 123429 h 718742"/>
                  <a:gd name="connsiteX9-1045" fmla="*/ 77391 w 314722"/>
                  <a:gd name="connsiteY9-1046" fmla="*/ 606823 h 718742"/>
                  <a:gd name="connsiteX10-1047" fmla="*/ 115491 w 314722"/>
                  <a:gd name="connsiteY10-1048" fmla="*/ 661591 h 718742"/>
                  <a:gd name="connsiteX11-1049" fmla="*/ 152760 w 314722"/>
                  <a:gd name="connsiteY11-1050" fmla="*/ 607766 h 718742"/>
                  <a:gd name="connsiteX12-1051" fmla="*/ 151210 w 314722"/>
                  <a:gd name="connsiteY12-1052" fmla="*/ 325835 h 718742"/>
                  <a:gd name="connsiteX13-1053" fmla="*/ 172641 w 314722"/>
                  <a:gd name="connsiteY13-1054" fmla="*/ 347266 h 718742"/>
                  <a:gd name="connsiteX14-1055" fmla="*/ 175022 w 314722"/>
                  <a:gd name="connsiteY14-1056" fmla="*/ 630635 h 718742"/>
                  <a:gd name="connsiteX15-1057" fmla="*/ 213122 w 314722"/>
                  <a:gd name="connsiteY15-1058" fmla="*/ 666354 h 718742"/>
                  <a:gd name="connsiteX16-1059" fmla="*/ 251222 w 314722"/>
                  <a:gd name="connsiteY16-1060" fmla="*/ 625873 h 718742"/>
                  <a:gd name="connsiteX17-1061" fmla="*/ 251222 w 314722"/>
                  <a:gd name="connsiteY17-1062" fmla="*/ 109141 h 718742"/>
                  <a:gd name="connsiteX18-1063" fmla="*/ 267891 w 314722"/>
                  <a:gd name="connsiteY18-1064" fmla="*/ 128191 h 718742"/>
                  <a:gd name="connsiteX19-1065" fmla="*/ 272653 w 314722"/>
                  <a:gd name="connsiteY19-1066" fmla="*/ 311548 h 718742"/>
                  <a:gd name="connsiteX20-1067" fmla="*/ 296466 w 314722"/>
                  <a:gd name="connsiteY20-1068" fmla="*/ 325835 h 718742"/>
                  <a:gd name="connsiteX21-1069" fmla="*/ 313135 w 314722"/>
                  <a:gd name="connsiteY21-1070" fmla="*/ 285354 h 718742"/>
                  <a:gd name="connsiteX22-1071" fmla="*/ 305991 w 314722"/>
                  <a:gd name="connsiteY22-1072" fmla="*/ 42466 h 718742"/>
                  <a:gd name="connsiteX23-1073" fmla="*/ 272653 w 314722"/>
                  <a:gd name="connsiteY23-1074" fmla="*/ 30560 h 718742"/>
                  <a:gd name="connsiteX24-1075" fmla="*/ 220266 w 314722"/>
                  <a:gd name="connsiteY24-1076" fmla="*/ 30560 h 718742"/>
                  <a:gd name="connsiteX25-1077" fmla="*/ 157747 w 314722"/>
                  <a:gd name="connsiteY25-1078" fmla="*/ 155555 h 718742"/>
                  <a:gd name="connsiteX26-1079" fmla="*/ 96005 w 314722"/>
                  <a:gd name="connsiteY26-1080" fmla="*/ 27573 h 718742"/>
                  <a:gd name="connsiteX0-1081" fmla="*/ 96005 w 314722"/>
                  <a:gd name="connsiteY0-1082" fmla="*/ 27573 h 718742"/>
                  <a:gd name="connsiteX1-1083" fmla="*/ 36191 w 314722"/>
                  <a:gd name="connsiteY1-1084" fmla="*/ 29010 h 718742"/>
                  <a:gd name="connsiteX2-1085" fmla="*/ 8335 w 314722"/>
                  <a:gd name="connsiteY2-1086" fmla="*/ 51991 h 718742"/>
                  <a:gd name="connsiteX3-1087" fmla="*/ 1191 w 314722"/>
                  <a:gd name="connsiteY3-1088" fmla="*/ 94854 h 718742"/>
                  <a:gd name="connsiteX4-1089" fmla="*/ 1191 w 314722"/>
                  <a:gd name="connsiteY4-1090" fmla="*/ 290116 h 718742"/>
                  <a:gd name="connsiteX5-1091" fmla="*/ 32147 w 314722"/>
                  <a:gd name="connsiteY5-1092" fmla="*/ 323454 h 718742"/>
                  <a:gd name="connsiteX6-1093" fmla="*/ 58341 w 314722"/>
                  <a:gd name="connsiteY6-1094" fmla="*/ 292498 h 718742"/>
                  <a:gd name="connsiteX7-1095" fmla="*/ 60722 w 314722"/>
                  <a:gd name="connsiteY7-1096" fmla="*/ 116285 h 718742"/>
                  <a:gd name="connsiteX8-1097" fmla="*/ 77391 w 314722"/>
                  <a:gd name="connsiteY8-1098" fmla="*/ 123429 h 718742"/>
                  <a:gd name="connsiteX9-1099" fmla="*/ 77391 w 314722"/>
                  <a:gd name="connsiteY9-1100" fmla="*/ 606823 h 718742"/>
                  <a:gd name="connsiteX10-1101" fmla="*/ 115491 w 314722"/>
                  <a:gd name="connsiteY10-1102" fmla="*/ 661591 h 718742"/>
                  <a:gd name="connsiteX11-1103" fmla="*/ 152760 w 314722"/>
                  <a:gd name="connsiteY11-1104" fmla="*/ 607766 h 718742"/>
                  <a:gd name="connsiteX12-1105" fmla="*/ 151210 w 314722"/>
                  <a:gd name="connsiteY12-1106" fmla="*/ 325835 h 718742"/>
                  <a:gd name="connsiteX13-1107" fmla="*/ 172641 w 314722"/>
                  <a:gd name="connsiteY13-1108" fmla="*/ 347266 h 718742"/>
                  <a:gd name="connsiteX14-1109" fmla="*/ 175022 w 314722"/>
                  <a:gd name="connsiteY14-1110" fmla="*/ 630635 h 718742"/>
                  <a:gd name="connsiteX15-1111" fmla="*/ 213122 w 314722"/>
                  <a:gd name="connsiteY15-1112" fmla="*/ 666354 h 718742"/>
                  <a:gd name="connsiteX16-1113" fmla="*/ 251222 w 314722"/>
                  <a:gd name="connsiteY16-1114" fmla="*/ 625873 h 718742"/>
                  <a:gd name="connsiteX17-1115" fmla="*/ 251222 w 314722"/>
                  <a:gd name="connsiteY17-1116" fmla="*/ 109141 h 718742"/>
                  <a:gd name="connsiteX18-1117" fmla="*/ 267891 w 314722"/>
                  <a:gd name="connsiteY18-1118" fmla="*/ 128191 h 718742"/>
                  <a:gd name="connsiteX19-1119" fmla="*/ 272653 w 314722"/>
                  <a:gd name="connsiteY19-1120" fmla="*/ 311548 h 718742"/>
                  <a:gd name="connsiteX20-1121" fmla="*/ 296466 w 314722"/>
                  <a:gd name="connsiteY20-1122" fmla="*/ 325835 h 718742"/>
                  <a:gd name="connsiteX21-1123" fmla="*/ 313135 w 314722"/>
                  <a:gd name="connsiteY21-1124" fmla="*/ 285354 h 718742"/>
                  <a:gd name="connsiteX22-1125" fmla="*/ 305991 w 314722"/>
                  <a:gd name="connsiteY22-1126" fmla="*/ 42466 h 718742"/>
                  <a:gd name="connsiteX23-1127" fmla="*/ 272653 w 314722"/>
                  <a:gd name="connsiteY23-1128" fmla="*/ 30560 h 718742"/>
                  <a:gd name="connsiteX24-1129" fmla="*/ 220266 w 314722"/>
                  <a:gd name="connsiteY24-1130" fmla="*/ 30560 h 718742"/>
                  <a:gd name="connsiteX25-1131" fmla="*/ 157747 w 314722"/>
                  <a:gd name="connsiteY25-1132" fmla="*/ 155555 h 718742"/>
                  <a:gd name="connsiteX26-1133" fmla="*/ 96005 w 314722"/>
                  <a:gd name="connsiteY26-1134" fmla="*/ 27573 h 718742"/>
                  <a:gd name="connsiteX0-1135" fmla="*/ 96005 w 314722"/>
                  <a:gd name="connsiteY0-1136" fmla="*/ 27573 h 718742"/>
                  <a:gd name="connsiteX1-1137" fmla="*/ 36191 w 314722"/>
                  <a:gd name="connsiteY1-1138" fmla="*/ 29010 h 718742"/>
                  <a:gd name="connsiteX2-1139" fmla="*/ 8335 w 314722"/>
                  <a:gd name="connsiteY2-1140" fmla="*/ 51991 h 718742"/>
                  <a:gd name="connsiteX3-1141" fmla="*/ 1191 w 314722"/>
                  <a:gd name="connsiteY3-1142" fmla="*/ 94854 h 718742"/>
                  <a:gd name="connsiteX4-1143" fmla="*/ 1191 w 314722"/>
                  <a:gd name="connsiteY4-1144" fmla="*/ 290116 h 718742"/>
                  <a:gd name="connsiteX5-1145" fmla="*/ 32147 w 314722"/>
                  <a:gd name="connsiteY5-1146" fmla="*/ 323454 h 718742"/>
                  <a:gd name="connsiteX6-1147" fmla="*/ 58341 w 314722"/>
                  <a:gd name="connsiteY6-1148" fmla="*/ 292498 h 718742"/>
                  <a:gd name="connsiteX7-1149" fmla="*/ 60722 w 314722"/>
                  <a:gd name="connsiteY7-1150" fmla="*/ 116285 h 718742"/>
                  <a:gd name="connsiteX8-1151" fmla="*/ 77391 w 314722"/>
                  <a:gd name="connsiteY8-1152" fmla="*/ 123429 h 718742"/>
                  <a:gd name="connsiteX9-1153" fmla="*/ 77391 w 314722"/>
                  <a:gd name="connsiteY9-1154" fmla="*/ 606823 h 718742"/>
                  <a:gd name="connsiteX10-1155" fmla="*/ 115491 w 314722"/>
                  <a:gd name="connsiteY10-1156" fmla="*/ 661591 h 718742"/>
                  <a:gd name="connsiteX11-1157" fmla="*/ 152760 w 314722"/>
                  <a:gd name="connsiteY11-1158" fmla="*/ 607766 h 718742"/>
                  <a:gd name="connsiteX12-1159" fmla="*/ 151210 w 314722"/>
                  <a:gd name="connsiteY12-1160" fmla="*/ 325835 h 718742"/>
                  <a:gd name="connsiteX13-1161" fmla="*/ 172641 w 314722"/>
                  <a:gd name="connsiteY13-1162" fmla="*/ 347266 h 718742"/>
                  <a:gd name="connsiteX14-1163" fmla="*/ 175022 w 314722"/>
                  <a:gd name="connsiteY14-1164" fmla="*/ 630635 h 718742"/>
                  <a:gd name="connsiteX15-1165" fmla="*/ 213122 w 314722"/>
                  <a:gd name="connsiteY15-1166" fmla="*/ 666354 h 718742"/>
                  <a:gd name="connsiteX16-1167" fmla="*/ 251222 w 314722"/>
                  <a:gd name="connsiteY16-1168" fmla="*/ 625873 h 718742"/>
                  <a:gd name="connsiteX17-1169" fmla="*/ 251222 w 314722"/>
                  <a:gd name="connsiteY17-1170" fmla="*/ 109141 h 718742"/>
                  <a:gd name="connsiteX18-1171" fmla="*/ 267891 w 314722"/>
                  <a:gd name="connsiteY18-1172" fmla="*/ 128191 h 718742"/>
                  <a:gd name="connsiteX19-1173" fmla="*/ 272653 w 314722"/>
                  <a:gd name="connsiteY19-1174" fmla="*/ 311548 h 718742"/>
                  <a:gd name="connsiteX20-1175" fmla="*/ 296466 w 314722"/>
                  <a:gd name="connsiteY20-1176" fmla="*/ 325835 h 718742"/>
                  <a:gd name="connsiteX21-1177" fmla="*/ 313135 w 314722"/>
                  <a:gd name="connsiteY21-1178" fmla="*/ 285354 h 718742"/>
                  <a:gd name="connsiteX22-1179" fmla="*/ 305991 w 314722"/>
                  <a:gd name="connsiteY22-1180" fmla="*/ 42466 h 718742"/>
                  <a:gd name="connsiteX23-1181" fmla="*/ 272653 w 314722"/>
                  <a:gd name="connsiteY23-1182" fmla="*/ 30560 h 718742"/>
                  <a:gd name="connsiteX24-1183" fmla="*/ 220266 w 314722"/>
                  <a:gd name="connsiteY24-1184" fmla="*/ 30560 h 718742"/>
                  <a:gd name="connsiteX25-1185" fmla="*/ 157747 w 314722"/>
                  <a:gd name="connsiteY25-1186" fmla="*/ 155555 h 718742"/>
                  <a:gd name="connsiteX26-1187" fmla="*/ 96005 w 314722"/>
                  <a:gd name="connsiteY26-1188" fmla="*/ 27573 h 718742"/>
                  <a:gd name="connsiteX0-1189" fmla="*/ 96005 w 317104"/>
                  <a:gd name="connsiteY0-1190" fmla="*/ 20429 h 711598"/>
                  <a:gd name="connsiteX1-1191" fmla="*/ 36191 w 317104"/>
                  <a:gd name="connsiteY1-1192" fmla="*/ 21866 h 711598"/>
                  <a:gd name="connsiteX2-1193" fmla="*/ 8335 w 317104"/>
                  <a:gd name="connsiteY2-1194" fmla="*/ 44847 h 711598"/>
                  <a:gd name="connsiteX3-1195" fmla="*/ 1191 w 317104"/>
                  <a:gd name="connsiteY3-1196" fmla="*/ 87710 h 711598"/>
                  <a:gd name="connsiteX4-1197" fmla="*/ 1191 w 317104"/>
                  <a:gd name="connsiteY4-1198" fmla="*/ 282972 h 711598"/>
                  <a:gd name="connsiteX5-1199" fmla="*/ 32147 w 317104"/>
                  <a:gd name="connsiteY5-1200" fmla="*/ 316310 h 711598"/>
                  <a:gd name="connsiteX6-1201" fmla="*/ 58341 w 317104"/>
                  <a:gd name="connsiteY6-1202" fmla="*/ 285354 h 711598"/>
                  <a:gd name="connsiteX7-1203" fmla="*/ 60722 w 317104"/>
                  <a:gd name="connsiteY7-1204" fmla="*/ 109141 h 711598"/>
                  <a:gd name="connsiteX8-1205" fmla="*/ 77391 w 317104"/>
                  <a:gd name="connsiteY8-1206" fmla="*/ 116285 h 711598"/>
                  <a:gd name="connsiteX9-1207" fmla="*/ 77391 w 317104"/>
                  <a:gd name="connsiteY9-1208" fmla="*/ 599679 h 711598"/>
                  <a:gd name="connsiteX10-1209" fmla="*/ 115491 w 317104"/>
                  <a:gd name="connsiteY10-1210" fmla="*/ 654447 h 711598"/>
                  <a:gd name="connsiteX11-1211" fmla="*/ 152760 w 317104"/>
                  <a:gd name="connsiteY11-1212" fmla="*/ 600622 h 711598"/>
                  <a:gd name="connsiteX12-1213" fmla="*/ 151210 w 317104"/>
                  <a:gd name="connsiteY12-1214" fmla="*/ 318691 h 711598"/>
                  <a:gd name="connsiteX13-1215" fmla="*/ 172641 w 317104"/>
                  <a:gd name="connsiteY13-1216" fmla="*/ 340122 h 711598"/>
                  <a:gd name="connsiteX14-1217" fmla="*/ 175022 w 317104"/>
                  <a:gd name="connsiteY14-1218" fmla="*/ 623491 h 711598"/>
                  <a:gd name="connsiteX15-1219" fmla="*/ 213122 w 317104"/>
                  <a:gd name="connsiteY15-1220" fmla="*/ 659210 h 711598"/>
                  <a:gd name="connsiteX16-1221" fmla="*/ 251222 w 317104"/>
                  <a:gd name="connsiteY16-1222" fmla="*/ 618729 h 711598"/>
                  <a:gd name="connsiteX17-1223" fmla="*/ 251222 w 317104"/>
                  <a:gd name="connsiteY17-1224" fmla="*/ 101997 h 711598"/>
                  <a:gd name="connsiteX18-1225" fmla="*/ 267891 w 317104"/>
                  <a:gd name="connsiteY18-1226" fmla="*/ 121047 h 711598"/>
                  <a:gd name="connsiteX19-1227" fmla="*/ 272653 w 317104"/>
                  <a:gd name="connsiteY19-1228" fmla="*/ 304404 h 711598"/>
                  <a:gd name="connsiteX20-1229" fmla="*/ 296466 w 317104"/>
                  <a:gd name="connsiteY20-1230" fmla="*/ 318691 h 711598"/>
                  <a:gd name="connsiteX21-1231" fmla="*/ 313135 w 317104"/>
                  <a:gd name="connsiteY21-1232" fmla="*/ 278210 h 711598"/>
                  <a:gd name="connsiteX22-1233" fmla="*/ 272653 w 317104"/>
                  <a:gd name="connsiteY22-1234" fmla="*/ 23416 h 711598"/>
                  <a:gd name="connsiteX23-1235" fmla="*/ 220266 w 317104"/>
                  <a:gd name="connsiteY23-1236" fmla="*/ 23416 h 711598"/>
                  <a:gd name="connsiteX24-1237" fmla="*/ 157747 w 317104"/>
                  <a:gd name="connsiteY24-1238" fmla="*/ 148411 h 711598"/>
                  <a:gd name="connsiteX25-1239" fmla="*/ 96005 w 317104"/>
                  <a:gd name="connsiteY25-1240" fmla="*/ 20429 h 711598"/>
                  <a:gd name="connsiteX0-1241" fmla="*/ 96005 w 325835"/>
                  <a:gd name="connsiteY0-1242" fmla="*/ 2633 h 693802"/>
                  <a:gd name="connsiteX1-1243" fmla="*/ 36191 w 325835"/>
                  <a:gd name="connsiteY1-1244" fmla="*/ 4070 h 693802"/>
                  <a:gd name="connsiteX2-1245" fmla="*/ 8335 w 325835"/>
                  <a:gd name="connsiteY2-1246" fmla="*/ 27051 h 693802"/>
                  <a:gd name="connsiteX3-1247" fmla="*/ 1191 w 325835"/>
                  <a:gd name="connsiteY3-1248" fmla="*/ 69914 h 693802"/>
                  <a:gd name="connsiteX4-1249" fmla="*/ 1191 w 325835"/>
                  <a:gd name="connsiteY4-1250" fmla="*/ 265176 h 693802"/>
                  <a:gd name="connsiteX5-1251" fmla="*/ 32147 w 325835"/>
                  <a:gd name="connsiteY5-1252" fmla="*/ 298514 h 693802"/>
                  <a:gd name="connsiteX6-1253" fmla="*/ 58341 w 325835"/>
                  <a:gd name="connsiteY6-1254" fmla="*/ 267558 h 693802"/>
                  <a:gd name="connsiteX7-1255" fmla="*/ 60722 w 325835"/>
                  <a:gd name="connsiteY7-1256" fmla="*/ 91345 h 693802"/>
                  <a:gd name="connsiteX8-1257" fmla="*/ 77391 w 325835"/>
                  <a:gd name="connsiteY8-1258" fmla="*/ 98489 h 693802"/>
                  <a:gd name="connsiteX9-1259" fmla="*/ 77391 w 325835"/>
                  <a:gd name="connsiteY9-1260" fmla="*/ 581883 h 693802"/>
                  <a:gd name="connsiteX10-1261" fmla="*/ 115491 w 325835"/>
                  <a:gd name="connsiteY10-1262" fmla="*/ 636651 h 693802"/>
                  <a:gd name="connsiteX11-1263" fmla="*/ 152760 w 325835"/>
                  <a:gd name="connsiteY11-1264" fmla="*/ 582826 h 693802"/>
                  <a:gd name="connsiteX12-1265" fmla="*/ 151210 w 325835"/>
                  <a:gd name="connsiteY12-1266" fmla="*/ 300895 h 693802"/>
                  <a:gd name="connsiteX13-1267" fmla="*/ 172641 w 325835"/>
                  <a:gd name="connsiteY13-1268" fmla="*/ 322326 h 693802"/>
                  <a:gd name="connsiteX14-1269" fmla="*/ 175022 w 325835"/>
                  <a:gd name="connsiteY14-1270" fmla="*/ 605695 h 693802"/>
                  <a:gd name="connsiteX15-1271" fmla="*/ 213122 w 325835"/>
                  <a:gd name="connsiteY15-1272" fmla="*/ 641414 h 693802"/>
                  <a:gd name="connsiteX16-1273" fmla="*/ 251222 w 325835"/>
                  <a:gd name="connsiteY16-1274" fmla="*/ 600933 h 693802"/>
                  <a:gd name="connsiteX17-1275" fmla="*/ 251222 w 325835"/>
                  <a:gd name="connsiteY17-1276" fmla="*/ 84201 h 693802"/>
                  <a:gd name="connsiteX18-1277" fmla="*/ 267891 w 325835"/>
                  <a:gd name="connsiteY18-1278" fmla="*/ 103251 h 693802"/>
                  <a:gd name="connsiteX19-1279" fmla="*/ 272653 w 325835"/>
                  <a:gd name="connsiteY19-1280" fmla="*/ 286608 h 693802"/>
                  <a:gd name="connsiteX20-1281" fmla="*/ 296466 w 325835"/>
                  <a:gd name="connsiteY20-1282" fmla="*/ 300895 h 693802"/>
                  <a:gd name="connsiteX21-1283" fmla="*/ 313135 w 325835"/>
                  <a:gd name="connsiteY21-1284" fmla="*/ 260414 h 693802"/>
                  <a:gd name="connsiteX22-1285" fmla="*/ 220266 w 325835"/>
                  <a:gd name="connsiteY22-1286" fmla="*/ 5620 h 693802"/>
                  <a:gd name="connsiteX23-1287" fmla="*/ 157747 w 325835"/>
                  <a:gd name="connsiteY23-1288" fmla="*/ 130615 h 693802"/>
                  <a:gd name="connsiteX24-1289" fmla="*/ 96005 w 325835"/>
                  <a:gd name="connsiteY24-1290" fmla="*/ 2633 h 693802"/>
                  <a:gd name="connsiteX0-1291" fmla="*/ 96005 w 336255"/>
                  <a:gd name="connsiteY0-1292" fmla="*/ 2633 h 693802"/>
                  <a:gd name="connsiteX1-1293" fmla="*/ 36191 w 336255"/>
                  <a:gd name="connsiteY1-1294" fmla="*/ 4070 h 693802"/>
                  <a:gd name="connsiteX2-1295" fmla="*/ 8335 w 336255"/>
                  <a:gd name="connsiteY2-1296" fmla="*/ 27051 h 693802"/>
                  <a:gd name="connsiteX3-1297" fmla="*/ 1191 w 336255"/>
                  <a:gd name="connsiteY3-1298" fmla="*/ 69914 h 693802"/>
                  <a:gd name="connsiteX4-1299" fmla="*/ 1191 w 336255"/>
                  <a:gd name="connsiteY4-1300" fmla="*/ 265176 h 693802"/>
                  <a:gd name="connsiteX5-1301" fmla="*/ 32147 w 336255"/>
                  <a:gd name="connsiteY5-1302" fmla="*/ 298514 h 693802"/>
                  <a:gd name="connsiteX6-1303" fmla="*/ 58341 w 336255"/>
                  <a:gd name="connsiteY6-1304" fmla="*/ 267558 h 693802"/>
                  <a:gd name="connsiteX7-1305" fmla="*/ 60722 w 336255"/>
                  <a:gd name="connsiteY7-1306" fmla="*/ 91345 h 693802"/>
                  <a:gd name="connsiteX8-1307" fmla="*/ 77391 w 336255"/>
                  <a:gd name="connsiteY8-1308" fmla="*/ 98489 h 693802"/>
                  <a:gd name="connsiteX9-1309" fmla="*/ 77391 w 336255"/>
                  <a:gd name="connsiteY9-1310" fmla="*/ 581883 h 693802"/>
                  <a:gd name="connsiteX10-1311" fmla="*/ 115491 w 336255"/>
                  <a:gd name="connsiteY10-1312" fmla="*/ 636651 h 693802"/>
                  <a:gd name="connsiteX11-1313" fmla="*/ 152760 w 336255"/>
                  <a:gd name="connsiteY11-1314" fmla="*/ 582826 h 693802"/>
                  <a:gd name="connsiteX12-1315" fmla="*/ 151210 w 336255"/>
                  <a:gd name="connsiteY12-1316" fmla="*/ 300895 h 693802"/>
                  <a:gd name="connsiteX13-1317" fmla="*/ 172641 w 336255"/>
                  <a:gd name="connsiteY13-1318" fmla="*/ 322326 h 693802"/>
                  <a:gd name="connsiteX14-1319" fmla="*/ 175022 w 336255"/>
                  <a:gd name="connsiteY14-1320" fmla="*/ 605695 h 693802"/>
                  <a:gd name="connsiteX15-1321" fmla="*/ 213122 w 336255"/>
                  <a:gd name="connsiteY15-1322" fmla="*/ 641414 h 693802"/>
                  <a:gd name="connsiteX16-1323" fmla="*/ 251222 w 336255"/>
                  <a:gd name="connsiteY16-1324" fmla="*/ 600933 h 693802"/>
                  <a:gd name="connsiteX17-1325" fmla="*/ 251222 w 336255"/>
                  <a:gd name="connsiteY17-1326" fmla="*/ 84201 h 693802"/>
                  <a:gd name="connsiteX18-1327" fmla="*/ 267891 w 336255"/>
                  <a:gd name="connsiteY18-1328" fmla="*/ 103251 h 693802"/>
                  <a:gd name="connsiteX19-1329" fmla="*/ 272653 w 336255"/>
                  <a:gd name="connsiteY19-1330" fmla="*/ 286608 h 693802"/>
                  <a:gd name="connsiteX20-1331" fmla="*/ 296466 w 336255"/>
                  <a:gd name="connsiteY20-1332" fmla="*/ 300895 h 693802"/>
                  <a:gd name="connsiteX21-1333" fmla="*/ 313135 w 336255"/>
                  <a:gd name="connsiteY21-1334" fmla="*/ 260414 h 693802"/>
                  <a:gd name="connsiteX22-1335" fmla="*/ 157747 w 336255"/>
                  <a:gd name="connsiteY22-1336" fmla="*/ 130615 h 693802"/>
                  <a:gd name="connsiteX23-1337" fmla="*/ 96005 w 336255"/>
                  <a:gd name="connsiteY23-1338" fmla="*/ 2633 h 693802"/>
                  <a:gd name="connsiteX0-1339" fmla="*/ 96005 w 336255"/>
                  <a:gd name="connsiteY0-1340" fmla="*/ 2633 h 690627"/>
                  <a:gd name="connsiteX1-1341" fmla="*/ 36191 w 336255"/>
                  <a:gd name="connsiteY1-1342" fmla="*/ 4070 h 690627"/>
                  <a:gd name="connsiteX2-1343" fmla="*/ 8335 w 336255"/>
                  <a:gd name="connsiteY2-1344" fmla="*/ 27051 h 690627"/>
                  <a:gd name="connsiteX3-1345" fmla="*/ 1191 w 336255"/>
                  <a:gd name="connsiteY3-1346" fmla="*/ 69914 h 690627"/>
                  <a:gd name="connsiteX4-1347" fmla="*/ 1191 w 336255"/>
                  <a:gd name="connsiteY4-1348" fmla="*/ 265176 h 690627"/>
                  <a:gd name="connsiteX5-1349" fmla="*/ 32147 w 336255"/>
                  <a:gd name="connsiteY5-1350" fmla="*/ 298514 h 690627"/>
                  <a:gd name="connsiteX6-1351" fmla="*/ 58341 w 336255"/>
                  <a:gd name="connsiteY6-1352" fmla="*/ 267558 h 690627"/>
                  <a:gd name="connsiteX7-1353" fmla="*/ 60722 w 336255"/>
                  <a:gd name="connsiteY7-1354" fmla="*/ 91345 h 690627"/>
                  <a:gd name="connsiteX8-1355" fmla="*/ 77391 w 336255"/>
                  <a:gd name="connsiteY8-1356" fmla="*/ 98489 h 690627"/>
                  <a:gd name="connsiteX9-1357" fmla="*/ 77391 w 336255"/>
                  <a:gd name="connsiteY9-1358" fmla="*/ 581883 h 690627"/>
                  <a:gd name="connsiteX10-1359" fmla="*/ 115491 w 336255"/>
                  <a:gd name="connsiteY10-1360" fmla="*/ 636651 h 690627"/>
                  <a:gd name="connsiteX11-1361" fmla="*/ 152760 w 336255"/>
                  <a:gd name="connsiteY11-1362" fmla="*/ 582826 h 690627"/>
                  <a:gd name="connsiteX12-1363" fmla="*/ 151210 w 336255"/>
                  <a:gd name="connsiteY12-1364" fmla="*/ 300895 h 690627"/>
                  <a:gd name="connsiteX13-1365" fmla="*/ 172641 w 336255"/>
                  <a:gd name="connsiteY13-1366" fmla="*/ 322326 h 690627"/>
                  <a:gd name="connsiteX14-1367" fmla="*/ 175022 w 336255"/>
                  <a:gd name="connsiteY14-1368" fmla="*/ 605695 h 690627"/>
                  <a:gd name="connsiteX15-1369" fmla="*/ 213122 w 336255"/>
                  <a:gd name="connsiteY15-1370" fmla="*/ 641414 h 690627"/>
                  <a:gd name="connsiteX16-1371" fmla="*/ 251222 w 336255"/>
                  <a:gd name="connsiteY16-1372" fmla="*/ 600933 h 690627"/>
                  <a:gd name="connsiteX17-1373" fmla="*/ 267891 w 336255"/>
                  <a:gd name="connsiteY17-1374" fmla="*/ 103251 h 690627"/>
                  <a:gd name="connsiteX18-1375" fmla="*/ 272653 w 336255"/>
                  <a:gd name="connsiteY18-1376" fmla="*/ 286608 h 690627"/>
                  <a:gd name="connsiteX19-1377" fmla="*/ 296466 w 336255"/>
                  <a:gd name="connsiteY19-1378" fmla="*/ 300895 h 690627"/>
                  <a:gd name="connsiteX20-1379" fmla="*/ 313135 w 336255"/>
                  <a:gd name="connsiteY20-1380" fmla="*/ 260414 h 690627"/>
                  <a:gd name="connsiteX21-1381" fmla="*/ 157747 w 336255"/>
                  <a:gd name="connsiteY21-1382" fmla="*/ 130615 h 690627"/>
                  <a:gd name="connsiteX22-1383" fmla="*/ 96005 w 336255"/>
                  <a:gd name="connsiteY22-1384" fmla="*/ 2633 h 690627"/>
                  <a:gd name="connsiteX0-1385" fmla="*/ 96005 w 336255"/>
                  <a:gd name="connsiteY0-1386" fmla="*/ 2633 h 660067"/>
                  <a:gd name="connsiteX1-1387" fmla="*/ 36191 w 336255"/>
                  <a:gd name="connsiteY1-1388" fmla="*/ 4070 h 660067"/>
                  <a:gd name="connsiteX2-1389" fmla="*/ 8335 w 336255"/>
                  <a:gd name="connsiteY2-1390" fmla="*/ 27051 h 660067"/>
                  <a:gd name="connsiteX3-1391" fmla="*/ 1191 w 336255"/>
                  <a:gd name="connsiteY3-1392" fmla="*/ 69914 h 660067"/>
                  <a:gd name="connsiteX4-1393" fmla="*/ 1191 w 336255"/>
                  <a:gd name="connsiteY4-1394" fmla="*/ 265176 h 660067"/>
                  <a:gd name="connsiteX5-1395" fmla="*/ 32147 w 336255"/>
                  <a:gd name="connsiteY5-1396" fmla="*/ 298514 h 660067"/>
                  <a:gd name="connsiteX6-1397" fmla="*/ 58341 w 336255"/>
                  <a:gd name="connsiteY6-1398" fmla="*/ 267558 h 660067"/>
                  <a:gd name="connsiteX7-1399" fmla="*/ 60722 w 336255"/>
                  <a:gd name="connsiteY7-1400" fmla="*/ 91345 h 660067"/>
                  <a:gd name="connsiteX8-1401" fmla="*/ 77391 w 336255"/>
                  <a:gd name="connsiteY8-1402" fmla="*/ 98489 h 660067"/>
                  <a:gd name="connsiteX9-1403" fmla="*/ 77391 w 336255"/>
                  <a:gd name="connsiteY9-1404" fmla="*/ 581883 h 660067"/>
                  <a:gd name="connsiteX10-1405" fmla="*/ 115491 w 336255"/>
                  <a:gd name="connsiteY10-1406" fmla="*/ 636651 h 660067"/>
                  <a:gd name="connsiteX11-1407" fmla="*/ 152760 w 336255"/>
                  <a:gd name="connsiteY11-1408" fmla="*/ 582826 h 660067"/>
                  <a:gd name="connsiteX12-1409" fmla="*/ 151210 w 336255"/>
                  <a:gd name="connsiteY12-1410" fmla="*/ 300895 h 660067"/>
                  <a:gd name="connsiteX13-1411" fmla="*/ 172641 w 336255"/>
                  <a:gd name="connsiteY13-1412" fmla="*/ 322326 h 660067"/>
                  <a:gd name="connsiteX14-1413" fmla="*/ 175022 w 336255"/>
                  <a:gd name="connsiteY14-1414" fmla="*/ 605695 h 660067"/>
                  <a:gd name="connsiteX15-1415" fmla="*/ 213122 w 336255"/>
                  <a:gd name="connsiteY15-1416" fmla="*/ 641414 h 660067"/>
                  <a:gd name="connsiteX16-1417" fmla="*/ 251222 w 336255"/>
                  <a:gd name="connsiteY16-1418" fmla="*/ 600933 h 660067"/>
                  <a:gd name="connsiteX17-1419" fmla="*/ 272653 w 336255"/>
                  <a:gd name="connsiteY17-1420" fmla="*/ 286608 h 660067"/>
                  <a:gd name="connsiteX18-1421" fmla="*/ 296466 w 336255"/>
                  <a:gd name="connsiteY18-1422" fmla="*/ 300895 h 660067"/>
                  <a:gd name="connsiteX19-1423" fmla="*/ 313135 w 336255"/>
                  <a:gd name="connsiteY19-1424" fmla="*/ 260414 h 660067"/>
                  <a:gd name="connsiteX20-1425" fmla="*/ 157747 w 336255"/>
                  <a:gd name="connsiteY20-1426" fmla="*/ 130615 h 660067"/>
                  <a:gd name="connsiteX21-1427" fmla="*/ 96005 w 336255"/>
                  <a:gd name="connsiteY21-1428" fmla="*/ 2633 h 660067"/>
                  <a:gd name="connsiteX0-1429" fmla="*/ 96005 w 315617"/>
                  <a:gd name="connsiteY0-1430" fmla="*/ 2633 h 660067"/>
                  <a:gd name="connsiteX1-1431" fmla="*/ 36191 w 315617"/>
                  <a:gd name="connsiteY1-1432" fmla="*/ 4070 h 660067"/>
                  <a:gd name="connsiteX2-1433" fmla="*/ 8335 w 315617"/>
                  <a:gd name="connsiteY2-1434" fmla="*/ 27051 h 660067"/>
                  <a:gd name="connsiteX3-1435" fmla="*/ 1191 w 315617"/>
                  <a:gd name="connsiteY3-1436" fmla="*/ 69914 h 660067"/>
                  <a:gd name="connsiteX4-1437" fmla="*/ 1191 w 315617"/>
                  <a:gd name="connsiteY4-1438" fmla="*/ 265176 h 660067"/>
                  <a:gd name="connsiteX5-1439" fmla="*/ 32147 w 315617"/>
                  <a:gd name="connsiteY5-1440" fmla="*/ 298514 h 660067"/>
                  <a:gd name="connsiteX6-1441" fmla="*/ 58341 w 315617"/>
                  <a:gd name="connsiteY6-1442" fmla="*/ 267558 h 660067"/>
                  <a:gd name="connsiteX7-1443" fmla="*/ 60722 w 315617"/>
                  <a:gd name="connsiteY7-1444" fmla="*/ 91345 h 660067"/>
                  <a:gd name="connsiteX8-1445" fmla="*/ 77391 w 315617"/>
                  <a:gd name="connsiteY8-1446" fmla="*/ 98489 h 660067"/>
                  <a:gd name="connsiteX9-1447" fmla="*/ 77391 w 315617"/>
                  <a:gd name="connsiteY9-1448" fmla="*/ 581883 h 660067"/>
                  <a:gd name="connsiteX10-1449" fmla="*/ 115491 w 315617"/>
                  <a:gd name="connsiteY10-1450" fmla="*/ 636651 h 660067"/>
                  <a:gd name="connsiteX11-1451" fmla="*/ 152760 w 315617"/>
                  <a:gd name="connsiteY11-1452" fmla="*/ 582826 h 660067"/>
                  <a:gd name="connsiteX12-1453" fmla="*/ 151210 w 315617"/>
                  <a:gd name="connsiteY12-1454" fmla="*/ 300895 h 660067"/>
                  <a:gd name="connsiteX13-1455" fmla="*/ 172641 w 315617"/>
                  <a:gd name="connsiteY13-1456" fmla="*/ 322326 h 660067"/>
                  <a:gd name="connsiteX14-1457" fmla="*/ 175022 w 315617"/>
                  <a:gd name="connsiteY14-1458" fmla="*/ 605695 h 660067"/>
                  <a:gd name="connsiteX15-1459" fmla="*/ 213122 w 315617"/>
                  <a:gd name="connsiteY15-1460" fmla="*/ 641414 h 660067"/>
                  <a:gd name="connsiteX16-1461" fmla="*/ 251222 w 315617"/>
                  <a:gd name="connsiteY16-1462" fmla="*/ 600933 h 660067"/>
                  <a:gd name="connsiteX17-1463" fmla="*/ 272653 w 315617"/>
                  <a:gd name="connsiteY17-1464" fmla="*/ 286608 h 660067"/>
                  <a:gd name="connsiteX18-1465" fmla="*/ 296466 w 315617"/>
                  <a:gd name="connsiteY18-1466" fmla="*/ 300895 h 660067"/>
                  <a:gd name="connsiteX19-1467" fmla="*/ 157747 w 315617"/>
                  <a:gd name="connsiteY19-1468" fmla="*/ 130615 h 660067"/>
                  <a:gd name="connsiteX20-1469" fmla="*/ 96005 w 315617"/>
                  <a:gd name="connsiteY20-1470" fmla="*/ 2633 h 660067"/>
                  <a:gd name="connsiteX0-1471" fmla="*/ 96005 w 288232"/>
                  <a:gd name="connsiteY0-1472" fmla="*/ 2633 h 660067"/>
                  <a:gd name="connsiteX1-1473" fmla="*/ 36191 w 288232"/>
                  <a:gd name="connsiteY1-1474" fmla="*/ 4070 h 660067"/>
                  <a:gd name="connsiteX2-1475" fmla="*/ 8335 w 288232"/>
                  <a:gd name="connsiteY2-1476" fmla="*/ 27051 h 660067"/>
                  <a:gd name="connsiteX3-1477" fmla="*/ 1191 w 288232"/>
                  <a:gd name="connsiteY3-1478" fmla="*/ 69914 h 660067"/>
                  <a:gd name="connsiteX4-1479" fmla="*/ 1191 w 288232"/>
                  <a:gd name="connsiteY4-1480" fmla="*/ 265176 h 660067"/>
                  <a:gd name="connsiteX5-1481" fmla="*/ 32147 w 288232"/>
                  <a:gd name="connsiteY5-1482" fmla="*/ 298514 h 660067"/>
                  <a:gd name="connsiteX6-1483" fmla="*/ 58341 w 288232"/>
                  <a:gd name="connsiteY6-1484" fmla="*/ 267558 h 660067"/>
                  <a:gd name="connsiteX7-1485" fmla="*/ 60722 w 288232"/>
                  <a:gd name="connsiteY7-1486" fmla="*/ 91345 h 660067"/>
                  <a:gd name="connsiteX8-1487" fmla="*/ 77391 w 288232"/>
                  <a:gd name="connsiteY8-1488" fmla="*/ 98489 h 660067"/>
                  <a:gd name="connsiteX9-1489" fmla="*/ 77391 w 288232"/>
                  <a:gd name="connsiteY9-1490" fmla="*/ 581883 h 660067"/>
                  <a:gd name="connsiteX10-1491" fmla="*/ 115491 w 288232"/>
                  <a:gd name="connsiteY10-1492" fmla="*/ 636651 h 660067"/>
                  <a:gd name="connsiteX11-1493" fmla="*/ 152760 w 288232"/>
                  <a:gd name="connsiteY11-1494" fmla="*/ 582826 h 660067"/>
                  <a:gd name="connsiteX12-1495" fmla="*/ 151210 w 288232"/>
                  <a:gd name="connsiteY12-1496" fmla="*/ 300895 h 660067"/>
                  <a:gd name="connsiteX13-1497" fmla="*/ 172641 w 288232"/>
                  <a:gd name="connsiteY13-1498" fmla="*/ 322326 h 660067"/>
                  <a:gd name="connsiteX14-1499" fmla="*/ 175022 w 288232"/>
                  <a:gd name="connsiteY14-1500" fmla="*/ 605695 h 660067"/>
                  <a:gd name="connsiteX15-1501" fmla="*/ 213122 w 288232"/>
                  <a:gd name="connsiteY15-1502" fmla="*/ 641414 h 660067"/>
                  <a:gd name="connsiteX16-1503" fmla="*/ 251222 w 288232"/>
                  <a:gd name="connsiteY16-1504" fmla="*/ 600933 h 660067"/>
                  <a:gd name="connsiteX17-1505" fmla="*/ 272653 w 288232"/>
                  <a:gd name="connsiteY17-1506" fmla="*/ 286608 h 660067"/>
                  <a:gd name="connsiteX18-1507" fmla="*/ 157747 w 288232"/>
                  <a:gd name="connsiteY18-1508" fmla="*/ 130615 h 660067"/>
                  <a:gd name="connsiteX19-1509" fmla="*/ 96005 w 288232"/>
                  <a:gd name="connsiteY19-1510" fmla="*/ 2633 h 660067"/>
                  <a:gd name="connsiteX0-1511" fmla="*/ 96005 w 260451"/>
                  <a:gd name="connsiteY0-1512" fmla="*/ 2633 h 686066"/>
                  <a:gd name="connsiteX1-1513" fmla="*/ 36191 w 260451"/>
                  <a:gd name="connsiteY1-1514" fmla="*/ 4070 h 686066"/>
                  <a:gd name="connsiteX2-1515" fmla="*/ 8335 w 260451"/>
                  <a:gd name="connsiteY2-1516" fmla="*/ 27051 h 686066"/>
                  <a:gd name="connsiteX3-1517" fmla="*/ 1191 w 260451"/>
                  <a:gd name="connsiteY3-1518" fmla="*/ 69914 h 686066"/>
                  <a:gd name="connsiteX4-1519" fmla="*/ 1191 w 260451"/>
                  <a:gd name="connsiteY4-1520" fmla="*/ 265176 h 686066"/>
                  <a:gd name="connsiteX5-1521" fmla="*/ 32147 w 260451"/>
                  <a:gd name="connsiteY5-1522" fmla="*/ 298514 h 686066"/>
                  <a:gd name="connsiteX6-1523" fmla="*/ 58341 w 260451"/>
                  <a:gd name="connsiteY6-1524" fmla="*/ 267558 h 686066"/>
                  <a:gd name="connsiteX7-1525" fmla="*/ 60722 w 260451"/>
                  <a:gd name="connsiteY7-1526" fmla="*/ 91345 h 686066"/>
                  <a:gd name="connsiteX8-1527" fmla="*/ 77391 w 260451"/>
                  <a:gd name="connsiteY8-1528" fmla="*/ 98489 h 686066"/>
                  <a:gd name="connsiteX9-1529" fmla="*/ 77391 w 260451"/>
                  <a:gd name="connsiteY9-1530" fmla="*/ 581883 h 686066"/>
                  <a:gd name="connsiteX10-1531" fmla="*/ 115491 w 260451"/>
                  <a:gd name="connsiteY10-1532" fmla="*/ 636651 h 686066"/>
                  <a:gd name="connsiteX11-1533" fmla="*/ 152760 w 260451"/>
                  <a:gd name="connsiteY11-1534" fmla="*/ 582826 h 686066"/>
                  <a:gd name="connsiteX12-1535" fmla="*/ 151210 w 260451"/>
                  <a:gd name="connsiteY12-1536" fmla="*/ 300895 h 686066"/>
                  <a:gd name="connsiteX13-1537" fmla="*/ 172641 w 260451"/>
                  <a:gd name="connsiteY13-1538" fmla="*/ 322326 h 686066"/>
                  <a:gd name="connsiteX14-1539" fmla="*/ 175022 w 260451"/>
                  <a:gd name="connsiteY14-1540" fmla="*/ 605695 h 686066"/>
                  <a:gd name="connsiteX15-1541" fmla="*/ 213122 w 260451"/>
                  <a:gd name="connsiteY15-1542" fmla="*/ 641414 h 686066"/>
                  <a:gd name="connsiteX16-1543" fmla="*/ 251222 w 260451"/>
                  <a:gd name="connsiteY16-1544" fmla="*/ 600933 h 686066"/>
                  <a:gd name="connsiteX17-1545" fmla="*/ 157747 w 260451"/>
                  <a:gd name="connsiteY17-1546" fmla="*/ 130615 h 686066"/>
                  <a:gd name="connsiteX18-1547" fmla="*/ 96005 w 260451"/>
                  <a:gd name="connsiteY18-1548" fmla="*/ 2633 h 686066"/>
                  <a:gd name="connsiteX0-1549" fmla="*/ 96005 w 216001"/>
                  <a:gd name="connsiteY0-1550" fmla="*/ 2633 h 720594"/>
                  <a:gd name="connsiteX1-1551" fmla="*/ 36191 w 216001"/>
                  <a:gd name="connsiteY1-1552" fmla="*/ 4070 h 720594"/>
                  <a:gd name="connsiteX2-1553" fmla="*/ 8335 w 216001"/>
                  <a:gd name="connsiteY2-1554" fmla="*/ 27051 h 720594"/>
                  <a:gd name="connsiteX3-1555" fmla="*/ 1191 w 216001"/>
                  <a:gd name="connsiteY3-1556" fmla="*/ 69914 h 720594"/>
                  <a:gd name="connsiteX4-1557" fmla="*/ 1191 w 216001"/>
                  <a:gd name="connsiteY4-1558" fmla="*/ 265176 h 720594"/>
                  <a:gd name="connsiteX5-1559" fmla="*/ 32147 w 216001"/>
                  <a:gd name="connsiteY5-1560" fmla="*/ 298514 h 720594"/>
                  <a:gd name="connsiteX6-1561" fmla="*/ 58341 w 216001"/>
                  <a:gd name="connsiteY6-1562" fmla="*/ 267558 h 720594"/>
                  <a:gd name="connsiteX7-1563" fmla="*/ 60722 w 216001"/>
                  <a:gd name="connsiteY7-1564" fmla="*/ 91345 h 720594"/>
                  <a:gd name="connsiteX8-1565" fmla="*/ 77391 w 216001"/>
                  <a:gd name="connsiteY8-1566" fmla="*/ 98489 h 720594"/>
                  <a:gd name="connsiteX9-1567" fmla="*/ 77391 w 216001"/>
                  <a:gd name="connsiteY9-1568" fmla="*/ 581883 h 720594"/>
                  <a:gd name="connsiteX10-1569" fmla="*/ 115491 w 216001"/>
                  <a:gd name="connsiteY10-1570" fmla="*/ 636651 h 720594"/>
                  <a:gd name="connsiteX11-1571" fmla="*/ 152760 w 216001"/>
                  <a:gd name="connsiteY11-1572" fmla="*/ 582826 h 720594"/>
                  <a:gd name="connsiteX12-1573" fmla="*/ 151210 w 216001"/>
                  <a:gd name="connsiteY12-1574" fmla="*/ 300895 h 720594"/>
                  <a:gd name="connsiteX13-1575" fmla="*/ 172641 w 216001"/>
                  <a:gd name="connsiteY13-1576" fmla="*/ 322326 h 720594"/>
                  <a:gd name="connsiteX14-1577" fmla="*/ 175022 w 216001"/>
                  <a:gd name="connsiteY14-1578" fmla="*/ 605695 h 720594"/>
                  <a:gd name="connsiteX15-1579" fmla="*/ 213122 w 216001"/>
                  <a:gd name="connsiteY15-1580" fmla="*/ 641414 h 720594"/>
                  <a:gd name="connsiteX16-1581" fmla="*/ 157747 w 216001"/>
                  <a:gd name="connsiteY16-1582" fmla="*/ 130615 h 720594"/>
                  <a:gd name="connsiteX17-1583" fmla="*/ 96005 w 216001"/>
                  <a:gd name="connsiteY17-1584" fmla="*/ 2633 h 720594"/>
                  <a:gd name="connsiteX0-1585" fmla="*/ 96005 w 177504"/>
                  <a:gd name="connsiteY0-1586" fmla="*/ 2633 h 637647"/>
                  <a:gd name="connsiteX1-1587" fmla="*/ 36191 w 177504"/>
                  <a:gd name="connsiteY1-1588" fmla="*/ 4070 h 637647"/>
                  <a:gd name="connsiteX2-1589" fmla="*/ 8335 w 177504"/>
                  <a:gd name="connsiteY2-1590" fmla="*/ 27051 h 637647"/>
                  <a:gd name="connsiteX3-1591" fmla="*/ 1191 w 177504"/>
                  <a:gd name="connsiteY3-1592" fmla="*/ 69914 h 637647"/>
                  <a:gd name="connsiteX4-1593" fmla="*/ 1191 w 177504"/>
                  <a:gd name="connsiteY4-1594" fmla="*/ 265176 h 637647"/>
                  <a:gd name="connsiteX5-1595" fmla="*/ 32147 w 177504"/>
                  <a:gd name="connsiteY5-1596" fmla="*/ 298514 h 637647"/>
                  <a:gd name="connsiteX6-1597" fmla="*/ 58341 w 177504"/>
                  <a:gd name="connsiteY6-1598" fmla="*/ 267558 h 637647"/>
                  <a:gd name="connsiteX7-1599" fmla="*/ 60722 w 177504"/>
                  <a:gd name="connsiteY7-1600" fmla="*/ 91345 h 637647"/>
                  <a:gd name="connsiteX8-1601" fmla="*/ 77391 w 177504"/>
                  <a:gd name="connsiteY8-1602" fmla="*/ 98489 h 637647"/>
                  <a:gd name="connsiteX9-1603" fmla="*/ 77391 w 177504"/>
                  <a:gd name="connsiteY9-1604" fmla="*/ 581883 h 637647"/>
                  <a:gd name="connsiteX10-1605" fmla="*/ 115491 w 177504"/>
                  <a:gd name="connsiteY10-1606" fmla="*/ 636651 h 637647"/>
                  <a:gd name="connsiteX11-1607" fmla="*/ 152760 w 177504"/>
                  <a:gd name="connsiteY11-1608" fmla="*/ 582826 h 637647"/>
                  <a:gd name="connsiteX12-1609" fmla="*/ 151210 w 177504"/>
                  <a:gd name="connsiteY12-1610" fmla="*/ 300895 h 637647"/>
                  <a:gd name="connsiteX13-1611" fmla="*/ 172641 w 177504"/>
                  <a:gd name="connsiteY13-1612" fmla="*/ 322326 h 637647"/>
                  <a:gd name="connsiteX14-1613" fmla="*/ 175022 w 177504"/>
                  <a:gd name="connsiteY14-1614" fmla="*/ 605695 h 637647"/>
                  <a:gd name="connsiteX15-1615" fmla="*/ 157747 w 177504"/>
                  <a:gd name="connsiteY15-1616" fmla="*/ 130615 h 637647"/>
                  <a:gd name="connsiteX16-1617" fmla="*/ 96005 w 177504"/>
                  <a:gd name="connsiteY16-1618" fmla="*/ 2633 h 637647"/>
                  <a:gd name="connsiteX0-1619" fmla="*/ 96005 w 173730"/>
                  <a:gd name="connsiteY0-1620" fmla="*/ 2633 h 636808"/>
                  <a:gd name="connsiteX1-1621" fmla="*/ 36191 w 173730"/>
                  <a:gd name="connsiteY1-1622" fmla="*/ 4070 h 636808"/>
                  <a:gd name="connsiteX2-1623" fmla="*/ 8335 w 173730"/>
                  <a:gd name="connsiteY2-1624" fmla="*/ 27051 h 636808"/>
                  <a:gd name="connsiteX3-1625" fmla="*/ 1191 w 173730"/>
                  <a:gd name="connsiteY3-1626" fmla="*/ 69914 h 636808"/>
                  <a:gd name="connsiteX4-1627" fmla="*/ 1191 w 173730"/>
                  <a:gd name="connsiteY4-1628" fmla="*/ 265176 h 636808"/>
                  <a:gd name="connsiteX5-1629" fmla="*/ 32147 w 173730"/>
                  <a:gd name="connsiteY5-1630" fmla="*/ 298514 h 636808"/>
                  <a:gd name="connsiteX6-1631" fmla="*/ 58341 w 173730"/>
                  <a:gd name="connsiteY6-1632" fmla="*/ 267558 h 636808"/>
                  <a:gd name="connsiteX7-1633" fmla="*/ 60722 w 173730"/>
                  <a:gd name="connsiteY7-1634" fmla="*/ 91345 h 636808"/>
                  <a:gd name="connsiteX8-1635" fmla="*/ 77391 w 173730"/>
                  <a:gd name="connsiteY8-1636" fmla="*/ 98489 h 636808"/>
                  <a:gd name="connsiteX9-1637" fmla="*/ 77391 w 173730"/>
                  <a:gd name="connsiteY9-1638" fmla="*/ 581883 h 636808"/>
                  <a:gd name="connsiteX10-1639" fmla="*/ 115491 w 173730"/>
                  <a:gd name="connsiteY10-1640" fmla="*/ 636651 h 636808"/>
                  <a:gd name="connsiteX11-1641" fmla="*/ 152760 w 173730"/>
                  <a:gd name="connsiteY11-1642" fmla="*/ 582826 h 636808"/>
                  <a:gd name="connsiteX12-1643" fmla="*/ 151210 w 173730"/>
                  <a:gd name="connsiteY12-1644" fmla="*/ 300895 h 636808"/>
                  <a:gd name="connsiteX13-1645" fmla="*/ 172641 w 173730"/>
                  <a:gd name="connsiteY13-1646" fmla="*/ 322326 h 636808"/>
                  <a:gd name="connsiteX14-1647" fmla="*/ 157747 w 173730"/>
                  <a:gd name="connsiteY14-1648" fmla="*/ 130615 h 636808"/>
                  <a:gd name="connsiteX15-1649" fmla="*/ 96005 w 173730"/>
                  <a:gd name="connsiteY15-1650" fmla="*/ 2633 h 636808"/>
                  <a:gd name="connsiteX0-1651" fmla="*/ 96005 w 170520"/>
                  <a:gd name="connsiteY0-1652" fmla="*/ 2633 h 636808"/>
                  <a:gd name="connsiteX1-1653" fmla="*/ 36191 w 170520"/>
                  <a:gd name="connsiteY1-1654" fmla="*/ 4070 h 636808"/>
                  <a:gd name="connsiteX2-1655" fmla="*/ 8335 w 170520"/>
                  <a:gd name="connsiteY2-1656" fmla="*/ 27051 h 636808"/>
                  <a:gd name="connsiteX3-1657" fmla="*/ 1191 w 170520"/>
                  <a:gd name="connsiteY3-1658" fmla="*/ 69914 h 636808"/>
                  <a:gd name="connsiteX4-1659" fmla="*/ 1191 w 170520"/>
                  <a:gd name="connsiteY4-1660" fmla="*/ 265176 h 636808"/>
                  <a:gd name="connsiteX5-1661" fmla="*/ 32147 w 170520"/>
                  <a:gd name="connsiteY5-1662" fmla="*/ 298514 h 636808"/>
                  <a:gd name="connsiteX6-1663" fmla="*/ 58341 w 170520"/>
                  <a:gd name="connsiteY6-1664" fmla="*/ 267558 h 636808"/>
                  <a:gd name="connsiteX7-1665" fmla="*/ 60722 w 170520"/>
                  <a:gd name="connsiteY7-1666" fmla="*/ 91345 h 636808"/>
                  <a:gd name="connsiteX8-1667" fmla="*/ 77391 w 170520"/>
                  <a:gd name="connsiteY8-1668" fmla="*/ 98489 h 636808"/>
                  <a:gd name="connsiteX9-1669" fmla="*/ 77391 w 170520"/>
                  <a:gd name="connsiteY9-1670" fmla="*/ 581883 h 636808"/>
                  <a:gd name="connsiteX10-1671" fmla="*/ 115491 w 170520"/>
                  <a:gd name="connsiteY10-1672" fmla="*/ 636651 h 636808"/>
                  <a:gd name="connsiteX11-1673" fmla="*/ 152760 w 170520"/>
                  <a:gd name="connsiteY11-1674" fmla="*/ 582826 h 636808"/>
                  <a:gd name="connsiteX12-1675" fmla="*/ 151210 w 170520"/>
                  <a:gd name="connsiteY12-1676" fmla="*/ 300895 h 636808"/>
                  <a:gd name="connsiteX13-1677" fmla="*/ 163826 w 170520"/>
                  <a:gd name="connsiteY13-1678" fmla="*/ 295041 h 636808"/>
                  <a:gd name="connsiteX14-1679" fmla="*/ 157747 w 170520"/>
                  <a:gd name="connsiteY14-1680" fmla="*/ 130615 h 636808"/>
                  <a:gd name="connsiteX15-1681" fmla="*/ 96005 w 170520"/>
                  <a:gd name="connsiteY15-1682" fmla="*/ 2633 h 636808"/>
                  <a:gd name="connsiteX0-1683" fmla="*/ 96005 w 188164"/>
                  <a:gd name="connsiteY0-1684" fmla="*/ 2633 h 636808"/>
                  <a:gd name="connsiteX1-1685" fmla="*/ 36191 w 188164"/>
                  <a:gd name="connsiteY1-1686" fmla="*/ 4070 h 636808"/>
                  <a:gd name="connsiteX2-1687" fmla="*/ 8335 w 188164"/>
                  <a:gd name="connsiteY2-1688" fmla="*/ 27051 h 636808"/>
                  <a:gd name="connsiteX3-1689" fmla="*/ 1191 w 188164"/>
                  <a:gd name="connsiteY3-1690" fmla="*/ 69914 h 636808"/>
                  <a:gd name="connsiteX4-1691" fmla="*/ 1191 w 188164"/>
                  <a:gd name="connsiteY4-1692" fmla="*/ 265176 h 636808"/>
                  <a:gd name="connsiteX5-1693" fmla="*/ 32147 w 188164"/>
                  <a:gd name="connsiteY5-1694" fmla="*/ 298514 h 636808"/>
                  <a:gd name="connsiteX6-1695" fmla="*/ 58341 w 188164"/>
                  <a:gd name="connsiteY6-1696" fmla="*/ 267558 h 636808"/>
                  <a:gd name="connsiteX7-1697" fmla="*/ 60722 w 188164"/>
                  <a:gd name="connsiteY7-1698" fmla="*/ 91345 h 636808"/>
                  <a:gd name="connsiteX8-1699" fmla="*/ 77391 w 188164"/>
                  <a:gd name="connsiteY8-1700" fmla="*/ 98489 h 636808"/>
                  <a:gd name="connsiteX9-1701" fmla="*/ 77391 w 188164"/>
                  <a:gd name="connsiteY9-1702" fmla="*/ 581883 h 636808"/>
                  <a:gd name="connsiteX10-1703" fmla="*/ 115491 w 188164"/>
                  <a:gd name="connsiteY10-1704" fmla="*/ 636651 h 636808"/>
                  <a:gd name="connsiteX11-1705" fmla="*/ 152760 w 188164"/>
                  <a:gd name="connsiteY11-1706" fmla="*/ 582826 h 636808"/>
                  <a:gd name="connsiteX12-1707" fmla="*/ 151210 w 188164"/>
                  <a:gd name="connsiteY12-1708" fmla="*/ 300895 h 636808"/>
                  <a:gd name="connsiteX13-1709" fmla="*/ 163826 w 188164"/>
                  <a:gd name="connsiteY13-1710" fmla="*/ 295041 h 636808"/>
                  <a:gd name="connsiteX14-1711" fmla="*/ 157747 w 188164"/>
                  <a:gd name="connsiteY14-1712" fmla="*/ 130615 h 636808"/>
                  <a:gd name="connsiteX15-1713" fmla="*/ 96005 w 188164"/>
                  <a:gd name="connsiteY15-1714" fmla="*/ 2633 h 636808"/>
                  <a:gd name="connsiteX0-1715" fmla="*/ 96005 w 188164"/>
                  <a:gd name="connsiteY0-1716" fmla="*/ 2633 h 636808"/>
                  <a:gd name="connsiteX1-1717" fmla="*/ 36191 w 188164"/>
                  <a:gd name="connsiteY1-1718" fmla="*/ 4070 h 636808"/>
                  <a:gd name="connsiteX2-1719" fmla="*/ 8335 w 188164"/>
                  <a:gd name="connsiteY2-1720" fmla="*/ 27051 h 636808"/>
                  <a:gd name="connsiteX3-1721" fmla="*/ 1191 w 188164"/>
                  <a:gd name="connsiteY3-1722" fmla="*/ 69914 h 636808"/>
                  <a:gd name="connsiteX4-1723" fmla="*/ 1191 w 188164"/>
                  <a:gd name="connsiteY4-1724" fmla="*/ 265176 h 636808"/>
                  <a:gd name="connsiteX5-1725" fmla="*/ 32147 w 188164"/>
                  <a:gd name="connsiteY5-1726" fmla="*/ 298514 h 636808"/>
                  <a:gd name="connsiteX6-1727" fmla="*/ 58341 w 188164"/>
                  <a:gd name="connsiteY6-1728" fmla="*/ 267558 h 636808"/>
                  <a:gd name="connsiteX7-1729" fmla="*/ 60722 w 188164"/>
                  <a:gd name="connsiteY7-1730" fmla="*/ 91345 h 636808"/>
                  <a:gd name="connsiteX8-1731" fmla="*/ 77391 w 188164"/>
                  <a:gd name="connsiteY8-1732" fmla="*/ 98489 h 636808"/>
                  <a:gd name="connsiteX9-1733" fmla="*/ 77391 w 188164"/>
                  <a:gd name="connsiteY9-1734" fmla="*/ 581883 h 636808"/>
                  <a:gd name="connsiteX10-1735" fmla="*/ 115491 w 188164"/>
                  <a:gd name="connsiteY10-1736" fmla="*/ 636651 h 636808"/>
                  <a:gd name="connsiteX11-1737" fmla="*/ 152760 w 188164"/>
                  <a:gd name="connsiteY11-1738" fmla="*/ 582826 h 636808"/>
                  <a:gd name="connsiteX12-1739" fmla="*/ 151210 w 188164"/>
                  <a:gd name="connsiteY12-1740" fmla="*/ 300895 h 636808"/>
                  <a:gd name="connsiteX13-1741" fmla="*/ 163826 w 188164"/>
                  <a:gd name="connsiteY13-1742" fmla="*/ 295041 h 636808"/>
                  <a:gd name="connsiteX14-1743" fmla="*/ 157747 w 188164"/>
                  <a:gd name="connsiteY14-1744" fmla="*/ 130615 h 636808"/>
                  <a:gd name="connsiteX15-1745" fmla="*/ 96005 w 188164"/>
                  <a:gd name="connsiteY15-1746" fmla="*/ 2633 h 636808"/>
                  <a:gd name="connsiteX0-1747" fmla="*/ 96005 w 175765"/>
                  <a:gd name="connsiteY0-1748" fmla="*/ 2633 h 636808"/>
                  <a:gd name="connsiteX1-1749" fmla="*/ 36191 w 175765"/>
                  <a:gd name="connsiteY1-1750" fmla="*/ 4070 h 636808"/>
                  <a:gd name="connsiteX2-1751" fmla="*/ 8335 w 175765"/>
                  <a:gd name="connsiteY2-1752" fmla="*/ 27051 h 636808"/>
                  <a:gd name="connsiteX3-1753" fmla="*/ 1191 w 175765"/>
                  <a:gd name="connsiteY3-1754" fmla="*/ 69914 h 636808"/>
                  <a:gd name="connsiteX4-1755" fmla="*/ 1191 w 175765"/>
                  <a:gd name="connsiteY4-1756" fmla="*/ 265176 h 636808"/>
                  <a:gd name="connsiteX5-1757" fmla="*/ 32147 w 175765"/>
                  <a:gd name="connsiteY5-1758" fmla="*/ 298514 h 636808"/>
                  <a:gd name="connsiteX6-1759" fmla="*/ 58341 w 175765"/>
                  <a:gd name="connsiteY6-1760" fmla="*/ 267558 h 636808"/>
                  <a:gd name="connsiteX7-1761" fmla="*/ 60722 w 175765"/>
                  <a:gd name="connsiteY7-1762" fmla="*/ 91345 h 636808"/>
                  <a:gd name="connsiteX8-1763" fmla="*/ 77391 w 175765"/>
                  <a:gd name="connsiteY8-1764" fmla="*/ 98489 h 636808"/>
                  <a:gd name="connsiteX9-1765" fmla="*/ 77391 w 175765"/>
                  <a:gd name="connsiteY9-1766" fmla="*/ 581883 h 636808"/>
                  <a:gd name="connsiteX10-1767" fmla="*/ 115491 w 175765"/>
                  <a:gd name="connsiteY10-1768" fmla="*/ 636651 h 636808"/>
                  <a:gd name="connsiteX11-1769" fmla="*/ 152760 w 175765"/>
                  <a:gd name="connsiteY11-1770" fmla="*/ 582826 h 636808"/>
                  <a:gd name="connsiteX12-1771" fmla="*/ 151210 w 175765"/>
                  <a:gd name="connsiteY12-1772" fmla="*/ 300895 h 636808"/>
                  <a:gd name="connsiteX13-1773" fmla="*/ 163826 w 175765"/>
                  <a:gd name="connsiteY13-1774" fmla="*/ 295041 h 636808"/>
                  <a:gd name="connsiteX14-1775" fmla="*/ 157747 w 175765"/>
                  <a:gd name="connsiteY14-1776" fmla="*/ 130615 h 636808"/>
                  <a:gd name="connsiteX15-1777" fmla="*/ 96005 w 175765"/>
                  <a:gd name="connsiteY15-1778" fmla="*/ 2633 h 636808"/>
                  <a:gd name="connsiteX0-1779" fmla="*/ 96005 w 170520"/>
                  <a:gd name="connsiteY0-1780" fmla="*/ 2633 h 636808"/>
                  <a:gd name="connsiteX1-1781" fmla="*/ 36191 w 170520"/>
                  <a:gd name="connsiteY1-1782" fmla="*/ 4070 h 636808"/>
                  <a:gd name="connsiteX2-1783" fmla="*/ 8335 w 170520"/>
                  <a:gd name="connsiteY2-1784" fmla="*/ 27051 h 636808"/>
                  <a:gd name="connsiteX3-1785" fmla="*/ 1191 w 170520"/>
                  <a:gd name="connsiteY3-1786" fmla="*/ 69914 h 636808"/>
                  <a:gd name="connsiteX4-1787" fmla="*/ 1191 w 170520"/>
                  <a:gd name="connsiteY4-1788" fmla="*/ 265176 h 636808"/>
                  <a:gd name="connsiteX5-1789" fmla="*/ 32147 w 170520"/>
                  <a:gd name="connsiteY5-1790" fmla="*/ 298514 h 636808"/>
                  <a:gd name="connsiteX6-1791" fmla="*/ 58341 w 170520"/>
                  <a:gd name="connsiteY6-1792" fmla="*/ 267558 h 636808"/>
                  <a:gd name="connsiteX7-1793" fmla="*/ 60722 w 170520"/>
                  <a:gd name="connsiteY7-1794" fmla="*/ 91345 h 636808"/>
                  <a:gd name="connsiteX8-1795" fmla="*/ 77391 w 170520"/>
                  <a:gd name="connsiteY8-1796" fmla="*/ 98489 h 636808"/>
                  <a:gd name="connsiteX9-1797" fmla="*/ 77391 w 170520"/>
                  <a:gd name="connsiteY9-1798" fmla="*/ 581883 h 636808"/>
                  <a:gd name="connsiteX10-1799" fmla="*/ 115491 w 170520"/>
                  <a:gd name="connsiteY10-1800" fmla="*/ 636651 h 636808"/>
                  <a:gd name="connsiteX11-1801" fmla="*/ 152760 w 170520"/>
                  <a:gd name="connsiteY11-1802" fmla="*/ 582826 h 636808"/>
                  <a:gd name="connsiteX12-1803" fmla="*/ 151210 w 170520"/>
                  <a:gd name="connsiteY12-1804" fmla="*/ 352042 h 636808"/>
                  <a:gd name="connsiteX13-1805" fmla="*/ 163826 w 170520"/>
                  <a:gd name="connsiteY13-1806" fmla="*/ 295041 h 636808"/>
                  <a:gd name="connsiteX14-1807" fmla="*/ 157747 w 170520"/>
                  <a:gd name="connsiteY14-1808" fmla="*/ 130615 h 636808"/>
                  <a:gd name="connsiteX15-1809" fmla="*/ 96005 w 170520"/>
                  <a:gd name="connsiteY15-1810" fmla="*/ 2633 h 636808"/>
                  <a:gd name="connsiteX0-1811" fmla="*/ 96005 w 170520"/>
                  <a:gd name="connsiteY0-1812" fmla="*/ 2633 h 636808"/>
                  <a:gd name="connsiteX1-1813" fmla="*/ 36191 w 170520"/>
                  <a:gd name="connsiteY1-1814" fmla="*/ 4070 h 636808"/>
                  <a:gd name="connsiteX2-1815" fmla="*/ 8335 w 170520"/>
                  <a:gd name="connsiteY2-1816" fmla="*/ 27051 h 636808"/>
                  <a:gd name="connsiteX3-1817" fmla="*/ 1191 w 170520"/>
                  <a:gd name="connsiteY3-1818" fmla="*/ 69914 h 636808"/>
                  <a:gd name="connsiteX4-1819" fmla="*/ 1191 w 170520"/>
                  <a:gd name="connsiteY4-1820" fmla="*/ 265176 h 636808"/>
                  <a:gd name="connsiteX5-1821" fmla="*/ 32147 w 170520"/>
                  <a:gd name="connsiteY5-1822" fmla="*/ 298514 h 636808"/>
                  <a:gd name="connsiteX6-1823" fmla="*/ 58341 w 170520"/>
                  <a:gd name="connsiteY6-1824" fmla="*/ 267558 h 636808"/>
                  <a:gd name="connsiteX7-1825" fmla="*/ 60722 w 170520"/>
                  <a:gd name="connsiteY7-1826" fmla="*/ 91345 h 636808"/>
                  <a:gd name="connsiteX8-1827" fmla="*/ 77391 w 170520"/>
                  <a:gd name="connsiteY8-1828" fmla="*/ 98489 h 636808"/>
                  <a:gd name="connsiteX9-1829" fmla="*/ 77391 w 170520"/>
                  <a:gd name="connsiteY9-1830" fmla="*/ 581883 h 636808"/>
                  <a:gd name="connsiteX10-1831" fmla="*/ 115491 w 170520"/>
                  <a:gd name="connsiteY10-1832" fmla="*/ 636651 h 636808"/>
                  <a:gd name="connsiteX11-1833" fmla="*/ 152760 w 170520"/>
                  <a:gd name="connsiteY11-1834" fmla="*/ 582826 h 636808"/>
                  <a:gd name="connsiteX12-1835" fmla="*/ 151210 w 170520"/>
                  <a:gd name="connsiteY12-1836" fmla="*/ 352042 h 636808"/>
                  <a:gd name="connsiteX13-1837" fmla="*/ 163826 w 170520"/>
                  <a:gd name="connsiteY13-1838" fmla="*/ 295041 h 636808"/>
                  <a:gd name="connsiteX14-1839" fmla="*/ 157747 w 170520"/>
                  <a:gd name="connsiteY14-1840" fmla="*/ 130615 h 636808"/>
                  <a:gd name="connsiteX15-1841" fmla="*/ 96005 w 170520"/>
                  <a:gd name="connsiteY15-1842" fmla="*/ 2633 h 636808"/>
                  <a:gd name="connsiteX0-1843" fmla="*/ 96005 w 185064"/>
                  <a:gd name="connsiteY0-1844" fmla="*/ 2633 h 636808"/>
                  <a:gd name="connsiteX1-1845" fmla="*/ 36191 w 185064"/>
                  <a:gd name="connsiteY1-1846" fmla="*/ 4070 h 636808"/>
                  <a:gd name="connsiteX2-1847" fmla="*/ 8335 w 185064"/>
                  <a:gd name="connsiteY2-1848" fmla="*/ 27051 h 636808"/>
                  <a:gd name="connsiteX3-1849" fmla="*/ 1191 w 185064"/>
                  <a:gd name="connsiteY3-1850" fmla="*/ 69914 h 636808"/>
                  <a:gd name="connsiteX4-1851" fmla="*/ 1191 w 185064"/>
                  <a:gd name="connsiteY4-1852" fmla="*/ 265176 h 636808"/>
                  <a:gd name="connsiteX5-1853" fmla="*/ 32147 w 185064"/>
                  <a:gd name="connsiteY5-1854" fmla="*/ 298514 h 636808"/>
                  <a:gd name="connsiteX6-1855" fmla="*/ 58341 w 185064"/>
                  <a:gd name="connsiteY6-1856" fmla="*/ 267558 h 636808"/>
                  <a:gd name="connsiteX7-1857" fmla="*/ 60722 w 185064"/>
                  <a:gd name="connsiteY7-1858" fmla="*/ 91345 h 636808"/>
                  <a:gd name="connsiteX8-1859" fmla="*/ 77391 w 185064"/>
                  <a:gd name="connsiteY8-1860" fmla="*/ 98489 h 636808"/>
                  <a:gd name="connsiteX9-1861" fmla="*/ 77391 w 185064"/>
                  <a:gd name="connsiteY9-1862" fmla="*/ 581883 h 636808"/>
                  <a:gd name="connsiteX10-1863" fmla="*/ 115491 w 185064"/>
                  <a:gd name="connsiteY10-1864" fmla="*/ 636651 h 636808"/>
                  <a:gd name="connsiteX11-1865" fmla="*/ 152760 w 185064"/>
                  <a:gd name="connsiteY11-1866" fmla="*/ 582826 h 636808"/>
                  <a:gd name="connsiteX12-1867" fmla="*/ 151210 w 185064"/>
                  <a:gd name="connsiteY12-1868" fmla="*/ 352042 h 636808"/>
                  <a:gd name="connsiteX13-1869" fmla="*/ 163826 w 185064"/>
                  <a:gd name="connsiteY13-1870" fmla="*/ 295041 h 636808"/>
                  <a:gd name="connsiteX14-1871" fmla="*/ 157747 w 185064"/>
                  <a:gd name="connsiteY14-1872" fmla="*/ 130615 h 636808"/>
                  <a:gd name="connsiteX15-1873" fmla="*/ 96005 w 185064"/>
                  <a:gd name="connsiteY15-1874" fmla="*/ 2633 h 636808"/>
                  <a:gd name="connsiteX0-1875" fmla="*/ 96005 w 170520"/>
                  <a:gd name="connsiteY0-1876" fmla="*/ 2633 h 636808"/>
                  <a:gd name="connsiteX1-1877" fmla="*/ 36191 w 170520"/>
                  <a:gd name="connsiteY1-1878" fmla="*/ 4070 h 636808"/>
                  <a:gd name="connsiteX2-1879" fmla="*/ 8335 w 170520"/>
                  <a:gd name="connsiteY2-1880" fmla="*/ 27051 h 636808"/>
                  <a:gd name="connsiteX3-1881" fmla="*/ 1191 w 170520"/>
                  <a:gd name="connsiteY3-1882" fmla="*/ 69914 h 636808"/>
                  <a:gd name="connsiteX4-1883" fmla="*/ 1191 w 170520"/>
                  <a:gd name="connsiteY4-1884" fmla="*/ 265176 h 636808"/>
                  <a:gd name="connsiteX5-1885" fmla="*/ 32147 w 170520"/>
                  <a:gd name="connsiteY5-1886" fmla="*/ 298514 h 636808"/>
                  <a:gd name="connsiteX6-1887" fmla="*/ 58341 w 170520"/>
                  <a:gd name="connsiteY6-1888" fmla="*/ 267558 h 636808"/>
                  <a:gd name="connsiteX7-1889" fmla="*/ 60722 w 170520"/>
                  <a:gd name="connsiteY7-1890" fmla="*/ 91345 h 636808"/>
                  <a:gd name="connsiteX8-1891" fmla="*/ 77391 w 170520"/>
                  <a:gd name="connsiteY8-1892" fmla="*/ 98489 h 636808"/>
                  <a:gd name="connsiteX9-1893" fmla="*/ 77391 w 170520"/>
                  <a:gd name="connsiteY9-1894" fmla="*/ 581883 h 636808"/>
                  <a:gd name="connsiteX10-1895" fmla="*/ 115491 w 170520"/>
                  <a:gd name="connsiteY10-1896" fmla="*/ 636651 h 636808"/>
                  <a:gd name="connsiteX11-1897" fmla="*/ 152760 w 170520"/>
                  <a:gd name="connsiteY11-1898" fmla="*/ 582826 h 636808"/>
                  <a:gd name="connsiteX12-1899" fmla="*/ 151210 w 170520"/>
                  <a:gd name="connsiteY12-1900" fmla="*/ 352042 h 636808"/>
                  <a:gd name="connsiteX13-1901" fmla="*/ 163826 w 170520"/>
                  <a:gd name="connsiteY13-1902" fmla="*/ 295041 h 636808"/>
                  <a:gd name="connsiteX14-1903" fmla="*/ 157747 w 170520"/>
                  <a:gd name="connsiteY14-1904" fmla="*/ 130615 h 636808"/>
                  <a:gd name="connsiteX15-1905" fmla="*/ 96005 w 170520"/>
                  <a:gd name="connsiteY15-1906" fmla="*/ 2633 h 636808"/>
                  <a:gd name="connsiteX0-1907" fmla="*/ 96005 w 163850"/>
                  <a:gd name="connsiteY0-1908" fmla="*/ 2633 h 636808"/>
                  <a:gd name="connsiteX1-1909" fmla="*/ 36191 w 163850"/>
                  <a:gd name="connsiteY1-1910" fmla="*/ 4070 h 636808"/>
                  <a:gd name="connsiteX2-1911" fmla="*/ 8335 w 163850"/>
                  <a:gd name="connsiteY2-1912" fmla="*/ 27051 h 636808"/>
                  <a:gd name="connsiteX3-1913" fmla="*/ 1191 w 163850"/>
                  <a:gd name="connsiteY3-1914" fmla="*/ 69914 h 636808"/>
                  <a:gd name="connsiteX4-1915" fmla="*/ 1191 w 163850"/>
                  <a:gd name="connsiteY4-1916" fmla="*/ 265176 h 636808"/>
                  <a:gd name="connsiteX5-1917" fmla="*/ 32147 w 163850"/>
                  <a:gd name="connsiteY5-1918" fmla="*/ 298514 h 636808"/>
                  <a:gd name="connsiteX6-1919" fmla="*/ 58341 w 163850"/>
                  <a:gd name="connsiteY6-1920" fmla="*/ 267558 h 636808"/>
                  <a:gd name="connsiteX7-1921" fmla="*/ 60722 w 163850"/>
                  <a:gd name="connsiteY7-1922" fmla="*/ 91345 h 636808"/>
                  <a:gd name="connsiteX8-1923" fmla="*/ 77391 w 163850"/>
                  <a:gd name="connsiteY8-1924" fmla="*/ 98489 h 636808"/>
                  <a:gd name="connsiteX9-1925" fmla="*/ 77391 w 163850"/>
                  <a:gd name="connsiteY9-1926" fmla="*/ 581883 h 636808"/>
                  <a:gd name="connsiteX10-1927" fmla="*/ 115491 w 163850"/>
                  <a:gd name="connsiteY10-1928" fmla="*/ 636651 h 636808"/>
                  <a:gd name="connsiteX11-1929" fmla="*/ 152760 w 163850"/>
                  <a:gd name="connsiteY11-1930" fmla="*/ 582826 h 636808"/>
                  <a:gd name="connsiteX12-1931" fmla="*/ 151210 w 163850"/>
                  <a:gd name="connsiteY12-1932" fmla="*/ 352042 h 636808"/>
                  <a:gd name="connsiteX13-1933" fmla="*/ 163826 w 163850"/>
                  <a:gd name="connsiteY13-1934" fmla="*/ 295041 h 636808"/>
                  <a:gd name="connsiteX14-1935" fmla="*/ 157747 w 163850"/>
                  <a:gd name="connsiteY14-1936" fmla="*/ 130615 h 636808"/>
                  <a:gd name="connsiteX15-1937" fmla="*/ 96005 w 163850"/>
                  <a:gd name="connsiteY15-1938" fmla="*/ 2633 h 636808"/>
                  <a:gd name="connsiteX0-1939" fmla="*/ 96005 w 163850"/>
                  <a:gd name="connsiteY0-1940" fmla="*/ 2633 h 636808"/>
                  <a:gd name="connsiteX1-1941" fmla="*/ 36191 w 163850"/>
                  <a:gd name="connsiteY1-1942" fmla="*/ 4070 h 636808"/>
                  <a:gd name="connsiteX2-1943" fmla="*/ 8335 w 163850"/>
                  <a:gd name="connsiteY2-1944" fmla="*/ 27051 h 636808"/>
                  <a:gd name="connsiteX3-1945" fmla="*/ 1191 w 163850"/>
                  <a:gd name="connsiteY3-1946" fmla="*/ 69914 h 636808"/>
                  <a:gd name="connsiteX4-1947" fmla="*/ 1191 w 163850"/>
                  <a:gd name="connsiteY4-1948" fmla="*/ 265176 h 636808"/>
                  <a:gd name="connsiteX5-1949" fmla="*/ 32147 w 163850"/>
                  <a:gd name="connsiteY5-1950" fmla="*/ 298514 h 636808"/>
                  <a:gd name="connsiteX6-1951" fmla="*/ 58341 w 163850"/>
                  <a:gd name="connsiteY6-1952" fmla="*/ 267558 h 636808"/>
                  <a:gd name="connsiteX7-1953" fmla="*/ 60722 w 163850"/>
                  <a:gd name="connsiteY7-1954" fmla="*/ 91345 h 636808"/>
                  <a:gd name="connsiteX8-1955" fmla="*/ 77391 w 163850"/>
                  <a:gd name="connsiteY8-1956" fmla="*/ 98489 h 636808"/>
                  <a:gd name="connsiteX9-1957" fmla="*/ 77391 w 163850"/>
                  <a:gd name="connsiteY9-1958" fmla="*/ 581883 h 636808"/>
                  <a:gd name="connsiteX10-1959" fmla="*/ 115491 w 163850"/>
                  <a:gd name="connsiteY10-1960" fmla="*/ 636651 h 636808"/>
                  <a:gd name="connsiteX11-1961" fmla="*/ 152760 w 163850"/>
                  <a:gd name="connsiteY11-1962" fmla="*/ 582826 h 636808"/>
                  <a:gd name="connsiteX12-1963" fmla="*/ 151210 w 163850"/>
                  <a:gd name="connsiteY12-1964" fmla="*/ 352042 h 636808"/>
                  <a:gd name="connsiteX13-1965" fmla="*/ 163826 w 163850"/>
                  <a:gd name="connsiteY13-1966" fmla="*/ 295041 h 636808"/>
                  <a:gd name="connsiteX14-1967" fmla="*/ 161332 w 163850"/>
                  <a:gd name="connsiteY14-1968" fmla="*/ 129614 h 636808"/>
                  <a:gd name="connsiteX15-1969" fmla="*/ 96005 w 163850"/>
                  <a:gd name="connsiteY15-1970" fmla="*/ 2633 h 636808"/>
                  <a:gd name="connsiteX0-1971" fmla="*/ 96005 w 163850"/>
                  <a:gd name="connsiteY0-1972" fmla="*/ 2633 h 636808"/>
                  <a:gd name="connsiteX1-1973" fmla="*/ 36191 w 163850"/>
                  <a:gd name="connsiteY1-1974" fmla="*/ 4070 h 636808"/>
                  <a:gd name="connsiteX2-1975" fmla="*/ 8335 w 163850"/>
                  <a:gd name="connsiteY2-1976" fmla="*/ 27051 h 636808"/>
                  <a:gd name="connsiteX3-1977" fmla="*/ 1191 w 163850"/>
                  <a:gd name="connsiteY3-1978" fmla="*/ 69914 h 636808"/>
                  <a:gd name="connsiteX4-1979" fmla="*/ 1191 w 163850"/>
                  <a:gd name="connsiteY4-1980" fmla="*/ 265176 h 636808"/>
                  <a:gd name="connsiteX5-1981" fmla="*/ 32147 w 163850"/>
                  <a:gd name="connsiteY5-1982" fmla="*/ 298514 h 636808"/>
                  <a:gd name="connsiteX6-1983" fmla="*/ 58341 w 163850"/>
                  <a:gd name="connsiteY6-1984" fmla="*/ 267558 h 636808"/>
                  <a:gd name="connsiteX7-1985" fmla="*/ 60722 w 163850"/>
                  <a:gd name="connsiteY7-1986" fmla="*/ 91345 h 636808"/>
                  <a:gd name="connsiteX8-1987" fmla="*/ 77391 w 163850"/>
                  <a:gd name="connsiteY8-1988" fmla="*/ 98489 h 636808"/>
                  <a:gd name="connsiteX9-1989" fmla="*/ 77391 w 163850"/>
                  <a:gd name="connsiteY9-1990" fmla="*/ 581883 h 636808"/>
                  <a:gd name="connsiteX10-1991" fmla="*/ 115491 w 163850"/>
                  <a:gd name="connsiteY10-1992" fmla="*/ 636651 h 636808"/>
                  <a:gd name="connsiteX11-1993" fmla="*/ 152760 w 163850"/>
                  <a:gd name="connsiteY11-1994" fmla="*/ 582826 h 636808"/>
                  <a:gd name="connsiteX12-1995" fmla="*/ 151210 w 163850"/>
                  <a:gd name="connsiteY12-1996" fmla="*/ 352042 h 636808"/>
                  <a:gd name="connsiteX13-1997" fmla="*/ 163826 w 163850"/>
                  <a:gd name="connsiteY13-1998" fmla="*/ 295041 h 636808"/>
                  <a:gd name="connsiteX14-1999" fmla="*/ 161332 w 163850"/>
                  <a:gd name="connsiteY14-2000" fmla="*/ 129614 h 636808"/>
                  <a:gd name="connsiteX15-2001" fmla="*/ 96005 w 163850"/>
                  <a:gd name="connsiteY15-2002" fmla="*/ 2633 h 636808"/>
                  <a:gd name="connsiteX0-2003" fmla="*/ 96005 w 163850"/>
                  <a:gd name="connsiteY0-2004" fmla="*/ 2633 h 636808"/>
                  <a:gd name="connsiteX1-2005" fmla="*/ 36191 w 163850"/>
                  <a:gd name="connsiteY1-2006" fmla="*/ 4070 h 636808"/>
                  <a:gd name="connsiteX2-2007" fmla="*/ 8335 w 163850"/>
                  <a:gd name="connsiteY2-2008" fmla="*/ 27051 h 636808"/>
                  <a:gd name="connsiteX3-2009" fmla="*/ 1191 w 163850"/>
                  <a:gd name="connsiteY3-2010" fmla="*/ 69914 h 636808"/>
                  <a:gd name="connsiteX4-2011" fmla="*/ 1191 w 163850"/>
                  <a:gd name="connsiteY4-2012" fmla="*/ 265176 h 636808"/>
                  <a:gd name="connsiteX5-2013" fmla="*/ 32147 w 163850"/>
                  <a:gd name="connsiteY5-2014" fmla="*/ 298514 h 636808"/>
                  <a:gd name="connsiteX6-2015" fmla="*/ 58341 w 163850"/>
                  <a:gd name="connsiteY6-2016" fmla="*/ 267558 h 636808"/>
                  <a:gd name="connsiteX7-2017" fmla="*/ 60722 w 163850"/>
                  <a:gd name="connsiteY7-2018" fmla="*/ 91345 h 636808"/>
                  <a:gd name="connsiteX8-2019" fmla="*/ 77391 w 163850"/>
                  <a:gd name="connsiteY8-2020" fmla="*/ 98489 h 636808"/>
                  <a:gd name="connsiteX9-2021" fmla="*/ 77391 w 163850"/>
                  <a:gd name="connsiteY9-2022" fmla="*/ 581883 h 636808"/>
                  <a:gd name="connsiteX10-2023" fmla="*/ 115491 w 163850"/>
                  <a:gd name="connsiteY10-2024" fmla="*/ 636651 h 636808"/>
                  <a:gd name="connsiteX11-2025" fmla="*/ 152760 w 163850"/>
                  <a:gd name="connsiteY11-2026" fmla="*/ 582826 h 636808"/>
                  <a:gd name="connsiteX12-2027" fmla="*/ 151210 w 163850"/>
                  <a:gd name="connsiteY12-2028" fmla="*/ 352042 h 636808"/>
                  <a:gd name="connsiteX13-2029" fmla="*/ 163826 w 163850"/>
                  <a:gd name="connsiteY13-2030" fmla="*/ 295041 h 636808"/>
                  <a:gd name="connsiteX14-2031" fmla="*/ 161332 w 163850"/>
                  <a:gd name="connsiteY14-2032" fmla="*/ 129614 h 636808"/>
                  <a:gd name="connsiteX15-2033" fmla="*/ 96005 w 163850"/>
                  <a:gd name="connsiteY15-2034" fmla="*/ 2633 h 636808"/>
                  <a:gd name="connsiteX0-2035" fmla="*/ 96005 w 163850"/>
                  <a:gd name="connsiteY0-2036" fmla="*/ 2633 h 639088"/>
                  <a:gd name="connsiteX1-2037" fmla="*/ 36191 w 163850"/>
                  <a:gd name="connsiteY1-2038" fmla="*/ 4070 h 639088"/>
                  <a:gd name="connsiteX2-2039" fmla="*/ 8335 w 163850"/>
                  <a:gd name="connsiteY2-2040" fmla="*/ 27051 h 639088"/>
                  <a:gd name="connsiteX3-2041" fmla="*/ 1191 w 163850"/>
                  <a:gd name="connsiteY3-2042" fmla="*/ 69914 h 639088"/>
                  <a:gd name="connsiteX4-2043" fmla="*/ 1191 w 163850"/>
                  <a:gd name="connsiteY4-2044" fmla="*/ 265176 h 639088"/>
                  <a:gd name="connsiteX5-2045" fmla="*/ 32147 w 163850"/>
                  <a:gd name="connsiteY5-2046" fmla="*/ 298514 h 639088"/>
                  <a:gd name="connsiteX6-2047" fmla="*/ 58341 w 163850"/>
                  <a:gd name="connsiteY6-2048" fmla="*/ 267558 h 639088"/>
                  <a:gd name="connsiteX7-2049" fmla="*/ 60722 w 163850"/>
                  <a:gd name="connsiteY7-2050" fmla="*/ 91345 h 639088"/>
                  <a:gd name="connsiteX8-2051" fmla="*/ 77391 w 163850"/>
                  <a:gd name="connsiteY8-2052" fmla="*/ 98489 h 639088"/>
                  <a:gd name="connsiteX9-2053" fmla="*/ 77391 w 163850"/>
                  <a:gd name="connsiteY9-2054" fmla="*/ 581883 h 639088"/>
                  <a:gd name="connsiteX10-2055" fmla="*/ 115491 w 163850"/>
                  <a:gd name="connsiteY10-2056" fmla="*/ 636651 h 639088"/>
                  <a:gd name="connsiteX11-2057" fmla="*/ 150145 w 163850"/>
                  <a:gd name="connsiteY11-2058" fmla="*/ 567262 h 639088"/>
                  <a:gd name="connsiteX12-2059" fmla="*/ 151210 w 163850"/>
                  <a:gd name="connsiteY12-2060" fmla="*/ 352042 h 639088"/>
                  <a:gd name="connsiteX13-2061" fmla="*/ 163826 w 163850"/>
                  <a:gd name="connsiteY13-2062" fmla="*/ 295041 h 639088"/>
                  <a:gd name="connsiteX14-2063" fmla="*/ 161332 w 163850"/>
                  <a:gd name="connsiteY14-2064" fmla="*/ 129614 h 639088"/>
                  <a:gd name="connsiteX15-2065" fmla="*/ 96005 w 163850"/>
                  <a:gd name="connsiteY15-2066" fmla="*/ 2633 h 639088"/>
                  <a:gd name="connsiteX0-2067" fmla="*/ 96005 w 163850"/>
                  <a:gd name="connsiteY0-2068" fmla="*/ 2633 h 636797"/>
                  <a:gd name="connsiteX1-2069" fmla="*/ 36191 w 163850"/>
                  <a:gd name="connsiteY1-2070" fmla="*/ 4070 h 636797"/>
                  <a:gd name="connsiteX2-2071" fmla="*/ 8335 w 163850"/>
                  <a:gd name="connsiteY2-2072" fmla="*/ 27051 h 636797"/>
                  <a:gd name="connsiteX3-2073" fmla="*/ 1191 w 163850"/>
                  <a:gd name="connsiteY3-2074" fmla="*/ 69914 h 636797"/>
                  <a:gd name="connsiteX4-2075" fmla="*/ 1191 w 163850"/>
                  <a:gd name="connsiteY4-2076" fmla="*/ 265176 h 636797"/>
                  <a:gd name="connsiteX5-2077" fmla="*/ 32147 w 163850"/>
                  <a:gd name="connsiteY5-2078" fmla="*/ 298514 h 636797"/>
                  <a:gd name="connsiteX6-2079" fmla="*/ 58341 w 163850"/>
                  <a:gd name="connsiteY6-2080" fmla="*/ 267558 h 636797"/>
                  <a:gd name="connsiteX7-2081" fmla="*/ 60722 w 163850"/>
                  <a:gd name="connsiteY7-2082" fmla="*/ 91345 h 636797"/>
                  <a:gd name="connsiteX8-2083" fmla="*/ 77391 w 163850"/>
                  <a:gd name="connsiteY8-2084" fmla="*/ 98489 h 636797"/>
                  <a:gd name="connsiteX9-2085" fmla="*/ 77391 w 163850"/>
                  <a:gd name="connsiteY9-2086" fmla="*/ 566384 h 636797"/>
                  <a:gd name="connsiteX10-2087" fmla="*/ 115491 w 163850"/>
                  <a:gd name="connsiteY10-2088" fmla="*/ 636651 h 636797"/>
                  <a:gd name="connsiteX11-2089" fmla="*/ 150145 w 163850"/>
                  <a:gd name="connsiteY11-2090" fmla="*/ 567262 h 636797"/>
                  <a:gd name="connsiteX12-2091" fmla="*/ 151210 w 163850"/>
                  <a:gd name="connsiteY12-2092" fmla="*/ 352042 h 636797"/>
                  <a:gd name="connsiteX13-2093" fmla="*/ 163826 w 163850"/>
                  <a:gd name="connsiteY13-2094" fmla="*/ 295041 h 636797"/>
                  <a:gd name="connsiteX14-2095" fmla="*/ 161332 w 163850"/>
                  <a:gd name="connsiteY14-2096" fmla="*/ 129614 h 636797"/>
                  <a:gd name="connsiteX15-2097" fmla="*/ 96005 w 163850"/>
                  <a:gd name="connsiteY15-2098" fmla="*/ 2633 h 636797"/>
                  <a:gd name="connsiteX0-2099" fmla="*/ 96005 w 163850"/>
                  <a:gd name="connsiteY0-2100" fmla="*/ 2633 h 637280"/>
                  <a:gd name="connsiteX1-2101" fmla="*/ 36191 w 163850"/>
                  <a:gd name="connsiteY1-2102" fmla="*/ 4070 h 637280"/>
                  <a:gd name="connsiteX2-2103" fmla="*/ 8335 w 163850"/>
                  <a:gd name="connsiteY2-2104" fmla="*/ 27051 h 637280"/>
                  <a:gd name="connsiteX3-2105" fmla="*/ 1191 w 163850"/>
                  <a:gd name="connsiteY3-2106" fmla="*/ 69914 h 637280"/>
                  <a:gd name="connsiteX4-2107" fmla="*/ 1191 w 163850"/>
                  <a:gd name="connsiteY4-2108" fmla="*/ 265176 h 637280"/>
                  <a:gd name="connsiteX5-2109" fmla="*/ 32147 w 163850"/>
                  <a:gd name="connsiteY5-2110" fmla="*/ 298514 h 637280"/>
                  <a:gd name="connsiteX6-2111" fmla="*/ 58341 w 163850"/>
                  <a:gd name="connsiteY6-2112" fmla="*/ 267558 h 637280"/>
                  <a:gd name="connsiteX7-2113" fmla="*/ 60722 w 163850"/>
                  <a:gd name="connsiteY7-2114" fmla="*/ 91345 h 637280"/>
                  <a:gd name="connsiteX8-2115" fmla="*/ 77391 w 163850"/>
                  <a:gd name="connsiteY8-2116" fmla="*/ 98489 h 637280"/>
                  <a:gd name="connsiteX9-2117" fmla="*/ 77391 w 163850"/>
                  <a:gd name="connsiteY9-2118" fmla="*/ 571034 h 637280"/>
                  <a:gd name="connsiteX10-2119" fmla="*/ 115491 w 163850"/>
                  <a:gd name="connsiteY10-2120" fmla="*/ 636651 h 637280"/>
                  <a:gd name="connsiteX11-2121" fmla="*/ 150145 w 163850"/>
                  <a:gd name="connsiteY11-2122" fmla="*/ 567262 h 637280"/>
                  <a:gd name="connsiteX12-2123" fmla="*/ 151210 w 163850"/>
                  <a:gd name="connsiteY12-2124" fmla="*/ 352042 h 637280"/>
                  <a:gd name="connsiteX13-2125" fmla="*/ 163826 w 163850"/>
                  <a:gd name="connsiteY13-2126" fmla="*/ 295041 h 637280"/>
                  <a:gd name="connsiteX14-2127" fmla="*/ 161332 w 163850"/>
                  <a:gd name="connsiteY14-2128" fmla="*/ 129614 h 637280"/>
                  <a:gd name="connsiteX15-2129" fmla="*/ 96005 w 163850"/>
                  <a:gd name="connsiteY15-2130" fmla="*/ 2633 h 637280"/>
                  <a:gd name="connsiteX0-2131" fmla="*/ 96005 w 163850"/>
                  <a:gd name="connsiteY0-2132" fmla="*/ 2633 h 637280"/>
                  <a:gd name="connsiteX1-2133" fmla="*/ 36191 w 163850"/>
                  <a:gd name="connsiteY1-2134" fmla="*/ 4070 h 637280"/>
                  <a:gd name="connsiteX2-2135" fmla="*/ 8335 w 163850"/>
                  <a:gd name="connsiteY2-2136" fmla="*/ 27051 h 637280"/>
                  <a:gd name="connsiteX3-2137" fmla="*/ 1191 w 163850"/>
                  <a:gd name="connsiteY3-2138" fmla="*/ 69914 h 637280"/>
                  <a:gd name="connsiteX4-2139" fmla="*/ 1191 w 163850"/>
                  <a:gd name="connsiteY4-2140" fmla="*/ 265176 h 637280"/>
                  <a:gd name="connsiteX5-2141" fmla="*/ 32147 w 163850"/>
                  <a:gd name="connsiteY5-2142" fmla="*/ 298514 h 637280"/>
                  <a:gd name="connsiteX6-2143" fmla="*/ 58341 w 163850"/>
                  <a:gd name="connsiteY6-2144" fmla="*/ 267558 h 637280"/>
                  <a:gd name="connsiteX7-2145" fmla="*/ 60722 w 163850"/>
                  <a:gd name="connsiteY7-2146" fmla="*/ 91345 h 637280"/>
                  <a:gd name="connsiteX8-2147" fmla="*/ 77391 w 163850"/>
                  <a:gd name="connsiteY8-2148" fmla="*/ 98489 h 637280"/>
                  <a:gd name="connsiteX9-2149" fmla="*/ 77391 w 163850"/>
                  <a:gd name="connsiteY9-2150" fmla="*/ 571034 h 637280"/>
                  <a:gd name="connsiteX10-2151" fmla="*/ 115491 w 163850"/>
                  <a:gd name="connsiteY10-2152" fmla="*/ 636651 h 637280"/>
                  <a:gd name="connsiteX11-2153" fmla="*/ 150145 w 163850"/>
                  <a:gd name="connsiteY11-2154" fmla="*/ 567262 h 637280"/>
                  <a:gd name="connsiteX12-2155" fmla="*/ 151210 w 163850"/>
                  <a:gd name="connsiteY12-2156" fmla="*/ 352042 h 637280"/>
                  <a:gd name="connsiteX13-2157" fmla="*/ 163826 w 163850"/>
                  <a:gd name="connsiteY13-2158" fmla="*/ 295041 h 637280"/>
                  <a:gd name="connsiteX14-2159" fmla="*/ 161332 w 163850"/>
                  <a:gd name="connsiteY14-2160" fmla="*/ 129614 h 637280"/>
                  <a:gd name="connsiteX15-2161" fmla="*/ 96005 w 163850"/>
                  <a:gd name="connsiteY15-2162" fmla="*/ 2633 h 637280"/>
                  <a:gd name="connsiteX0-2163" fmla="*/ 96005 w 163850"/>
                  <a:gd name="connsiteY0-2164" fmla="*/ 2633 h 637280"/>
                  <a:gd name="connsiteX1-2165" fmla="*/ 36191 w 163850"/>
                  <a:gd name="connsiteY1-2166" fmla="*/ 4070 h 637280"/>
                  <a:gd name="connsiteX2-2167" fmla="*/ 8335 w 163850"/>
                  <a:gd name="connsiteY2-2168" fmla="*/ 27051 h 637280"/>
                  <a:gd name="connsiteX3-2169" fmla="*/ 1191 w 163850"/>
                  <a:gd name="connsiteY3-2170" fmla="*/ 69914 h 637280"/>
                  <a:gd name="connsiteX4-2171" fmla="*/ 1191 w 163850"/>
                  <a:gd name="connsiteY4-2172" fmla="*/ 265176 h 637280"/>
                  <a:gd name="connsiteX5-2173" fmla="*/ 32147 w 163850"/>
                  <a:gd name="connsiteY5-2174" fmla="*/ 298514 h 637280"/>
                  <a:gd name="connsiteX6-2175" fmla="*/ 58341 w 163850"/>
                  <a:gd name="connsiteY6-2176" fmla="*/ 267558 h 637280"/>
                  <a:gd name="connsiteX7-2177" fmla="*/ 60722 w 163850"/>
                  <a:gd name="connsiteY7-2178" fmla="*/ 91345 h 637280"/>
                  <a:gd name="connsiteX8-2179" fmla="*/ 77391 w 163850"/>
                  <a:gd name="connsiteY8-2180" fmla="*/ 98489 h 637280"/>
                  <a:gd name="connsiteX9-2181" fmla="*/ 77391 w 163850"/>
                  <a:gd name="connsiteY9-2182" fmla="*/ 571034 h 637280"/>
                  <a:gd name="connsiteX10-2183" fmla="*/ 115491 w 163850"/>
                  <a:gd name="connsiteY10-2184" fmla="*/ 636651 h 637280"/>
                  <a:gd name="connsiteX11-2185" fmla="*/ 150145 w 163850"/>
                  <a:gd name="connsiteY11-2186" fmla="*/ 567262 h 637280"/>
                  <a:gd name="connsiteX12-2187" fmla="*/ 151210 w 163850"/>
                  <a:gd name="connsiteY12-2188" fmla="*/ 352042 h 637280"/>
                  <a:gd name="connsiteX13-2189" fmla="*/ 163826 w 163850"/>
                  <a:gd name="connsiteY13-2190" fmla="*/ 295041 h 637280"/>
                  <a:gd name="connsiteX14-2191" fmla="*/ 161332 w 163850"/>
                  <a:gd name="connsiteY14-2192" fmla="*/ 129614 h 637280"/>
                  <a:gd name="connsiteX15-2193" fmla="*/ 96005 w 163850"/>
                  <a:gd name="connsiteY15-2194" fmla="*/ 2633 h 637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63850" h="637280">
                    <a:moveTo>
                      <a:pt x="96005" y="2633"/>
                    </a:moveTo>
                    <a:cubicBezTo>
                      <a:pt x="59858" y="884"/>
                      <a:pt x="50803" y="0"/>
                      <a:pt x="36191" y="4070"/>
                    </a:cubicBezTo>
                    <a:cubicBezTo>
                      <a:pt x="21579" y="8140"/>
                      <a:pt x="14168" y="16077"/>
                      <a:pt x="8335" y="27051"/>
                    </a:cubicBezTo>
                    <a:cubicBezTo>
                      <a:pt x="2502" y="38025"/>
                      <a:pt x="2382" y="30227"/>
                      <a:pt x="1191" y="69914"/>
                    </a:cubicBezTo>
                    <a:cubicBezTo>
                      <a:pt x="0" y="109601"/>
                      <a:pt x="681" y="237926"/>
                      <a:pt x="1191" y="265176"/>
                    </a:cubicBezTo>
                    <a:cubicBezTo>
                      <a:pt x="1701" y="292426"/>
                      <a:pt x="22622" y="298117"/>
                      <a:pt x="32147" y="298514"/>
                    </a:cubicBezTo>
                    <a:cubicBezTo>
                      <a:pt x="41672" y="298911"/>
                      <a:pt x="58227" y="289686"/>
                      <a:pt x="58341" y="267558"/>
                    </a:cubicBezTo>
                    <a:cubicBezTo>
                      <a:pt x="58455" y="245430"/>
                      <a:pt x="60647" y="105574"/>
                      <a:pt x="60722" y="91345"/>
                    </a:cubicBezTo>
                    <a:cubicBezTo>
                      <a:pt x="60797" y="77116"/>
                      <a:pt x="77713" y="71238"/>
                      <a:pt x="77391" y="98489"/>
                    </a:cubicBezTo>
                    <a:cubicBezTo>
                      <a:pt x="77069" y="125740"/>
                      <a:pt x="77241" y="532487"/>
                      <a:pt x="77391" y="571034"/>
                    </a:cubicBezTo>
                    <a:cubicBezTo>
                      <a:pt x="77541" y="609581"/>
                      <a:pt x="87866" y="637280"/>
                      <a:pt x="115491" y="636651"/>
                    </a:cubicBezTo>
                    <a:cubicBezTo>
                      <a:pt x="143116" y="636022"/>
                      <a:pt x="150391" y="617797"/>
                      <a:pt x="150145" y="567262"/>
                    </a:cubicBezTo>
                    <a:cubicBezTo>
                      <a:pt x="149899" y="516727"/>
                      <a:pt x="148930" y="397412"/>
                      <a:pt x="151210" y="352042"/>
                    </a:cubicBezTo>
                    <a:cubicBezTo>
                      <a:pt x="153490" y="306672"/>
                      <a:pt x="142588" y="294747"/>
                      <a:pt x="163826" y="295041"/>
                    </a:cubicBezTo>
                    <a:cubicBezTo>
                      <a:pt x="163850" y="257201"/>
                      <a:pt x="163740" y="192373"/>
                      <a:pt x="161332" y="129614"/>
                    </a:cubicBezTo>
                    <a:cubicBezTo>
                      <a:pt x="137523" y="85719"/>
                      <a:pt x="109113" y="29149"/>
                      <a:pt x="96005" y="2633"/>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sp>
            <p:nvSpPr>
              <p:cNvPr id="44" name="자유형 150"/>
              <p:cNvSpPr/>
              <p:nvPr/>
            </p:nvSpPr>
            <p:spPr>
              <a:xfrm flipH="1">
                <a:off x="3239691" y="2224820"/>
                <a:ext cx="251738" cy="979110"/>
              </a:xfrm>
              <a:custGeom>
                <a:avLst/>
                <a:gdLst>
                  <a:gd name="connsiteX0" fmla="*/ 95646 w 318690"/>
                  <a:gd name="connsiteY0" fmla="*/ 30560 h 718742"/>
                  <a:gd name="connsiteX1" fmla="*/ 43259 w 318690"/>
                  <a:gd name="connsiteY1" fmla="*/ 30560 h 718742"/>
                  <a:gd name="connsiteX2" fmla="*/ 12303 w 318690"/>
                  <a:gd name="connsiteY2" fmla="*/ 51991 h 718742"/>
                  <a:gd name="connsiteX3" fmla="*/ 5159 w 318690"/>
                  <a:gd name="connsiteY3" fmla="*/ 94854 h 718742"/>
                  <a:gd name="connsiteX4" fmla="*/ 5159 w 318690"/>
                  <a:gd name="connsiteY4" fmla="*/ 290116 h 718742"/>
                  <a:gd name="connsiteX5" fmla="*/ 36115 w 318690"/>
                  <a:gd name="connsiteY5" fmla="*/ 323454 h 718742"/>
                  <a:gd name="connsiteX6" fmla="*/ 62309 w 318690"/>
                  <a:gd name="connsiteY6" fmla="*/ 292498 h 718742"/>
                  <a:gd name="connsiteX7" fmla="*/ 64690 w 318690"/>
                  <a:gd name="connsiteY7" fmla="*/ 116285 h 718742"/>
                  <a:gd name="connsiteX8" fmla="*/ 81359 w 318690"/>
                  <a:gd name="connsiteY8" fmla="*/ 123429 h 718742"/>
                  <a:gd name="connsiteX9" fmla="*/ 81359 w 318690"/>
                  <a:gd name="connsiteY9" fmla="*/ 606823 h 718742"/>
                  <a:gd name="connsiteX10" fmla="*/ 119459 w 318690"/>
                  <a:gd name="connsiteY10" fmla="*/ 661591 h 718742"/>
                  <a:gd name="connsiteX11" fmla="*/ 155178 w 318690"/>
                  <a:gd name="connsiteY11" fmla="*/ 613966 h 718742"/>
                  <a:gd name="connsiteX12" fmla="*/ 155178 w 318690"/>
                  <a:gd name="connsiteY12" fmla="*/ 325835 h 718742"/>
                  <a:gd name="connsiteX13" fmla="*/ 176609 w 318690"/>
                  <a:gd name="connsiteY13" fmla="*/ 347266 h 718742"/>
                  <a:gd name="connsiteX14" fmla="*/ 178990 w 318690"/>
                  <a:gd name="connsiteY14" fmla="*/ 630635 h 718742"/>
                  <a:gd name="connsiteX15" fmla="*/ 217090 w 318690"/>
                  <a:gd name="connsiteY15" fmla="*/ 666354 h 718742"/>
                  <a:gd name="connsiteX16" fmla="*/ 255190 w 318690"/>
                  <a:gd name="connsiteY16" fmla="*/ 625873 h 718742"/>
                  <a:gd name="connsiteX17" fmla="*/ 255190 w 318690"/>
                  <a:gd name="connsiteY17" fmla="*/ 109141 h 718742"/>
                  <a:gd name="connsiteX18" fmla="*/ 271859 w 318690"/>
                  <a:gd name="connsiteY18" fmla="*/ 128191 h 718742"/>
                  <a:gd name="connsiteX19" fmla="*/ 276621 w 318690"/>
                  <a:gd name="connsiteY19" fmla="*/ 311548 h 718742"/>
                  <a:gd name="connsiteX20" fmla="*/ 300434 w 318690"/>
                  <a:gd name="connsiteY20" fmla="*/ 325835 h 718742"/>
                  <a:gd name="connsiteX21" fmla="*/ 317103 w 318690"/>
                  <a:gd name="connsiteY21" fmla="*/ 285354 h 718742"/>
                  <a:gd name="connsiteX22" fmla="*/ 309959 w 318690"/>
                  <a:gd name="connsiteY22" fmla="*/ 42466 h 718742"/>
                  <a:gd name="connsiteX23" fmla="*/ 276621 w 318690"/>
                  <a:gd name="connsiteY23" fmla="*/ 30560 h 718742"/>
                  <a:gd name="connsiteX24" fmla="*/ 224234 w 318690"/>
                  <a:gd name="connsiteY24" fmla="*/ 30560 h 718742"/>
                  <a:gd name="connsiteX25" fmla="*/ 169465 w 318690"/>
                  <a:gd name="connsiteY25" fmla="*/ 171054 h 718742"/>
                  <a:gd name="connsiteX26" fmla="*/ 95646 w 318690"/>
                  <a:gd name="connsiteY26" fmla="*/ 30560 h 718742"/>
                  <a:gd name="connsiteX0-1" fmla="*/ 95646 w 318690"/>
                  <a:gd name="connsiteY0-2" fmla="*/ 30560 h 718742"/>
                  <a:gd name="connsiteX1-3" fmla="*/ 40159 w 318690"/>
                  <a:gd name="connsiteY1-4" fmla="*/ 29010 h 718742"/>
                  <a:gd name="connsiteX2-5" fmla="*/ 12303 w 318690"/>
                  <a:gd name="connsiteY2-6" fmla="*/ 51991 h 718742"/>
                  <a:gd name="connsiteX3-7" fmla="*/ 5159 w 318690"/>
                  <a:gd name="connsiteY3-8" fmla="*/ 94854 h 718742"/>
                  <a:gd name="connsiteX4-9" fmla="*/ 5159 w 318690"/>
                  <a:gd name="connsiteY4-10" fmla="*/ 290116 h 718742"/>
                  <a:gd name="connsiteX5-11" fmla="*/ 36115 w 318690"/>
                  <a:gd name="connsiteY5-12" fmla="*/ 323454 h 718742"/>
                  <a:gd name="connsiteX6-13" fmla="*/ 62309 w 318690"/>
                  <a:gd name="connsiteY6-14" fmla="*/ 292498 h 718742"/>
                  <a:gd name="connsiteX7-15" fmla="*/ 64690 w 318690"/>
                  <a:gd name="connsiteY7-16" fmla="*/ 116285 h 718742"/>
                  <a:gd name="connsiteX8-17" fmla="*/ 81359 w 318690"/>
                  <a:gd name="connsiteY8-18" fmla="*/ 123429 h 718742"/>
                  <a:gd name="connsiteX9-19" fmla="*/ 81359 w 318690"/>
                  <a:gd name="connsiteY9-20" fmla="*/ 606823 h 718742"/>
                  <a:gd name="connsiteX10-21" fmla="*/ 119459 w 318690"/>
                  <a:gd name="connsiteY10-22" fmla="*/ 661591 h 718742"/>
                  <a:gd name="connsiteX11-23" fmla="*/ 155178 w 318690"/>
                  <a:gd name="connsiteY11-24" fmla="*/ 613966 h 718742"/>
                  <a:gd name="connsiteX12-25" fmla="*/ 155178 w 318690"/>
                  <a:gd name="connsiteY12-26" fmla="*/ 325835 h 718742"/>
                  <a:gd name="connsiteX13-27" fmla="*/ 176609 w 318690"/>
                  <a:gd name="connsiteY13-28" fmla="*/ 347266 h 718742"/>
                  <a:gd name="connsiteX14-29" fmla="*/ 178990 w 318690"/>
                  <a:gd name="connsiteY14-30" fmla="*/ 630635 h 718742"/>
                  <a:gd name="connsiteX15-31" fmla="*/ 217090 w 318690"/>
                  <a:gd name="connsiteY15-32" fmla="*/ 666354 h 718742"/>
                  <a:gd name="connsiteX16-33" fmla="*/ 255190 w 318690"/>
                  <a:gd name="connsiteY16-34" fmla="*/ 625873 h 718742"/>
                  <a:gd name="connsiteX17-35" fmla="*/ 255190 w 318690"/>
                  <a:gd name="connsiteY17-36" fmla="*/ 109141 h 718742"/>
                  <a:gd name="connsiteX18-37" fmla="*/ 271859 w 318690"/>
                  <a:gd name="connsiteY18-38" fmla="*/ 128191 h 718742"/>
                  <a:gd name="connsiteX19-39" fmla="*/ 276621 w 318690"/>
                  <a:gd name="connsiteY19-40" fmla="*/ 311548 h 718742"/>
                  <a:gd name="connsiteX20-41" fmla="*/ 300434 w 318690"/>
                  <a:gd name="connsiteY20-42" fmla="*/ 325835 h 718742"/>
                  <a:gd name="connsiteX21-43" fmla="*/ 317103 w 318690"/>
                  <a:gd name="connsiteY21-44" fmla="*/ 285354 h 718742"/>
                  <a:gd name="connsiteX22-45" fmla="*/ 309959 w 318690"/>
                  <a:gd name="connsiteY22-46" fmla="*/ 42466 h 718742"/>
                  <a:gd name="connsiteX23-47" fmla="*/ 276621 w 318690"/>
                  <a:gd name="connsiteY23-48" fmla="*/ 30560 h 718742"/>
                  <a:gd name="connsiteX24-49" fmla="*/ 224234 w 318690"/>
                  <a:gd name="connsiteY24-50" fmla="*/ 30560 h 718742"/>
                  <a:gd name="connsiteX25-51" fmla="*/ 169465 w 318690"/>
                  <a:gd name="connsiteY25-52" fmla="*/ 171054 h 718742"/>
                  <a:gd name="connsiteX26-53" fmla="*/ 95646 w 318690"/>
                  <a:gd name="connsiteY26-54" fmla="*/ 30560 h 718742"/>
                  <a:gd name="connsiteX0-55" fmla="*/ 100296 w 318690"/>
                  <a:gd name="connsiteY0-56" fmla="*/ 30560 h 718742"/>
                  <a:gd name="connsiteX1-57" fmla="*/ 40159 w 318690"/>
                  <a:gd name="connsiteY1-58" fmla="*/ 29010 h 718742"/>
                  <a:gd name="connsiteX2-59" fmla="*/ 12303 w 318690"/>
                  <a:gd name="connsiteY2-60" fmla="*/ 51991 h 718742"/>
                  <a:gd name="connsiteX3-61" fmla="*/ 5159 w 318690"/>
                  <a:gd name="connsiteY3-62" fmla="*/ 94854 h 718742"/>
                  <a:gd name="connsiteX4-63" fmla="*/ 5159 w 318690"/>
                  <a:gd name="connsiteY4-64" fmla="*/ 290116 h 718742"/>
                  <a:gd name="connsiteX5-65" fmla="*/ 36115 w 318690"/>
                  <a:gd name="connsiteY5-66" fmla="*/ 323454 h 718742"/>
                  <a:gd name="connsiteX6-67" fmla="*/ 62309 w 318690"/>
                  <a:gd name="connsiteY6-68" fmla="*/ 292498 h 718742"/>
                  <a:gd name="connsiteX7-69" fmla="*/ 64690 w 318690"/>
                  <a:gd name="connsiteY7-70" fmla="*/ 116285 h 718742"/>
                  <a:gd name="connsiteX8-71" fmla="*/ 81359 w 318690"/>
                  <a:gd name="connsiteY8-72" fmla="*/ 123429 h 718742"/>
                  <a:gd name="connsiteX9-73" fmla="*/ 81359 w 318690"/>
                  <a:gd name="connsiteY9-74" fmla="*/ 606823 h 718742"/>
                  <a:gd name="connsiteX10-75" fmla="*/ 119459 w 318690"/>
                  <a:gd name="connsiteY10-76" fmla="*/ 661591 h 718742"/>
                  <a:gd name="connsiteX11-77" fmla="*/ 155178 w 318690"/>
                  <a:gd name="connsiteY11-78" fmla="*/ 613966 h 718742"/>
                  <a:gd name="connsiteX12-79" fmla="*/ 155178 w 318690"/>
                  <a:gd name="connsiteY12-80" fmla="*/ 325835 h 718742"/>
                  <a:gd name="connsiteX13-81" fmla="*/ 176609 w 318690"/>
                  <a:gd name="connsiteY13-82" fmla="*/ 347266 h 718742"/>
                  <a:gd name="connsiteX14-83" fmla="*/ 178990 w 318690"/>
                  <a:gd name="connsiteY14-84" fmla="*/ 630635 h 718742"/>
                  <a:gd name="connsiteX15-85" fmla="*/ 217090 w 318690"/>
                  <a:gd name="connsiteY15-86" fmla="*/ 666354 h 718742"/>
                  <a:gd name="connsiteX16-87" fmla="*/ 255190 w 318690"/>
                  <a:gd name="connsiteY16-88" fmla="*/ 625873 h 718742"/>
                  <a:gd name="connsiteX17-89" fmla="*/ 255190 w 318690"/>
                  <a:gd name="connsiteY17-90" fmla="*/ 109141 h 718742"/>
                  <a:gd name="connsiteX18-91" fmla="*/ 271859 w 318690"/>
                  <a:gd name="connsiteY18-92" fmla="*/ 128191 h 718742"/>
                  <a:gd name="connsiteX19-93" fmla="*/ 276621 w 318690"/>
                  <a:gd name="connsiteY19-94" fmla="*/ 311548 h 718742"/>
                  <a:gd name="connsiteX20-95" fmla="*/ 300434 w 318690"/>
                  <a:gd name="connsiteY20-96" fmla="*/ 325835 h 718742"/>
                  <a:gd name="connsiteX21-97" fmla="*/ 317103 w 318690"/>
                  <a:gd name="connsiteY21-98" fmla="*/ 285354 h 718742"/>
                  <a:gd name="connsiteX22-99" fmla="*/ 309959 w 318690"/>
                  <a:gd name="connsiteY22-100" fmla="*/ 42466 h 718742"/>
                  <a:gd name="connsiteX23-101" fmla="*/ 276621 w 318690"/>
                  <a:gd name="connsiteY23-102" fmla="*/ 30560 h 718742"/>
                  <a:gd name="connsiteX24-103" fmla="*/ 224234 w 318690"/>
                  <a:gd name="connsiteY24-104" fmla="*/ 30560 h 718742"/>
                  <a:gd name="connsiteX25-105" fmla="*/ 169465 w 318690"/>
                  <a:gd name="connsiteY25-106" fmla="*/ 171054 h 718742"/>
                  <a:gd name="connsiteX26-107" fmla="*/ 100296 w 318690"/>
                  <a:gd name="connsiteY26-108" fmla="*/ 30560 h 718742"/>
                  <a:gd name="connsiteX0-109" fmla="*/ 100296 w 318690"/>
                  <a:gd name="connsiteY0-110" fmla="*/ 30560 h 718742"/>
                  <a:gd name="connsiteX1-111" fmla="*/ 40159 w 318690"/>
                  <a:gd name="connsiteY1-112" fmla="*/ 29010 h 718742"/>
                  <a:gd name="connsiteX2-113" fmla="*/ 12303 w 318690"/>
                  <a:gd name="connsiteY2-114" fmla="*/ 51991 h 718742"/>
                  <a:gd name="connsiteX3-115" fmla="*/ 5159 w 318690"/>
                  <a:gd name="connsiteY3-116" fmla="*/ 94854 h 718742"/>
                  <a:gd name="connsiteX4-117" fmla="*/ 5159 w 318690"/>
                  <a:gd name="connsiteY4-118" fmla="*/ 290116 h 718742"/>
                  <a:gd name="connsiteX5-119" fmla="*/ 36115 w 318690"/>
                  <a:gd name="connsiteY5-120" fmla="*/ 323454 h 718742"/>
                  <a:gd name="connsiteX6-121" fmla="*/ 62309 w 318690"/>
                  <a:gd name="connsiteY6-122" fmla="*/ 292498 h 718742"/>
                  <a:gd name="connsiteX7-123" fmla="*/ 64690 w 318690"/>
                  <a:gd name="connsiteY7-124" fmla="*/ 116285 h 718742"/>
                  <a:gd name="connsiteX8-125" fmla="*/ 81359 w 318690"/>
                  <a:gd name="connsiteY8-126" fmla="*/ 123429 h 718742"/>
                  <a:gd name="connsiteX9-127" fmla="*/ 81359 w 318690"/>
                  <a:gd name="connsiteY9-128" fmla="*/ 606823 h 718742"/>
                  <a:gd name="connsiteX10-129" fmla="*/ 119459 w 318690"/>
                  <a:gd name="connsiteY10-130" fmla="*/ 661591 h 718742"/>
                  <a:gd name="connsiteX11-131" fmla="*/ 155178 w 318690"/>
                  <a:gd name="connsiteY11-132" fmla="*/ 613966 h 718742"/>
                  <a:gd name="connsiteX12-133" fmla="*/ 155178 w 318690"/>
                  <a:gd name="connsiteY12-134" fmla="*/ 325835 h 718742"/>
                  <a:gd name="connsiteX13-135" fmla="*/ 176609 w 318690"/>
                  <a:gd name="connsiteY13-136" fmla="*/ 347266 h 718742"/>
                  <a:gd name="connsiteX14-137" fmla="*/ 178990 w 318690"/>
                  <a:gd name="connsiteY14-138" fmla="*/ 630635 h 718742"/>
                  <a:gd name="connsiteX15-139" fmla="*/ 217090 w 318690"/>
                  <a:gd name="connsiteY15-140" fmla="*/ 666354 h 718742"/>
                  <a:gd name="connsiteX16-141" fmla="*/ 255190 w 318690"/>
                  <a:gd name="connsiteY16-142" fmla="*/ 625873 h 718742"/>
                  <a:gd name="connsiteX17-143" fmla="*/ 255190 w 318690"/>
                  <a:gd name="connsiteY17-144" fmla="*/ 109141 h 718742"/>
                  <a:gd name="connsiteX18-145" fmla="*/ 271859 w 318690"/>
                  <a:gd name="connsiteY18-146" fmla="*/ 128191 h 718742"/>
                  <a:gd name="connsiteX19-147" fmla="*/ 276621 w 318690"/>
                  <a:gd name="connsiteY19-148" fmla="*/ 311548 h 718742"/>
                  <a:gd name="connsiteX20-149" fmla="*/ 300434 w 318690"/>
                  <a:gd name="connsiteY20-150" fmla="*/ 325835 h 718742"/>
                  <a:gd name="connsiteX21-151" fmla="*/ 317103 w 318690"/>
                  <a:gd name="connsiteY21-152" fmla="*/ 285354 h 718742"/>
                  <a:gd name="connsiteX22-153" fmla="*/ 309959 w 318690"/>
                  <a:gd name="connsiteY22-154" fmla="*/ 42466 h 718742"/>
                  <a:gd name="connsiteX23-155" fmla="*/ 276621 w 318690"/>
                  <a:gd name="connsiteY23-156" fmla="*/ 30560 h 718742"/>
                  <a:gd name="connsiteX24-157" fmla="*/ 224234 w 318690"/>
                  <a:gd name="connsiteY24-158" fmla="*/ 30560 h 718742"/>
                  <a:gd name="connsiteX25-159" fmla="*/ 169465 w 318690"/>
                  <a:gd name="connsiteY25-160" fmla="*/ 171054 h 718742"/>
                  <a:gd name="connsiteX26-161" fmla="*/ 100296 w 318690"/>
                  <a:gd name="connsiteY26-162" fmla="*/ 30560 h 718742"/>
                  <a:gd name="connsiteX0-163" fmla="*/ 100296 w 318690"/>
                  <a:gd name="connsiteY0-164" fmla="*/ 30560 h 718742"/>
                  <a:gd name="connsiteX1-165" fmla="*/ 40159 w 318690"/>
                  <a:gd name="connsiteY1-166" fmla="*/ 29010 h 718742"/>
                  <a:gd name="connsiteX2-167" fmla="*/ 12303 w 318690"/>
                  <a:gd name="connsiteY2-168" fmla="*/ 51991 h 718742"/>
                  <a:gd name="connsiteX3-169" fmla="*/ 5159 w 318690"/>
                  <a:gd name="connsiteY3-170" fmla="*/ 94854 h 718742"/>
                  <a:gd name="connsiteX4-171" fmla="*/ 5159 w 318690"/>
                  <a:gd name="connsiteY4-172" fmla="*/ 290116 h 718742"/>
                  <a:gd name="connsiteX5-173" fmla="*/ 36115 w 318690"/>
                  <a:gd name="connsiteY5-174" fmla="*/ 323454 h 718742"/>
                  <a:gd name="connsiteX6-175" fmla="*/ 62309 w 318690"/>
                  <a:gd name="connsiteY6-176" fmla="*/ 292498 h 718742"/>
                  <a:gd name="connsiteX7-177" fmla="*/ 64690 w 318690"/>
                  <a:gd name="connsiteY7-178" fmla="*/ 116285 h 718742"/>
                  <a:gd name="connsiteX8-179" fmla="*/ 81359 w 318690"/>
                  <a:gd name="connsiteY8-180" fmla="*/ 123429 h 718742"/>
                  <a:gd name="connsiteX9-181" fmla="*/ 81359 w 318690"/>
                  <a:gd name="connsiteY9-182" fmla="*/ 606823 h 718742"/>
                  <a:gd name="connsiteX10-183" fmla="*/ 119459 w 318690"/>
                  <a:gd name="connsiteY10-184" fmla="*/ 661591 h 718742"/>
                  <a:gd name="connsiteX11-185" fmla="*/ 155178 w 318690"/>
                  <a:gd name="connsiteY11-186" fmla="*/ 613966 h 718742"/>
                  <a:gd name="connsiteX12-187" fmla="*/ 155178 w 318690"/>
                  <a:gd name="connsiteY12-188" fmla="*/ 325835 h 718742"/>
                  <a:gd name="connsiteX13-189" fmla="*/ 176609 w 318690"/>
                  <a:gd name="connsiteY13-190" fmla="*/ 347266 h 718742"/>
                  <a:gd name="connsiteX14-191" fmla="*/ 178990 w 318690"/>
                  <a:gd name="connsiteY14-192" fmla="*/ 630635 h 718742"/>
                  <a:gd name="connsiteX15-193" fmla="*/ 217090 w 318690"/>
                  <a:gd name="connsiteY15-194" fmla="*/ 666354 h 718742"/>
                  <a:gd name="connsiteX16-195" fmla="*/ 255190 w 318690"/>
                  <a:gd name="connsiteY16-196" fmla="*/ 625873 h 718742"/>
                  <a:gd name="connsiteX17-197" fmla="*/ 255190 w 318690"/>
                  <a:gd name="connsiteY17-198" fmla="*/ 109141 h 718742"/>
                  <a:gd name="connsiteX18-199" fmla="*/ 271859 w 318690"/>
                  <a:gd name="connsiteY18-200" fmla="*/ 128191 h 718742"/>
                  <a:gd name="connsiteX19-201" fmla="*/ 276621 w 318690"/>
                  <a:gd name="connsiteY19-202" fmla="*/ 311548 h 718742"/>
                  <a:gd name="connsiteX20-203" fmla="*/ 300434 w 318690"/>
                  <a:gd name="connsiteY20-204" fmla="*/ 325835 h 718742"/>
                  <a:gd name="connsiteX21-205" fmla="*/ 317103 w 318690"/>
                  <a:gd name="connsiteY21-206" fmla="*/ 285354 h 718742"/>
                  <a:gd name="connsiteX22-207" fmla="*/ 309959 w 318690"/>
                  <a:gd name="connsiteY22-208" fmla="*/ 42466 h 718742"/>
                  <a:gd name="connsiteX23-209" fmla="*/ 276621 w 318690"/>
                  <a:gd name="connsiteY23-210" fmla="*/ 30560 h 718742"/>
                  <a:gd name="connsiteX24-211" fmla="*/ 224234 w 318690"/>
                  <a:gd name="connsiteY24-212" fmla="*/ 30560 h 718742"/>
                  <a:gd name="connsiteX25-213" fmla="*/ 169465 w 318690"/>
                  <a:gd name="connsiteY25-214" fmla="*/ 171054 h 718742"/>
                  <a:gd name="connsiteX26-215" fmla="*/ 100296 w 318690"/>
                  <a:gd name="connsiteY26-216" fmla="*/ 30560 h 718742"/>
                  <a:gd name="connsiteX0-217" fmla="*/ 99973 w 318690"/>
                  <a:gd name="connsiteY0-218" fmla="*/ 27573 h 718742"/>
                  <a:gd name="connsiteX1-219" fmla="*/ 40159 w 318690"/>
                  <a:gd name="connsiteY1-220" fmla="*/ 29010 h 718742"/>
                  <a:gd name="connsiteX2-221" fmla="*/ 12303 w 318690"/>
                  <a:gd name="connsiteY2-222" fmla="*/ 51991 h 718742"/>
                  <a:gd name="connsiteX3-223" fmla="*/ 5159 w 318690"/>
                  <a:gd name="connsiteY3-224" fmla="*/ 94854 h 718742"/>
                  <a:gd name="connsiteX4-225" fmla="*/ 5159 w 318690"/>
                  <a:gd name="connsiteY4-226" fmla="*/ 290116 h 718742"/>
                  <a:gd name="connsiteX5-227" fmla="*/ 36115 w 318690"/>
                  <a:gd name="connsiteY5-228" fmla="*/ 323454 h 718742"/>
                  <a:gd name="connsiteX6-229" fmla="*/ 62309 w 318690"/>
                  <a:gd name="connsiteY6-230" fmla="*/ 292498 h 718742"/>
                  <a:gd name="connsiteX7-231" fmla="*/ 64690 w 318690"/>
                  <a:gd name="connsiteY7-232" fmla="*/ 116285 h 718742"/>
                  <a:gd name="connsiteX8-233" fmla="*/ 81359 w 318690"/>
                  <a:gd name="connsiteY8-234" fmla="*/ 123429 h 718742"/>
                  <a:gd name="connsiteX9-235" fmla="*/ 81359 w 318690"/>
                  <a:gd name="connsiteY9-236" fmla="*/ 606823 h 718742"/>
                  <a:gd name="connsiteX10-237" fmla="*/ 119459 w 318690"/>
                  <a:gd name="connsiteY10-238" fmla="*/ 661591 h 718742"/>
                  <a:gd name="connsiteX11-239" fmla="*/ 155178 w 318690"/>
                  <a:gd name="connsiteY11-240" fmla="*/ 613966 h 718742"/>
                  <a:gd name="connsiteX12-241" fmla="*/ 155178 w 318690"/>
                  <a:gd name="connsiteY12-242" fmla="*/ 325835 h 718742"/>
                  <a:gd name="connsiteX13-243" fmla="*/ 176609 w 318690"/>
                  <a:gd name="connsiteY13-244" fmla="*/ 347266 h 718742"/>
                  <a:gd name="connsiteX14-245" fmla="*/ 178990 w 318690"/>
                  <a:gd name="connsiteY14-246" fmla="*/ 630635 h 718742"/>
                  <a:gd name="connsiteX15-247" fmla="*/ 217090 w 318690"/>
                  <a:gd name="connsiteY15-248" fmla="*/ 666354 h 718742"/>
                  <a:gd name="connsiteX16-249" fmla="*/ 255190 w 318690"/>
                  <a:gd name="connsiteY16-250" fmla="*/ 625873 h 718742"/>
                  <a:gd name="connsiteX17-251" fmla="*/ 255190 w 318690"/>
                  <a:gd name="connsiteY17-252" fmla="*/ 109141 h 718742"/>
                  <a:gd name="connsiteX18-253" fmla="*/ 271859 w 318690"/>
                  <a:gd name="connsiteY18-254" fmla="*/ 128191 h 718742"/>
                  <a:gd name="connsiteX19-255" fmla="*/ 276621 w 318690"/>
                  <a:gd name="connsiteY19-256" fmla="*/ 311548 h 718742"/>
                  <a:gd name="connsiteX20-257" fmla="*/ 300434 w 318690"/>
                  <a:gd name="connsiteY20-258" fmla="*/ 325835 h 718742"/>
                  <a:gd name="connsiteX21-259" fmla="*/ 317103 w 318690"/>
                  <a:gd name="connsiteY21-260" fmla="*/ 285354 h 718742"/>
                  <a:gd name="connsiteX22-261" fmla="*/ 309959 w 318690"/>
                  <a:gd name="connsiteY22-262" fmla="*/ 42466 h 718742"/>
                  <a:gd name="connsiteX23-263" fmla="*/ 276621 w 318690"/>
                  <a:gd name="connsiteY23-264" fmla="*/ 30560 h 718742"/>
                  <a:gd name="connsiteX24-265" fmla="*/ 224234 w 318690"/>
                  <a:gd name="connsiteY24-266" fmla="*/ 30560 h 718742"/>
                  <a:gd name="connsiteX25-267" fmla="*/ 169465 w 318690"/>
                  <a:gd name="connsiteY25-268" fmla="*/ 171054 h 718742"/>
                  <a:gd name="connsiteX26-269" fmla="*/ 99973 w 318690"/>
                  <a:gd name="connsiteY26-270" fmla="*/ 27573 h 718742"/>
                  <a:gd name="connsiteX0-271" fmla="*/ 99973 w 318690"/>
                  <a:gd name="connsiteY0-272" fmla="*/ 27573 h 718742"/>
                  <a:gd name="connsiteX1-273" fmla="*/ 40159 w 318690"/>
                  <a:gd name="connsiteY1-274" fmla="*/ 29010 h 718742"/>
                  <a:gd name="connsiteX2-275" fmla="*/ 12303 w 318690"/>
                  <a:gd name="connsiteY2-276" fmla="*/ 51991 h 718742"/>
                  <a:gd name="connsiteX3-277" fmla="*/ 5159 w 318690"/>
                  <a:gd name="connsiteY3-278" fmla="*/ 94854 h 718742"/>
                  <a:gd name="connsiteX4-279" fmla="*/ 5159 w 318690"/>
                  <a:gd name="connsiteY4-280" fmla="*/ 290116 h 718742"/>
                  <a:gd name="connsiteX5-281" fmla="*/ 36115 w 318690"/>
                  <a:gd name="connsiteY5-282" fmla="*/ 323454 h 718742"/>
                  <a:gd name="connsiteX6-283" fmla="*/ 62309 w 318690"/>
                  <a:gd name="connsiteY6-284" fmla="*/ 292498 h 718742"/>
                  <a:gd name="connsiteX7-285" fmla="*/ 64690 w 318690"/>
                  <a:gd name="connsiteY7-286" fmla="*/ 116285 h 718742"/>
                  <a:gd name="connsiteX8-287" fmla="*/ 81359 w 318690"/>
                  <a:gd name="connsiteY8-288" fmla="*/ 123429 h 718742"/>
                  <a:gd name="connsiteX9-289" fmla="*/ 81359 w 318690"/>
                  <a:gd name="connsiteY9-290" fmla="*/ 606823 h 718742"/>
                  <a:gd name="connsiteX10-291" fmla="*/ 119459 w 318690"/>
                  <a:gd name="connsiteY10-292" fmla="*/ 661591 h 718742"/>
                  <a:gd name="connsiteX11-293" fmla="*/ 155178 w 318690"/>
                  <a:gd name="connsiteY11-294" fmla="*/ 613966 h 718742"/>
                  <a:gd name="connsiteX12-295" fmla="*/ 155178 w 318690"/>
                  <a:gd name="connsiteY12-296" fmla="*/ 325835 h 718742"/>
                  <a:gd name="connsiteX13-297" fmla="*/ 176609 w 318690"/>
                  <a:gd name="connsiteY13-298" fmla="*/ 347266 h 718742"/>
                  <a:gd name="connsiteX14-299" fmla="*/ 178990 w 318690"/>
                  <a:gd name="connsiteY14-300" fmla="*/ 630635 h 718742"/>
                  <a:gd name="connsiteX15-301" fmla="*/ 217090 w 318690"/>
                  <a:gd name="connsiteY15-302" fmla="*/ 666354 h 718742"/>
                  <a:gd name="connsiteX16-303" fmla="*/ 255190 w 318690"/>
                  <a:gd name="connsiteY16-304" fmla="*/ 625873 h 718742"/>
                  <a:gd name="connsiteX17-305" fmla="*/ 255190 w 318690"/>
                  <a:gd name="connsiteY17-306" fmla="*/ 109141 h 718742"/>
                  <a:gd name="connsiteX18-307" fmla="*/ 271859 w 318690"/>
                  <a:gd name="connsiteY18-308" fmla="*/ 128191 h 718742"/>
                  <a:gd name="connsiteX19-309" fmla="*/ 276621 w 318690"/>
                  <a:gd name="connsiteY19-310" fmla="*/ 311548 h 718742"/>
                  <a:gd name="connsiteX20-311" fmla="*/ 300434 w 318690"/>
                  <a:gd name="connsiteY20-312" fmla="*/ 325835 h 718742"/>
                  <a:gd name="connsiteX21-313" fmla="*/ 317103 w 318690"/>
                  <a:gd name="connsiteY21-314" fmla="*/ 285354 h 718742"/>
                  <a:gd name="connsiteX22-315" fmla="*/ 309959 w 318690"/>
                  <a:gd name="connsiteY22-316" fmla="*/ 42466 h 718742"/>
                  <a:gd name="connsiteX23-317" fmla="*/ 276621 w 318690"/>
                  <a:gd name="connsiteY23-318" fmla="*/ 30560 h 718742"/>
                  <a:gd name="connsiteX24-319" fmla="*/ 224234 w 318690"/>
                  <a:gd name="connsiteY24-320" fmla="*/ 30560 h 718742"/>
                  <a:gd name="connsiteX25-321" fmla="*/ 169465 w 318690"/>
                  <a:gd name="connsiteY25-322" fmla="*/ 171054 h 718742"/>
                  <a:gd name="connsiteX26-323" fmla="*/ 99973 w 318690"/>
                  <a:gd name="connsiteY26-324" fmla="*/ 27573 h 718742"/>
                  <a:gd name="connsiteX0-325" fmla="*/ 99973 w 318690"/>
                  <a:gd name="connsiteY0-326" fmla="*/ 27573 h 718742"/>
                  <a:gd name="connsiteX1-327" fmla="*/ 40159 w 318690"/>
                  <a:gd name="connsiteY1-328" fmla="*/ 29010 h 718742"/>
                  <a:gd name="connsiteX2-329" fmla="*/ 12303 w 318690"/>
                  <a:gd name="connsiteY2-330" fmla="*/ 51991 h 718742"/>
                  <a:gd name="connsiteX3-331" fmla="*/ 5159 w 318690"/>
                  <a:gd name="connsiteY3-332" fmla="*/ 94854 h 718742"/>
                  <a:gd name="connsiteX4-333" fmla="*/ 5159 w 318690"/>
                  <a:gd name="connsiteY4-334" fmla="*/ 290116 h 718742"/>
                  <a:gd name="connsiteX5-335" fmla="*/ 36115 w 318690"/>
                  <a:gd name="connsiteY5-336" fmla="*/ 323454 h 718742"/>
                  <a:gd name="connsiteX6-337" fmla="*/ 62309 w 318690"/>
                  <a:gd name="connsiteY6-338" fmla="*/ 292498 h 718742"/>
                  <a:gd name="connsiteX7-339" fmla="*/ 64690 w 318690"/>
                  <a:gd name="connsiteY7-340" fmla="*/ 116285 h 718742"/>
                  <a:gd name="connsiteX8-341" fmla="*/ 81359 w 318690"/>
                  <a:gd name="connsiteY8-342" fmla="*/ 123429 h 718742"/>
                  <a:gd name="connsiteX9-343" fmla="*/ 81359 w 318690"/>
                  <a:gd name="connsiteY9-344" fmla="*/ 606823 h 718742"/>
                  <a:gd name="connsiteX10-345" fmla="*/ 119459 w 318690"/>
                  <a:gd name="connsiteY10-346" fmla="*/ 661591 h 718742"/>
                  <a:gd name="connsiteX11-347" fmla="*/ 155178 w 318690"/>
                  <a:gd name="connsiteY11-348" fmla="*/ 613966 h 718742"/>
                  <a:gd name="connsiteX12-349" fmla="*/ 155178 w 318690"/>
                  <a:gd name="connsiteY12-350" fmla="*/ 325835 h 718742"/>
                  <a:gd name="connsiteX13-351" fmla="*/ 176609 w 318690"/>
                  <a:gd name="connsiteY13-352" fmla="*/ 347266 h 718742"/>
                  <a:gd name="connsiteX14-353" fmla="*/ 178990 w 318690"/>
                  <a:gd name="connsiteY14-354" fmla="*/ 630635 h 718742"/>
                  <a:gd name="connsiteX15-355" fmla="*/ 217090 w 318690"/>
                  <a:gd name="connsiteY15-356" fmla="*/ 666354 h 718742"/>
                  <a:gd name="connsiteX16-357" fmla="*/ 255190 w 318690"/>
                  <a:gd name="connsiteY16-358" fmla="*/ 625873 h 718742"/>
                  <a:gd name="connsiteX17-359" fmla="*/ 255190 w 318690"/>
                  <a:gd name="connsiteY17-360" fmla="*/ 109141 h 718742"/>
                  <a:gd name="connsiteX18-361" fmla="*/ 271859 w 318690"/>
                  <a:gd name="connsiteY18-362" fmla="*/ 128191 h 718742"/>
                  <a:gd name="connsiteX19-363" fmla="*/ 276621 w 318690"/>
                  <a:gd name="connsiteY19-364" fmla="*/ 311548 h 718742"/>
                  <a:gd name="connsiteX20-365" fmla="*/ 300434 w 318690"/>
                  <a:gd name="connsiteY20-366" fmla="*/ 325835 h 718742"/>
                  <a:gd name="connsiteX21-367" fmla="*/ 317103 w 318690"/>
                  <a:gd name="connsiteY21-368" fmla="*/ 285354 h 718742"/>
                  <a:gd name="connsiteX22-369" fmla="*/ 309959 w 318690"/>
                  <a:gd name="connsiteY22-370" fmla="*/ 42466 h 718742"/>
                  <a:gd name="connsiteX23-371" fmla="*/ 276621 w 318690"/>
                  <a:gd name="connsiteY23-372" fmla="*/ 30560 h 718742"/>
                  <a:gd name="connsiteX24-373" fmla="*/ 224234 w 318690"/>
                  <a:gd name="connsiteY24-374" fmla="*/ 30560 h 718742"/>
                  <a:gd name="connsiteX25-375" fmla="*/ 169465 w 318690"/>
                  <a:gd name="connsiteY25-376" fmla="*/ 171054 h 718742"/>
                  <a:gd name="connsiteX26-377" fmla="*/ 99973 w 318690"/>
                  <a:gd name="connsiteY26-378" fmla="*/ 27573 h 718742"/>
                  <a:gd name="connsiteX0-379" fmla="*/ 99973 w 318690"/>
                  <a:gd name="connsiteY0-380" fmla="*/ 27573 h 718742"/>
                  <a:gd name="connsiteX1-381" fmla="*/ 40159 w 318690"/>
                  <a:gd name="connsiteY1-382" fmla="*/ 29010 h 718742"/>
                  <a:gd name="connsiteX2-383" fmla="*/ 12303 w 318690"/>
                  <a:gd name="connsiteY2-384" fmla="*/ 51991 h 718742"/>
                  <a:gd name="connsiteX3-385" fmla="*/ 5159 w 318690"/>
                  <a:gd name="connsiteY3-386" fmla="*/ 94854 h 718742"/>
                  <a:gd name="connsiteX4-387" fmla="*/ 5159 w 318690"/>
                  <a:gd name="connsiteY4-388" fmla="*/ 290116 h 718742"/>
                  <a:gd name="connsiteX5-389" fmla="*/ 36115 w 318690"/>
                  <a:gd name="connsiteY5-390" fmla="*/ 323454 h 718742"/>
                  <a:gd name="connsiteX6-391" fmla="*/ 62309 w 318690"/>
                  <a:gd name="connsiteY6-392" fmla="*/ 292498 h 718742"/>
                  <a:gd name="connsiteX7-393" fmla="*/ 64690 w 318690"/>
                  <a:gd name="connsiteY7-394" fmla="*/ 116285 h 718742"/>
                  <a:gd name="connsiteX8-395" fmla="*/ 81359 w 318690"/>
                  <a:gd name="connsiteY8-396" fmla="*/ 123429 h 718742"/>
                  <a:gd name="connsiteX9-397" fmla="*/ 81359 w 318690"/>
                  <a:gd name="connsiteY9-398" fmla="*/ 606823 h 718742"/>
                  <a:gd name="connsiteX10-399" fmla="*/ 119459 w 318690"/>
                  <a:gd name="connsiteY10-400" fmla="*/ 661591 h 718742"/>
                  <a:gd name="connsiteX11-401" fmla="*/ 155178 w 318690"/>
                  <a:gd name="connsiteY11-402" fmla="*/ 613966 h 718742"/>
                  <a:gd name="connsiteX12-403" fmla="*/ 155178 w 318690"/>
                  <a:gd name="connsiteY12-404" fmla="*/ 325835 h 718742"/>
                  <a:gd name="connsiteX13-405" fmla="*/ 176609 w 318690"/>
                  <a:gd name="connsiteY13-406" fmla="*/ 347266 h 718742"/>
                  <a:gd name="connsiteX14-407" fmla="*/ 178990 w 318690"/>
                  <a:gd name="connsiteY14-408" fmla="*/ 630635 h 718742"/>
                  <a:gd name="connsiteX15-409" fmla="*/ 217090 w 318690"/>
                  <a:gd name="connsiteY15-410" fmla="*/ 666354 h 718742"/>
                  <a:gd name="connsiteX16-411" fmla="*/ 255190 w 318690"/>
                  <a:gd name="connsiteY16-412" fmla="*/ 625873 h 718742"/>
                  <a:gd name="connsiteX17-413" fmla="*/ 255190 w 318690"/>
                  <a:gd name="connsiteY17-414" fmla="*/ 109141 h 718742"/>
                  <a:gd name="connsiteX18-415" fmla="*/ 271859 w 318690"/>
                  <a:gd name="connsiteY18-416" fmla="*/ 128191 h 718742"/>
                  <a:gd name="connsiteX19-417" fmla="*/ 276621 w 318690"/>
                  <a:gd name="connsiteY19-418" fmla="*/ 311548 h 718742"/>
                  <a:gd name="connsiteX20-419" fmla="*/ 300434 w 318690"/>
                  <a:gd name="connsiteY20-420" fmla="*/ 325835 h 718742"/>
                  <a:gd name="connsiteX21-421" fmla="*/ 317103 w 318690"/>
                  <a:gd name="connsiteY21-422" fmla="*/ 285354 h 718742"/>
                  <a:gd name="connsiteX22-423" fmla="*/ 309959 w 318690"/>
                  <a:gd name="connsiteY22-424" fmla="*/ 42466 h 718742"/>
                  <a:gd name="connsiteX23-425" fmla="*/ 276621 w 318690"/>
                  <a:gd name="connsiteY23-426" fmla="*/ 30560 h 718742"/>
                  <a:gd name="connsiteX24-427" fmla="*/ 224234 w 318690"/>
                  <a:gd name="connsiteY24-428" fmla="*/ 30560 h 718742"/>
                  <a:gd name="connsiteX25-429" fmla="*/ 161715 w 318690"/>
                  <a:gd name="connsiteY25-430" fmla="*/ 155555 h 718742"/>
                  <a:gd name="connsiteX26-431" fmla="*/ 99973 w 318690"/>
                  <a:gd name="connsiteY26-432" fmla="*/ 27573 h 718742"/>
                  <a:gd name="connsiteX0-433" fmla="*/ 99973 w 318690"/>
                  <a:gd name="connsiteY0-434" fmla="*/ 27573 h 718742"/>
                  <a:gd name="connsiteX1-435" fmla="*/ 40159 w 318690"/>
                  <a:gd name="connsiteY1-436" fmla="*/ 29010 h 718742"/>
                  <a:gd name="connsiteX2-437" fmla="*/ 12303 w 318690"/>
                  <a:gd name="connsiteY2-438" fmla="*/ 51991 h 718742"/>
                  <a:gd name="connsiteX3-439" fmla="*/ 5159 w 318690"/>
                  <a:gd name="connsiteY3-440" fmla="*/ 94854 h 718742"/>
                  <a:gd name="connsiteX4-441" fmla="*/ 5159 w 318690"/>
                  <a:gd name="connsiteY4-442" fmla="*/ 290116 h 718742"/>
                  <a:gd name="connsiteX5-443" fmla="*/ 36115 w 318690"/>
                  <a:gd name="connsiteY5-444" fmla="*/ 323454 h 718742"/>
                  <a:gd name="connsiteX6-445" fmla="*/ 62309 w 318690"/>
                  <a:gd name="connsiteY6-446" fmla="*/ 292498 h 718742"/>
                  <a:gd name="connsiteX7-447" fmla="*/ 64690 w 318690"/>
                  <a:gd name="connsiteY7-448" fmla="*/ 116285 h 718742"/>
                  <a:gd name="connsiteX8-449" fmla="*/ 81359 w 318690"/>
                  <a:gd name="connsiteY8-450" fmla="*/ 123429 h 718742"/>
                  <a:gd name="connsiteX9-451" fmla="*/ 81359 w 318690"/>
                  <a:gd name="connsiteY9-452" fmla="*/ 606823 h 718742"/>
                  <a:gd name="connsiteX10-453" fmla="*/ 119459 w 318690"/>
                  <a:gd name="connsiteY10-454" fmla="*/ 661591 h 718742"/>
                  <a:gd name="connsiteX11-455" fmla="*/ 155178 w 318690"/>
                  <a:gd name="connsiteY11-456" fmla="*/ 613966 h 718742"/>
                  <a:gd name="connsiteX12-457" fmla="*/ 155178 w 318690"/>
                  <a:gd name="connsiteY12-458" fmla="*/ 325835 h 718742"/>
                  <a:gd name="connsiteX13-459" fmla="*/ 176609 w 318690"/>
                  <a:gd name="connsiteY13-460" fmla="*/ 347266 h 718742"/>
                  <a:gd name="connsiteX14-461" fmla="*/ 178990 w 318690"/>
                  <a:gd name="connsiteY14-462" fmla="*/ 630635 h 718742"/>
                  <a:gd name="connsiteX15-463" fmla="*/ 217090 w 318690"/>
                  <a:gd name="connsiteY15-464" fmla="*/ 666354 h 718742"/>
                  <a:gd name="connsiteX16-465" fmla="*/ 255190 w 318690"/>
                  <a:gd name="connsiteY16-466" fmla="*/ 625873 h 718742"/>
                  <a:gd name="connsiteX17-467" fmla="*/ 255190 w 318690"/>
                  <a:gd name="connsiteY17-468" fmla="*/ 109141 h 718742"/>
                  <a:gd name="connsiteX18-469" fmla="*/ 271859 w 318690"/>
                  <a:gd name="connsiteY18-470" fmla="*/ 128191 h 718742"/>
                  <a:gd name="connsiteX19-471" fmla="*/ 276621 w 318690"/>
                  <a:gd name="connsiteY19-472" fmla="*/ 311548 h 718742"/>
                  <a:gd name="connsiteX20-473" fmla="*/ 300434 w 318690"/>
                  <a:gd name="connsiteY20-474" fmla="*/ 325835 h 718742"/>
                  <a:gd name="connsiteX21-475" fmla="*/ 317103 w 318690"/>
                  <a:gd name="connsiteY21-476" fmla="*/ 285354 h 718742"/>
                  <a:gd name="connsiteX22-477" fmla="*/ 309959 w 318690"/>
                  <a:gd name="connsiteY22-478" fmla="*/ 42466 h 718742"/>
                  <a:gd name="connsiteX23-479" fmla="*/ 276621 w 318690"/>
                  <a:gd name="connsiteY23-480" fmla="*/ 30560 h 718742"/>
                  <a:gd name="connsiteX24-481" fmla="*/ 224234 w 318690"/>
                  <a:gd name="connsiteY24-482" fmla="*/ 30560 h 718742"/>
                  <a:gd name="connsiteX25-483" fmla="*/ 161715 w 318690"/>
                  <a:gd name="connsiteY25-484" fmla="*/ 155555 h 718742"/>
                  <a:gd name="connsiteX26-485" fmla="*/ 99973 w 318690"/>
                  <a:gd name="connsiteY26-486" fmla="*/ 27573 h 718742"/>
                  <a:gd name="connsiteX0-487" fmla="*/ 99973 w 318690"/>
                  <a:gd name="connsiteY0-488" fmla="*/ 27573 h 718742"/>
                  <a:gd name="connsiteX1-489" fmla="*/ 40159 w 318690"/>
                  <a:gd name="connsiteY1-490" fmla="*/ 29010 h 718742"/>
                  <a:gd name="connsiteX2-491" fmla="*/ 12303 w 318690"/>
                  <a:gd name="connsiteY2-492" fmla="*/ 51991 h 718742"/>
                  <a:gd name="connsiteX3-493" fmla="*/ 5159 w 318690"/>
                  <a:gd name="connsiteY3-494" fmla="*/ 94854 h 718742"/>
                  <a:gd name="connsiteX4-495" fmla="*/ 5159 w 318690"/>
                  <a:gd name="connsiteY4-496" fmla="*/ 290116 h 718742"/>
                  <a:gd name="connsiteX5-497" fmla="*/ 36115 w 318690"/>
                  <a:gd name="connsiteY5-498" fmla="*/ 323454 h 718742"/>
                  <a:gd name="connsiteX6-499" fmla="*/ 62309 w 318690"/>
                  <a:gd name="connsiteY6-500" fmla="*/ 292498 h 718742"/>
                  <a:gd name="connsiteX7-501" fmla="*/ 64690 w 318690"/>
                  <a:gd name="connsiteY7-502" fmla="*/ 116285 h 718742"/>
                  <a:gd name="connsiteX8-503" fmla="*/ 81359 w 318690"/>
                  <a:gd name="connsiteY8-504" fmla="*/ 123429 h 718742"/>
                  <a:gd name="connsiteX9-505" fmla="*/ 81359 w 318690"/>
                  <a:gd name="connsiteY9-506" fmla="*/ 606823 h 718742"/>
                  <a:gd name="connsiteX10-507" fmla="*/ 119459 w 318690"/>
                  <a:gd name="connsiteY10-508" fmla="*/ 661591 h 718742"/>
                  <a:gd name="connsiteX11-509" fmla="*/ 155178 w 318690"/>
                  <a:gd name="connsiteY11-510" fmla="*/ 613966 h 718742"/>
                  <a:gd name="connsiteX12-511" fmla="*/ 155178 w 318690"/>
                  <a:gd name="connsiteY12-512" fmla="*/ 325835 h 718742"/>
                  <a:gd name="connsiteX13-513" fmla="*/ 176609 w 318690"/>
                  <a:gd name="connsiteY13-514" fmla="*/ 347266 h 718742"/>
                  <a:gd name="connsiteX14-515" fmla="*/ 178990 w 318690"/>
                  <a:gd name="connsiteY14-516" fmla="*/ 630635 h 718742"/>
                  <a:gd name="connsiteX15-517" fmla="*/ 217090 w 318690"/>
                  <a:gd name="connsiteY15-518" fmla="*/ 666354 h 718742"/>
                  <a:gd name="connsiteX16-519" fmla="*/ 255190 w 318690"/>
                  <a:gd name="connsiteY16-520" fmla="*/ 625873 h 718742"/>
                  <a:gd name="connsiteX17-521" fmla="*/ 255190 w 318690"/>
                  <a:gd name="connsiteY17-522" fmla="*/ 109141 h 718742"/>
                  <a:gd name="connsiteX18-523" fmla="*/ 271859 w 318690"/>
                  <a:gd name="connsiteY18-524" fmla="*/ 128191 h 718742"/>
                  <a:gd name="connsiteX19-525" fmla="*/ 276621 w 318690"/>
                  <a:gd name="connsiteY19-526" fmla="*/ 311548 h 718742"/>
                  <a:gd name="connsiteX20-527" fmla="*/ 300434 w 318690"/>
                  <a:gd name="connsiteY20-528" fmla="*/ 325835 h 718742"/>
                  <a:gd name="connsiteX21-529" fmla="*/ 317103 w 318690"/>
                  <a:gd name="connsiteY21-530" fmla="*/ 285354 h 718742"/>
                  <a:gd name="connsiteX22-531" fmla="*/ 309959 w 318690"/>
                  <a:gd name="connsiteY22-532" fmla="*/ 42466 h 718742"/>
                  <a:gd name="connsiteX23-533" fmla="*/ 276621 w 318690"/>
                  <a:gd name="connsiteY23-534" fmla="*/ 30560 h 718742"/>
                  <a:gd name="connsiteX24-535" fmla="*/ 224234 w 318690"/>
                  <a:gd name="connsiteY24-536" fmla="*/ 30560 h 718742"/>
                  <a:gd name="connsiteX25-537" fmla="*/ 161715 w 318690"/>
                  <a:gd name="connsiteY25-538" fmla="*/ 155555 h 718742"/>
                  <a:gd name="connsiteX26-539" fmla="*/ 99973 w 318690"/>
                  <a:gd name="connsiteY26-540" fmla="*/ 27573 h 718742"/>
                  <a:gd name="connsiteX0-541" fmla="*/ 96005 w 314722"/>
                  <a:gd name="connsiteY0-542" fmla="*/ 27573 h 718742"/>
                  <a:gd name="connsiteX1-543" fmla="*/ 36191 w 314722"/>
                  <a:gd name="connsiteY1-544" fmla="*/ 29010 h 718742"/>
                  <a:gd name="connsiteX2-545" fmla="*/ 8335 w 314722"/>
                  <a:gd name="connsiteY2-546" fmla="*/ 51991 h 718742"/>
                  <a:gd name="connsiteX3-547" fmla="*/ 1191 w 314722"/>
                  <a:gd name="connsiteY3-548" fmla="*/ 94854 h 718742"/>
                  <a:gd name="connsiteX4-549" fmla="*/ 1191 w 314722"/>
                  <a:gd name="connsiteY4-550" fmla="*/ 290116 h 718742"/>
                  <a:gd name="connsiteX5-551" fmla="*/ 32147 w 314722"/>
                  <a:gd name="connsiteY5-552" fmla="*/ 323454 h 718742"/>
                  <a:gd name="connsiteX6-553" fmla="*/ 58341 w 314722"/>
                  <a:gd name="connsiteY6-554" fmla="*/ 292498 h 718742"/>
                  <a:gd name="connsiteX7-555" fmla="*/ 60722 w 314722"/>
                  <a:gd name="connsiteY7-556" fmla="*/ 116285 h 718742"/>
                  <a:gd name="connsiteX8-557" fmla="*/ 77391 w 314722"/>
                  <a:gd name="connsiteY8-558" fmla="*/ 123429 h 718742"/>
                  <a:gd name="connsiteX9-559" fmla="*/ 77391 w 314722"/>
                  <a:gd name="connsiteY9-560" fmla="*/ 606823 h 718742"/>
                  <a:gd name="connsiteX10-561" fmla="*/ 115491 w 314722"/>
                  <a:gd name="connsiteY10-562" fmla="*/ 661591 h 718742"/>
                  <a:gd name="connsiteX11-563" fmla="*/ 151210 w 314722"/>
                  <a:gd name="connsiteY11-564" fmla="*/ 613966 h 718742"/>
                  <a:gd name="connsiteX12-565" fmla="*/ 151210 w 314722"/>
                  <a:gd name="connsiteY12-566" fmla="*/ 325835 h 718742"/>
                  <a:gd name="connsiteX13-567" fmla="*/ 172641 w 314722"/>
                  <a:gd name="connsiteY13-568" fmla="*/ 347266 h 718742"/>
                  <a:gd name="connsiteX14-569" fmla="*/ 175022 w 314722"/>
                  <a:gd name="connsiteY14-570" fmla="*/ 630635 h 718742"/>
                  <a:gd name="connsiteX15-571" fmla="*/ 213122 w 314722"/>
                  <a:gd name="connsiteY15-572" fmla="*/ 666354 h 718742"/>
                  <a:gd name="connsiteX16-573" fmla="*/ 251222 w 314722"/>
                  <a:gd name="connsiteY16-574" fmla="*/ 625873 h 718742"/>
                  <a:gd name="connsiteX17-575" fmla="*/ 251222 w 314722"/>
                  <a:gd name="connsiteY17-576" fmla="*/ 109141 h 718742"/>
                  <a:gd name="connsiteX18-577" fmla="*/ 267891 w 314722"/>
                  <a:gd name="connsiteY18-578" fmla="*/ 128191 h 718742"/>
                  <a:gd name="connsiteX19-579" fmla="*/ 272653 w 314722"/>
                  <a:gd name="connsiteY19-580" fmla="*/ 311548 h 718742"/>
                  <a:gd name="connsiteX20-581" fmla="*/ 296466 w 314722"/>
                  <a:gd name="connsiteY20-582" fmla="*/ 325835 h 718742"/>
                  <a:gd name="connsiteX21-583" fmla="*/ 313135 w 314722"/>
                  <a:gd name="connsiteY21-584" fmla="*/ 285354 h 718742"/>
                  <a:gd name="connsiteX22-585" fmla="*/ 305991 w 314722"/>
                  <a:gd name="connsiteY22-586" fmla="*/ 42466 h 718742"/>
                  <a:gd name="connsiteX23-587" fmla="*/ 272653 w 314722"/>
                  <a:gd name="connsiteY23-588" fmla="*/ 30560 h 718742"/>
                  <a:gd name="connsiteX24-589" fmla="*/ 220266 w 314722"/>
                  <a:gd name="connsiteY24-590" fmla="*/ 30560 h 718742"/>
                  <a:gd name="connsiteX25-591" fmla="*/ 157747 w 314722"/>
                  <a:gd name="connsiteY25-592" fmla="*/ 155555 h 718742"/>
                  <a:gd name="connsiteX26-593" fmla="*/ 96005 w 314722"/>
                  <a:gd name="connsiteY26-594" fmla="*/ 27573 h 718742"/>
                  <a:gd name="connsiteX0-595" fmla="*/ 96005 w 314722"/>
                  <a:gd name="connsiteY0-596" fmla="*/ 27573 h 718742"/>
                  <a:gd name="connsiteX1-597" fmla="*/ 36191 w 314722"/>
                  <a:gd name="connsiteY1-598" fmla="*/ 29010 h 718742"/>
                  <a:gd name="connsiteX2-599" fmla="*/ 8335 w 314722"/>
                  <a:gd name="connsiteY2-600" fmla="*/ 51991 h 718742"/>
                  <a:gd name="connsiteX3-601" fmla="*/ 1191 w 314722"/>
                  <a:gd name="connsiteY3-602" fmla="*/ 94854 h 718742"/>
                  <a:gd name="connsiteX4-603" fmla="*/ 1191 w 314722"/>
                  <a:gd name="connsiteY4-604" fmla="*/ 290116 h 718742"/>
                  <a:gd name="connsiteX5-605" fmla="*/ 32147 w 314722"/>
                  <a:gd name="connsiteY5-606" fmla="*/ 323454 h 718742"/>
                  <a:gd name="connsiteX6-607" fmla="*/ 58341 w 314722"/>
                  <a:gd name="connsiteY6-608" fmla="*/ 292498 h 718742"/>
                  <a:gd name="connsiteX7-609" fmla="*/ 60722 w 314722"/>
                  <a:gd name="connsiteY7-610" fmla="*/ 116285 h 718742"/>
                  <a:gd name="connsiteX8-611" fmla="*/ 77391 w 314722"/>
                  <a:gd name="connsiteY8-612" fmla="*/ 123429 h 718742"/>
                  <a:gd name="connsiteX9-613" fmla="*/ 77391 w 314722"/>
                  <a:gd name="connsiteY9-614" fmla="*/ 606823 h 718742"/>
                  <a:gd name="connsiteX10-615" fmla="*/ 115491 w 314722"/>
                  <a:gd name="connsiteY10-616" fmla="*/ 661591 h 718742"/>
                  <a:gd name="connsiteX11-617" fmla="*/ 151210 w 314722"/>
                  <a:gd name="connsiteY11-618" fmla="*/ 613966 h 718742"/>
                  <a:gd name="connsiteX12-619" fmla="*/ 151210 w 314722"/>
                  <a:gd name="connsiteY12-620" fmla="*/ 325835 h 718742"/>
                  <a:gd name="connsiteX13-621" fmla="*/ 172641 w 314722"/>
                  <a:gd name="connsiteY13-622" fmla="*/ 347266 h 718742"/>
                  <a:gd name="connsiteX14-623" fmla="*/ 175022 w 314722"/>
                  <a:gd name="connsiteY14-624" fmla="*/ 630635 h 718742"/>
                  <a:gd name="connsiteX15-625" fmla="*/ 213122 w 314722"/>
                  <a:gd name="connsiteY15-626" fmla="*/ 666354 h 718742"/>
                  <a:gd name="connsiteX16-627" fmla="*/ 251222 w 314722"/>
                  <a:gd name="connsiteY16-628" fmla="*/ 625873 h 718742"/>
                  <a:gd name="connsiteX17-629" fmla="*/ 251222 w 314722"/>
                  <a:gd name="connsiteY17-630" fmla="*/ 109141 h 718742"/>
                  <a:gd name="connsiteX18-631" fmla="*/ 267891 w 314722"/>
                  <a:gd name="connsiteY18-632" fmla="*/ 128191 h 718742"/>
                  <a:gd name="connsiteX19-633" fmla="*/ 272653 w 314722"/>
                  <a:gd name="connsiteY19-634" fmla="*/ 311548 h 718742"/>
                  <a:gd name="connsiteX20-635" fmla="*/ 296466 w 314722"/>
                  <a:gd name="connsiteY20-636" fmla="*/ 325835 h 718742"/>
                  <a:gd name="connsiteX21-637" fmla="*/ 313135 w 314722"/>
                  <a:gd name="connsiteY21-638" fmla="*/ 285354 h 718742"/>
                  <a:gd name="connsiteX22-639" fmla="*/ 305991 w 314722"/>
                  <a:gd name="connsiteY22-640" fmla="*/ 42466 h 718742"/>
                  <a:gd name="connsiteX23-641" fmla="*/ 272653 w 314722"/>
                  <a:gd name="connsiteY23-642" fmla="*/ 30560 h 718742"/>
                  <a:gd name="connsiteX24-643" fmla="*/ 220266 w 314722"/>
                  <a:gd name="connsiteY24-644" fmla="*/ 30560 h 718742"/>
                  <a:gd name="connsiteX25-645" fmla="*/ 157747 w 314722"/>
                  <a:gd name="connsiteY25-646" fmla="*/ 155555 h 718742"/>
                  <a:gd name="connsiteX26-647" fmla="*/ 96005 w 314722"/>
                  <a:gd name="connsiteY26-648" fmla="*/ 27573 h 718742"/>
                  <a:gd name="connsiteX0-649" fmla="*/ 96005 w 314722"/>
                  <a:gd name="connsiteY0-650" fmla="*/ 27573 h 718742"/>
                  <a:gd name="connsiteX1-651" fmla="*/ 36191 w 314722"/>
                  <a:gd name="connsiteY1-652" fmla="*/ 29010 h 718742"/>
                  <a:gd name="connsiteX2-653" fmla="*/ 8335 w 314722"/>
                  <a:gd name="connsiteY2-654" fmla="*/ 51991 h 718742"/>
                  <a:gd name="connsiteX3-655" fmla="*/ 1191 w 314722"/>
                  <a:gd name="connsiteY3-656" fmla="*/ 94854 h 718742"/>
                  <a:gd name="connsiteX4-657" fmla="*/ 1191 w 314722"/>
                  <a:gd name="connsiteY4-658" fmla="*/ 290116 h 718742"/>
                  <a:gd name="connsiteX5-659" fmla="*/ 32147 w 314722"/>
                  <a:gd name="connsiteY5-660" fmla="*/ 323454 h 718742"/>
                  <a:gd name="connsiteX6-661" fmla="*/ 58341 w 314722"/>
                  <a:gd name="connsiteY6-662" fmla="*/ 292498 h 718742"/>
                  <a:gd name="connsiteX7-663" fmla="*/ 60722 w 314722"/>
                  <a:gd name="connsiteY7-664" fmla="*/ 116285 h 718742"/>
                  <a:gd name="connsiteX8-665" fmla="*/ 77391 w 314722"/>
                  <a:gd name="connsiteY8-666" fmla="*/ 123429 h 718742"/>
                  <a:gd name="connsiteX9-667" fmla="*/ 77391 w 314722"/>
                  <a:gd name="connsiteY9-668" fmla="*/ 606823 h 718742"/>
                  <a:gd name="connsiteX10-669" fmla="*/ 115491 w 314722"/>
                  <a:gd name="connsiteY10-670" fmla="*/ 661591 h 718742"/>
                  <a:gd name="connsiteX11-671" fmla="*/ 151210 w 314722"/>
                  <a:gd name="connsiteY11-672" fmla="*/ 613966 h 718742"/>
                  <a:gd name="connsiteX12-673" fmla="*/ 151210 w 314722"/>
                  <a:gd name="connsiteY12-674" fmla="*/ 325835 h 718742"/>
                  <a:gd name="connsiteX13-675" fmla="*/ 172641 w 314722"/>
                  <a:gd name="connsiteY13-676" fmla="*/ 347266 h 718742"/>
                  <a:gd name="connsiteX14-677" fmla="*/ 175022 w 314722"/>
                  <a:gd name="connsiteY14-678" fmla="*/ 630635 h 718742"/>
                  <a:gd name="connsiteX15-679" fmla="*/ 213122 w 314722"/>
                  <a:gd name="connsiteY15-680" fmla="*/ 666354 h 718742"/>
                  <a:gd name="connsiteX16-681" fmla="*/ 251222 w 314722"/>
                  <a:gd name="connsiteY16-682" fmla="*/ 625873 h 718742"/>
                  <a:gd name="connsiteX17-683" fmla="*/ 251222 w 314722"/>
                  <a:gd name="connsiteY17-684" fmla="*/ 109141 h 718742"/>
                  <a:gd name="connsiteX18-685" fmla="*/ 267891 w 314722"/>
                  <a:gd name="connsiteY18-686" fmla="*/ 128191 h 718742"/>
                  <a:gd name="connsiteX19-687" fmla="*/ 272653 w 314722"/>
                  <a:gd name="connsiteY19-688" fmla="*/ 311548 h 718742"/>
                  <a:gd name="connsiteX20-689" fmla="*/ 296466 w 314722"/>
                  <a:gd name="connsiteY20-690" fmla="*/ 325835 h 718742"/>
                  <a:gd name="connsiteX21-691" fmla="*/ 313135 w 314722"/>
                  <a:gd name="connsiteY21-692" fmla="*/ 285354 h 718742"/>
                  <a:gd name="connsiteX22-693" fmla="*/ 305991 w 314722"/>
                  <a:gd name="connsiteY22-694" fmla="*/ 42466 h 718742"/>
                  <a:gd name="connsiteX23-695" fmla="*/ 272653 w 314722"/>
                  <a:gd name="connsiteY23-696" fmla="*/ 30560 h 718742"/>
                  <a:gd name="connsiteX24-697" fmla="*/ 220266 w 314722"/>
                  <a:gd name="connsiteY24-698" fmla="*/ 30560 h 718742"/>
                  <a:gd name="connsiteX25-699" fmla="*/ 157747 w 314722"/>
                  <a:gd name="connsiteY25-700" fmla="*/ 155555 h 718742"/>
                  <a:gd name="connsiteX26-701" fmla="*/ 96005 w 314722"/>
                  <a:gd name="connsiteY26-702" fmla="*/ 27573 h 718742"/>
                  <a:gd name="connsiteX0-703" fmla="*/ 96005 w 314722"/>
                  <a:gd name="connsiteY0-704" fmla="*/ 27573 h 718742"/>
                  <a:gd name="connsiteX1-705" fmla="*/ 36191 w 314722"/>
                  <a:gd name="connsiteY1-706" fmla="*/ 29010 h 718742"/>
                  <a:gd name="connsiteX2-707" fmla="*/ 8335 w 314722"/>
                  <a:gd name="connsiteY2-708" fmla="*/ 51991 h 718742"/>
                  <a:gd name="connsiteX3-709" fmla="*/ 1191 w 314722"/>
                  <a:gd name="connsiteY3-710" fmla="*/ 94854 h 718742"/>
                  <a:gd name="connsiteX4-711" fmla="*/ 1191 w 314722"/>
                  <a:gd name="connsiteY4-712" fmla="*/ 290116 h 718742"/>
                  <a:gd name="connsiteX5-713" fmla="*/ 32147 w 314722"/>
                  <a:gd name="connsiteY5-714" fmla="*/ 323454 h 718742"/>
                  <a:gd name="connsiteX6-715" fmla="*/ 58341 w 314722"/>
                  <a:gd name="connsiteY6-716" fmla="*/ 292498 h 718742"/>
                  <a:gd name="connsiteX7-717" fmla="*/ 60722 w 314722"/>
                  <a:gd name="connsiteY7-718" fmla="*/ 116285 h 718742"/>
                  <a:gd name="connsiteX8-719" fmla="*/ 77391 w 314722"/>
                  <a:gd name="connsiteY8-720" fmla="*/ 123429 h 718742"/>
                  <a:gd name="connsiteX9-721" fmla="*/ 77391 w 314722"/>
                  <a:gd name="connsiteY9-722" fmla="*/ 606823 h 718742"/>
                  <a:gd name="connsiteX10-723" fmla="*/ 115491 w 314722"/>
                  <a:gd name="connsiteY10-724" fmla="*/ 661591 h 718742"/>
                  <a:gd name="connsiteX11-725" fmla="*/ 151210 w 314722"/>
                  <a:gd name="connsiteY11-726" fmla="*/ 613966 h 718742"/>
                  <a:gd name="connsiteX12-727" fmla="*/ 151210 w 314722"/>
                  <a:gd name="connsiteY12-728" fmla="*/ 325835 h 718742"/>
                  <a:gd name="connsiteX13-729" fmla="*/ 172641 w 314722"/>
                  <a:gd name="connsiteY13-730" fmla="*/ 347266 h 718742"/>
                  <a:gd name="connsiteX14-731" fmla="*/ 175022 w 314722"/>
                  <a:gd name="connsiteY14-732" fmla="*/ 630635 h 718742"/>
                  <a:gd name="connsiteX15-733" fmla="*/ 213122 w 314722"/>
                  <a:gd name="connsiteY15-734" fmla="*/ 666354 h 718742"/>
                  <a:gd name="connsiteX16-735" fmla="*/ 251222 w 314722"/>
                  <a:gd name="connsiteY16-736" fmla="*/ 625873 h 718742"/>
                  <a:gd name="connsiteX17-737" fmla="*/ 251222 w 314722"/>
                  <a:gd name="connsiteY17-738" fmla="*/ 109141 h 718742"/>
                  <a:gd name="connsiteX18-739" fmla="*/ 267891 w 314722"/>
                  <a:gd name="connsiteY18-740" fmla="*/ 128191 h 718742"/>
                  <a:gd name="connsiteX19-741" fmla="*/ 272653 w 314722"/>
                  <a:gd name="connsiteY19-742" fmla="*/ 311548 h 718742"/>
                  <a:gd name="connsiteX20-743" fmla="*/ 296466 w 314722"/>
                  <a:gd name="connsiteY20-744" fmla="*/ 325835 h 718742"/>
                  <a:gd name="connsiteX21-745" fmla="*/ 313135 w 314722"/>
                  <a:gd name="connsiteY21-746" fmla="*/ 285354 h 718742"/>
                  <a:gd name="connsiteX22-747" fmla="*/ 305991 w 314722"/>
                  <a:gd name="connsiteY22-748" fmla="*/ 42466 h 718742"/>
                  <a:gd name="connsiteX23-749" fmla="*/ 272653 w 314722"/>
                  <a:gd name="connsiteY23-750" fmla="*/ 30560 h 718742"/>
                  <a:gd name="connsiteX24-751" fmla="*/ 220266 w 314722"/>
                  <a:gd name="connsiteY24-752" fmla="*/ 30560 h 718742"/>
                  <a:gd name="connsiteX25-753" fmla="*/ 157747 w 314722"/>
                  <a:gd name="connsiteY25-754" fmla="*/ 155555 h 718742"/>
                  <a:gd name="connsiteX26-755" fmla="*/ 96005 w 314722"/>
                  <a:gd name="connsiteY26-756" fmla="*/ 27573 h 718742"/>
                  <a:gd name="connsiteX0-757" fmla="*/ 96005 w 314722"/>
                  <a:gd name="connsiteY0-758" fmla="*/ 27573 h 718742"/>
                  <a:gd name="connsiteX1-759" fmla="*/ 36191 w 314722"/>
                  <a:gd name="connsiteY1-760" fmla="*/ 29010 h 718742"/>
                  <a:gd name="connsiteX2-761" fmla="*/ 8335 w 314722"/>
                  <a:gd name="connsiteY2-762" fmla="*/ 51991 h 718742"/>
                  <a:gd name="connsiteX3-763" fmla="*/ 1191 w 314722"/>
                  <a:gd name="connsiteY3-764" fmla="*/ 94854 h 718742"/>
                  <a:gd name="connsiteX4-765" fmla="*/ 1191 w 314722"/>
                  <a:gd name="connsiteY4-766" fmla="*/ 290116 h 718742"/>
                  <a:gd name="connsiteX5-767" fmla="*/ 32147 w 314722"/>
                  <a:gd name="connsiteY5-768" fmla="*/ 323454 h 718742"/>
                  <a:gd name="connsiteX6-769" fmla="*/ 58341 w 314722"/>
                  <a:gd name="connsiteY6-770" fmla="*/ 292498 h 718742"/>
                  <a:gd name="connsiteX7-771" fmla="*/ 60722 w 314722"/>
                  <a:gd name="connsiteY7-772" fmla="*/ 116285 h 718742"/>
                  <a:gd name="connsiteX8-773" fmla="*/ 77391 w 314722"/>
                  <a:gd name="connsiteY8-774" fmla="*/ 123429 h 718742"/>
                  <a:gd name="connsiteX9-775" fmla="*/ 77391 w 314722"/>
                  <a:gd name="connsiteY9-776" fmla="*/ 606823 h 718742"/>
                  <a:gd name="connsiteX10-777" fmla="*/ 115491 w 314722"/>
                  <a:gd name="connsiteY10-778" fmla="*/ 661591 h 718742"/>
                  <a:gd name="connsiteX11-779" fmla="*/ 151210 w 314722"/>
                  <a:gd name="connsiteY11-780" fmla="*/ 613966 h 718742"/>
                  <a:gd name="connsiteX12-781" fmla="*/ 151210 w 314722"/>
                  <a:gd name="connsiteY12-782" fmla="*/ 325835 h 718742"/>
                  <a:gd name="connsiteX13-783" fmla="*/ 172641 w 314722"/>
                  <a:gd name="connsiteY13-784" fmla="*/ 347266 h 718742"/>
                  <a:gd name="connsiteX14-785" fmla="*/ 175022 w 314722"/>
                  <a:gd name="connsiteY14-786" fmla="*/ 630635 h 718742"/>
                  <a:gd name="connsiteX15-787" fmla="*/ 213122 w 314722"/>
                  <a:gd name="connsiteY15-788" fmla="*/ 666354 h 718742"/>
                  <a:gd name="connsiteX16-789" fmla="*/ 251222 w 314722"/>
                  <a:gd name="connsiteY16-790" fmla="*/ 625873 h 718742"/>
                  <a:gd name="connsiteX17-791" fmla="*/ 251222 w 314722"/>
                  <a:gd name="connsiteY17-792" fmla="*/ 109141 h 718742"/>
                  <a:gd name="connsiteX18-793" fmla="*/ 267891 w 314722"/>
                  <a:gd name="connsiteY18-794" fmla="*/ 128191 h 718742"/>
                  <a:gd name="connsiteX19-795" fmla="*/ 272653 w 314722"/>
                  <a:gd name="connsiteY19-796" fmla="*/ 311548 h 718742"/>
                  <a:gd name="connsiteX20-797" fmla="*/ 296466 w 314722"/>
                  <a:gd name="connsiteY20-798" fmla="*/ 325835 h 718742"/>
                  <a:gd name="connsiteX21-799" fmla="*/ 313135 w 314722"/>
                  <a:gd name="connsiteY21-800" fmla="*/ 285354 h 718742"/>
                  <a:gd name="connsiteX22-801" fmla="*/ 305991 w 314722"/>
                  <a:gd name="connsiteY22-802" fmla="*/ 42466 h 718742"/>
                  <a:gd name="connsiteX23-803" fmla="*/ 272653 w 314722"/>
                  <a:gd name="connsiteY23-804" fmla="*/ 30560 h 718742"/>
                  <a:gd name="connsiteX24-805" fmla="*/ 220266 w 314722"/>
                  <a:gd name="connsiteY24-806" fmla="*/ 30560 h 718742"/>
                  <a:gd name="connsiteX25-807" fmla="*/ 157747 w 314722"/>
                  <a:gd name="connsiteY25-808" fmla="*/ 155555 h 718742"/>
                  <a:gd name="connsiteX26-809" fmla="*/ 96005 w 314722"/>
                  <a:gd name="connsiteY26-810" fmla="*/ 27573 h 718742"/>
                  <a:gd name="connsiteX0-811" fmla="*/ 96005 w 314722"/>
                  <a:gd name="connsiteY0-812" fmla="*/ 27573 h 718742"/>
                  <a:gd name="connsiteX1-813" fmla="*/ 36191 w 314722"/>
                  <a:gd name="connsiteY1-814" fmla="*/ 29010 h 718742"/>
                  <a:gd name="connsiteX2-815" fmla="*/ 8335 w 314722"/>
                  <a:gd name="connsiteY2-816" fmla="*/ 51991 h 718742"/>
                  <a:gd name="connsiteX3-817" fmla="*/ 1191 w 314722"/>
                  <a:gd name="connsiteY3-818" fmla="*/ 94854 h 718742"/>
                  <a:gd name="connsiteX4-819" fmla="*/ 1191 w 314722"/>
                  <a:gd name="connsiteY4-820" fmla="*/ 290116 h 718742"/>
                  <a:gd name="connsiteX5-821" fmla="*/ 32147 w 314722"/>
                  <a:gd name="connsiteY5-822" fmla="*/ 323454 h 718742"/>
                  <a:gd name="connsiteX6-823" fmla="*/ 58341 w 314722"/>
                  <a:gd name="connsiteY6-824" fmla="*/ 292498 h 718742"/>
                  <a:gd name="connsiteX7-825" fmla="*/ 60722 w 314722"/>
                  <a:gd name="connsiteY7-826" fmla="*/ 116285 h 718742"/>
                  <a:gd name="connsiteX8-827" fmla="*/ 77391 w 314722"/>
                  <a:gd name="connsiteY8-828" fmla="*/ 123429 h 718742"/>
                  <a:gd name="connsiteX9-829" fmla="*/ 77391 w 314722"/>
                  <a:gd name="connsiteY9-830" fmla="*/ 606823 h 718742"/>
                  <a:gd name="connsiteX10-831" fmla="*/ 115491 w 314722"/>
                  <a:gd name="connsiteY10-832" fmla="*/ 661591 h 718742"/>
                  <a:gd name="connsiteX11-833" fmla="*/ 151210 w 314722"/>
                  <a:gd name="connsiteY11-834" fmla="*/ 613966 h 718742"/>
                  <a:gd name="connsiteX12-835" fmla="*/ 151210 w 314722"/>
                  <a:gd name="connsiteY12-836" fmla="*/ 325835 h 718742"/>
                  <a:gd name="connsiteX13-837" fmla="*/ 172641 w 314722"/>
                  <a:gd name="connsiteY13-838" fmla="*/ 347266 h 718742"/>
                  <a:gd name="connsiteX14-839" fmla="*/ 175022 w 314722"/>
                  <a:gd name="connsiteY14-840" fmla="*/ 630635 h 718742"/>
                  <a:gd name="connsiteX15-841" fmla="*/ 213122 w 314722"/>
                  <a:gd name="connsiteY15-842" fmla="*/ 666354 h 718742"/>
                  <a:gd name="connsiteX16-843" fmla="*/ 251222 w 314722"/>
                  <a:gd name="connsiteY16-844" fmla="*/ 625873 h 718742"/>
                  <a:gd name="connsiteX17-845" fmla="*/ 251222 w 314722"/>
                  <a:gd name="connsiteY17-846" fmla="*/ 109141 h 718742"/>
                  <a:gd name="connsiteX18-847" fmla="*/ 267891 w 314722"/>
                  <a:gd name="connsiteY18-848" fmla="*/ 128191 h 718742"/>
                  <a:gd name="connsiteX19-849" fmla="*/ 272653 w 314722"/>
                  <a:gd name="connsiteY19-850" fmla="*/ 311548 h 718742"/>
                  <a:gd name="connsiteX20-851" fmla="*/ 296466 w 314722"/>
                  <a:gd name="connsiteY20-852" fmla="*/ 325835 h 718742"/>
                  <a:gd name="connsiteX21-853" fmla="*/ 313135 w 314722"/>
                  <a:gd name="connsiteY21-854" fmla="*/ 285354 h 718742"/>
                  <a:gd name="connsiteX22-855" fmla="*/ 305991 w 314722"/>
                  <a:gd name="connsiteY22-856" fmla="*/ 42466 h 718742"/>
                  <a:gd name="connsiteX23-857" fmla="*/ 272653 w 314722"/>
                  <a:gd name="connsiteY23-858" fmla="*/ 30560 h 718742"/>
                  <a:gd name="connsiteX24-859" fmla="*/ 220266 w 314722"/>
                  <a:gd name="connsiteY24-860" fmla="*/ 30560 h 718742"/>
                  <a:gd name="connsiteX25-861" fmla="*/ 157747 w 314722"/>
                  <a:gd name="connsiteY25-862" fmla="*/ 155555 h 718742"/>
                  <a:gd name="connsiteX26-863" fmla="*/ 96005 w 314722"/>
                  <a:gd name="connsiteY26-864" fmla="*/ 27573 h 718742"/>
                  <a:gd name="connsiteX0-865" fmla="*/ 96005 w 314722"/>
                  <a:gd name="connsiteY0-866" fmla="*/ 27573 h 718742"/>
                  <a:gd name="connsiteX1-867" fmla="*/ 36191 w 314722"/>
                  <a:gd name="connsiteY1-868" fmla="*/ 29010 h 718742"/>
                  <a:gd name="connsiteX2-869" fmla="*/ 8335 w 314722"/>
                  <a:gd name="connsiteY2-870" fmla="*/ 51991 h 718742"/>
                  <a:gd name="connsiteX3-871" fmla="*/ 1191 w 314722"/>
                  <a:gd name="connsiteY3-872" fmla="*/ 94854 h 718742"/>
                  <a:gd name="connsiteX4-873" fmla="*/ 1191 w 314722"/>
                  <a:gd name="connsiteY4-874" fmla="*/ 290116 h 718742"/>
                  <a:gd name="connsiteX5-875" fmla="*/ 32147 w 314722"/>
                  <a:gd name="connsiteY5-876" fmla="*/ 323454 h 718742"/>
                  <a:gd name="connsiteX6-877" fmla="*/ 58341 w 314722"/>
                  <a:gd name="connsiteY6-878" fmla="*/ 292498 h 718742"/>
                  <a:gd name="connsiteX7-879" fmla="*/ 60722 w 314722"/>
                  <a:gd name="connsiteY7-880" fmla="*/ 116285 h 718742"/>
                  <a:gd name="connsiteX8-881" fmla="*/ 77391 w 314722"/>
                  <a:gd name="connsiteY8-882" fmla="*/ 123429 h 718742"/>
                  <a:gd name="connsiteX9-883" fmla="*/ 77391 w 314722"/>
                  <a:gd name="connsiteY9-884" fmla="*/ 606823 h 718742"/>
                  <a:gd name="connsiteX10-885" fmla="*/ 115491 w 314722"/>
                  <a:gd name="connsiteY10-886" fmla="*/ 661591 h 718742"/>
                  <a:gd name="connsiteX11-887" fmla="*/ 151210 w 314722"/>
                  <a:gd name="connsiteY11-888" fmla="*/ 613966 h 718742"/>
                  <a:gd name="connsiteX12-889" fmla="*/ 151210 w 314722"/>
                  <a:gd name="connsiteY12-890" fmla="*/ 325835 h 718742"/>
                  <a:gd name="connsiteX13-891" fmla="*/ 172641 w 314722"/>
                  <a:gd name="connsiteY13-892" fmla="*/ 347266 h 718742"/>
                  <a:gd name="connsiteX14-893" fmla="*/ 175022 w 314722"/>
                  <a:gd name="connsiteY14-894" fmla="*/ 630635 h 718742"/>
                  <a:gd name="connsiteX15-895" fmla="*/ 213122 w 314722"/>
                  <a:gd name="connsiteY15-896" fmla="*/ 666354 h 718742"/>
                  <a:gd name="connsiteX16-897" fmla="*/ 251222 w 314722"/>
                  <a:gd name="connsiteY16-898" fmla="*/ 625873 h 718742"/>
                  <a:gd name="connsiteX17-899" fmla="*/ 251222 w 314722"/>
                  <a:gd name="connsiteY17-900" fmla="*/ 109141 h 718742"/>
                  <a:gd name="connsiteX18-901" fmla="*/ 267891 w 314722"/>
                  <a:gd name="connsiteY18-902" fmla="*/ 128191 h 718742"/>
                  <a:gd name="connsiteX19-903" fmla="*/ 272653 w 314722"/>
                  <a:gd name="connsiteY19-904" fmla="*/ 311548 h 718742"/>
                  <a:gd name="connsiteX20-905" fmla="*/ 296466 w 314722"/>
                  <a:gd name="connsiteY20-906" fmla="*/ 325835 h 718742"/>
                  <a:gd name="connsiteX21-907" fmla="*/ 313135 w 314722"/>
                  <a:gd name="connsiteY21-908" fmla="*/ 285354 h 718742"/>
                  <a:gd name="connsiteX22-909" fmla="*/ 305991 w 314722"/>
                  <a:gd name="connsiteY22-910" fmla="*/ 42466 h 718742"/>
                  <a:gd name="connsiteX23-911" fmla="*/ 272653 w 314722"/>
                  <a:gd name="connsiteY23-912" fmla="*/ 30560 h 718742"/>
                  <a:gd name="connsiteX24-913" fmla="*/ 220266 w 314722"/>
                  <a:gd name="connsiteY24-914" fmla="*/ 30560 h 718742"/>
                  <a:gd name="connsiteX25-915" fmla="*/ 157747 w 314722"/>
                  <a:gd name="connsiteY25-916" fmla="*/ 155555 h 718742"/>
                  <a:gd name="connsiteX26-917" fmla="*/ 96005 w 314722"/>
                  <a:gd name="connsiteY26-918" fmla="*/ 27573 h 718742"/>
                  <a:gd name="connsiteX0-919" fmla="*/ 96005 w 314722"/>
                  <a:gd name="connsiteY0-920" fmla="*/ 27573 h 718742"/>
                  <a:gd name="connsiteX1-921" fmla="*/ 36191 w 314722"/>
                  <a:gd name="connsiteY1-922" fmla="*/ 29010 h 718742"/>
                  <a:gd name="connsiteX2-923" fmla="*/ 8335 w 314722"/>
                  <a:gd name="connsiteY2-924" fmla="*/ 51991 h 718742"/>
                  <a:gd name="connsiteX3-925" fmla="*/ 1191 w 314722"/>
                  <a:gd name="connsiteY3-926" fmla="*/ 94854 h 718742"/>
                  <a:gd name="connsiteX4-927" fmla="*/ 1191 w 314722"/>
                  <a:gd name="connsiteY4-928" fmla="*/ 290116 h 718742"/>
                  <a:gd name="connsiteX5-929" fmla="*/ 32147 w 314722"/>
                  <a:gd name="connsiteY5-930" fmla="*/ 323454 h 718742"/>
                  <a:gd name="connsiteX6-931" fmla="*/ 58341 w 314722"/>
                  <a:gd name="connsiteY6-932" fmla="*/ 292498 h 718742"/>
                  <a:gd name="connsiteX7-933" fmla="*/ 60722 w 314722"/>
                  <a:gd name="connsiteY7-934" fmla="*/ 116285 h 718742"/>
                  <a:gd name="connsiteX8-935" fmla="*/ 77391 w 314722"/>
                  <a:gd name="connsiteY8-936" fmla="*/ 123429 h 718742"/>
                  <a:gd name="connsiteX9-937" fmla="*/ 77391 w 314722"/>
                  <a:gd name="connsiteY9-938" fmla="*/ 606823 h 718742"/>
                  <a:gd name="connsiteX10-939" fmla="*/ 115491 w 314722"/>
                  <a:gd name="connsiteY10-940" fmla="*/ 661591 h 718742"/>
                  <a:gd name="connsiteX11-941" fmla="*/ 152760 w 314722"/>
                  <a:gd name="connsiteY11-942" fmla="*/ 607766 h 718742"/>
                  <a:gd name="connsiteX12-943" fmla="*/ 151210 w 314722"/>
                  <a:gd name="connsiteY12-944" fmla="*/ 325835 h 718742"/>
                  <a:gd name="connsiteX13-945" fmla="*/ 172641 w 314722"/>
                  <a:gd name="connsiteY13-946" fmla="*/ 347266 h 718742"/>
                  <a:gd name="connsiteX14-947" fmla="*/ 175022 w 314722"/>
                  <a:gd name="connsiteY14-948" fmla="*/ 630635 h 718742"/>
                  <a:gd name="connsiteX15-949" fmla="*/ 213122 w 314722"/>
                  <a:gd name="connsiteY15-950" fmla="*/ 666354 h 718742"/>
                  <a:gd name="connsiteX16-951" fmla="*/ 251222 w 314722"/>
                  <a:gd name="connsiteY16-952" fmla="*/ 625873 h 718742"/>
                  <a:gd name="connsiteX17-953" fmla="*/ 251222 w 314722"/>
                  <a:gd name="connsiteY17-954" fmla="*/ 109141 h 718742"/>
                  <a:gd name="connsiteX18-955" fmla="*/ 267891 w 314722"/>
                  <a:gd name="connsiteY18-956" fmla="*/ 128191 h 718742"/>
                  <a:gd name="connsiteX19-957" fmla="*/ 272653 w 314722"/>
                  <a:gd name="connsiteY19-958" fmla="*/ 311548 h 718742"/>
                  <a:gd name="connsiteX20-959" fmla="*/ 296466 w 314722"/>
                  <a:gd name="connsiteY20-960" fmla="*/ 325835 h 718742"/>
                  <a:gd name="connsiteX21-961" fmla="*/ 313135 w 314722"/>
                  <a:gd name="connsiteY21-962" fmla="*/ 285354 h 718742"/>
                  <a:gd name="connsiteX22-963" fmla="*/ 305991 w 314722"/>
                  <a:gd name="connsiteY22-964" fmla="*/ 42466 h 718742"/>
                  <a:gd name="connsiteX23-965" fmla="*/ 272653 w 314722"/>
                  <a:gd name="connsiteY23-966" fmla="*/ 30560 h 718742"/>
                  <a:gd name="connsiteX24-967" fmla="*/ 220266 w 314722"/>
                  <a:gd name="connsiteY24-968" fmla="*/ 30560 h 718742"/>
                  <a:gd name="connsiteX25-969" fmla="*/ 157747 w 314722"/>
                  <a:gd name="connsiteY25-970" fmla="*/ 155555 h 718742"/>
                  <a:gd name="connsiteX26-971" fmla="*/ 96005 w 314722"/>
                  <a:gd name="connsiteY26-972" fmla="*/ 27573 h 718742"/>
                  <a:gd name="connsiteX0-973" fmla="*/ 96005 w 314722"/>
                  <a:gd name="connsiteY0-974" fmla="*/ 27573 h 718742"/>
                  <a:gd name="connsiteX1-975" fmla="*/ 36191 w 314722"/>
                  <a:gd name="connsiteY1-976" fmla="*/ 29010 h 718742"/>
                  <a:gd name="connsiteX2-977" fmla="*/ 8335 w 314722"/>
                  <a:gd name="connsiteY2-978" fmla="*/ 51991 h 718742"/>
                  <a:gd name="connsiteX3-979" fmla="*/ 1191 w 314722"/>
                  <a:gd name="connsiteY3-980" fmla="*/ 94854 h 718742"/>
                  <a:gd name="connsiteX4-981" fmla="*/ 1191 w 314722"/>
                  <a:gd name="connsiteY4-982" fmla="*/ 290116 h 718742"/>
                  <a:gd name="connsiteX5-983" fmla="*/ 32147 w 314722"/>
                  <a:gd name="connsiteY5-984" fmla="*/ 323454 h 718742"/>
                  <a:gd name="connsiteX6-985" fmla="*/ 58341 w 314722"/>
                  <a:gd name="connsiteY6-986" fmla="*/ 292498 h 718742"/>
                  <a:gd name="connsiteX7-987" fmla="*/ 60722 w 314722"/>
                  <a:gd name="connsiteY7-988" fmla="*/ 116285 h 718742"/>
                  <a:gd name="connsiteX8-989" fmla="*/ 77391 w 314722"/>
                  <a:gd name="connsiteY8-990" fmla="*/ 123429 h 718742"/>
                  <a:gd name="connsiteX9-991" fmla="*/ 77391 w 314722"/>
                  <a:gd name="connsiteY9-992" fmla="*/ 606823 h 718742"/>
                  <a:gd name="connsiteX10-993" fmla="*/ 115491 w 314722"/>
                  <a:gd name="connsiteY10-994" fmla="*/ 661591 h 718742"/>
                  <a:gd name="connsiteX11-995" fmla="*/ 152760 w 314722"/>
                  <a:gd name="connsiteY11-996" fmla="*/ 607766 h 718742"/>
                  <a:gd name="connsiteX12-997" fmla="*/ 151210 w 314722"/>
                  <a:gd name="connsiteY12-998" fmla="*/ 325835 h 718742"/>
                  <a:gd name="connsiteX13-999" fmla="*/ 172641 w 314722"/>
                  <a:gd name="connsiteY13-1000" fmla="*/ 347266 h 718742"/>
                  <a:gd name="connsiteX14-1001" fmla="*/ 175022 w 314722"/>
                  <a:gd name="connsiteY14-1002" fmla="*/ 630635 h 718742"/>
                  <a:gd name="connsiteX15-1003" fmla="*/ 213122 w 314722"/>
                  <a:gd name="connsiteY15-1004" fmla="*/ 666354 h 718742"/>
                  <a:gd name="connsiteX16-1005" fmla="*/ 251222 w 314722"/>
                  <a:gd name="connsiteY16-1006" fmla="*/ 625873 h 718742"/>
                  <a:gd name="connsiteX17-1007" fmla="*/ 251222 w 314722"/>
                  <a:gd name="connsiteY17-1008" fmla="*/ 109141 h 718742"/>
                  <a:gd name="connsiteX18-1009" fmla="*/ 267891 w 314722"/>
                  <a:gd name="connsiteY18-1010" fmla="*/ 128191 h 718742"/>
                  <a:gd name="connsiteX19-1011" fmla="*/ 272653 w 314722"/>
                  <a:gd name="connsiteY19-1012" fmla="*/ 311548 h 718742"/>
                  <a:gd name="connsiteX20-1013" fmla="*/ 296466 w 314722"/>
                  <a:gd name="connsiteY20-1014" fmla="*/ 325835 h 718742"/>
                  <a:gd name="connsiteX21-1015" fmla="*/ 313135 w 314722"/>
                  <a:gd name="connsiteY21-1016" fmla="*/ 285354 h 718742"/>
                  <a:gd name="connsiteX22-1017" fmla="*/ 305991 w 314722"/>
                  <a:gd name="connsiteY22-1018" fmla="*/ 42466 h 718742"/>
                  <a:gd name="connsiteX23-1019" fmla="*/ 272653 w 314722"/>
                  <a:gd name="connsiteY23-1020" fmla="*/ 30560 h 718742"/>
                  <a:gd name="connsiteX24-1021" fmla="*/ 220266 w 314722"/>
                  <a:gd name="connsiteY24-1022" fmla="*/ 30560 h 718742"/>
                  <a:gd name="connsiteX25-1023" fmla="*/ 157747 w 314722"/>
                  <a:gd name="connsiteY25-1024" fmla="*/ 155555 h 718742"/>
                  <a:gd name="connsiteX26-1025" fmla="*/ 96005 w 314722"/>
                  <a:gd name="connsiteY26-1026" fmla="*/ 27573 h 718742"/>
                  <a:gd name="connsiteX0-1027" fmla="*/ 96005 w 314722"/>
                  <a:gd name="connsiteY0-1028" fmla="*/ 27573 h 718742"/>
                  <a:gd name="connsiteX1-1029" fmla="*/ 36191 w 314722"/>
                  <a:gd name="connsiteY1-1030" fmla="*/ 29010 h 718742"/>
                  <a:gd name="connsiteX2-1031" fmla="*/ 8335 w 314722"/>
                  <a:gd name="connsiteY2-1032" fmla="*/ 51991 h 718742"/>
                  <a:gd name="connsiteX3-1033" fmla="*/ 1191 w 314722"/>
                  <a:gd name="connsiteY3-1034" fmla="*/ 94854 h 718742"/>
                  <a:gd name="connsiteX4-1035" fmla="*/ 1191 w 314722"/>
                  <a:gd name="connsiteY4-1036" fmla="*/ 290116 h 718742"/>
                  <a:gd name="connsiteX5-1037" fmla="*/ 32147 w 314722"/>
                  <a:gd name="connsiteY5-1038" fmla="*/ 323454 h 718742"/>
                  <a:gd name="connsiteX6-1039" fmla="*/ 58341 w 314722"/>
                  <a:gd name="connsiteY6-1040" fmla="*/ 292498 h 718742"/>
                  <a:gd name="connsiteX7-1041" fmla="*/ 60722 w 314722"/>
                  <a:gd name="connsiteY7-1042" fmla="*/ 116285 h 718742"/>
                  <a:gd name="connsiteX8-1043" fmla="*/ 77391 w 314722"/>
                  <a:gd name="connsiteY8-1044" fmla="*/ 123429 h 718742"/>
                  <a:gd name="connsiteX9-1045" fmla="*/ 77391 w 314722"/>
                  <a:gd name="connsiteY9-1046" fmla="*/ 606823 h 718742"/>
                  <a:gd name="connsiteX10-1047" fmla="*/ 115491 w 314722"/>
                  <a:gd name="connsiteY10-1048" fmla="*/ 661591 h 718742"/>
                  <a:gd name="connsiteX11-1049" fmla="*/ 152760 w 314722"/>
                  <a:gd name="connsiteY11-1050" fmla="*/ 607766 h 718742"/>
                  <a:gd name="connsiteX12-1051" fmla="*/ 151210 w 314722"/>
                  <a:gd name="connsiteY12-1052" fmla="*/ 325835 h 718742"/>
                  <a:gd name="connsiteX13-1053" fmla="*/ 172641 w 314722"/>
                  <a:gd name="connsiteY13-1054" fmla="*/ 347266 h 718742"/>
                  <a:gd name="connsiteX14-1055" fmla="*/ 175022 w 314722"/>
                  <a:gd name="connsiteY14-1056" fmla="*/ 630635 h 718742"/>
                  <a:gd name="connsiteX15-1057" fmla="*/ 213122 w 314722"/>
                  <a:gd name="connsiteY15-1058" fmla="*/ 666354 h 718742"/>
                  <a:gd name="connsiteX16-1059" fmla="*/ 251222 w 314722"/>
                  <a:gd name="connsiteY16-1060" fmla="*/ 625873 h 718742"/>
                  <a:gd name="connsiteX17-1061" fmla="*/ 251222 w 314722"/>
                  <a:gd name="connsiteY17-1062" fmla="*/ 109141 h 718742"/>
                  <a:gd name="connsiteX18-1063" fmla="*/ 267891 w 314722"/>
                  <a:gd name="connsiteY18-1064" fmla="*/ 128191 h 718742"/>
                  <a:gd name="connsiteX19-1065" fmla="*/ 272653 w 314722"/>
                  <a:gd name="connsiteY19-1066" fmla="*/ 311548 h 718742"/>
                  <a:gd name="connsiteX20-1067" fmla="*/ 296466 w 314722"/>
                  <a:gd name="connsiteY20-1068" fmla="*/ 325835 h 718742"/>
                  <a:gd name="connsiteX21-1069" fmla="*/ 313135 w 314722"/>
                  <a:gd name="connsiteY21-1070" fmla="*/ 285354 h 718742"/>
                  <a:gd name="connsiteX22-1071" fmla="*/ 305991 w 314722"/>
                  <a:gd name="connsiteY22-1072" fmla="*/ 42466 h 718742"/>
                  <a:gd name="connsiteX23-1073" fmla="*/ 272653 w 314722"/>
                  <a:gd name="connsiteY23-1074" fmla="*/ 30560 h 718742"/>
                  <a:gd name="connsiteX24-1075" fmla="*/ 220266 w 314722"/>
                  <a:gd name="connsiteY24-1076" fmla="*/ 30560 h 718742"/>
                  <a:gd name="connsiteX25-1077" fmla="*/ 157747 w 314722"/>
                  <a:gd name="connsiteY25-1078" fmla="*/ 155555 h 718742"/>
                  <a:gd name="connsiteX26-1079" fmla="*/ 96005 w 314722"/>
                  <a:gd name="connsiteY26-1080" fmla="*/ 27573 h 718742"/>
                  <a:gd name="connsiteX0-1081" fmla="*/ 96005 w 314722"/>
                  <a:gd name="connsiteY0-1082" fmla="*/ 27573 h 718742"/>
                  <a:gd name="connsiteX1-1083" fmla="*/ 36191 w 314722"/>
                  <a:gd name="connsiteY1-1084" fmla="*/ 29010 h 718742"/>
                  <a:gd name="connsiteX2-1085" fmla="*/ 8335 w 314722"/>
                  <a:gd name="connsiteY2-1086" fmla="*/ 51991 h 718742"/>
                  <a:gd name="connsiteX3-1087" fmla="*/ 1191 w 314722"/>
                  <a:gd name="connsiteY3-1088" fmla="*/ 94854 h 718742"/>
                  <a:gd name="connsiteX4-1089" fmla="*/ 1191 w 314722"/>
                  <a:gd name="connsiteY4-1090" fmla="*/ 290116 h 718742"/>
                  <a:gd name="connsiteX5-1091" fmla="*/ 32147 w 314722"/>
                  <a:gd name="connsiteY5-1092" fmla="*/ 323454 h 718742"/>
                  <a:gd name="connsiteX6-1093" fmla="*/ 58341 w 314722"/>
                  <a:gd name="connsiteY6-1094" fmla="*/ 292498 h 718742"/>
                  <a:gd name="connsiteX7-1095" fmla="*/ 60722 w 314722"/>
                  <a:gd name="connsiteY7-1096" fmla="*/ 116285 h 718742"/>
                  <a:gd name="connsiteX8-1097" fmla="*/ 77391 w 314722"/>
                  <a:gd name="connsiteY8-1098" fmla="*/ 123429 h 718742"/>
                  <a:gd name="connsiteX9-1099" fmla="*/ 77391 w 314722"/>
                  <a:gd name="connsiteY9-1100" fmla="*/ 606823 h 718742"/>
                  <a:gd name="connsiteX10-1101" fmla="*/ 115491 w 314722"/>
                  <a:gd name="connsiteY10-1102" fmla="*/ 661591 h 718742"/>
                  <a:gd name="connsiteX11-1103" fmla="*/ 152760 w 314722"/>
                  <a:gd name="connsiteY11-1104" fmla="*/ 607766 h 718742"/>
                  <a:gd name="connsiteX12-1105" fmla="*/ 151210 w 314722"/>
                  <a:gd name="connsiteY12-1106" fmla="*/ 325835 h 718742"/>
                  <a:gd name="connsiteX13-1107" fmla="*/ 172641 w 314722"/>
                  <a:gd name="connsiteY13-1108" fmla="*/ 347266 h 718742"/>
                  <a:gd name="connsiteX14-1109" fmla="*/ 175022 w 314722"/>
                  <a:gd name="connsiteY14-1110" fmla="*/ 630635 h 718742"/>
                  <a:gd name="connsiteX15-1111" fmla="*/ 213122 w 314722"/>
                  <a:gd name="connsiteY15-1112" fmla="*/ 666354 h 718742"/>
                  <a:gd name="connsiteX16-1113" fmla="*/ 251222 w 314722"/>
                  <a:gd name="connsiteY16-1114" fmla="*/ 625873 h 718742"/>
                  <a:gd name="connsiteX17-1115" fmla="*/ 251222 w 314722"/>
                  <a:gd name="connsiteY17-1116" fmla="*/ 109141 h 718742"/>
                  <a:gd name="connsiteX18-1117" fmla="*/ 267891 w 314722"/>
                  <a:gd name="connsiteY18-1118" fmla="*/ 128191 h 718742"/>
                  <a:gd name="connsiteX19-1119" fmla="*/ 272653 w 314722"/>
                  <a:gd name="connsiteY19-1120" fmla="*/ 311548 h 718742"/>
                  <a:gd name="connsiteX20-1121" fmla="*/ 296466 w 314722"/>
                  <a:gd name="connsiteY20-1122" fmla="*/ 325835 h 718742"/>
                  <a:gd name="connsiteX21-1123" fmla="*/ 313135 w 314722"/>
                  <a:gd name="connsiteY21-1124" fmla="*/ 285354 h 718742"/>
                  <a:gd name="connsiteX22-1125" fmla="*/ 305991 w 314722"/>
                  <a:gd name="connsiteY22-1126" fmla="*/ 42466 h 718742"/>
                  <a:gd name="connsiteX23-1127" fmla="*/ 272653 w 314722"/>
                  <a:gd name="connsiteY23-1128" fmla="*/ 30560 h 718742"/>
                  <a:gd name="connsiteX24-1129" fmla="*/ 220266 w 314722"/>
                  <a:gd name="connsiteY24-1130" fmla="*/ 30560 h 718742"/>
                  <a:gd name="connsiteX25-1131" fmla="*/ 157747 w 314722"/>
                  <a:gd name="connsiteY25-1132" fmla="*/ 155555 h 718742"/>
                  <a:gd name="connsiteX26-1133" fmla="*/ 96005 w 314722"/>
                  <a:gd name="connsiteY26-1134" fmla="*/ 27573 h 718742"/>
                  <a:gd name="connsiteX0-1135" fmla="*/ 96005 w 314722"/>
                  <a:gd name="connsiteY0-1136" fmla="*/ 27573 h 718742"/>
                  <a:gd name="connsiteX1-1137" fmla="*/ 36191 w 314722"/>
                  <a:gd name="connsiteY1-1138" fmla="*/ 29010 h 718742"/>
                  <a:gd name="connsiteX2-1139" fmla="*/ 8335 w 314722"/>
                  <a:gd name="connsiteY2-1140" fmla="*/ 51991 h 718742"/>
                  <a:gd name="connsiteX3-1141" fmla="*/ 1191 w 314722"/>
                  <a:gd name="connsiteY3-1142" fmla="*/ 94854 h 718742"/>
                  <a:gd name="connsiteX4-1143" fmla="*/ 1191 w 314722"/>
                  <a:gd name="connsiteY4-1144" fmla="*/ 290116 h 718742"/>
                  <a:gd name="connsiteX5-1145" fmla="*/ 32147 w 314722"/>
                  <a:gd name="connsiteY5-1146" fmla="*/ 323454 h 718742"/>
                  <a:gd name="connsiteX6-1147" fmla="*/ 58341 w 314722"/>
                  <a:gd name="connsiteY6-1148" fmla="*/ 292498 h 718742"/>
                  <a:gd name="connsiteX7-1149" fmla="*/ 60722 w 314722"/>
                  <a:gd name="connsiteY7-1150" fmla="*/ 116285 h 718742"/>
                  <a:gd name="connsiteX8-1151" fmla="*/ 77391 w 314722"/>
                  <a:gd name="connsiteY8-1152" fmla="*/ 123429 h 718742"/>
                  <a:gd name="connsiteX9-1153" fmla="*/ 77391 w 314722"/>
                  <a:gd name="connsiteY9-1154" fmla="*/ 606823 h 718742"/>
                  <a:gd name="connsiteX10-1155" fmla="*/ 115491 w 314722"/>
                  <a:gd name="connsiteY10-1156" fmla="*/ 661591 h 718742"/>
                  <a:gd name="connsiteX11-1157" fmla="*/ 152760 w 314722"/>
                  <a:gd name="connsiteY11-1158" fmla="*/ 607766 h 718742"/>
                  <a:gd name="connsiteX12-1159" fmla="*/ 151210 w 314722"/>
                  <a:gd name="connsiteY12-1160" fmla="*/ 325835 h 718742"/>
                  <a:gd name="connsiteX13-1161" fmla="*/ 172641 w 314722"/>
                  <a:gd name="connsiteY13-1162" fmla="*/ 347266 h 718742"/>
                  <a:gd name="connsiteX14-1163" fmla="*/ 175022 w 314722"/>
                  <a:gd name="connsiteY14-1164" fmla="*/ 630635 h 718742"/>
                  <a:gd name="connsiteX15-1165" fmla="*/ 213122 w 314722"/>
                  <a:gd name="connsiteY15-1166" fmla="*/ 666354 h 718742"/>
                  <a:gd name="connsiteX16-1167" fmla="*/ 251222 w 314722"/>
                  <a:gd name="connsiteY16-1168" fmla="*/ 625873 h 718742"/>
                  <a:gd name="connsiteX17-1169" fmla="*/ 251222 w 314722"/>
                  <a:gd name="connsiteY17-1170" fmla="*/ 109141 h 718742"/>
                  <a:gd name="connsiteX18-1171" fmla="*/ 267891 w 314722"/>
                  <a:gd name="connsiteY18-1172" fmla="*/ 128191 h 718742"/>
                  <a:gd name="connsiteX19-1173" fmla="*/ 272653 w 314722"/>
                  <a:gd name="connsiteY19-1174" fmla="*/ 311548 h 718742"/>
                  <a:gd name="connsiteX20-1175" fmla="*/ 296466 w 314722"/>
                  <a:gd name="connsiteY20-1176" fmla="*/ 325835 h 718742"/>
                  <a:gd name="connsiteX21-1177" fmla="*/ 313135 w 314722"/>
                  <a:gd name="connsiteY21-1178" fmla="*/ 285354 h 718742"/>
                  <a:gd name="connsiteX22-1179" fmla="*/ 305991 w 314722"/>
                  <a:gd name="connsiteY22-1180" fmla="*/ 42466 h 718742"/>
                  <a:gd name="connsiteX23-1181" fmla="*/ 272653 w 314722"/>
                  <a:gd name="connsiteY23-1182" fmla="*/ 30560 h 718742"/>
                  <a:gd name="connsiteX24-1183" fmla="*/ 220266 w 314722"/>
                  <a:gd name="connsiteY24-1184" fmla="*/ 30560 h 718742"/>
                  <a:gd name="connsiteX25-1185" fmla="*/ 157747 w 314722"/>
                  <a:gd name="connsiteY25-1186" fmla="*/ 155555 h 718742"/>
                  <a:gd name="connsiteX26-1187" fmla="*/ 96005 w 314722"/>
                  <a:gd name="connsiteY26-1188" fmla="*/ 27573 h 718742"/>
                  <a:gd name="connsiteX0-1189" fmla="*/ 96005 w 317104"/>
                  <a:gd name="connsiteY0-1190" fmla="*/ 20429 h 711598"/>
                  <a:gd name="connsiteX1-1191" fmla="*/ 36191 w 317104"/>
                  <a:gd name="connsiteY1-1192" fmla="*/ 21866 h 711598"/>
                  <a:gd name="connsiteX2-1193" fmla="*/ 8335 w 317104"/>
                  <a:gd name="connsiteY2-1194" fmla="*/ 44847 h 711598"/>
                  <a:gd name="connsiteX3-1195" fmla="*/ 1191 w 317104"/>
                  <a:gd name="connsiteY3-1196" fmla="*/ 87710 h 711598"/>
                  <a:gd name="connsiteX4-1197" fmla="*/ 1191 w 317104"/>
                  <a:gd name="connsiteY4-1198" fmla="*/ 282972 h 711598"/>
                  <a:gd name="connsiteX5-1199" fmla="*/ 32147 w 317104"/>
                  <a:gd name="connsiteY5-1200" fmla="*/ 316310 h 711598"/>
                  <a:gd name="connsiteX6-1201" fmla="*/ 58341 w 317104"/>
                  <a:gd name="connsiteY6-1202" fmla="*/ 285354 h 711598"/>
                  <a:gd name="connsiteX7-1203" fmla="*/ 60722 w 317104"/>
                  <a:gd name="connsiteY7-1204" fmla="*/ 109141 h 711598"/>
                  <a:gd name="connsiteX8-1205" fmla="*/ 77391 w 317104"/>
                  <a:gd name="connsiteY8-1206" fmla="*/ 116285 h 711598"/>
                  <a:gd name="connsiteX9-1207" fmla="*/ 77391 w 317104"/>
                  <a:gd name="connsiteY9-1208" fmla="*/ 599679 h 711598"/>
                  <a:gd name="connsiteX10-1209" fmla="*/ 115491 w 317104"/>
                  <a:gd name="connsiteY10-1210" fmla="*/ 654447 h 711598"/>
                  <a:gd name="connsiteX11-1211" fmla="*/ 152760 w 317104"/>
                  <a:gd name="connsiteY11-1212" fmla="*/ 600622 h 711598"/>
                  <a:gd name="connsiteX12-1213" fmla="*/ 151210 w 317104"/>
                  <a:gd name="connsiteY12-1214" fmla="*/ 318691 h 711598"/>
                  <a:gd name="connsiteX13-1215" fmla="*/ 172641 w 317104"/>
                  <a:gd name="connsiteY13-1216" fmla="*/ 340122 h 711598"/>
                  <a:gd name="connsiteX14-1217" fmla="*/ 175022 w 317104"/>
                  <a:gd name="connsiteY14-1218" fmla="*/ 623491 h 711598"/>
                  <a:gd name="connsiteX15-1219" fmla="*/ 213122 w 317104"/>
                  <a:gd name="connsiteY15-1220" fmla="*/ 659210 h 711598"/>
                  <a:gd name="connsiteX16-1221" fmla="*/ 251222 w 317104"/>
                  <a:gd name="connsiteY16-1222" fmla="*/ 618729 h 711598"/>
                  <a:gd name="connsiteX17-1223" fmla="*/ 251222 w 317104"/>
                  <a:gd name="connsiteY17-1224" fmla="*/ 101997 h 711598"/>
                  <a:gd name="connsiteX18-1225" fmla="*/ 267891 w 317104"/>
                  <a:gd name="connsiteY18-1226" fmla="*/ 121047 h 711598"/>
                  <a:gd name="connsiteX19-1227" fmla="*/ 272653 w 317104"/>
                  <a:gd name="connsiteY19-1228" fmla="*/ 304404 h 711598"/>
                  <a:gd name="connsiteX20-1229" fmla="*/ 296466 w 317104"/>
                  <a:gd name="connsiteY20-1230" fmla="*/ 318691 h 711598"/>
                  <a:gd name="connsiteX21-1231" fmla="*/ 313135 w 317104"/>
                  <a:gd name="connsiteY21-1232" fmla="*/ 278210 h 711598"/>
                  <a:gd name="connsiteX22-1233" fmla="*/ 272653 w 317104"/>
                  <a:gd name="connsiteY22-1234" fmla="*/ 23416 h 711598"/>
                  <a:gd name="connsiteX23-1235" fmla="*/ 220266 w 317104"/>
                  <a:gd name="connsiteY23-1236" fmla="*/ 23416 h 711598"/>
                  <a:gd name="connsiteX24-1237" fmla="*/ 157747 w 317104"/>
                  <a:gd name="connsiteY24-1238" fmla="*/ 148411 h 711598"/>
                  <a:gd name="connsiteX25-1239" fmla="*/ 96005 w 317104"/>
                  <a:gd name="connsiteY25-1240" fmla="*/ 20429 h 711598"/>
                  <a:gd name="connsiteX0-1241" fmla="*/ 96005 w 325835"/>
                  <a:gd name="connsiteY0-1242" fmla="*/ 2633 h 693802"/>
                  <a:gd name="connsiteX1-1243" fmla="*/ 36191 w 325835"/>
                  <a:gd name="connsiteY1-1244" fmla="*/ 4070 h 693802"/>
                  <a:gd name="connsiteX2-1245" fmla="*/ 8335 w 325835"/>
                  <a:gd name="connsiteY2-1246" fmla="*/ 27051 h 693802"/>
                  <a:gd name="connsiteX3-1247" fmla="*/ 1191 w 325835"/>
                  <a:gd name="connsiteY3-1248" fmla="*/ 69914 h 693802"/>
                  <a:gd name="connsiteX4-1249" fmla="*/ 1191 w 325835"/>
                  <a:gd name="connsiteY4-1250" fmla="*/ 265176 h 693802"/>
                  <a:gd name="connsiteX5-1251" fmla="*/ 32147 w 325835"/>
                  <a:gd name="connsiteY5-1252" fmla="*/ 298514 h 693802"/>
                  <a:gd name="connsiteX6-1253" fmla="*/ 58341 w 325835"/>
                  <a:gd name="connsiteY6-1254" fmla="*/ 267558 h 693802"/>
                  <a:gd name="connsiteX7-1255" fmla="*/ 60722 w 325835"/>
                  <a:gd name="connsiteY7-1256" fmla="*/ 91345 h 693802"/>
                  <a:gd name="connsiteX8-1257" fmla="*/ 77391 w 325835"/>
                  <a:gd name="connsiteY8-1258" fmla="*/ 98489 h 693802"/>
                  <a:gd name="connsiteX9-1259" fmla="*/ 77391 w 325835"/>
                  <a:gd name="connsiteY9-1260" fmla="*/ 581883 h 693802"/>
                  <a:gd name="connsiteX10-1261" fmla="*/ 115491 w 325835"/>
                  <a:gd name="connsiteY10-1262" fmla="*/ 636651 h 693802"/>
                  <a:gd name="connsiteX11-1263" fmla="*/ 152760 w 325835"/>
                  <a:gd name="connsiteY11-1264" fmla="*/ 582826 h 693802"/>
                  <a:gd name="connsiteX12-1265" fmla="*/ 151210 w 325835"/>
                  <a:gd name="connsiteY12-1266" fmla="*/ 300895 h 693802"/>
                  <a:gd name="connsiteX13-1267" fmla="*/ 172641 w 325835"/>
                  <a:gd name="connsiteY13-1268" fmla="*/ 322326 h 693802"/>
                  <a:gd name="connsiteX14-1269" fmla="*/ 175022 w 325835"/>
                  <a:gd name="connsiteY14-1270" fmla="*/ 605695 h 693802"/>
                  <a:gd name="connsiteX15-1271" fmla="*/ 213122 w 325835"/>
                  <a:gd name="connsiteY15-1272" fmla="*/ 641414 h 693802"/>
                  <a:gd name="connsiteX16-1273" fmla="*/ 251222 w 325835"/>
                  <a:gd name="connsiteY16-1274" fmla="*/ 600933 h 693802"/>
                  <a:gd name="connsiteX17-1275" fmla="*/ 251222 w 325835"/>
                  <a:gd name="connsiteY17-1276" fmla="*/ 84201 h 693802"/>
                  <a:gd name="connsiteX18-1277" fmla="*/ 267891 w 325835"/>
                  <a:gd name="connsiteY18-1278" fmla="*/ 103251 h 693802"/>
                  <a:gd name="connsiteX19-1279" fmla="*/ 272653 w 325835"/>
                  <a:gd name="connsiteY19-1280" fmla="*/ 286608 h 693802"/>
                  <a:gd name="connsiteX20-1281" fmla="*/ 296466 w 325835"/>
                  <a:gd name="connsiteY20-1282" fmla="*/ 300895 h 693802"/>
                  <a:gd name="connsiteX21-1283" fmla="*/ 313135 w 325835"/>
                  <a:gd name="connsiteY21-1284" fmla="*/ 260414 h 693802"/>
                  <a:gd name="connsiteX22-1285" fmla="*/ 220266 w 325835"/>
                  <a:gd name="connsiteY22-1286" fmla="*/ 5620 h 693802"/>
                  <a:gd name="connsiteX23-1287" fmla="*/ 157747 w 325835"/>
                  <a:gd name="connsiteY23-1288" fmla="*/ 130615 h 693802"/>
                  <a:gd name="connsiteX24-1289" fmla="*/ 96005 w 325835"/>
                  <a:gd name="connsiteY24-1290" fmla="*/ 2633 h 693802"/>
                  <a:gd name="connsiteX0-1291" fmla="*/ 96005 w 336255"/>
                  <a:gd name="connsiteY0-1292" fmla="*/ 2633 h 693802"/>
                  <a:gd name="connsiteX1-1293" fmla="*/ 36191 w 336255"/>
                  <a:gd name="connsiteY1-1294" fmla="*/ 4070 h 693802"/>
                  <a:gd name="connsiteX2-1295" fmla="*/ 8335 w 336255"/>
                  <a:gd name="connsiteY2-1296" fmla="*/ 27051 h 693802"/>
                  <a:gd name="connsiteX3-1297" fmla="*/ 1191 w 336255"/>
                  <a:gd name="connsiteY3-1298" fmla="*/ 69914 h 693802"/>
                  <a:gd name="connsiteX4-1299" fmla="*/ 1191 w 336255"/>
                  <a:gd name="connsiteY4-1300" fmla="*/ 265176 h 693802"/>
                  <a:gd name="connsiteX5-1301" fmla="*/ 32147 w 336255"/>
                  <a:gd name="connsiteY5-1302" fmla="*/ 298514 h 693802"/>
                  <a:gd name="connsiteX6-1303" fmla="*/ 58341 w 336255"/>
                  <a:gd name="connsiteY6-1304" fmla="*/ 267558 h 693802"/>
                  <a:gd name="connsiteX7-1305" fmla="*/ 60722 w 336255"/>
                  <a:gd name="connsiteY7-1306" fmla="*/ 91345 h 693802"/>
                  <a:gd name="connsiteX8-1307" fmla="*/ 77391 w 336255"/>
                  <a:gd name="connsiteY8-1308" fmla="*/ 98489 h 693802"/>
                  <a:gd name="connsiteX9-1309" fmla="*/ 77391 w 336255"/>
                  <a:gd name="connsiteY9-1310" fmla="*/ 581883 h 693802"/>
                  <a:gd name="connsiteX10-1311" fmla="*/ 115491 w 336255"/>
                  <a:gd name="connsiteY10-1312" fmla="*/ 636651 h 693802"/>
                  <a:gd name="connsiteX11-1313" fmla="*/ 152760 w 336255"/>
                  <a:gd name="connsiteY11-1314" fmla="*/ 582826 h 693802"/>
                  <a:gd name="connsiteX12-1315" fmla="*/ 151210 w 336255"/>
                  <a:gd name="connsiteY12-1316" fmla="*/ 300895 h 693802"/>
                  <a:gd name="connsiteX13-1317" fmla="*/ 172641 w 336255"/>
                  <a:gd name="connsiteY13-1318" fmla="*/ 322326 h 693802"/>
                  <a:gd name="connsiteX14-1319" fmla="*/ 175022 w 336255"/>
                  <a:gd name="connsiteY14-1320" fmla="*/ 605695 h 693802"/>
                  <a:gd name="connsiteX15-1321" fmla="*/ 213122 w 336255"/>
                  <a:gd name="connsiteY15-1322" fmla="*/ 641414 h 693802"/>
                  <a:gd name="connsiteX16-1323" fmla="*/ 251222 w 336255"/>
                  <a:gd name="connsiteY16-1324" fmla="*/ 600933 h 693802"/>
                  <a:gd name="connsiteX17-1325" fmla="*/ 251222 w 336255"/>
                  <a:gd name="connsiteY17-1326" fmla="*/ 84201 h 693802"/>
                  <a:gd name="connsiteX18-1327" fmla="*/ 267891 w 336255"/>
                  <a:gd name="connsiteY18-1328" fmla="*/ 103251 h 693802"/>
                  <a:gd name="connsiteX19-1329" fmla="*/ 272653 w 336255"/>
                  <a:gd name="connsiteY19-1330" fmla="*/ 286608 h 693802"/>
                  <a:gd name="connsiteX20-1331" fmla="*/ 296466 w 336255"/>
                  <a:gd name="connsiteY20-1332" fmla="*/ 300895 h 693802"/>
                  <a:gd name="connsiteX21-1333" fmla="*/ 313135 w 336255"/>
                  <a:gd name="connsiteY21-1334" fmla="*/ 260414 h 693802"/>
                  <a:gd name="connsiteX22-1335" fmla="*/ 157747 w 336255"/>
                  <a:gd name="connsiteY22-1336" fmla="*/ 130615 h 693802"/>
                  <a:gd name="connsiteX23-1337" fmla="*/ 96005 w 336255"/>
                  <a:gd name="connsiteY23-1338" fmla="*/ 2633 h 693802"/>
                  <a:gd name="connsiteX0-1339" fmla="*/ 96005 w 336255"/>
                  <a:gd name="connsiteY0-1340" fmla="*/ 2633 h 690627"/>
                  <a:gd name="connsiteX1-1341" fmla="*/ 36191 w 336255"/>
                  <a:gd name="connsiteY1-1342" fmla="*/ 4070 h 690627"/>
                  <a:gd name="connsiteX2-1343" fmla="*/ 8335 w 336255"/>
                  <a:gd name="connsiteY2-1344" fmla="*/ 27051 h 690627"/>
                  <a:gd name="connsiteX3-1345" fmla="*/ 1191 w 336255"/>
                  <a:gd name="connsiteY3-1346" fmla="*/ 69914 h 690627"/>
                  <a:gd name="connsiteX4-1347" fmla="*/ 1191 w 336255"/>
                  <a:gd name="connsiteY4-1348" fmla="*/ 265176 h 690627"/>
                  <a:gd name="connsiteX5-1349" fmla="*/ 32147 w 336255"/>
                  <a:gd name="connsiteY5-1350" fmla="*/ 298514 h 690627"/>
                  <a:gd name="connsiteX6-1351" fmla="*/ 58341 w 336255"/>
                  <a:gd name="connsiteY6-1352" fmla="*/ 267558 h 690627"/>
                  <a:gd name="connsiteX7-1353" fmla="*/ 60722 w 336255"/>
                  <a:gd name="connsiteY7-1354" fmla="*/ 91345 h 690627"/>
                  <a:gd name="connsiteX8-1355" fmla="*/ 77391 w 336255"/>
                  <a:gd name="connsiteY8-1356" fmla="*/ 98489 h 690627"/>
                  <a:gd name="connsiteX9-1357" fmla="*/ 77391 w 336255"/>
                  <a:gd name="connsiteY9-1358" fmla="*/ 581883 h 690627"/>
                  <a:gd name="connsiteX10-1359" fmla="*/ 115491 w 336255"/>
                  <a:gd name="connsiteY10-1360" fmla="*/ 636651 h 690627"/>
                  <a:gd name="connsiteX11-1361" fmla="*/ 152760 w 336255"/>
                  <a:gd name="connsiteY11-1362" fmla="*/ 582826 h 690627"/>
                  <a:gd name="connsiteX12-1363" fmla="*/ 151210 w 336255"/>
                  <a:gd name="connsiteY12-1364" fmla="*/ 300895 h 690627"/>
                  <a:gd name="connsiteX13-1365" fmla="*/ 172641 w 336255"/>
                  <a:gd name="connsiteY13-1366" fmla="*/ 322326 h 690627"/>
                  <a:gd name="connsiteX14-1367" fmla="*/ 175022 w 336255"/>
                  <a:gd name="connsiteY14-1368" fmla="*/ 605695 h 690627"/>
                  <a:gd name="connsiteX15-1369" fmla="*/ 213122 w 336255"/>
                  <a:gd name="connsiteY15-1370" fmla="*/ 641414 h 690627"/>
                  <a:gd name="connsiteX16-1371" fmla="*/ 251222 w 336255"/>
                  <a:gd name="connsiteY16-1372" fmla="*/ 600933 h 690627"/>
                  <a:gd name="connsiteX17-1373" fmla="*/ 267891 w 336255"/>
                  <a:gd name="connsiteY17-1374" fmla="*/ 103251 h 690627"/>
                  <a:gd name="connsiteX18-1375" fmla="*/ 272653 w 336255"/>
                  <a:gd name="connsiteY18-1376" fmla="*/ 286608 h 690627"/>
                  <a:gd name="connsiteX19-1377" fmla="*/ 296466 w 336255"/>
                  <a:gd name="connsiteY19-1378" fmla="*/ 300895 h 690627"/>
                  <a:gd name="connsiteX20-1379" fmla="*/ 313135 w 336255"/>
                  <a:gd name="connsiteY20-1380" fmla="*/ 260414 h 690627"/>
                  <a:gd name="connsiteX21-1381" fmla="*/ 157747 w 336255"/>
                  <a:gd name="connsiteY21-1382" fmla="*/ 130615 h 690627"/>
                  <a:gd name="connsiteX22-1383" fmla="*/ 96005 w 336255"/>
                  <a:gd name="connsiteY22-1384" fmla="*/ 2633 h 690627"/>
                  <a:gd name="connsiteX0-1385" fmla="*/ 96005 w 336255"/>
                  <a:gd name="connsiteY0-1386" fmla="*/ 2633 h 660067"/>
                  <a:gd name="connsiteX1-1387" fmla="*/ 36191 w 336255"/>
                  <a:gd name="connsiteY1-1388" fmla="*/ 4070 h 660067"/>
                  <a:gd name="connsiteX2-1389" fmla="*/ 8335 w 336255"/>
                  <a:gd name="connsiteY2-1390" fmla="*/ 27051 h 660067"/>
                  <a:gd name="connsiteX3-1391" fmla="*/ 1191 w 336255"/>
                  <a:gd name="connsiteY3-1392" fmla="*/ 69914 h 660067"/>
                  <a:gd name="connsiteX4-1393" fmla="*/ 1191 w 336255"/>
                  <a:gd name="connsiteY4-1394" fmla="*/ 265176 h 660067"/>
                  <a:gd name="connsiteX5-1395" fmla="*/ 32147 w 336255"/>
                  <a:gd name="connsiteY5-1396" fmla="*/ 298514 h 660067"/>
                  <a:gd name="connsiteX6-1397" fmla="*/ 58341 w 336255"/>
                  <a:gd name="connsiteY6-1398" fmla="*/ 267558 h 660067"/>
                  <a:gd name="connsiteX7-1399" fmla="*/ 60722 w 336255"/>
                  <a:gd name="connsiteY7-1400" fmla="*/ 91345 h 660067"/>
                  <a:gd name="connsiteX8-1401" fmla="*/ 77391 w 336255"/>
                  <a:gd name="connsiteY8-1402" fmla="*/ 98489 h 660067"/>
                  <a:gd name="connsiteX9-1403" fmla="*/ 77391 w 336255"/>
                  <a:gd name="connsiteY9-1404" fmla="*/ 581883 h 660067"/>
                  <a:gd name="connsiteX10-1405" fmla="*/ 115491 w 336255"/>
                  <a:gd name="connsiteY10-1406" fmla="*/ 636651 h 660067"/>
                  <a:gd name="connsiteX11-1407" fmla="*/ 152760 w 336255"/>
                  <a:gd name="connsiteY11-1408" fmla="*/ 582826 h 660067"/>
                  <a:gd name="connsiteX12-1409" fmla="*/ 151210 w 336255"/>
                  <a:gd name="connsiteY12-1410" fmla="*/ 300895 h 660067"/>
                  <a:gd name="connsiteX13-1411" fmla="*/ 172641 w 336255"/>
                  <a:gd name="connsiteY13-1412" fmla="*/ 322326 h 660067"/>
                  <a:gd name="connsiteX14-1413" fmla="*/ 175022 w 336255"/>
                  <a:gd name="connsiteY14-1414" fmla="*/ 605695 h 660067"/>
                  <a:gd name="connsiteX15-1415" fmla="*/ 213122 w 336255"/>
                  <a:gd name="connsiteY15-1416" fmla="*/ 641414 h 660067"/>
                  <a:gd name="connsiteX16-1417" fmla="*/ 251222 w 336255"/>
                  <a:gd name="connsiteY16-1418" fmla="*/ 600933 h 660067"/>
                  <a:gd name="connsiteX17-1419" fmla="*/ 272653 w 336255"/>
                  <a:gd name="connsiteY17-1420" fmla="*/ 286608 h 660067"/>
                  <a:gd name="connsiteX18-1421" fmla="*/ 296466 w 336255"/>
                  <a:gd name="connsiteY18-1422" fmla="*/ 300895 h 660067"/>
                  <a:gd name="connsiteX19-1423" fmla="*/ 313135 w 336255"/>
                  <a:gd name="connsiteY19-1424" fmla="*/ 260414 h 660067"/>
                  <a:gd name="connsiteX20-1425" fmla="*/ 157747 w 336255"/>
                  <a:gd name="connsiteY20-1426" fmla="*/ 130615 h 660067"/>
                  <a:gd name="connsiteX21-1427" fmla="*/ 96005 w 336255"/>
                  <a:gd name="connsiteY21-1428" fmla="*/ 2633 h 660067"/>
                  <a:gd name="connsiteX0-1429" fmla="*/ 96005 w 315617"/>
                  <a:gd name="connsiteY0-1430" fmla="*/ 2633 h 660067"/>
                  <a:gd name="connsiteX1-1431" fmla="*/ 36191 w 315617"/>
                  <a:gd name="connsiteY1-1432" fmla="*/ 4070 h 660067"/>
                  <a:gd name="connsiteX2-1433" fmla="*/ 8335 w 315617"/>
                  <a:gd name="connsiteY2-1434" fmla="*/ 27051 h 660067"/>
                  <a:gd name="connsiteX3-1435" fmla="*/ 1191 w 315617"/>
                  <a:gd name="connsiteY3-1436" fmla="*/ 69914 h 660067"/>
                  <a:gd name="connsiteX4-1437" fmla="*/ 1191 w 315617"/>
                  <a:gd name="connsiteY4-1438" fmla="*/ 265176 h 660067"/>
                  <a:gd name="connsiteX5-1439" fmla="*/ 32147 w 315617"/>
                  <a:gd name="connsiteY5-1440" fmla="*/ 298514 h 660067"/>
                  <a:gd name="connsiteX6-1441" fmla="*/ 58341 w 315617"/>
                  <a:gd name="connsiteY6-1442" fmla="*/ 267558 h 660067"/>
                  <a:gd name="connsiteX7-1443" fmla="*/ 60722 w 315617"/>
                  <a:gd name="connsiteY7-1444" fmla="*/ 91345 h 660067"/>
                  <a:gd name="connsiteX8-1445" fmla="*/ 77391 w 315617"/>
                  <a:gd name="connsiteY8-1446" fmla="*/ 98489 h 660067"/>
                  <a:gd name="connsiteX9-1447" fmla="*/ 77391 w 315617"/>
                  <a:gd name="connsiteY9-1448" fmla="*/ 581883 h 660067"/>
                  <a:gd name="connsiteX10-1449" fmla="*/ 115491 w 315617"/>
                  <a:gd name="connsiteY10-1450" fmla="*/ 636651 h 660067"/>
                  <a:gd name="connsiteX11-1451" fmla="*/ 152760 w 315617"/>
                  <a:gd name="connsiteY11-1452" fmla="*/ 582826 h 660067"/>
                  <a:gd name="connsiteX12-1453" fmla="*/ 151210 w 315617"/>
                  <a:gd name="connsiteY12-1454" fmla="*/ 300895 h 660067"/>
                  <a:gd name="connsiteX13-1455" fmla="*/ 172641 w 315617"/>
                  <a:gd name="connsiteY13-1456" fmla="*/ 322326 h 660067"/>
                  <a:gd name="connsiteX14-1457" fmla="*/ 175022 w 315617"/>
                  <a:gd name="connsiteY14-1458" fmla="*/ 605695 h 660067"/>
                  <a:gd name="connsiteX15-1459" fmla="*/ 213122 w 315617"/>
                  <a:gd name="connsiteY15-1460" fmla="*/ 641414 h 660067"/>
                  <a:gd name="connsiteX16-1461" fmla="*/ 251222 w 315617"/>
                  <a:gd name="connsiteY16-1462" fmla="*/ 600933 h 660067"/>
                  <a:gd name="connsiteX17-1463" fmla="*/ 272653 w 315617"/>
                  <a:gd name="connsiteY17-1464" fmla="*/ 286608 h 660067"/>
                  <a:gd name="connsiteX18-1465" fmla="*/ 296466 w 315617"/>
                  <a:gd name="connsiteY18-1466" fmla="*/ 300895 h 660067"/>
                  <a:gd name="connsiteX19-1467" fmla="*/ 157747 w 315617"/>
                  <a:gd name="connsiteY19-1468" fmla="*/ 130615 h 660067"/>
                  <a:gd name="connsiteX20-1469" fmla="*/ 96005 w 315617"/>
                  <a:gd name="connsiteY20-1470" fmla="*/ 2633 h 660067"/>
                  <a:gd name="connsiteX0-1471" fmla="*/ 96005 w 288232"/>
                  <a:gd name="connsiteY0-1472" fmla="*/ 2633 h 660067"/>
                  <a:gd name="connsiteX1-1473" fmla="*/ 36191 w 288232"/>
                  <a:gd name="connsiteY1-1474" fmla="*/ 4070 h 660067"/>
                  <a:gd name="connsiteX2-1475" fmla="*/ 8335 w 288232"/>
                  <a:gd name="connsiteY2-1476" fmla="*/ 27051 h 660067"/>
                  <a:gd name="connsiteX3-1477" fmla="*/ 1191 w 288232"/>
                  <a:gd name="connsiteY3-1478" fmla="*/ 69914 h 660067"/>
                  <a:gd name="connsiteX4-1479" fmla="*/ 1191 w 288232"/>
                  <a:gd name="connsiteY4-1480" fmla="*/ 265176 h 660067"/>
                  <a:gd name="connsiteX5-1481" fmla="*/ 32147 w 288232"/>
                  <a:gd name="connsiteY5-1482" fmla="*/ 298514 h 660067"/>
                  <a:gd name="connsiteX6-1483" fmla="*/ 58341 w 288232"/>
                  <a:gd name="connsiteY6-1484" fmla="*/ 267558 h 660067"/>
                  <a:gd name="connsiteX7-1485" fmla="*/ 60722 w 288232"/>
                  <a:gd name="connsiteY7-1486" fmla="*/ 91345 h 660067"/>
                  <a:gd name="connsiteX8-1487" fmla="*/ 77391 w 288232"/>
                  <a:gd name="connsiteY8-1488" fmla="*/ 98489 h 660067"/>
                  <a:gd name="connsiteX9-1489" fmla="*/ 77391 w 288232"/>
                  <a:gd name="connsiteY9-1490" fmla="*/ 581883 h 660067"/>
                  <a:gd name="connsiteX10-1491" fmla="*/ 115491 w 288232"/>
                  <a:gd name="connsiteY10-1492" fmla="*/ 636651 h 660067"/>
                  <a:gd name="connsiteX11-1493" fmla="*/ 152760 w 288232"/>
                  <a:gd name="connsiteY11-1494" fmla="*/ 582826 h 660067"/>
                  <a:gd name="connsiteX12-1495" fmla="*/ 151210 w 288232"/>
                  <a:gd name="connsiteY12-1496" fmla="*/ 300895 h 660067"/>
                  <a:gd name="connsiteX13-1497" fmla="*/ 172641 w 288232"/>
                  <a:gd name="connsiteY13-1498" fmla="*/ 322326 h 660067"/>
                  <a:gd name="connsiteX14-1499" fmla="*/ 175022 w 288232"/>
                  <a:gd name="connsiteY14-1500" fmla="*/ 605695 h 660067"/>
                  <a:gd name="connsiteX15-1501" fmla="*/ 213122 w 288232"/>
                  <a:gd name="connsiteY15-1502" fmla="*/ 641414 h 660067"/>
                  <a:gd name="connsiteX16-1503" fmla="*/ 251222 w 288232"/>
                  <a:gd name="connsiteY16-1504" fmla="*/ 600933 h 660067"/>
                  <a:gd name="connsiteX17-1505" fmla="*/ 272653 w 288232"/>
                  <a:gd name="connsiteY17-1506" fmla="*/ 286608 h 660067"/>
                  <a:gd name="connsiteX18-1507" fmla="*/ 157747 w 288232"/>
                  <a:gd name="connsiteY18-1508" fmla="*/ 130615 h 660067"/>
                  <a:gd name="connsiteX19-1509" fmla="*/ 96005 w 288232"/>
                  <a:gd name="connsiteY19-1510" fmla="*/ 2633 h 660067"/>
                  <a:gd name="connsiteX0-1511" fmla="*/ 96005 w 260451"/>
                  <a:gd name="connsiteY0-1512" fmla="*/ 2633 h 686066"/>
                  <a:gd name="connsiteX1-1513" fmla="*/ 36191 w 260451"/>
                  <a:gd name="connsiteY1-1514" fmla="*/ 4070 h 686066"/>
                  <a:gd name="connsiteX2-1515" fmla="*/ 8335 w 260451"/>
                  <a:gd name="connsiteY2-1516" fmla="*/ 27051 h 686066"/>
                  <a:gd name="connsiteX3-1517" fmla="*/ 1191 w 260451"/>
                  <a:gd name="connsiteY3-1518" fmla="*/ 69914 h 686066"/>
                  <a:gd name="connsiteX4-1519" fmla="*/ 1191 w 260451"/>
                  <a:gd name="connsiteY4-1520" fmla="*/ 265176 h 686066"/>
                  <a:gd name="connsiteX5-1521" fmla="*/ 32147 w 260451"/>
                  <a:gd name="connsiteY5-1522" fmla="*/ 298514 h 686066"/>
                  <a:gd name="connsiteX6-1523" fmla="*/ 58341 w 260451"/>
                  <a:gd name="connsiteY6-1524" fmla="*/ 267558 h 686066"/>
                  <a:gd name="connsiteX7-1525" fmla="*/ 60722 w 260451"/>
                  <a:gd name="connsiteY7-1526" fmla="*/ 91345 h 686066"/>
                  <a:gd name="connsiteX8-1527" fmla="*/ 77391 w 260451"/>
                  <a:gd name="connsiteY8-1528" fmla="*/ 98489 h 686066"/>
                  <a:gd name="connsiteX9-1529" fmla="*/ 77391 w 260451"/>
                  <a:gd name="connsiteY9-1530" fmla="*/ 581883 h 686066"/>
                  <a:gd name="connsiteX10-1531" fmla="*/ 115491 w 260451"/>
                  <a:gd name="connsiteY10-1532" fmla="*/ 636651 h 686066"/>
                  <a:gd name="connsiteX11-1533" fmla="*/ 152760 w 260451"/>
                  <a:gd name="connsiteY11-1534" fmla="*/ 582826 h 686066"/>
                  <a:gd name="connsiteX12-1535" fmla="*/ 151210 w 260451"/>
                  <a:gd name="connsiteY12-1536" fmla="*/ 300895 h 686066"/>
                  <a:gd name="connsiteX13-1537" fmla="*/ 172641 w 260451"/>
                  <a:gd name="connsiteY13-1538" fmla="*/ 322326 h 686066"/>
                  <a:gd name="connsiteX14-1539" fmla="*/ 175022 w 260451"/>
                  <a:gd name="connsiteY14-1540" fmla="*/ 605695 h 686066"/>
                  <a:gd name="connsiteX15-1541" fmla="*/ 213122 w 260451"/>
                  <a:gd name="connsiteY15-1542" fmla="*/ 641414 h 686066"/>
                  <a:gd name="connsiteX16-1543" fmla="*/ 251222 w 260451"/>
                  <a:gd name="connsiteY16-1544" fmla="*/ 600933 h 686066"/>
                  <a:gd name="connsiteX17-1545" fmla="*/ 157747 w 260451"/>
                  <a:gd name="connsiteY17-1546" fmla="*/ 130615 h 686066"/>
                  <a:gd name="connsiteX18-1547" fmla="*/ 96005 w 260451"/>
                  <a:gd name="connsiteY18-1548" fmla="*/ 2633 h 686066"/>
                  <a:gd name="connsiteX0-1549" fmla="*/ 96005 w 216001"/>
                  <a:gd name="connsiteY0-1550" fmla="*/ 2633 h 720594"/>
                  <a:gd name="connsiteX1-1551" fmla="*/ 36191 w 216001"/>
                  <a:gd name="connsiteY1-1552" fmla="*/ 4070 h 720594"/>
                  <a:gd name="connsiteX2-1553" fmla="*/ 8335 w 216001"/>
                  <a:gd name="connsiteY2-1554" fmla="*/ 27051 h 720594"/>
                  <a:gd name="connsiteX3-1555" fmla="*/ 1191 w 216001"/>
                  <a:gd name="connsiteY3-1556" fmla="*/ 69914 h 720594"/>
                  <a:gd name="connsiteX4-1557" fmla="*/ 1191 w 216001"/>
                  <a:gd name="connsiteY4-1558" fmla="*/ 265176 h 720594"/>
                  <a:gd name="connsiteX5-1559" fmla="*/ 32147 w 216001"/>
                  <a:gd name="connsiteY5-1560" fmla="*/ 298514 h 720594"/>
                  <a:gd name="connsiteX6-1561" fmla="*/ 58341 w 216001"/>
                  <a:gd name="connsiteY6-1562" fmla="*/ 267558 h 720594"/>
                  <a:gd name="connsiteX7-1563" fmla="*/ 60722 w 216001"/>
                  <a:gd name="connsiteY7-1564" fmla="*/ 91345 h 720594"/>
                  <a:gd name="connsiteX8-1565" fmla="*/ 77391 w 216001"/>
                  <a:gd name="connsiteY8-1566" fmla="*/ 98489 h 720594"/>
                  <a:gd name="connsiteX9-1567" fmla="*/ 77391 w 216001"/>
                  <a:gd name="connsiteY9-1568" fmla="*/ 581883 h 720594"/>
                  <a:gd name="connsiteX10-1569" fmla="*/ 115491 w 216001"/>
                  <a:gd name="connsiteY10-1570" fmla="*/ 636651 h 720594"/>
                  <a:gd name="connsiteX11-1571" fmla="*/ 152760 w 216001"/>
                  <a:gd name="connsiteY11-1572" fmla="*/ 582826 h 720594"/>
                  <a:gd name="connsiteX12-1573" fmla="*/ 151210 w 216001"/>
                  <a:gd name="connsiteY12-1574" fmla="*/ 300895 h 720594"/>
                  <a:gd name="connsiteX13-1575" fmla="*/ 172641 w 216001"/>
                  <a:gd name="connsiteY13-1576" fmla="*/ 322326 h 720594"/>
                  <a:gd name="connsiteX14-1577" fmla="*/ 175022 w 216001"/>
                  <a:gd name="connsiteY14-1578" fmla="*/ 605695 h 720594"/>
                  <a:gd name="connsiteX15-1579" fmla="*/ 213122 w 216001"/>
                  <a:gd name="connsiteY15-1580" fmla="*/ 641414 h 720594"/>
                  <a:gd name="connsiteX16-1581" fmla="*/ 157747 w 216001"/>
                  <a:gd name="connsiteY16-1582" fmla="*/ 130615 h 720594"/>
                  <a:gd name="connsiteX17-1583" fmla="*/ 96005 w 216001"/>
                  <a:gd name="connsiteY17-1584" fmla="*/ 2633 h 720594"/>
                  <a:gd name="connsiteX0-1585" fmla="*/ 96005 w 177504"/>
                  <a:gd name="connsiteY0-1586" fmla="*/ 2633 h 637647"/>
                  <a:gd name="connsiteX1-1587" fmla="*/ 36191 w 177504"/>
                  <a:gd name="connsiteY1-1588" fmla="*/ 4070 h 637647"/>
                  <a:gd name="connsiteX2-1589" fmla="*/ 8335 w 177504"/>
                  <a:gd name="connsiteY2-1590" fmla="*/ 27051 h 637647"/>
                  <a:gd name="connsiteX3-1591" fmla="*/ 1191 w 177504"/>
                  <a:gd name="connsiteY3-1592" fmla="*/ 69914 h 637647"/>
                  <a:gd name="connsiteX4-1593" fmla="*/ 1191 w 177504"/>
                  <a:gd name="connsiteY4-1594" fmla="*/ 265176 h 637647"/>
                  <a:gd name="connsiteX5-1595" fmla="*/ 32147 w 177504"/>
                  <a:gd name="connsiteY5-1596" fmla="*/ 298514 h 637647"/>
                  <a:gd name="connsiteX6-1597" fmla="*/ 58341 w 177504"/>
                  <a:gd name="connsiteY6-1598" fmla="*/ 267558 h 637647"/>
                  <a:gd name="connsiteX7-1599" fmla="*/ 60722 w 177504"/>
                  <a:gd name="connsiteY7-1600" fmla="*/ 91345 h 637647"/>
                  <a:gd name="connsiteX8-1601" fmla="*/ 77391 w 177504"/>
                  <a:gd name="connsiteY8-1602" fmla="*/ 98489 h 637647"/>
                  <a:gd name="connsiteX9-1603" fmla="*/ 77391 w 177504"/>
                  <a:gd name="connsiteY9-1604" fmla="*/ 581883 h 637647"/>
                  <a:gd name="connsiteX10-1605" fmla="*/ 115491 w 177504"/>
                  <a:gd name="connsiteY10-1606" fmla="*/ 636651 h 637647"/>
                  <a:gd name="connsiteX11-1607" fmla="*/ 152760 w 177504"/>
                  <a:gd name="connsiteY11-1608" fmla="*/ 582826 h 637647"/>
                  <a:gd name="connsiteX12-1609" fmla="*/ 151210 w 177504"/>
                  <a:gd name="connsiteY12-1610" fmla="*/ 300895 h 637647"/>
                  <a:gd name="connsiteX13-1611" fmla="*/ 172641 w 177504"/>
                  <a:gd name="connsiteY13-1612" fmla="*/ 322326 h 637647"/>
                  <a:gd name="connsiteX14-1613" fmla="*/ 175022 w 177504"/>
                  <a:gd name="connsiteY14-1614" fmla="*/ 605695 h 637647"/>
                  <a:gd name="connsiteX15-1615" fmla="*/ 157747 w 177504"/>
                  <a:gd name="connsiteY15-1616" fmla="*/ 130615 h 637647"/>
                  <a:gd name="connsiteX16-1617" fmla="*/ 96005 w 177504"/>
                  <a:gd name="connsiteY16-1618" fmla="*/ 2633 h 637647"/>
                  <a:gd name="connsiteX0-1619" fmla="*/ 96005 w 173730"/>
                  <a:gd name="connsiteY0-1620" fmla="*/ 2633 h 636808"/>
                  <a:gd name="connsiteX1-1621" fmla="*/ 36191 w 173730"/>
                  <a:gd name="connsiteY1-1622" fmla="*/ 4070 h 636808"/>
                  <a:gd name="connsiteX2-1623" fmla="*/ 8335 w 173730"/>
                  <a:gd name="connsiteY2-1624" fmla="*/ 27051 h 636808"/>
                  <a:gd name="connsiteX3-1625" fmla="*/ 1191 w 173730"/>
                  <a:gd name="connsiteY3-1626" fmla="*/ 69914 h 636808"/>
                  <a:gd name="connsiteX4-1627" fmla="*/ 1191 w 173730"/>
                  <a:gd name="connsiteY4-1628" fmla="*/ 265176 h 636808"/>
                  <a:gd name="connsiteX5-1629" fmla="*/ 32147 w 173730"/>
                  <a:gd name="connsiteY5-1630" fmla="*/ 298514 h 636808"/>
                  <a:gd name="connsiteX6-1631" fmla="*/ 58341 w 173730"/>
                  <a:gd name="connsiteY6-1632" fmla="*/ 267558 h 636808"/>
                  <a:gd name="connsiteX7-1633" fmla="*/ 60722 w 173730"/>
                  <a:gd name="connsiteY7-1634" fmla="*/ 91345 h 636808"/>
                  <a:gd name="connsiteX8-1635" fmla="*/ 77391 w 173730"/>
                  <a:gd name="connsiteY8-1636" fmla="*/ 98489 h 636808"/>
                  <a:gd name="connsiteX9-1637" fmla="*/ 77391 w 173730"/>
                  <a:gd name="connsiteY9-1638" fmla="*/ 581883 h 636808"/>
                  <a:gd name="connsiteX10-1639" fmla="*/ 115491 w 173730"/>
                  <a:gd name="connsiteY10-1640" fmla="*/ 636651 h 636808"/>
                  <a:gd name="connsiteX11-1641" fmla="*/ 152760 w 173730"/>
                  <a:gd name="connsiteY11-1642" fmla="*/ 582826 h 636808"/>
                  <a:gd name="connsiteX12-1643" fmla="*/ 151210 w 173730"/>
                  <a:gd name="connsiteY12-1644" fmla="*/ 300895 h 636808"/>
                  <a:gd name="connsiteX13-1645" fmla="*/ 172641 w 173730"/>
                  <a:gd name="connsiteY13-1646" fmla="*/ 322326 h 636808"/>
                  <a:gd name="connsiteX14-1647" fmla="*/ 157747 w 173730"/>
                  <a:gd name="connsiteY14-1648" fmla="*/ 130615 h 636808"/>
                  <a:gd name="connsiteX15-1649" fmla="*/ 96005 w 173730"/>
                  <a:gd name="connsiteY15-1650" fmla="*/ 2633 h 636808"/>
                  <a:gd name="connsiteX0-1651" fmla="*/ 96005 w 170520"/>
                  <a:gd name="connsiteY0-1652" fmla="*/ 2633 h 636808"/>
                  <a:gd name="connsiteX1-1653" fmla="*/ 36191 w 170520"/>
                  <a:gd name="connsiteY1-1654" fmla="*/ 4070 h 636808"/>
                  <a:gd name="connsiteX2-1655" fmla="*/ 8335 w 170520"/>
                  <a:gd name="connsiteY2-1656" fmla="*/ 27051 h 636808"/>
                  <a:gd name="connsiteX3-1657" fmla="*/ 1191 w 170520"/>
                  <a:gd name="connsiteY3-1658" fmla="*/ 69914 h 636808"/>
                  <a:gd name="connsiteX4-1659" fmla="*/ 1191 w 170520"/>
                  <a:gd name="connsiteY4-1660" fmla="*/ 265176 h 636808"/>
                  <a:gd name="connsiteX5-1661" fmla="*/ 32147 w 170520"/>
                  <a:gd name="connsiteY5-1662" fmla="*/ 298514 h 636808"/>
                  <a:gd name="connsiteX6-1663" fmla="*/ 58341 w 170520"/>
                  <a:gd name="connsiteY6-1664" fmla="*/ 267558 h 636808"/>
                  <a:gd name="connsiteX7-1665" fmla="*/ 60722 w 170520"/>
                  <a:gd name="connsiteY7-1666" fmla="*/ 91345 h 636808"/>
                  <a:gd name="connsiteX8-1667" fmla="*/ 77391 w 170520"/>
                  <a:gd name="connsiteY8-1668" fmla="*/ 98489 h 636808"/>
                  <a:gd name="connsiteX9-1669" fmla="*/ 77391 w 170520"/>
                  <a:gd name="connsiteY9-1670" fmla="*/ 581883 h 636808"/>
                  <a:gd name="connsiteX10-1671" fmla="*/ 115491 w 170520"/>
                  <a:gd name="connsiteY10-1672" fmla="*/ 636651 h 636808"/>
                  <a:gd name="connsiteX11-1673" fmla="*/ 152760 w 170520"/>
                  <a:gd name="connsiteY11-1674" fmla="*/ 582826 h 636808"/>
                  <a:gd name="connsiteX12-1675" fmla="*/ 151210 w 170520"/>
                  <a:gd name="connsiteY12-1676" fmla="*/ 300895 h 636808"/>
                  <a:gd name="connsiteX13-1677" fmla="*/ 163826 w 170520"/>
                  <a:gd name="connsiteY13-1678" fmla="*/ 295041 h 636808"/>
                  <a:gd name="connsiteX14-1679" fmla="*/ 157747 w 170520"/>
                  <a:gd name="connsiteY14-1680" fmla="*/ 130615 h 636808"/>
                  <a:gd name="connsiteX15-1681" fmla="*/ 96005 w 170520"/>
                  <a:gd name="connsiteY15-1682" fmla="*/ 2633 h 636808"/>
                  <a:gd name="connsiteX0-1683" fmla="*/ 96005 w 188164"/>
                  <a:gd name="connsiteY0-1684" fmla="*/ 2633 h 636808"/>
                  <a:gd name="connsiteX1-1685" fmla="*/ 36191 w 188164"/>
                  <a:gd name="connsiteY1-1686" fmla="*/ 4070 h 636808"/>
                  <a:gd name="connsiteX2-1687" fmla="*/ 8335 w 188164"/>
                  <a:gd name="connsiteY2-1688" fmla="*/ 27051 h 636808"/>
                  <a:gd name="connsiteX3-1689" fmla="*/ 1191 w 188164"/>
                  <a:gd name="connsiteY3-1690" fmla="*/ 69914 h 636808"/>
                  <a:gd name="connsiteX4-1691" fmla="*/ 1191 w 188164"/>
                  <a:gd name="connsiteY4-1692" fmla="*/ 265176 h 636808"/>
                  <a:gd name="connsiteX5-1693" fmla="*/ 32147 w 188164"/>
                  <a:gd name="connsiteY5-1694" fmla="*/ 298514 h 636808"/>
                  <a:gd name="connsiteX6-1695" fmla="*/ 58341 w 188164"/>
                  <a:gd name="connsiteY6-1696" fmla="*/ 267558 h 636808"/>
                  <a:gd name="connsiteX7-1697" fmla="*/ 60722 w 188164"/>
                  <a:gd name="connsiteY7-1698" fmla="*/ 91345 h 636808"/>
                  <a:gd name="connsiteX8-1699" fmla="*/ 77391 w 188164"/>
                  <a:gd name="connsiteY8-1700" fmla="*/ 98489 h 636808"/>
                  <a:gd name="connsiteX9-1701" fmla="*/ 77391 w 188164"/>
                  <a:gd name="connsiteY9-1702" fmla="*/ 581883 h 636808"/>
                  <a:gd name="connsiteX10-1703" fmla="*/ 115491 w 188164"/>
                  <a:gd name="connsiteY10-1704" fmla="*/ 636651 h 636808"/>
                  <a:gd name="connsiteX11-1705" fmla="*/ 152760 w 188164"/>
                  <a:gd name="connsiteY11-1706" fmla="*/ 582826 h 636808"/>
                  <a:gd name="connsiteX12-1707" fmla="*/ 151210 w 188164"/>
                  <a:gd name="connsiteY12-1708" fmla="*/ 300895 h 636808"/>
                  <a:gd name="connsiteX13-1709" fmla="*/ 163826 w 188164"/>
                  <a:gd name="connsiteY13-1710" fmla="*/ 295041 h 636808"/>
                  <a:gd name="connsiteX14-1711" fmla="*/ 157747 w 188164"/>
                  <a:gd name="connsiteY14-1712" fmla="*/ 130615 h 636808"/>
                  <a:gd name="connsiteX15-1713" fmla="*/ 96005 w 188164"/>
                  <a:gd name="connsiteY15-1714" fmla="*/ 2633 h 636808"/>
                  <a:gd name="connsiteX0-1715" fmla="*/ 96005 w 188164"/>
                  <a:gd name="connsiteY0-1716" fmla="*/ 2633 h 636808"/>
                  <a:gd name="connsiteX1-1717" fmla="*/ 36191 w 188164"/>
                  <a:gd name="connsiteY1-1718" fmla="*/ 4070 h 636808"/>
                  <a:gd name="connsiteX2-1719" fmla="*/ 8335 w 188164"/>
                  <a:gd name="connsiteY2-1720" fmla="*/ 27051 h 636808"/>
                  <a:gd name="connsiteX3-1721" fmla="*/ 1191 w 188164"/>
                  <a:gd name="connsiteY3-1722" fmla="*/ 69914 h 636808"/>
                  <a:gd name="connsiteX4-1723" fmla="*/ 1191 w 188164"/>
                  <a:gd name="connsiteY4-1724" fmla="*/ 265176 h 636808"/>
                  <a:gd name="connsiteX5-1725" fmla="*/ 32147 w 188164"/>
                  <a:gd name="connsiteY5-1726" fmla="*/ 298514 h 636808"/>
                  <a:gd name="connsiteX6-1727" fmla="*/ 58341 w 188164"/>
                  <a:gd name="connsiteY6-1728" fmla="*/ 267558 h 636808"/>
                  <a:gd name="connsiteX7-1729" fmla="*/ 60722 w 188164"/>
                  <a:gd name="connsiteY7-1730" fmla="*/ 91345 h 636808"/>
                  <a:gd name="connsiteX8-1731" fmla="*/ 77391 w 188164"/>
                  <a:gd name="connsiteY8-1732" fmla="*/ 98489 h 636808"/>
                  <a:gd name="connsiteX9-1733" fmla="*/ 77391 w 188164"/>
                  <a:gd name="connsiteY9-1734" fmla="*/ 581883 h 636808"/>
                  <a:gd name="connsiteX10-1735" fmla="*/ 115491 w 188164"/>
                  <a:gd name="connsiteY10-1736" fmla="*/ 636651 h 636808"/>
                  <a:gd name="connsiteX11-1737" fmla="*/ 152760 w 188164"/>
                  <a:gd name="connsiteY11-1738" fmla="*/ 582826 h 636808"/>
                  <a:gd name="connsiteX12-1739" fmla="*/ 151210 w 188164"/>
                  <a:gd name="connsiteY12-1740" fmla="*/ 300895 h 636808"/>
                  <a:gd name="connsiteX13-1741" fmla="*/ 163826 w 188164"/>
                  <a:gd name="connsiteY13-1742" fmla="*/ 295041 h 636808"/>
                  <a:gd name="connsiteX14-1743" fmla="*/ 157747 w 188164"/>
                  <a:gd name="connsiteY14-1744" fmla="*/ 130615 h 636808"/>
                  <a:gd name="connsiteX15-1745" fmla="*/ 96005 w 188164"/>
                  <a:gd name="connsiteY15-1746" fmla="*/ 2633 h 636808"/>
                  <a:gd name="connsiteX0-1747" fmla="*/ 96005 w 175765"/>
                  <a:gd name="connsiteY0-1748" fmla="*/ 2633 h 636808"/>
                  <a:gd name="connsiteX1-1749" fmla="*/ 36191 w 175765"/>
                  <a:gd name="connsiteY1-1750" fmla="*/ 4070 h 636808"/>
                  <a:gd name="connsiteX2-1751" fmla="*/ 8335 w 175765"/>
                  <a:gd name="connsiteY2-1752" fmla="*/ 27051 h 636808"/>
                  <a:gd name="connsiteX3-1753" fmla="*/ 1191 w 175765"/>
                  <a:gd name="connsiteY3-1754" fmla="*/ 69914 h 636808"/>
                  <a:gd name="connsiteX4-1755" fmla="*/ 1191 w 175765"/>
                  <a:gd name="connsiteY4-1756" fmla="*/ 265176 h 636808"/>
                  <a:gd name="connsiteX5-1757" fmla="*/ 32147 w 175765"/>
                  <a:gd name="connsiteY5-1758" fmla="*/ 298514 h 636808"/>
                  <a:gd name="connsiteX6-1759" fmla="*/ 58341 w 175765"/>
                  <a:gd name="connsiteY6-1760" fmla="*/ 267558 h 636808"/>
                  <a:gd name="connsiteX7-1761" fmla="*/ 60722 w 175765"/>
                  <a:gd name="connsiteY7-1762" fmla="*/ 91345 h 636808"/>
                  <a:gd name="connsiteX8-1763" fmla="*/ 77391 w 175765"/>
                  <a:gd name="connsiteY8-1764" fmla="*/ 98489 h 636808"/>
                  <a:gd name="connsiteX9-1765" fmla="*/ 77391 w 175765"/>
                  <a:gd name="connsiteY9-1766" fmla="*/ 581883 h 636808"/>
                  <a:gd name="connsiteX10-1767" fmla="*/ 115491 w 175765"/>
                  <a:gd name="connsiteY10-1768" fmla="*/ 636651 h 636808"/>
                  <a:gd name="connsiteX11-1769" fmla="*/ 152760 w 175765"/>
                  <a:gd name="connsiteY11-1770" fmla="*/ 582826 h 636808"/>
                  <a:gd name="connsiteX12-1771" fmla="*/ 151210 w 175765"/>
                  <a:gd name="connsiteY12-1772" fmla="*/ 300895 h 636808"/>
                  <a:gd name="connsiteX13-1773" fmla="*/ 163826 w 175765"/>
                  <a:gd name="connsiteY13-1774" fmla="*/ 295041 h 636808"/>
                  <a:gd name="connsiteX14-1775" fmla="*/ 157747 w 175765"/>
                  <a:gd name="connsiteY14-1776" fmla="*/ 130615 h 636808"/>
                  <a:gd name="connsiteX15-1777" fmla="*/ 96005 w 175765"/>
                  <a:gd name="connsiteY15-1778" fmla="*/ 2633 h 636808"/>
                  <a:gd name="connsiteX0-1779" fmla="*/ 96005 w 170520"/>
                  <a:gd name="connsiteY0-1780" fmla="*/ 2633 h 636808"/>
                  <a:gd name="connsiteX1-1781" fmla="*/ 36191 w 170520"/>
                  <a:gd name="connsiteY1-1782" fmla="*/ 4070 h 636808"/>
                  <a:gd name="connsiteX2-1783" fmla="*/ 8335 w 170520"/>
                  <a:gd name="connsiteY2-1784" fmla="*/ 27051 h 636808"/>
                  <a:gd name="connsiteX3-1785" fmla="*/ 1191 w 170520"/>
                  <a:gd name="connsiteY3-1786" fmla="*/ 69914 h 636808"/>
                  <a:gd name="connsiteX4-1787" fmla="*/ 1191 w 170520"/>
                  <a:gd name="connsiteY4-1788" fmla="*/ 265176 h 636808"/>
                  <a:gd name="connsiteX5-1789" fmla="*/ 32147 w 170520"/>
                  <a:gd name="connsiteY5-1790" fmla="*/ 298514 h 636808"/>
                  <a:gd name="connsiteX6-1791" fmla="*/ 58341 w 170520"/>
                  <a:gd name="connsiteY6-1792" fmla="*/ 267558 h 636808"/>
                  <a:gd name="connsiteX7-1793" fmla="*/ 60722 w 170520"/>
                  <a:gd name="connsiteY7-1794" fmla="*/ 91345 h 636808"/>
                  <a:gd name="connsiteX8-1795" fmla="*/ 77391 w 170520"/>
                  <a:gd name="connsiteY8-1796" fmla="*/ 98489 h 636808"/>
                  <a:gd name="connsiteX9-1797" fmla="*/ 77391 w 170520"/>
                  <a:gd name="connsiteY9-1798" fmla="*/ 581883 h 636808"/>
                  <a:gd name="connsiteX10-1799" fmla="*/ 115491 w 170520"/>
                  <a:gd name="connsiteY10-1800" fmla="*/ 636651 h 636808"/>
                  <a:gd name="connsiteX11-1801" fmla="*/ 152760 w 170520"/>
                  <a:gd name="connsiteY11-1802" fmla="*/ 582826 h 636808"/>
                  <a:gd name="connsiteX12-1803" fmla="*/ 151210 w 170520"/>
                  <a:gd name="connsiteY12-1804" fmla="*/ 352042 h 636808"/>
                  <a:gd name="connsiteX13-1805" fmla="*/ 163826 w 170520"/>
                  <a:gd name="connsiteY13-1806" fmla="*/ 295041 h 636808"/>
                  <a:gd name="connsiteX14-1807" fmla="*/ 157747 w 170520"/>
                  <a:gd name="connsiteY14-1808" fmla="*/ 130615 h 636808"/>
                  <a:gd name="connsiteX15-1809" fmla="*/ 96005 w 170520"/>
                  <a:gd name="connsiteY15-1810" fmla="*/ 2633 h 636808"/>
                  <a:gd name="connsiteX0-1811" fmla="*/ 96005 w 170520"/>
                  <a:gd name="connsiteY0-1812" fmla="*/ 2633 h 636808"/>
                  <a:gd name="connsiteX1-1813" fmla="*/ 36191 w 170520"/>
                  <a:gd name="connsiteY1-1814" fmla="*/ 4070 h 636808"/>
                  <a:gd name="connsiteX2-1815" fmla="*/ 8335 w 170520"/>
                  <a:gd name="connsiteY2-1816" fmla="*/ 27051 h 636808"/>
                  <a:gd name="connsiteX3-1817" fmla="*/ 1191 w 170520"/>
                  <a:gd name="connsiteY3-1818" fmla="*/ 69914 h 636808"/>
                  <a:gd name="connsiteX4-1819" fmla="*/ 1191 w 170520"/>
                  <a:gd name="connsiteY4-1820" fmla="*/ 265176 h 636808"/>
                  <a:gd name="connsiteX5-1821" fmla="*/ 32147 w 170520"/>
                  <a:gd name="connsiteY5-1822" fmla="*/ 298514 h 636808"/>
                  <a:gd name="connsiteX6-1823" fmla="*/ 58341 w 170520"/>
                  <a:gd name="connsiteY6-1824" fmla="*/ 267558 h 636808"/>
                  <a:gd name="connsiteX7-1825" fmla="*/ 60722 w 170520"/>
                  <a:gd name="connsiteY7-1826" fmla="*/ 91345 h 636808"/>
                  <a:gd name="connsiteX8-1827" fmla="*/ 77391 w 170520"/>
                  <a:gd name="connsiteY8-1828" fmla="*/ 98489 h 636808"/>
                  <a:gd name="connsiteX9-1829" fmla="*/ 77391 w 170520"/>
                  <a:gd name="connsiteY9-1830" fmla="*/ 581883 h 636808"/>
                  <a:gd name="connsiteX10-1831" fmla="*/ 115491 w 170520"/>
                  <a:gd name="connsiteY10-1832" fmla="*/ 636651 h 636808"/>
                  <a:gd name="connsiteX11-1833" fmla="*/ 152760 w 170520"/>
                  <a:gd name="connsiteY11-1834" fmla="*/ 582826 h 636808"/>
                  <a:gd name="connsiteX12-1835" fmla="*/ 151210 w 170520"/>
                  <a:gd name="connsiteY12-1836" fmla="*/ 352042 h 636808"/>
                  <a:gd name="connsiteX13-1837" fmla="*/ 163826 w 170520"/>
                  <a:gd name="connsiteY13-1838" fmla="*/ 295041 h 636808"/>
                  <a:gd name="connsiteX14-1839" fmla="*/ 157747 w 170520"/>
                  <a:gd name="connsiteY14-1840" fmla="*/ 130615 h 636808"/>
                  <a:gd name="connsiteX15-1841" fmla="*/ 96005 w 170520"/>
                  <a:gd name="connsiteY15-1842" fmla="*/ 2633 h 636808"/>
                  <a:gd name="connsiteX0-1843" fmla="*/ 96005 w 185064"/>
                  <a:gd name="connsiteY0-1844" fmla="*/ 2633 h 636808"/>
                  <a:gd name="connsiteX1-1845" fmla="*/ 36191 w 185064"/>
                  <a:gd name="connsiteY1-1846" fmla="*/ 4070 h 636808"/>
                  <a:gd name="connsiteX2-1847" fmla="*/ 8335 w 185064"/>
                  <a:gd name="connsiteY2-1848" fmla="*/ 27051 h 636808"/>
                  <a:gd name="connsiteX3-1849" fmla="*/ 1191 w 185064"/>
                  <a:gd name="connsiteY3-1850" fmla="*/ 69914 h 636808"/>
                  <a:gd name="connsiteX4-1851" fmla="*/ 1191 w 185064"/>
                  <a:gd name="connsiteY4-1852" fmla="*/ 265176 h 636808"/>
                  <a:gd name="connsiteX5-1853" fmla="*/ 32147 w 185064"/>
                  <a:gd name="connsiteY5-1854" fmla="*/ 298514 h 636808"/>
                  <a:gd name="connsiteX6-1855" fmla="*/ 58341 w 185064"/>
                  <a:gd name="connsiteY6-1856" fmla="*/ 267558 h 636808"/>
                  <a:gd name="connsiteX7-1857" fmla="*/ 60722 w 185064"/>
                  <a:gd name="connsiteY7-1858" fmla="*/ 91345 h 636808"/>
                  <a:gd name="connsiteX8-1859" fmla="*/ 77391 w 185064"/>
                  <a:gd name="connsiteY8-1860" fmla="*/ 98489 h 636808"/>
                  <a:gd name="connsiteX9-1861" fmla="*/ 77391 w 185064"/>
                  <a:gd name="connsiteY9-1862" fmla="*/ 581883 h 636808"/>
                  <a:gd name="connsiteX10-1863" fmla="*/ 115491 w 185064"/>
                  <a:gd name="connsiteY10-1864" fmla="*/ 636651 h 636808"/>
                  <a:gd name="connsiteX11-1865" fmla="*/ 152760 w 185064"/>
                  <a:gd name="connsiteY11-1866" fmla="*/ 582826 h 636808"/>
                  <a:gd name="connsiteX12-1867" fmla="*/ 151210 w 185064"/>
                  <a:gd name="connsiteY12-1868" fmla="*/ 352042 h 636808"/>
                  <a:gd name="connsiteX13-1869" fmla="*/ 163826 w 185064"/>
                  <a:gd name="connsiteY13-1870" fmla="*/ 295041 h 636808"/>
                  <a:gd name="connsiteX14-1871" fmla="*/ 157747 w 185064"/>
                  <a:gd name="connsiteY14-1872" fmla="*/ 130615 h 636808"/>
                  <a:gd name="connsiteX15-1873" fmla="*/ 96005 w 185064"/>
                  <a:gd name="connsiteY15-1874" fmla="*/ 2633 h 636808"/>
                  <a:gd name="connsiteX0-1875" fmla="*/ 96005 w 170520"/>
                  <a:gd name="connsiteY0-1876" fmla="*/ 2633 h 636808"/>
                  <a:gd name="connsiteX1-1877" fmla="*/ 36191 w 170520"/>
                  <a:gd name="connsiteY1-1878" fmla="*/ 4070 h 636808"/>
                  <a:gd name="connsiteX2-1879" fmla="*/ 8335 w 170520"/>
                  <a:gd name="connsiteY2-1880" fmla="*/ 27051 h 636808"/>
                  <a:gd name="connsiteX3-1881" fmla="*/ 1191 w 170520"/>
                  <a:gd name="connsiteY3-1882" fmla="*/ 69914 h 636808"/>
                  <a:gd name="connsiteX4-1883" fmla="*/ 1191 w 170520"/>
                  <a:gd name="connsiteY4-1884" fmla="*/ 265176 h 636808"/>
                  <a:gd name="connsiteX5-1885" fmla="*/ 32147 w 170520"/>
                  <a:gd name="connsiteY5-1886" fmla="*/ 298514 h 636808"/>
                  <a:gd name="connsiteX6-1887" fmla="*/ 58341 w 170520"/>
                  <a:gd name="connsiteY6-1888" fmla="*/ 267558 h 636808"/>
                  <a:gd name="connsiteX7-1889" fmla="*/ 60722 w 170520"/>
                  <a:gd name="connsiteY7-1890" fmla="*/ 91345 h 636808"/>
                  <a:gd name="connsiteX8-1891" fmla="*/ 77391 w 170520"/>
                  <a:gd name="connsiteY8-1892" fmla="*/ 98489 h 636808"/>
                  <a:gd name="connsiteX9-1893" fmla="*/ 77391 w 170520"/>
                  <a:gd name="connsiteY9-1894" fmla="*/ 581883 h 636808"/>
                  <a:gd name="connsiteX10-1895" fmla="*/ 115491 w 170520"/>
                  <a:gd name="connsiteY10-1896" fmla="*/ 636651 h 636808"/>
                  <a:gd name="connsiteX11-1897" fmla="*/ 152760 w 170520"/>
                  <a:gd name="connsiteY11-1898" fmla="*/ 582826 h 636808"/>
                  <a:gd name="connsiteX12-1899" fmla="*/ 151210 w 170520"/>
                  <a:gd name="connsiteY12-1900" fmla="*/ 352042 h 636808"/>
                  <a:gd name="connsiteX13-1901" fmla="*/ 163826 w 170520"/>
                  <a:gd name="connsiteY13-1902" fmla="*/ 295041 h 636808"/>
                  <a:gd name="connsiteX14-1903" fmla="*/ 157747 w 170520"/>
                  <a:gd name="connsiteY14-1904" fmla="*/ 130615 h 636808"/>
                  <a:gd name="connsiteX15-1905" fmla="*/ 96005 w 170520"/>
                  <a:gd name="connsiteY15-1906" fmla="*/ 2633 h 636808"/>
                  <a:gd name="connsiteX0-1907" fmla="*/ 96005 w 163850"/>
                  <a:gd name="connsiteY0-1908" fmla="*/ 2633 h 636808"/>
                  <a:gd name="connsiteX1-1909" fmla="*/ 36191 w 163850"/>
                  <a:gd name="connsiteY1-1910" fmla="*/ 4070 h 636808"/>
                  <a:gd name="connsiteX2-1911" fmla="*/ 8335 w 163850"/>
                  <a:gd name="connsiteY2-1912" fmla="*/ 27051 h 636808"/>
                  <a:gd name="connsiteX3-1913" fmla="*/ 1191 w 163850"/>
                  <a:gd name="connsiteY3-1914" fmla="*/ 69914 h 636808"/>
                  <a:gd name="connsiteX4-1915" fmla="*/ 1191 w 163850"/>
                  <a:gd name="connsiteY4-1916" fmla="*/ 265176 h 636808"/>
                  <a:gd name="connsiteX5-1917" fmla="*/ 32147 w 163850"/>
                  <a:gd name="connsiteY5-1918" fmla="*/ 298514 h 636808"/>
                  <a:gd name="connsiteX6-1919" fmla="*/ 58341 w 163850"/>
                  <a:gd name="connsiteY6-1920" fmla="*/ 267558 h 636808"/>
                  <a:gd name="connsiteX7-1921" fmla="*/ 60722 w 163850"/>
                  <a:gd name="connsiteY7-1922" fmla="*/ 91345 h 636808"/>
                  <a:gd name="connsiteX8-1923" fmla="*/ 77391 w 163850"/>
                  <a:gd name="connsiteY8-1924" fmla="*/ 98489 h 636808"/>
                  <a:gd name="connsiteX9-1925" fmla="*/ 77391 w 163850"/>
                  <a:gd name="connsiteY9-1926" fmla="*/ 581883 h 636808"/>
                  <a:gd name="connsiteX10-1927" fmla="*/ 115491 w 163850"/>
                  <a:gd name="connsiteY10-1928" fmla="*/ 636651 h 636808"/>
                  <a:gd name="connsiteX11-1929" fmla="*/ 152760 w 163850"/>
                  <a:gd name="connsiteY11-1930" fmla="*/ 582826 h 636808"/>
                  <a:gd name="connsiteX12-1931" fmla="*/ 151210 w 163850"/>
                  <a:gd name="connsiteY12-1932" fmla="*/ 352042 h 636808"/>
                  <a:gd name="connsiteX13-1933" fmla="*/ 163826 w 163850"/>
                  <a:gd name="connsiteY13-1934" fmla="*/ 295041 h 636808"/>
                  <a:gd name="connsiteX14-1935" fmla="*/ 157747 w 163850"/>
                  <a:gd name="connsiteY14-1936" fmla="*/ 130615 h 636808"/>
                  <a:gd name="connsiteX15-1937" fmla="*/ 96005 w 163850"/>
                  <a:gd name="connsiteY15-1938" fmla="*/ 2633 h 636808"/>
                  <a:gd name="connsiteX0-1939" fmla="*/ 96005 w 163850"/>
                  <a:gd name="connsiteY0-1940" fmla="*/ 2633 h 636808"/>
                  <a:gd name="connsiteX1-1941" fmla="*/ 36191 w 163850"/>
                  <a:gd name="connsiteY1-1942" fmla="*/ 4070 h 636808"/>
                  <a:gd name="connsiteX2-1943" fmla="*/ 8335 w 163850"/>
                  <a:gd name="connsiteY2-1944" fmla="*/ 27051 h 636808"/>
                  <a:gd name="connsiteX3-1945" fmla="*/ 1191 w 163850"/>
                  <a:gd name="connsiteY3-1946" fmla="*/ 69914 h 636808"/>
                  <a:gd name="connsiteX4-1947" fmla="*/ 1191 w 163850"/>
                  <a:gd name="connsiteY4-1948" fmla="*/ 265176 h 636808"/>
                  <a:gd name="connsiteX5-1949" fmla="*/ 32147 w 163850"/>
                  <a:gd name="connsiteY5-1950" fmla="*/ 298514 h 636808"/>
                  <a:gd name="connsiteX6-1951" fmla="*/ 58341 w 163850"/>
                  <a:gd name="connsiteY6-1952" fmla="*/ 267558 h 636808"/>
                  <a:gd name="connsiteX7-1953" fmla="*/ 60722 w 163850"/>
                  <a:gd name="connsiteY7-1954" fmla="*/ 91345 h 636808"/>
                  <a:gd name="connsiteX8-1955" fmla="*/ 77391 w 163850"/>
                  <a:gd name="connsiteY8-1956" fmla="*/ 98489 h 636808"/>
                  <a:gd name="connsiteX9-1957" fmla="*/ 77391 w 163850"/>
                  <a:gd name="connsiteY9-1958" fmla="*/ 581883 h 636808"/>
                  <a:gd name="connsiteX10-1959" fmla="*/ 115491 w 163850"/>
                  <a:gd name="connsiteY10-1960" fmla="*/ 636651 h 636808"/>
                  <a:gd name="connsiteX11-1961" fmla="*/ 152760 w 163850"/>
                  <a:gd name="connsiteY11-1962" fmla="*/ 582826 h 636808"/>
                  <a:gd name="connsiteX12-1963" fmla="*/ 151210 w 163850"/>
                  <a:gd name="connsiteY12-1964" fmla="*/ 352042 h 636808"/>
                  <a:gd name="connsiteX13-1965" fmla="*/ 163826 w 163850"/>
                  <a:gd name="connsiteY13-1966" fmla="*/ 295041 h 636808"/>
                  <a:gd name="connsiteX14-1967" fmla="*/ 161332 w 163850"/>
                  <a:gd name="connsiteY14-1968" fmla="*/ 129614 h 636808"/>
                  <a:gd name="connsiteX15-1969" fmla="*/ 96005 w 163850"/>
                  <a:gd name="connsiteY15-1970" fmla="*/ 2633 h 636808"/>
                  <a:gd name="connsiteX0-1971" fmla="*/ 96005 w 163850"/>
                  <a:gd name="connsiteY0-1972" fmla="*/ 2633 h 636808"/>
                  <a:gd name="connsiteX1-1973" fmla="*/ 36191 w 163850"/>
                  <a:gd name="connsiteY1-1974" fmla="*/ 4070 h 636808"/>
                  <a:gd name="connsiteX2-1975" fmla="*/ 8335 w 163850"/>
                  <a:gd name="connsiteY2-1976" fmla="*/ 27051 h 636808"/>
                  <a:gd name="connsiteX3-1977" fmla="*/ 1191 w 163850"/>
                  <a:gd name="connsiteY3-1978" fmla="*/ 69914 h 636808"/>
                  <a:gd name="connsiteX4-1979" fmla="*/ 1191 w 163850"/>
                  <a:gd name="connsiteY4-1980" fmla="*/ 265176 h 636808"/>
                  <a:gd name="connsiteX5-1981" fmla="*/ 32147 w 163850"/>
                  <a:gd name="connsiteY5-1982" fmla="*/ 298514 h 636808"/>
                  <a:gd name="connsiteX6-1983" fmla="*/ 58341 w 163850"/>
                  <a:gd name="connsiteY6-1984" fmla="*/ 267558 h 636808"/>
                  <a:gd name="connsiteX7-1985" fmla="*/ 60722 w 163850"/>
                  <a:gd name="connsiteY7-1986" fmla="*/ 91345 h 636808"/>
                  <a:gd name="connsiteX8-1987" fmla="*/ 77391 w 163850"/>
                  <a:gd name="connsiteY8-1988" fmla="*/ 98489 h 636808"/>
                  <a:gd name="connsiteX9-1989" fmla="*/ 77391 w 163850"/>
                  <a:gd name="connsiteY9-1990" fmla="*/ 581883 h 636808"/>
                  <a:gd name="connsiteX10-1991" fmla="*/ 115491 w 163850"/>
                  <a:gd name="connsiteY10-1992" fmla="*/ 636651 h 636808"/>
                  <a:gd name="connsiteX11-1993" fmla="*/ 152760 w 163850"/>
                  <a:gd name="connsiteY11-1994" fmla="*/ 582826 h 636808"/>
                  <a:gd name="connsiteX12-1995" fmla="*/ 151210 w 163850"/>
                  <a:gd name="connsiteY12-1996" fmla="*/ 352042 h 636808"/>
                  <a:gd name="connsiteX13-1997" fmla="*/ 163826 w 163850"/>
                  <a:gd name="connsiteY13-1998" fmla="*/ 295041 h 636808"/>
                  <a:gd name="connsiteX14-1999" fmla="*/ 161332 w 163850"/>
                  <a:gd name="connsiteY14-2000" fmla="*/ 129614 h 636808"/>
                  <a:gd name="connsiteX15-2001" fmla="*/ 96005 w 163850"/>
                  <a:gd name="connsiteY15-2002" fmla="*/ 2633 h 636808"/>
                  <a:gd name="connsiteX0-2003" fmla="*/ 96005 w 163850"/>
                  <a:gd name="connsiteY0-2004" fmla="*/ 2633 h 636808"/>
                  <a:gd name="connsiteX1-2005" fmla="*/ 36191 w 163850"/>
                  <a:gd name="connsiteY1-2006" fmla="*/ 4070 h 636808"/>
                  <a:gd name="connsiteX2-2007" fmla="*/ 8335 w 163850"/>
                  <a:gd name="connsiteY2-2008" fmla="*/ 27051 h 636808"/>
                  <a:gd name="connsiteX3-2009" fmla="*/ 1191 w 163850"/>
                  <a:gd name="connsiteY3-2010" fmla="*/ 69914 h 636808"/>
                  <a:gd name="connsiteX4-2011" fmla="*/ 1191 w 163850"/>
                  <a:gd name="connsiteY4-2012" fmla="*/ 265176 h 636808"/>
                  <a:gd name="connsiteX5-2013" fmla="*/ 32147 w 163850"/>
                  <a:gd name="connsiteY5-2014" fmla="*/ 298514 h 636808"/>
                  <a:gd name="connsiteX6-2015" fmla="*/ 58341 w 163850"/>
                  <a:gd name="connsiteY6-2016" fmla="*/ 267558 h 636808"/>
                  <a:gd name="connsiteX7-2017" fmla="*/ 60722 w 163850"/>
                  <a:gd name="connsiteY7-2018" fmla="*/ 91345 h 636808"/>
                  <a:gd name="connsiteX8-2019" fmla="*/ 77391 w 163850"/>
                  <a:gd name="connsiteY8-2020" fmla="*/ 98489 h 636808"/>
                  <a:gd name="connsiteX9-2021" fmla="*/ 77391 w 163850"/>
                  <a:gd name="connsiteY9-2022" fmla="*/ 581883 h 636808"/>
                  <a:gd name="connsiteX10-2023" fmla="*/ 115491 w 163850"/>
                  <a:gd name="connsiteY10-2024" fmla="*/ 636651 h 636808"/>
                  <a:gd name="connsiteX11-2025" fmla="*/ 152760 w 163850"/>
                  <a:gd name="connsiteY11-2026" fmla="*/ 582826 h 636808"/>
                  <a:gd name="connsiteX12-2027" fmla="*/ 151210 w 163850"/>
                  <a:gd name="connsiteY12-2028" fmla="*/ 352042 h 636808"/>
                  <a:gd name="connsiteX13-2029" fmla="*/ 163826 w 163850"/>
                  <a:gd name="connsiteY13-2030" fmla="*/ 295041 h 636808"/>
                  <a:gd name="connsiteX14-2031" fmla="*/ 161332 w 163850"/>
                  <a:gd name="connsiteY14-2032" fmla="*/ 129614 h 636808"/>
                  <a:gd name="connsiteX15-2033" fmla="*/ 96005 w 163850"/>
                  <a:gd name="connsiteY15-2034" fmla="*/ 2633 h 636808"/>
                  <a:gd name="connsiteX0-2035" fmla="*/ 96005 w 163850"/>
                  <a:gd name="connsiteY0-2036" fmla="*/ 2633 h 639088"/>
                  <a:gd name="connsiteX1-2037" fmla="*/ 36191 w 163850"/>
                  <a:gd name="connsiteY1-2038" fmla="*/ 4070 h 639088"/>
                  <a:gd name="connsiteX2-2039" fmla="*/ 8335 w 163850"/>
                  <a:gd name="connsiteY2-2040" fmla="*/ 27051 h 639088"/>
                  <a:gd name="connsiteX3-2041" fmla="*/ 1191 w 163850"/>
                  <a:gd name="connsiteY3-2042" fmla="*/ 69914 h 639088"/>
                  <a:gd name="connsiteX4-2043" fmla="*/ 1191 w 163850"/>
                  <a:gd name="connsiteY4-2044" fmla="*/ 265176 h 639088"/>
                  <a:gd name="connsiteX5-2045" fmla="*/ 32147 w 163850"/>
                  <a:gd name="connsiteY5-2046" fmla="*/ 298514 h 639088"/>
                  <a:gd name="connsiteX6-2047" fmla="*/ 58341 w 163850"/>
                  <a:gd name="connsiteY6-2048" fmla="*/ 267558 h 639088"/>
                  <a:gd name="connsiteX7-2049" fmla="*/ 60722 w 163850"/>
                  <a:gd name="connsiteY7-2050" fmla="*/ 91345 h 639088"/>
                  <a:gd name="connsiteX8-2051" fmla="*/ 77391 w 163850"/>
                  <a:gd name="connsiteY8-2052" fmla="*/ 98489 h 639088"/>
                  <a:gd name="connsiteX9-2053" fmla="*/ 77391 w 163850"/>
                  <a:gd name="connsiteY9-2054" fmla="*/ 581883 h 639088"/>
                  <a:gd name="connsiteX10-2055" fmla="*/ 115491 w 163850"/>
                  <a:gd name="connsiteY10-2056" fmla="*/ 636651 h 639088"/>
                  <a:gd name="connsiteX11-2057" fmla="*/ 150145 w 163850"/>
                  <a:gd name="connsiteY11-2058" fmla="*/ 567262 h 639088"/>
                  <a:gd name="connsiteX12-2059" fmla="*/ 151210 w 163850"/>
                  <a:gd name="connsiteY12-2060" fmla="*/ 352042 h 639088"/>
                  <a:gd name="connsiteX13-2061" fmla="*/ 163826 w 163850"/>
                  <a:gd name="connsiteY13-2062" fmla="*/ 295041 h 639088"/>
                  <a:gd name="connsiteX14-2063" fmla="*/ 161332 w 163850"/>
                  <a:gd name="connsiteY14-2064" fmla="*/ 129614 h 639088"/>
                  <a:gd name="connsiteX15-2065" fmla="*/ 96005 w 163850"/>
                  <a:gd name="connsiteY15-2066" fmla="*/ 2633 h 639088"/>
                  <a:gd name="connsiteX0-2067" fmla="*/ 96005 w 163850"/>
                  <a:gd name="connsiteY0-2068" fmla="*/ 2633 h 636797"/>
                  <a:gd name="connsiteX1-2069" fmla="*/ 36191 w 163850"/>
                  <a:gd name="connsiteY1-2070" fmla="*/ 4070 h 636797"/>
                  <a:gd name="connsiteX2-2071" fmla="*/ 8335 w 163850"/>
                  <a:gd name="connsiteY2-2072" fmla="*/ 27051 h 636797"/>
                  <a:gd name="connsiteX3-2073" fmla="*/ 1191 w 163850"/>
                  <a:gd name="connsiteY3-2074" fmla="*/ 69914 h 636797"/>
                  <a:gd name="connsiteX4-2075" fmla="*/ 1191 w 163850"/>
                  <a:gd name="connsiteY4-2076" fmla="*/ 265176 h 636797"/>
                  <a:gd name="connsiteX5-2077" fmla="*/ 32147 w 163850"/>
                  <a:gd name="connsiteY5-2078" fmla="*/ 298514 h 636797"/>
                  <a:gd name="connsiteX6-2079" fmla="*/ 58341 w 163850"/>
                  <a:gd name="connsiteY6-2080" fmla="*/ 267558 h 636797"/>
                  <a:gd name="connsiteX7-2081" fmla="*/ 60722 w 163850"/>
                  <a:gd name="connsiteY7-2082" fmla="*/ 91345 h 636797"/>
                  <a:gd name="connsiteX8-2083" fmla="*/ 77391 w 163850"/>
                  <a:gd name="connsiteY8-2084" fmla="*/ 98489 h 636797"/>
                  <a:gd name="connsiteX9-2085" fmla="*/ 77391 w 163850"/>
                  <a:gd name="connsiteY9-2086" fmla="*/ 566384 h 636797"/>
                  <a:gd name="connsiteX10-2087" fmla="*/ 115491 w 163850"/>
                  <a:gd name="connsiteY10-2088" fmla="*/ 636651 h 636797"/>
                  <a:gd name="connsiteX11-2089" fmla="*/ 150145 w 163850"/>
                  <a:gd name="connsiteY11-2090" fmla="*/ 567262 h 636797"/>
                  <a:gd name="connsiteX12-2091" fmla="*/ 151210 w 163850"/>
                  <a:gd name="connsiteY12-2092" fmla="*/ 352042 h 636797"/>
                  <a:gd name="connsiteX13-2093" fmla="*/ 163826 w 163850"/>
                  <a:gd name="connsiteY13-2094" fmla="*/ 295041 h 636797"/>
                  <a:gd name="connsiteX14-2095" fmla="*/ 161332 w 163850"/>
                  <a:gd name="connsiteY14-2096" fmla="*/ 129614 h 636797"/>
                  <a:gd name="connsiteX15-2097" fmla="*/ 96005 w 163850"/>
                  <a:gd name="connsiteY15-2098" fmla="*/ 2633 h 636797"/>
                  <a:gd name="connsiteX0-2099" fmla="*/ 96005 w 163850"/>
                  <a:gd name="connsiteY0-2100" fmla="*/ 2633 h 637280"/>
                  <a:gd name="connsiteX1-2101" fmla="*/ 36191 w 163850"/>
                  <a:gd name="connsiteY1-2102" fmla="*/ 4070 h 637280"/>
                  <a:gd name="connsiteX2-2103" fmla="*/ 8335 w 163850"/>
                  <a:gd name="connsiteY2-2104" fmla="*/ 27051 h 637280"/>
                  <a:gd name="connsiteX3-2105" fmla="*/ 1191 w 163850"/>
                  <a:gd name="connsiteY3-2106" fmla="*/ 69914 h 637280"/>
                  <a:gd name="connsiteX4-2107" fmla="*/ 1191 w 163850"/>
                  <a:gd name="connsiteY4-2108" fmla="*/ 265176 h 637280"/>
                  <a:gd name="connsiteX5-2109" fmla="*/ 32147 w 163850"/>
                  <a:gd name="connsiteY5-2110" fmla="*/ 298514 h 637280"/>
                  <a:gd name="connsiteX6-2111" fmla="*/ 58341 w 163850"/>
                  <a:gd name="connsiteY6-2112" fmla="*/ 267558 h 637280"/>
                  <a:gd name="connsiteX7-2113" fmla="*/ 60722 w 163850"/>
                  <a:gd name="connsiteY7-2114" fmla="*/ 91345 h 637280"/>
                  <a:gd name="connsiteX8-2115" fmla="*/ 77391 w 163850"/>
                  <a:gd name="connsiteY8-2116" fmla="*/ 98489 h 637280"/>
                  <a:gd name="connsiteX9-2117" fmla="*/ 77391 w 163850"/>
                  <a:gd name="connsiteY9-2118" fmla="*/ 571034 h 637280"/>
                  <a:gd name="connsiteX10-2119" fmla="*/ 115491 w 163850"/>
                  <a:gd name="connsiteY10-2120" fmla="*/ 636651 h 637280"/>
                  <a:gd name="connsiteX11-2121" fmla="*/ 150145 w 163850"/>
                  <a:gd name="connsiteY11-2122" fmla="*/ 567262 h 637280"/>
                  <a:gd name="connsiteX12-2123" fmla="*/ 151210 w 163850"/>
                  <a:gd name="connsiteY12-2124" fmla="*/ 352042 h 637280"/>
                  <a:gd name="connsiteX13-2125" fmla="*/ 163826 w 163850"/>
                  <a:gd name="connsiteY13-2126" fmla="*/ 295041 h 637280"/>
                  <a:gd name="connsiteX14-2127" fmla="*/ 161332 w 163850"/>
                  <a:gd name="connsiteY14-2128" fmla="*/ 129614 h 637280"/>
                  <a:gd name="connsiteX15-2129" fmla="*/ 96005 w 163850"/>
                  <a:gd name="connsiteY15-2130" fmla="*/ 2633 h 637280"/>
                  <a:gd name="connsiteX0-2131" fmla="*/ 96005 w 163850"/>
                  <a:gd name="connsiteY0-2132" fmla="*/ 2633 h 637280"/>
                  <a:gd name="connsiteX1-2133" fmla="*/ 36191 w 163850"/>
                  <a:gd name="connsiteY1-2134" fmla="*/ 4070 h 637280"/>
                  <a:gd name="connsiteX2-2135" fmla="*/ 8335 w 163850"/>
                  <a:gd name="connsiteY2-2136" fmla="*/ 27051 h 637280"/>
                  <a:gd name="connsiteX3-2137" fmla="*/ 1191 w 163850"/>
                  <a:gd name="connsiteY3-2138" fmla="*/ 69914 h 637280"/>
                  <a:gd name="connsiteX4-2139" fmla="*/ 1191 w 163850"/>
                  <a:gd name="connsiteY4-2140" fmla="*/ 265176 h 637280"/>
                  <a:gd name="connsiteX5-2141" fmla="*/ 32147 w 163850"/>
                  <a:gd name="connsiteY5-2142" fmla="*/ 298514 h 637280"/>
                  <a:gd name="connsiteX6-2143" fmla="*/ 58341 w 163850"/>
                  <a:gd name="connsiteY6-2144" fmla="*/ 267558 h 637280"/>
                  <a:gd name="connsiteX7-2145" fmla="*/ 60722 w 163850"/>
                  <a:gd name="connsiteY7-2146" fmla="*/ 91345 h 637280"/>
                  <a:gd name="connsiteX8-2147" fmla="*/ 77391 w 163850"/>
                  <a:gd name="connsiteY8-2148" fmla="*/ 98489 h 637280"/>
                  <a:gd name="connsiteX9-2149" fmla="*/ 77391 w 163850"/>
                  <a:gd name="connsiteY9-2150" fmla="*/ 571034 h 637280"/>
                  <a:gd name="connsiteX10-2151" fmla="*/ 115491 w 163850"/>
                  <a:gd name="connsiteY10-2152" fmla="*/ 636651 h 637280"/>
                  <a:gd name="connsiteX11-2153" fmla="*/ 150145 w 163850"/>
                  <a:gd name="connsiteY11-2154" fmla="*/ 567262 h 637280"/>
                  <a:gd name="connsiteX12-2155" fmla="*/ 151210 w 163850"/>
                  <a:gd name="connsiteY12-2156" fmla="*/ 352042 h 637280"/>
                  <a:gd name="connsiteX13-2157" fmla="*/ 163826 w 163850"/>
                  <a:gd name="connsiteY13-2158" fmla="*/ 295041 h 637280"/>
                  <a:gd name="connsiteX14-2159" fmla="*/ 161332 w 163850"/>
                  <a:gd name="connsiteY14-2160" fmla="*/ 129614 h 637280"/>
                  <a:gd name="connsiteX15-2161" fmla="*/ 96005 w 163850"/>
                  <a:gd name="connsiteY15-2162" fmla="*/ 2633 h 637280"/>
                  <a:gd name="connsiteX0-2163" fmla="*/ 96005 w 163850"/>
                  <a:gd name="connsiteY0-2164" fmla="*/ 2633 h 637280"/>
                  <a:gd name="connsiteX1-2165" fmla="*/ 36191 w 163850"/>
                  <a:gd name="connsiteY1-2166" fmla="*/ 4070 h 637280"/>
                  <a:gd name="connsiteX2-2167" fmla="*/ 8335 w 163850"/>
                  <a:gd name="connsiteY2-2168" fmla="*/ 27051 h 637280"/>
                  <a:gd name="connsiteX3-2169" fmla="*/ 1191 w 163850"/>
                  <a:gd name="connsiteY3-2170" fmla="*/ 69914 h 637280"/>
                  <a:gd name="connsiteX4-2171" fmla="*/ 1191 w 163850"/>
                  <a:gd name="connsiteY4-2172" fmla="*/ 265176 h 637280"/>
                  <a:gd name="connsiteX5-2173" fmla="*/ 32147 w 163850"/>
                  <a:gd name="connsiteY5-2174" fmla="*/ 298514 h 637280"/>
                  <a:gd name="connsiteX6-2175" fmla="*/ 58341 w 163850"/>
                  <a:gd name="connsiteY6-2176" fmla="*/ 267558 h 637280"/>
                  <a:gd name="connsiteX7-2177" fmla="*/ 60722 w 163850"/>
                  <a:gd name="connsiteY7-2178" fmla="*/ 91345 h 637280"/>
                  <a:gd name="connsiteX8-2179" fmla="*/ 77391 w 163850"/>
                  <a:gd name="connsiteY8-2180" fmla="*/ 98489 h 637280"/>
                  <a:gd name="connsiteX9-2181" fmla="*/ 77391 w 163850"/>
                  <a:gd name="connsiteY9-2182" fmla="*/ 571034 h 637280"/>
                  <a:gd name="connsiteX10-2183" fmla="*/ 115491 w 163850"/>
                  <a:gd name="connsiteY10-2184" fmla="*/ 636651 h 637280"/>
                  <a:gd name="connsiteX11-2185" fmla="*/ 150145 w 163850"/>
                  <a:gd name="connsiteY11-2186" fmla="*/ 567262 h 637280"/>
                  <a:gd name="connsiteX12-2187" fmla="*/ 151210 w 163850"/>
                  <a:gd name="connsiteY12-2188" fmla="*/ 352042 h 637280"/>
                  <a:gd name="connsiteX13-2189" fmla="*/ 163826 w 163850"/>
                  <a:gd name="connsiteY13-2190" fmla="*/ 295041 h 637280"/>
                  <a:gd name="connsiteX14-2191" fmla="*/ 161332 w 163850"/>
                  <a:gd name="connsiteY14-2192" fmla="*/ 129614 h 637280"/>
                  <a:gd name="connsiteX15-2193" fmla="*/ 96005 w 163850"/>
                  <a:gd name="connsiteY15-2194" fmla="*/ 2633 h 637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63850" h="637280">
                    <a:moveTo>
                      <a:pt x="96005" y="2633"/>
                    </a:moveTo>
                    <a:cubicBezTo>
                      <a:pt x="59858" y="884"/>
                      <a:pt x="50803" y="0"/>
                      <a:pt x="36191" y="4070"/>
                    </a:cubicBezTo>
                    <a:cubicBezTo>
                      <a:pt x="21579" y="8140"/>
                      <a:pt x="14168" y="16077"/>
                      <a:pt x="8335" y="27051"/>
                    </a:cubicBezTo>
                    <a:cubicBezTo>
                      <a:pt x="2502" y="38025"/>
                      <a:pt x="2382" y="30227"/>
                      <a:pt x="1191" y="69914"/>
                    </a:cubicBezTo>
                    <a:cubicBezTo>
                      <a:pt x="0" y="109601"/>
                      <a:pt x="681" y="237926"/>
                      <a:pt x="1191" y="265176"/>
                    </a:cubicBezTo>
                    <a:cubicBezTo>
                      <a:pt x="1701" y="292426"/>
                      <a:pt x="22622" y="298117"/>
                      <a:pt x="32147" y="298514"/>
                    </a:cubicBezTo>
                    <a:cubicBezTo>
                      <a:pt x="41672" y="298911"/>
                      <a:pt x="58227" y="289686"/>
                      <a:pt x="58341" y="267558"/>
                    </a:cubicBezTo>
                    <a:cubicBezTo>
                      <a:pt x="58455" y="245430"/>
                      <a:pt x="60647" y="105574"/>
                      <a:pt x="60722" y="91345"/>
                    </a:cubicBezTo>
                    <a:cubicBezTo>
                      <a:pt x="60797" y="77116"/>
                      <a:pt x="77713" y="71238"/>
                      <a:pt x="77391" y="98489"/>
                    </a:cubicBezTo>
                    <a:cubicBezTo>
                      <a:pt x="77069" y="125740"/>
                      <a:pt x="77241" y="532487"/>
                      <a:pt x="77391" y="571034"/>
                    </a:cubicBezTo>
                    <a:cubicBezTo>
                      <a:pt x="77541" y="609581"/>
                      <a:pt x="87866" y="637280"/>
                      <a:pt x="115491" y="636651"/>
                    </a:cubicBezTo>
                    <a:cubicBezTo>
                      <a:pt x="143116" y="636022"/>
                      <a:pt x="150391" y="617797"/>
                      <a:pt x="150145" y="567262"/>
                    </a:cubicBezTo>
                    <a:cubicBezTo>
                      <a:pt x="149899" y="516727"/>
                      <a:pt x="148930" y="397412"/>
                      <a:pt x="151210" y="352042"/>
                    </a:cubicBezTo>
                    <a:cubicBezTo>
                      <a:pt x="153490" y="306672"/>
                      <a:pt x="142588" y="294747"/>
                      <a:pt x="163826" y="295041"/>
                    </a:cubicBezTo>
                    <a:cubicBezTo>
                      <a:pt x="163850" y="257201"/>
                      <a:pt x="163740" y="192373"/>
                      <a:pt x="161332" y="129614"/>
                    </a:cubicBezTo>
                    <a:cubicBezTo>
                      <a:pt x="137523" y="85719"/>
                      <a:pt x="109113" y="29149"/>
                      <a:pt x="96005" y="2633"/>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sp>
          <p:nvSpPr>
            <p:cNvPr id="42" name="자유형 148"/>
            <p:cNvSpPr/>
            <p:nvPr/>
          </p:nvSpPr>
          <p:spPr>
            <a:xfrm>
              <a:off x="1263188" y="4621461"/>
              <a:ext cx="63750" cy="173618"/>
            </a:xfrm>
            <a:custGeom>
              <a:avLst/>
              <a:gdLst>
                <a:gd name="connsiteX0" fmla="*/ 1587 w 304403"/>
                <a:gd name="connsiteY0" fmla="*/ 130968 h 765174"/>
                <a:gd name="connsiteX1" fmla="*/ 123031 w 304403"/>
                <a:gd name="connsiteY1" fmla="*/ 2381 h 765174"/>
                <a:gd name="connsiteX2" fmla="*/ 277812 w 304403"/>
                <a:gd name="connsiteY2" fmla="*/ 116681 h 765174"/>
                <a:gd name="connsiteX3" fmla="*/ 201612 w 304403"/>
                <a:gd name="connsiteY3" fmla="*/ 214312 h 765174"/>
                <a:gd name="connsiteX4" fmla="*/ 294481 w 304403"/>
                <a:gd name="connsiteY4" fmla="*/ 366712 h 765174"/>
                <a:gd name="connsiteX5" fmla="*/ 142081 w 304403"/>
                <a:gd name="connsiteY5" fmla="*/ 757237 h 765174"/>
                <a:gd name="connsiteX6" fmla="*/ 20637 w 304403"/>
                <a:gd name="connsiteY6" fmla="*/ 414337 h 765174"/>
                <a:gd name="connsiteX7" fmla="*/ 113506 w 304403"/>
                <a:gd name="connsiteY7" fmla="*/ 226218 h 765174"/>
                <a:gd name="connsiteX8" fmla="*/ 1587 w 304403"/>
                <a:gd name="connsiteY8" fmla="*/ 130968 h 765174"/>
                <a:gd name="connsiteX0-1" fmla="*/ 4366 w 307182"/>
                <a:gd name="connsiteY0-2" fmla="*/ 130968 h 765174"/>
                <a:gd name="connsiteX1-3" fmla="*/ 142479 w 307182"/>
                <a:gd name="connsiteY1-4" fmla="*/ 2381 h 765174"/>
                <a:gd name="connsiteX2-5" fmla="*/ 280591 w 307182"/>
                <a:gd name="connsiteY2-6" fmla="*/ 116681 h 765174"/>
                <a:gd name="connsiteX3-7" fmla="*/ 204391 w 307182"/>
                <a:gd name="connsiteY3-8" fmla="*/ 214312 h 765174"/>
                <a:gd name="connsiteX4-9" fmla="*/ 297260 w 307182"/>
                <a:gd name="connsiteY4-10" fmla="*/ 366712 h 765174"/>
                <a:gd name="connsiteX5-11" fmla="*/ 144860 w 307182"/>
                <a:gd name="connsiteY5-12" fmla="*/ 757237 h 765174"/>
                <a:gd name="connsiteX6-13" fmla="*/ 23416 w 307182"/>
                <a:gd name="connsiteY6-14" fmla="*/ 414337 h 765174"/>
                <a:gd name="connsiteX7-15" fmla="*/ 116285 w 307182"/>
                <a:gd name="connsiteY7-16" fmla="*/ 226218 h 765174"/>
                <a:gd name="connsiteX8-17" fmla="*/ 4366 w 307182"/>
                <a:gd name="connsiteY8-18" fmla="*/ 130968 h 765174"/>
                <a:gd name="connsiteX0-19" fmla="*/ 7144 w 288528"/>
                <a:gd name="connsiteY0-20" fmla="*/ 112315 h 763190"/>
                <a:gd name="connsiteX1-21" fmla="*/ 123825 w 288528"/>
                <a:gd name="connsiteY1-22" fmla="*/ 397 h 763190"/>
                <a:gd name="connsiteX2-23" fmla="*/ 261937 w 288528"/>
                <a:gd name="connsiteY2-24" fmla="*/ 114697 h 763190"/>
                <a:gd name="connsiteX3-25" fmla="*/ 185737 w 288528"/>
                <a:gd name="connsiteY3-26" fmla="*/ 212328 h 763190"/>
                <a:gd name="connsiteX4-27" fmla="*/ 278606 w 288528"/>
                <a:gd name="connsiteY4-28" fmla="*/ 364728 h 763190"/>
                <a:gd name="connsiteX5-29" fmla="*/ 126206 w 288528"/>
                <a:gd name="connsiteY5-30" fmla="*/ 755253 h 763190"/>
                <a:gd name="connsiteX6-31" fmla="*/ 4762 w 288528"/>
                <a:gd name="connsiteY6-32" fmla="*/ 412353 h 763190"/>
                <a:gd name="connsiteX7-33" fmla="*/ 97631 w 288528"/>
                <a:gd name="connsiteY7-34" fmla="*/ 224234 h 763190"/>
                <a:gd name="connsiteX8-35" fmla="*/ 7144 w 288528"/>
                <a:gd name="connsiteY8-36" fmla="*/ 112315 h 763190"/>
                <a:gd name="connsiteX0-37" fmla="*/ 37703 w 319087"/>
                <a:gd name="connsiteY0-38" fmla="*/ 112315 h 763190"/>
                <a:gd name="connsiteX1-39" fmla="*/ 154384 w 319087"/>
                <a:gd name="connsiteY1-40" fmla="*/ 397 h 763190"/>
                <a:gd name="connsiteX2-41" fmla="*/ 292496 w 319087"/>
                <a:gd name="connsiteY2-42" fmla="*/ 114697 h 763190"/>
                <a:gd name="connsiteX3-43" fmla="*/ 216296 w 319087"/>
                <a:gd name="connsiteY3-44" fmla="*/ 212328 h 763190"/>
                <a:gd name="connsiteX4-45" fmla="*/ 309165 w 319087"/>
                <a:gd name="connsiteY4-46" fmla="*/ 364728 h 763190"/>
                <a:gd name="connsiteX5-47" fmla="*/ 156765 w 319087"/>
                <a:gd name="connsiteY5-48" fmla="*/ 755253 h 763190"/>
                <a:gd name="connsiteX6-49" fmla="*/ 35321 w 319087"/>
                <a:gd name="connsiteY6-50" fmla="*/ 412353 h 763190"/>
                <a:gd name="connsiteX7-51" fmla="*/ 128190 w 319087"/>
                <a:gd name="connsiteY7-52" fmla="*/ 224234 h 763190"/>
                <a:gd name="connsiteX8-53" fmla="*/ 37703 w 319087"/>
                <a:gd name="connsiteY8-54" fmla="*/ 112315 h 763190"/>
                <a:gd name="connsiteX0-55" fmla="*/ 7144 w 288528"/>
                <a:gd name="connsiteY0-56" fmla="*/ 112315 h 763190"/>
                <a:gd name="connsiteX1-57" fmla="*/ 123825 w 288528"/>
                <a:gd name="connsiteY1-58" fmla="*/ 397 h 763190"/>
                <a:gd name="connsiteX2-59" fmla="*/ 261937 w 288528"/>
                <a:gd name="connsiteY2-60" fmla="*/ 114697 h 763190"/>
                <a:gd name="connsiteX3-61" fmla="*/ 185737 w 288528"/>
                <a:gd name="connsiteY3-62" fmla="*/ 212328 h 763190"/>
                <a:gd name="connsiteX4-63" fmla="*/ 278606 w 288528"/>
                <a:gd name="connsiteY4-64" fmla="*/ 364728 h 763190"/>
                <a:gd name="connsiteX5-65" fmla="*/ 126206 w 288528"/>
                <a:gd name="connsiteY5-66" fmla="*/ 755253 h 763190"/>
                <a:gd name="connsiteX6-67" fmla="*/ 4762 w 288528"/>
                <a:gd name="connsiteY6-68" fmla="*/ 412353 h 763190"/>
                <a:gd name="connsiteX7-69" fmla="*/ 97631 w 288528"/>
                <a:gd name="connsiteY7-70" fmla="*/ 224234 h 763190"/>
                <a:gd name="connsiteX8-71" fmla="*/ 7144 w 288528"/>
                <a:gd name="connsiteY8-72" fmla="*/ 112315 h 763190"/>
                <a:gd name="connsiteX0-73" fmla="*/ 7144 w 288528"/>
                <a:gd name="connsiteY0-74" fmla="*/ 112315 h 763190"/>
                <a:gd name="connsiteX1-75" fmla="*/ 123825 w 288528"/>
                <a:gd name="connsiteY1-76" fmla="*/ 397 h 763190"/>
                <a:gd name="connsiteX2-77" fmla="*/ 261937 w 288528"/>
                <a:gd name="connsiteY2-78" fmla="*/ 114697 h 763190"/>
                <a:gd name="connsiteX3-79" fmla="*/ 185737 w 288528"/>
                <a:gd name="connsiteY3-80" fmla="*/ 212328 h 763190"/>
                <a:gd name="connsiteX4-81" fmla="*/ 278606 w 288528"/>
                <a:gd name="connsiteY4-82" fmla="*/ 364728 h 763190"/>
                <a:gd name="connsiteX5-83" fmla="*/ 126206 w 288528"/>
                <a:gd name="connsiteY5-84" fmla="*/ 755253 h 763190"/>
                <a:gd name="connsiteX6-85" fmla="*/ 4762 w 288528"/>
                <a:gd name="connsiteY6-86" fmla="*/ 412353 h 763190"/>
                <a:gd name="connsiteX7-87" fmla="*/ 97631 w 288528"/>
                <a:gd name="connsiteY7-88" fmla="*/ 224234 h 763190"/>
                <a:gd name="connsiteX8-89" fmla="*/ 7144 w 288528"/>
                <a:gd name="connsiteY8-90" fmla="*/ 112315 h 763190"/>
                <a:gd name="connsiteX0-91" fmla="*/ 7144 w 288528"/>
                <a:gd name="connsiteY0-92" fmla="*/ 116904 h 767779"/>
                <a:gd name="connsiteX1-93" fmla="*/ 134863 w 288528"/>
                <a:gd name="connsiteY1-94" fmla="*/ 397 h 767779"/>
                <a:gd name="connsiteX2-95" fmla="*/ 261937 w 288528"/>
                <a:gd name="connsiteY2-96" fmla="*/ 119286 h 767779"/>
                <a:gd name="connsiteX3-97" fmla="*/ 185737 w 288528"/>
                <a:gd name="connsiteY3-98" fmla="*/ 216917 h 767779"/>
                <a:gd name="connsiteX4-99" fmla="*/ 278606 w 288528"/>
                <a:gd name="connsiteY4-100" fmla="*/ 369317 h 767779"/>
                <a:gd name="connsiteX5-101" fmla="*/ 126206 w 288528"/>
                <a:gd name="connsiteY5-102" fmla="*/ 759842 h 767779"/>
                <a:gd name="connsiteX6-103" fmla="*/ 4762 w 288528"/>
                <a:gd name="connsiteY6-104" fmla="*/ 416942 h 767779"/>
                <a:gd name="connsiteX7-105" fmla="*/ 97631 w 288528"/>
                <a:gd name="connsiteY7-106" fmla="*/ 228823 h 767779"/>
                <a:gd name="connsiteX8-107" fmla="*/ 7144 w 288528"/>
                <a:gd name="connsiteY8-108" fmla="*/ 116904 h 767779"/>
                <a:gd name="connsiteX0-109" fmla="*/ 7144 w 288528"/>
                <a:gd name="connsiteY0-110" fmla="*/ 116507 h 767382"/>
                <a:gd name="connsiteX1-111" fmla="*/ 134863 w 288528"/>
                <a:gd name="connsiteY1-112" fmla="*/ 0 h 767382"/>
                <a:gd name="connsiteX2-113" fmla="*/ 261937 w 288528"/>
                <a:gd name="connsiteY2-114" fmla="*/ 118889 h 767382"/>
                <a:gd name="connsiteX3-115" fmla="*/ 185737 w 288528"/>
                <a:gd name="connsiteY3-116" fmla="*/ 216520 h 767382"/>
                <a:gd name="connsiteX4-117" fmla="*/ 278606 w 288528"/>
                <a:gd name="connsiteY4-118" fmla="*/ 368920 h 767382"/>
                <a:gd name="connsiteX5-119" fmla="*/ 126206 w 288528"/>
                <a:gd name="connsiteY5-120" fmla="*/ 759445 h 767382"/>
                <a:gd name="connsiteX6-121" fmla="*/ 4762 w 288528"/>
                <a:gd name="connsiteY6-122" fmla="*/ 416545 h 767382"/>
                <a:gd name="connsiteX7-123" fmla="*/ 97631 w 288528"/>
                <a:gd name="connsiteY7-124" fmla="*/ 228426 h 767382"/>
                <a:gd name="connsiteX8-125" fmla="*/ 7144 w 288528"/>
                <a:gd name="connsiteY8-126" fmla="*/ 116507 h 767382"/>
                <a:gd name="connsiteX0-127" fmla="*/ 7144 w 288528"/>
                <a:gd name="connsiteY0-128" fmla="*/ 116507 h 767382"/>
                <a:gd name="connsiteX1-129" fmla="*/ 134863 w 288528"/>
                <a:gd name="connsiteY1-130" fmla="*/ 0 h 767382"/>
                <a:gd name="connsiteX2-131" fmla="*/ 261937 w 288528"/>
                <a:gd name="connsiteY2-132" fmla="*/ 118889 h 767382"/>
                <a:gd name="connsiteX3-133" fmla="*/ 185737 w 288528"/>
                <a:gd name="connsiteY3-134" fmla="*/ 216520 h 767382"/>
                <a:gd name="connsiteX4-135" fmla="*/ 278606 w 288528"/>
                <a:gd name="connsiteY4-136" fmla="*/ 368920 h 767382"/>
                <a:gd name="connsiteX5-137" fmla="*/ 126206 w 288528"/>
                <a:gd name="connsiteY5-138" fmla="*/ 759445 h 767382"/>
                <a:gd name="connsiteX6-139" fmla="*/ 4762 w 288528"/>
                <a:gd name="connsiteY6-140" fmla="*/ 416545 h 767382"/>
                <a:gd name="connsiteX7-141" fmla="*/ 97631 w 288528"/>
                <a:gd name="connsiteY7-142" fmla="*/ 228426 h 767382"/>
                <a:gd name="connsiteX8-143" fmla="*/ 7144 w 288528"/>
                <a:gd name="connsiteY8-144" fmla="*/ 116507 h 767382"/>
                <a:gd name="connsiteX0-145" fmla="*/ 7144 w 288528"/>
                <a:gd name="connsiteY0-146" fmla="*/ 116507 h 767382"/>
                <a:gd name="connsiteX1-147" fmla="*/ 134863 w 288528"/>
                <a:gd name="connsiteY1-148" fmla="*/ 0 h 767382"/>
                <a:gd name="connsiteX2-149" fmla="*/ 261937 w 288528"/>
                <a:gd name="connsiteY2-150" fmla="*/ 118889 h 767382"/>
                <a:gd name="connsiteX3-151" fmla="*/ 185737 w 288528"/>
                <a:gd name="connsiteY3-152" fmla="*/ 216520 h 767382"/>
                <a:gd name="connsiteX4-153" fmla="*/ 278606 w 288528"/>
                <a:gd name="connsiteY4-154" fmla="*/ 368920 h 767382"/>
                <a:gd name="connsiteX5-155" fmla="*/ 126206 w 288528"/>
                <a:gd name="connsiteY5-156" fmla="*/ 759445 h 767382"/>
                <a:gd name="connsiteX6-157" fmla="*/ 4762 w 288528"/>
                <a:gd name="connsiteY6-158" fmla="*/ 416545 h 767382"/>
                <a:gd name="connsiteX7-159" fmla="*/ 97631 w 288528"/>
                <a:gd name="connsiteY7-160" fmla="*/ 228426 h 767382"/>
                <a:gd name="connsiteX8-161" fmla="*/ 7144 w 288528"/>
                <a:gd name="connsiteY8-162" fmla="*/ 116507 h 767382"/>
                <a:gd name="connsiteX0-163" fmla="*/ 7144 w 288528"/>
                <a:gd name="connsiteY0-164" fmla="*/ 116507 h 767382"/>
                <a:gd name="connsiteX1-165" fmla="*/ 134863 w 288528"/>
                <a:gd name="connsiteY1-166" fmla="*/ 0 h 767382"/>
                <a:gd name="connsiteX2-167" fmla="*/ 261937 w 288528"/>
                <a:gd name="connsiteY2-168" fmla="*/ 118889 h 767382"/>
                <a:gd name="connsiteX3-169" fmla="*/ 185737 w 288528"/>
                <a:gd name="connsiteY3-170" fmla="*/ 216520 h 767382"/>
                <a:gd name="connsiteX4-171" fmla="*/ 278606 w 288528"/>
                <a:gd name="connsiteY4-172" fmla="*/ 368920 h 767382"/>
                <a:gd name="connsiteX5-173" fmla="*/ 126206 w 288528"/>
                <a:gd name="connsiteY5-174" fmla="*/ 759445 h 767382"/>
                <a:gd name="connsiteX6-175" fmla="*/ 4762 w 288528"/>
                <a:gd name="connsiteY6-176" fmla="*/ 416545 h 767382"/>
                <a:gd name="connsiteX7-177" fmla="*/ 97631 w 288528"/>
                <a:gd name="connsiteY7-178" fmla="*/ 228426 h 767382"/>
                <a:gd name="connsiteX8-179" fmla="*/ 7144 w 288528"/>
                <a:gd name="connsiteY8-180" fmla="*/ 116507 h 767382"/>
                <a:gd name="connsiteX0-181" fmla="*/ 7144 w 288528"/>
                <a:gd name="connsiteY0-182" fmla="*/ 116507 h 767382"/>
                <a:gd name="connsiteX1-183" fmla="*/ 134863 w 288528"/>
                <a:gd name="connsiteY1-184" fmla="*/ 0 h 767382"/>
                <a:gd name="connsiteX2-185" fmla="*/ 274786 w 288528"/>
                <a:gd name="connsiteY2-186" fmla="*/ 118492 h 767382"/>
                <a:gd name="connsiteX3-187" fmla="*/ 185737 w 288528"/>
                <a:gd name="connsiteY3-188" fmla="*/ 216520 h 767382"/>
                <a:gd name="connsiteX4-189" fmla="*/ 278606 w 288528"/>
                <a:gd name="connsiteY4-190" fmla="*/ 368920 h 767382"/>
                <a:gd name="connsiteX5-191" fmla="*/ 126206 w 288528"/>
                <a:gd name="connsiteY5-192" fmla="*/ 759445 h 767382"/>
                <a:gd name="connsiteX6-193" fmla="*/ 4762 w 288528"/>
                <a:gd name="connsiteY6-194" fmla="*/ 416545 h 767382"/>
                <a:gd name="connsiteX7-195" fmla="*/ 97631 w 288528"/>
                <a:gd name="connsiteY7-196" fmla="*/ 228426 h 767382"/>
                <a:gd name="connsiteX8-197" fmla="*/ 7144 w 288528"/>
                <a:gd name="connsiteY8-198" fmla="*/ 116507 h 767382"/>
                <a:gd name="connsiteX0-199" fmla="*/ 7144 w 288528"/>
                <a:gd name="connsiteY0-200" fmla="*/ 116507 h 767382"/>
                <a:gd name="connsiteX1-201" fmla="*/ 134863 w 288528"/>
                <a:gd name="connsiteY1-202" fmla="*/ 0 h 767382"/>
                <a:gd name="connsiteX2-203" fmla="*/ 274786 w 288528"/>
                <a:gd name="connsiteY2-204" fmla="*/ 118492 h 767382"/>
                <a:gd name="connsiteX3-205" fmla="*/ 185737 w 288528"/>
                <a:gd name="connsiteY3-206" fmla="*/ 216520 h 767382"/>
                <a:gd name="connsiteX4-207" fmla="*/ 278606 w 288528"/>
                <a:gd name="connsiteY4-208" fmla="*/ 368920 h 767382"/>
                <a:gd name="connsiteX5-209" fmla="*/ 126206 w 288528"/>
                <a:gd name="connsiteY5-210" fmla="*/ 759445 h 767382"/>
                <a:gd name="connsiteX6-211" fmla="*/ 4762 w 288528"/>
                <a:gd name="connsiteY6-212" fmla="*/ 416545 h 767382"/>
                <a:gd name="connsiteX7-213" fmla="*/ 97631 w 288528"/>
                <a:gd name="connsiteY7-214" fmla="*/ 228426 h 767382"/>
                <a:gd name="connsiteX8-215" fmla="*/ 7144 w 288528"/>
                <a:gd name="connsiteY8-216" fmla="*/ 116507 h 767382"/>
                <a:gd name="connsiteX0-217" fmla="*/ 7144 w 288528"/>
                <a:gd name="connsiteY0-218" fmla="*/ 116507 h 767382"/>
                <a:gd name="connsiteX1-219" fmla="*/ 134863 w 288528"/>
                <a:gd name="connsiteY1-220" fmla="*/ 0 h 767382"/>
                <a:gd name="connsiteX2-221" fmla="*/ 274786 w 288528"/>
                <a:gd name="connsiteY2-222" fmla="*/ 118492 h 767382"/>
                <a:gd name="connsiteX3-223" fmla="*/ 185737 w 288528"/>
                <a:gd name="connsiteY3-224" fmla="*/ 216520 h 767382"/>
                <a:gd name="connsiteX4-225" fmla="*/ 278606 w 288528"/>
                <a:gd name="connsiteY4-226" fmla="*/ 368920 h 767382"/>
                <a:gd name="connsiteX5-227" fmla="*/ 126206 w 288528"/>
                <a:gd name="connsiteY5-228" fmla="*/ 759445 h 767382"/>
                <a:gd name="connsiteX6-229" fmla="*/ 4762 w 288528"/>
                <a:gd name="connsiteY6-230" fmla="*/ 416545 h 767382"/>
                <a:gd name="connsiteX7-231" fmla="*/ 97631 w 288528"/>
                <a:gd name="connsiteY7-232" fmla="*/ 228426 h 767382"/>
                <a:gd name="connsiteX8-233" fmla="*/ 7144 w 288528"/>
                <a:gd name="connsiteY8-234" fmla="*/ 116507 h 767382"/>
                <a:gd name="connsiteX0-235" fmla="*/ 7144 w 288528"/>
                <a:gd name="connsiteY0-236" fmla="*/ 116507 h 767382"/>
                <a:gd name="connsiteX1-237" fmla="*/ 134863 w 288528"/>
                <a:gd name="connsiteY1-238" fmla="*/ 0 h 767382"/>
                <a:gd name="connsiteX2-239" fmla="*/ 274786 w 288528"/>
                <a:gd name="connsiteY2-240" fmla="*/ 118492 h 767382"/>
                <a:gd name="connsiteX3-241" fmla="*/ 185737 w 288528"/>
                <a:gd name="connsiteY3-242" fmla="*/ 216520 h 767382"/>
                <a:gd name="connsiteX4-243" fmla="*/ 278606 w 288528"/>
                <a:gd name="connsiteY4-244" fmla="*/ 368920 h 767382"/>
                <a:gd name="connsiteX5-245" fmla="*/ 126206 w 288528"/>
                <a:gd name="connsiteY5-246" fmla="*/ 759445 h 767382"/>
                <a:gd name="connsiteX6-247" fmla="*/ 4762 w 288528"/>
                <a:gd name="connsiteY6-248" fmla="*/ 416545 h 767382"/>
                <a:gd name="connsiteX7-249" fmla="*/ 97631 w 288528"/>
                <a:gd name="connsiteY7-250" fmla="*/ 228426 h 767382"/>
                <a:gd name="connsiteX8-251" fmla="*/ 7144 w 288528"/>
                <a:gd name="connsiteY8-252" fmla="*/ 116507 h 767382"/>
                <a:gd name="connsiteX0-253" fmla="*/ 6351 w 287735"/>
                <a:gd name="connsiteY0-254" fmla="*/ 116507 h 767382"/>
                <a:gd name="connsiteX1-255" fmla="*/ 134070 w 287735"/>
                <a:gd name="connsiteY1-256" fmla="*/ 0 h 767382"/>
                <a:gd name="connsiteX2-257" fmla="*/ 273993 w 287735"/>
                <a:gd name="connsiteY2-258" fmla="*/ 118492 h 767382"/>
                <a:gd name="connsiteX3-259" fmla="*/ 184944 w 287735"/>
                <a:gd name="connsiteY3-260" fmla="*/ 216520 h 767382"/>
                <a:gd name="connsiteX4-261" fmla="*/ 277813 w 287735"/>
                <a:gd name="connsiteY4-262" fmla="*/ 368920 h 767382"/>
                <a:gd name="connsiteX5-263" fmla="*/ 125413 w 287735"/>
                <a:gd name="connsiteY5-264" fmla="*/ 759445 h 767382"/>
                <a:gd name="connsiteX6-265" fmla="*/ 3969 w 287735"/>
                <a:gd name="connsiteY6-266" fmla="*/ 416545 h 767382"/>
                <a:gd name="connsiteX7-267" fmla="*/ 101600 w 287735"/>
                <a:gd name="connsiteY7-268" fmla="*/ 204613 h 767382"/>
                <a:gd name="connsiteX8-269" fmla="*/ 6351 w 287735"/>
                <a:gd name="connsiteY8-270" fmla="*/ 116507 h 767382"/>
                <a:gd name="connsiteX0-271" fmla="*/ 6351 w 287735"/>
                <a:gd name="connsiteY0-272" fmla="*/ 116507 h 767382"/>
                <a:gd name="connsiteX1-273" fmla="*/ 134070 w 287735"/>
                <a:gd name="connsiteY1-274" fmla="*/ 0 h 767382"/>
                <a:gd name="connsiteX2-275" fmla="*/ 273993 w 287735"/>
                <a:gd name="connsiteY2-276" fmla="*/ 118492 h 767382"/>
                <a:gd name="connsiteX3-277" fmla="*/ 184944 w 287735"/>
                <a:gd name="connsiteY3-278" fmla="*/ 216520 h 767382"/>
                <a:gd name="connsiteX4-279" fmla="*/ 277813 w 287735"/>
                <a:gd name="connsiteY4-280" fmla="*/ 368920 h 767382"/>
                <a:gd name="connsiteX5-281" fmla="*/ 125413 w 287735"/>
                <a:gd name="connsiteY5-282" fmla="*/ 759445 h 767382"/>
                <a:gd name="connsiteX6-283" fmla="*/ 3969 w 287735"/>
                <a:gd name="connsiteY6-284" fmla="*/ 416545 h 767382"/>
                <a:gd name="connsiteX7-285" fmla="*/ 101600 w 287735"/>
                <a:gd name="connsiteY7-286" fmla="*/ 204613 h 767382"/>
                <a:gd name="connsiteX8-287" fmla="*/ 6351 w 287735"/>
                <a:gd name="connsiteY8-288" fmla="*/ 116507 h 767382"/>
                <a:gd name="connsiteX0-289" fmla="*/ 6351 w 287338"/>
                <a:gd name="connsiteY0-290" fmla="*/ 116507 h 767382"/>
                <a:gd name="connsiteX1-291" fmla="*/ 134070 w 287338"/>
                <a:gd name="connsiteY1-292" fmla="*/ 0 h 767382"/>
                <a:gd name="connsiteX2-293" fmla="*/ 273993 w 287338"/>
                <a:gd name="connsiteY2-294" fmla="*/ 118492 h 767382"/>
                <a:gd name="connsiteX3-295" fmla="*/ 182563 w 287338"/>
                <a:gd name="connsiteY3-296" fmla="*/ 206995 h 767382"/>
                <a:gd name="connsiteX4-297" fmla="*/ 277813 w 287338"/>
                <a:gd name="connsiteY4-298" fmla="*/ 368920 h 767382"/>
                <a:gd name="connsiteX5-299" fmla="*/ 125413 w 287338"/>
                <a:gd name="connsiteY5-300" fmla="*/ 759445 h 767382"/>
                <a:gd name="connsiteX6-301" fmla="*/ 3969 w 287338"/>
                <a:gd name="connsiteY6-302" fmla="*/ 416545 h 767382"/>
                <a:gd name="connsiteX7-303" fmla="*/ 101600 w 287338"/>
                <a:gd name="connsiteY7-304" fmla="*/ 204613 h 767382"/>
                <a:gd name="connsiteX8-305" fmla="*/ 6351 w 287338"/>
                <a:gd name="connsiteY8-306" fmla="*/ 116507 h 767382"/>
                <a:gd name="connsiteX0-307" fmla="*/ 6351 w 287338"/>
                <a:gd name="connsiteY0-308" fmla="*/ 116507 h 767382"/>
                <a:gd name="connsiteX1-309" fmla="*/ 134070 w 287338"/>
                <a:gd name="connsiteY1-310" fmla="*/ 0 h 767382"/>
                <a:gd name="connsiteX2-311" fmla="*/ 273993 w 287338"/>
                <a:gd name="connsiteY2-312" fmla="*/ 118492 h 767382"/>
                <a:gd name="connsiteX3-313" fmla="*/ 182563 w 287338"/>
                <a:gd name="connsiteY3-314" fmla="*/ 206995 h 767382"/>
                <a:gd name="connsiteX4-315" fmla="*/ 277813 w 287338"/>
                <a:gd name="connsiteY4-316" fmla="*/ 368920 h 767382"/>
                <a:gd name="connsiteX5-317" fmla="*/ 125413 w 287338"/>
                <a:gd name="connsiteY5-318" fmla="*/ 759445 h 767382"/>
                <a:gd name="connsiteX6-319" fmla="*/ 3969 w 287338"/>
                <a:gd name="connsiteY6-320" fmla="*/ 416545 h 767382"/>
                <a:gd name="connsiteX7-321" fmla="*/ 101600 w 287338"/>
                <a:gd name="connsiteY7-322" fmla="*/ 204613 h 767382"/>
                <a:gd name="connsiteX8-323" fmla="*/ 6351 w 287338"/>
                <a:gd name="connsiteY8-324" fmla="*/ 116507 h 767382"/>
                <a:gd name="connsiteX0-325" fmla="*/ 6351 w 287338"/>
                <a:gd name="connsiteY0-326" fmla="*/ 116507 h 767382"/>
                <a:gd name="connsiteX1-327" fmla="*/ 134070 w 287338"/>
                <a:gd name="connsiteY1-328" fmla="*/ 0 h 767382"/>
                <a:gd name="connsiteX2-329" fmla="*/ 273993 w 287338"/>
                <a:gd name="connsiteY2-330" fmla="*/ 118492 h 767382"/>
                <a:gd name="connsiteX3-331" fmla="*/ 182563 w 287338"/>
                <a:gd name="connsiteY3-332" fmla="*/ 202233 h 767382"/>
                <a:gd name="connsiteX4-333" fmla="*/ 277813 w 287338"/>
                <a:gd name="connsiteY4-334" fmla="*/ 368920 h 767382"/>
                <a:gd name="connsiteX5-335" fmla="*/ 125413 w 287338"/>
                <a:gd name="connsiteY5-336" fmla="*/ 759445 h 767382"/>
                <a:gd name="connsiteX6-337" fmla="*/ 3969 w 287338"/>
                <a:gd name="connsiteY6-338" fmla="*/ 416545 h 767382"/>
                <a:gd name="connsiteX7-339" fmla="*/ 101600 w 287338"/>
                <a:gd name="connsiteY7-340" fmla="*/ 204613 h 767382"/>
                <a:gd name="connsiteX8-341" fmla="*/ 6351 w 287338"/>
                <a:gd name="connsiteY8-342" fmla="*/ 116507 h 767382"/>
                <a:gd name="connsiteX0-343" fmla="*/ 6351 w 287338"/>
                <a:gd name="connsiteY0-344" fmla="*/ 116507 h 767382"/>
                <a:gd name="connsiteX1-345" fmla="*/ 134070 w 287338"/>
                <a:gd name="connsiteY1-346" fmla="*/ 0 h 767382"/>
                <a:gd name="connsiteX2-347" fmla="*/ 273993 w 287338"/>
                <a:gd name="connsiteY2-348" fmla="*/ 118492 h 767382"/>
                <a:gd name="connsiteX3-349" fmla="*/ 182563 w 287338"/>
                <a:gd name="connsiteY3-350" fmla="*/ 202233 h 767382"/>
                <a:gd name="connsiteX4-351" fmla="*/ 277813 w 287338"/>
                <a:gd name="connsiteY4-352" fmla="*/ 368920 h 767382"/>
                <a:gd name="connsiteX5-353" fmla="*/ 125413 w 287338"/>
                <a:gd name="connsiteY5-354" fmla="*/ 759445 h 767382"/>
                <a:gd name="connsiteX6-355" fmla="*/ 3969 w 287338"/>
                <a:gd name="connsiteY6-356" fmla="*/ 416545 h 767382"/>
                <a:gd name="connsiteX7-357" fmla="*/ 101600 w 287338"/>
                <a:gd name="connsiteY7-358" fmla="*/ 204613 h 767382"/>
                <a:gd name="connsiteX8-359" fmla="*/ 6351 w 287338"/>
                <a:gd name="connsiteY8-360" fmla="*/ 116507 h 767382"/>
                <a:gd name="connsiteX0-361" fmla="*/ 6351 w 287338"/>
                <a:gd name="connsiteY0-362" fmla="*/ 116507 h 767382"/>
                <a:gd name="connsiteX1-363" fmla="*/ 134070 w 287338"/>
                <a:gd name="connsiteY1-364" fmla="*/ 0 h 767382"/>
                <a:gd name="connsiteX2-365" fmla="*/ 273993 w 287338"/>
                <a:gd name="connsiteY2-366" fmla="*/ 118492 h 767382"/>
                <a:gd name="connsiteX3-367" fmla="*/ 182563 w 287338"/>
                <a:gd name="connsiteY3-368" fmla="*/ 202233 h 767382"/>
                <a:gd name="connsiteX4-369" fmla="*/ 277813 w 287338"/>
                <a:gd name="connsiteY4-370" fmla="*/ 368920 h 767382"/>
                <a:gd name="connsiteX5-371" fmla="*/ 125413 w 287338"/>
                <a:gd name="connsiteY5-372" fmla="*/ 759445 h 767382"/>
                <a:gd name="connsiteX6-373" fmla="*/ 3969 w 287338"/>
                <a:gd name="connsiteY6-374" fmla="*/ 416545 h 767382"/>
                <a:gd name="connsiteX7-375" fmla="*/ 101600 w 287338"/>
                <a:gd name="connsiteY7-376" fmla="*/ 204613 h 767382"/>
                <a:gd name="connsiteX8-377" fmla="*/ 6351 w 287338"/>
                <a:gd name="connsiteY8-378" fmla="*/ 116507 h 767382"/>
                <a:gd name="connsiteX0-379" fmla="*/ 6351 w 287338"/>
                <a:gd name="connsiteY0-380" fmla="*/ 116507 h 767382"/>
                <a:gd name="connsiteX1-381" fmla="*/ 134070 w 287338"/>
                <a:gd name="connsiteY1-382" fmla="*/ 0 h 767382"/>
                <a:gd name="connsiteX2-383" fmla="*/ 273993 w 287338"/>
                <a:gd name="connsiteY2-384" fmla="*/ 118492 h 767382"/>
                <a:gd name="connsiteX3-385" fmla="*/ 182563 w 287338"/>
                <a:gd name="connsiteY3-386" fmla="*/ 202233 h 767382"/>
                <a:gd name="connsiteX4-387" fmla="*/ 277813 w 287338"/>
                <a:gd name="connsiteY4-388" fmla="*/ 368920 h 767382"/>
                <a:gd name="connsiteX5-389" fmla="*/ 125413 w 287338"/>
                <a:gd name="connsiteY5-390" fmla="*/ 759445 h 767382"/>
                <a:gd name="connsiteX6-391" fmla="*/ 3969 w 287338"/>
                <a:gd name="connsiteY6-392" fmla="*/ 416545 h 767382"/>
                <a:gd name="connsiteX7-393" fmla="*/ 101600 w 287338"/>
                <a:gd name="connsiteY7-394" fmla="*/ 204613 h 767382"/>
                <a:gd name="connsiteX8-395" fmla="*/ 6351 w 287338"/>
                <a:gd name="connsiteY8-396" fmla="*/ 116507 h 767382"/>
                <a:gd name="connsiteX0-397" fmla="*/ 2382 w 283369"/>
                <a:gd name="connsiteY0-398" fmla="*/ 116507 h 767382"/>
                <a:gd name="connsiteX1-399" fmla="*/ 130101 w 283369"/>
                <a:gd name="connsiteY1-400" fmla="*/ 0 h 767382"/>
                <a:gd name="connsiteX2-401" fmla="*/ 270024 w 283369"/>
                <a:gd name="connsiteY2-402" fmla="*/ 118492 h 767382"/>
                <a:gd name="connsiteX3-403" fmla="*/ 178594 w 283369"/>
                <a:gd name="connsiteY3-404" fmla="*/ 202233 h 767382"/>
                <a:gd name="connsiteX4-405" fmla="*/ 273844 w 283369"/>
                <a:gd name="connsiteY4-406" fmla="*/ 368920 h 767382"/>
                <a:gd name="connsiteX5-407" fmla="*/ 121444 w 283369"/>
                <a:gd name="connsiteY5-408" fmla="*/ 759445 h 767382"/>
                <a:gd name="connsiteX6-409" fmla="*/ 0 w 283369"/>
                <a:gd name="connsiteY6-410" fmla="*/ 416545 h 767382"/>
                <a:gd name="connsiteX7-411" fmla="*/ 97631 w 283369"/>
                <a:gd name="connsiteY7-412" fmla="*/ 204613 h 767382"/>
                <a:gd name="connsiteX8-413" fmla="*/ 2382 w 283369"/>
                <a:gd name="connsiteY8-414" fmla="*/ 116507 h 767382"/>
                <a:gd name="connsiteX0-415" fmla="*/ 2382 w 283369"/>
                <a:gd name="connsiteY0-416" fmla="*/ 116507 h 767382"/>
                <a:gd name="connsiteX1-417" fmla="*/ 130101 w 283369"/>
                <a:gd name="connsiteY1-418" fmla="*/ 0 h 767382"/>
                <a:gd name="connsiteX2-419" fmla="*/ 270024 w 283369"/>
                <a:gd name="connsiteY2-420" fmla="*/ 118492 h 767382"/>
                <a:gd name="connsiteX3-421" fmla="*/ 178594 w 283369"/>
                <a:gd name="connsiteY3-422" fmla="*/ 202233 h 767382"/>
                <a:gd name="connsiteX4-423" fmla="*/ 273844 w 283369"/>
                <a:gd name="connsiteY4-424" fmla="*/ 368920 h 767382"/>
                <a:gd name="connsiteX5-425" fmla="*/ 121444 w 283369"/>
                <a:gd name="connsiteY5-426" fmla="*/ 759445 h 767382"/>
                <a:gd name="connsiteX6-427" fmla="*/ 0 w 283369"/>
                <a:gd name="connsiteY6-428" fmla="*/ 416545 h 767382"/>
                <a:gd name="connsiteX7-429" fmla="*/ 97631 w 283369"/>
                <a:gd name="connsiteY7-430" fmla="*/ 204613 h 767382"/>
                <a:gd name="connsiteX8-431" fmla="*/ 2382 w 283369"/>
                <a:gd name="connsiteY8-432" fmla="*/ 116507 h 767382"/>
                <a:gd name="connsiteX0-433" fmla="*/ 2382 w 297657"/>
                <a:gd name="connsiteY0-434" fmla="*/ 116507 h 759842"/>
                <a:gd name="connsiteX1-435" fmla="*/ 130101 w 297657"/>
                <a:gd name="connsiteY1-436" fmla="*/ 0 h 759842"/>
                <a:gd name="connsiteX2-437" fmla="*/ 270024 w 297657"/>
                <a:gd name="connsiteY2-438" fmla="*/ 118492 h 759842"/>
                <a:gd name="connsiteX3-439" fmla="*/ 178594 w 297657"/>
                <a:gd name="connsiteY3-440" fmla="*/ 202233 h 759842"/>
                <a:gd name="connsiteX4-441" fmla="*/ 288132 w 297657"/>
                <a:gd name="connsiteY4-442" fmla="*/ 418926 h 759842"/>
                <a:gd name="connsiteX5-443" fmla="*/ 121444 w 297657"/>
                <a:gd name="connsiteY5-444" fmla="*/ 759445 h 759842"/>
                <a:gd name="connsiteX6-445" fmla="*/ 0 w 297657"/>
                <a:gd name="connsiteY6-446" fmla="*/ 416545 h 759842"/>
                <a:gd name="connsiteX7-447" fmla="*/ 97631 w 297657"/>
                <a:gd name="connsiteY7-448" fmla="*/ 204613 h 759842"/>
                <a:gd name="connsiteX8-449" fmla="*/ 2382 w 297657"/>
                <a:gd name="connsiteY8-450" fmla="*/ 116507 h 759842"/>
                <a:gd name="connsiteX0-451" fmla="*/ 2382 w 288132"/>
                <a:gd name="connsiteY0-452" fmla="*/ 116507 h 759842"/>
                <a:gd name="connsiteX1-453" fmla="*/ 130101 w 288132"/>
                <a:gd name="connsiteY1-454" fmla="*/ 0 h 759842"/>
                <a:gd name="connsiteX2-455" fmla="*/ 270024 w 288132"/>
                <a:gd name="connsiteY2-456" fmla="*/ 118492 h 759842"/>
                <a:gd name="connsiteX3-457" fmla="*/ 178594 w 288132"/>
                <a:gd name="connsiteY3-458" fmla="*/ 202233 h 759842"/>
                <a:gd name="connsiteX4-459" fmla="*/ 288132 w 288132"/>
                <a:gd name="connsiteY4-460" fmla="*/ 418926 h 759842"/>
                <a:gd name="connsiteX5-461" fmla="*/ 121444 w 288132"/>
                <a:gd name="connsiteY5-462" fmla="*/ 759445 h 759842"/>
                <a:gd name="connsiteX6-463" fmla="*/ 0 w 288132"/>
                <a:gd name="connsiteY6-464" fmla="*/ 416545 h 759842"/>
                <a:gd name="connsiteX7-465" fmla="*/ 97631 w 288132"/>
                <a:gd name="connsiteY7-466" fmla="*/ 204613 h 759842"/>
                <a:gd name="connsiteX8-467" fmla="*/ 2382 w 288132"/>
                <a:gd name="connsiteY8-468" fmla="*/ 116507 h 759842"/>
                <a:gd name="connsiteX0-469" fmla="*/ 2382 w 288132"/>
                <a:gd name="connsiteY0-470" fmla="*/ 116507 h 759842"/>
                <a:gd name="connsiteX1-471" fmla="*/ 130101 w 288132"/>
                <a:gd name="connsiteY1-472" fmla="*/ 0 h 759842"/>
                <a:gd name="connsiteX2-473" fmla="*/ 270024 w 288132"/>
                <a:gd name="connsiteY2-474" fmla="*/ 118492 h 759842"/>
                <a:gd name="connsiteX3-475" fmla="*/ 178594 w 288132"/>
                <a:gd name="connsiteY3-476" fmla="*/ 202233 h 759842"/>
                <a:gd name="connsiteX4-477" fmla="*/ 288132 w 288132"/>
                <a:gd name="connsiteY4-478" fmla="*/ 418926 h 759842"/>
                <a:gd name="connsiteX5-479" fmla="*/ 121444 w 288132"/>
                <a:gd name="connsiteY5-480" fmla="*/ 759445 h 759842"/>
                <a:gd name="connsiteX6-481" fmla="*/ 0 w 288132"/>
                <a:gd name="connsiteY6-482" fmla="*/ 416545 h 759842"/>
                <a:gd name="connsiteX7-483" fmla="*/ 97631 w 288132"/>
                <a:gd name="connsiteY7-484" fmla="*/ 204613 h 759842"/>
                <a:gd name="connsiteX8-485" fmla="*/ 2382 w 288132"/>
                <a:gd name="connsiteY8-486" fmla="*/ 116507 h 759842"/>
                <a:gd name="connsiteX0-487" fmla="*/ 2382 w 288132"/>
                <a:gd name="connsiteY0-488" fmla="*/ 116507 h 759842"/>
                <a:gd name="connsiteX1-489" fmla="*/ 130101 w 288132"/>
                <a:gd name="connsiteY1-490" fmla="*/ 0 h 759842"/>
                <a:gd name="connsiteX2-491" fmla="*/ 270024 w 288132"/>
                <a:gd name="connsiteY2-492" fmla="*/ 118492 h 759842"/>
                <a:gd name="connsiteX3-493" fmla="*/ 178594 w 288132"/>
                <a:gd name="connsiteY3-494" fmla="*/ 202233 h 759842"/>
                <a:gd name="connsiteX4-495" fmla="*/ 288132 w 288132"/>
                <a:gd name="connsiteY4-496" fmla="*/ 418926 h 759842"/>
                <a:gd name="connsiteX5-497" fmla="*/ 121444 w 288132"/>
                <a:gd name="connsiteY5-498" fmla="*/ 759445 h 759842"/>
                <a:gd name="connsiteX6-499" fmla="*/ 0 w 288132"/>
                <a:gd name="connsiteY6-500" fmla="*/ 416545 h 759842"/>
                <a:gd name="connsiteX7-501" fmla="*/ 97631 w 288132"/>
                <a:gd name="connsiteY7-502" fmla="*/ 204613 h 759842"/>
                <a:gd name="connsiteX8-503" fmla="*/ 2382 w 288132"/>
                <a:gd name="connsiteY8-504" fmla="*/ 116507 h 759842"/>
                <a:gd name="connsiteX0-505" fmla="*/ 2382 w 276226"/>
                <a:gd name="connsiteY0-506" fmla="*/ 116507 h 759842"/>
                <a:gd name="connsiteX1-507" fmla="*/ 130101 w 276226"/>
                <a:gd name="connsiteY1-508" fmla="*/ 0 h 759842"/>
                <a:gd name="connsiteX2-509" fmla="*/ 270024 w 276226"/>
                <a:gd name="connsiteY2-510" fmla="*/ 118492 h 759842"/>
                <a:gd name="connsiteX3-511" fmla="*/ 178594 w 276226"/>
                <a:gd name="connsiteY3-512" fmla="*/ 202233 h 759842"/>
                <a:gd name="connsiteX4-513" fmla="*/ 276226 w 276226"/>
                <a:gd name="connsiteY4-514" fmla="*/ 418926 h 759842"/>
                <a:gd name="connsiteX5-515" fmla="*/ 121444 w 276226"/>
                <a:gd name="connsiteY5-516" fmla="*/ 759445 h 759842"/>
                <a:gd name="connsiteX6-517" fmla="*/ 0 w 276226"/>
                <a:gd name="connsiteY6-518" fmla="*/ 416545 h 759842"/>
                <a:gd name="connsiteX7-519" fmla="*/ 97631 w 276226"/>
                <a:gd name="connsiteY7-520" fmla="*/ 204613 h 759842"/>
                <a:gd name="connsiteX8-521" fmla="*/ 2382 w 276226"/>
                <a:gd name="connsiteY8-522" fmla="*/ 116507 h 759842"/>
                <a:gd name="connsiteX0-523" fmla="*/ 2382 w 276226"/>
                <a:gd name="connsiteY0-524" fmla="*/ 116507 h 757461"/>
                <a:gd name="connsiteX1-525" fmla="*/ 130101 w 276226"/>
                <a:gd name="connsiteY1-526" fmla="*/ 0 h 757461"/>
                <a:gd name="connsiteX2-527" fmla="*/ 270024 w 276226"/>
                <a:gd name="connsiteY2-528" fmla="*/ 118492 h 757461"/>
                <a:gd name="connsiteX3-529" fmla="*/ 178594 w 276226"/>
                <a:gd name="connsiteY3-530" fmla="*/ 202233 h 757461"/>
                <a:gd name="connsiteX4-531" fmla="*/ 276226 w 276226"/>
                <a:gd name="connsiteY4-532" fmla="*/ 418926 h 757461"/>
                <a:gd name="connsiteX5-533" fmla="*/ 128587 w 276226"/>
                <a:gd name="connsiteY5-534" fmla="*/ 757064 h 757461"/>
                <a:gd name="connsiteX6-535" fmla="*/ 0 w 276226"/>
                <a:gd name="connsiteY6-536" fmla="*/ 416545 h 757461"/>
                <a:gd name="connsiteX7-537" fmla="*/ 97631 w 276226"/>
                <a:gd name="connsiteY7-538" fmla="*/ 204613 h 757461"/>
                <a:gd name="connsiteX8-539" fmla="*/ 2382 w 276226"/>
                <a:gd name="connsiteY8-540" fmla="*/ 116507 h 757461"/>
                <a:gd name="connsiteX0-541" fmla="*/ 2382 w 276226"/>
                <a:gd name="connsiteY0-542" fmla="*/ 116507 h 757064"/>
                <a:gd name="connsiteX1-543" fmla="*/ 130101 w 276226"/>
                <a:gd name="connsiteY1-544" fmla="*/ 0 h 757064"/>
                <a:gd name="connsiteX2-545" fmla="*/ 270024 w 276226"/>
                <a:gd name="connsiteY2-546" fmla="*/ 118492 h 757064"/>
                <a:gd name="connsiteX3-547" fmla="*/ 178594 w 276226"/>
                <a:gd name="connsiteY3-548" fmla="*/ 202233 h 757064"/>
                <a:gd name="connsiteX4-549" fmla="*/ 276226 w 276226"/>
                <a:gd name="connsiteY4-550" fmla="*/ 418926 h 757064"/>
                <a:gd name="connsiteX5-551" fmla="*/ 128587 w 276226"/>
                <a:gd name="connsiteY5-552" fmla="*/ 757064 h 757064"/>
                <a:gd name="connsiteX6-553" fmla="*/ 0 w 276226"/>
                <a:gd name="connsiteY6-554" fmla="*/ 416545 h 757064"/>
                <a:gd name="connsiteX7-555" fmla="*/ 97631 w 276226"/>
                <a:gd name="connsiteY7-556" fmla="*/ 204613 h 757064"/>
                <a:gd name="connsiteX8-557" fmla="*/ 2382 w 276226"/>
                <a:gd name="connsiteY8-558" fmla="*/ 116507 h 757064"/>
                <a:gd name="connsiteX0-559" fmla="*/ 2382 w 276226"/>
                <a:gd name="connsiteY0-560" fmla="*/ 116507 h 757064"/>
                <a:gd name="connsiteX1-561" fmla="*/ 130101 w 276226"/>
                <a:gd name="connsiteY1-562" fmla="*/ 0 h 757064"/>
                <a:gd name="connsiteX2-563" fmla="*/ 270024 w 276226"/>
                <a:gd name="connsiteY2-564" fmla="*/ 118492 h 757064"/>
                <a:gd name="connsiteX3-565" fmla="*/ 178594 w 276226"/>
                <a:gd name="connsiteY3-566" fmla="*/ 202233 h 757064"/>
                <a:gd name="connsiteX4-567" fmla="*/ 276226 w 276226"/>
                <a:gd name="connsiteY4-568" fmla="*/ 418926 h 757064"/>
                <a:gd name="connsiteX5-569" fmla="*/ 128587 w 276226"/>
                <a:gd name="connsiteY5-570" fmla="*/ 757064 h 757064"/>
                <a:gd name="connsiteX6-571" fmla="*/ 0 w 276226"/>
                <a:gd name="connsiteY6-572" fmla="*/ 416545 h 757064"/>
                <a:gd name="connsiteX7-573" fmla="*/ 97631 w 276226"/>
                <a:gd name="connsiteY7-574" fmla="*/ 204613 h 757064"/>
                <a:gd name="connsiteX8-575" fmla="*/ 2382 w 276226"/>
                <a:gd name="connsiteY8-576" fmla="*/ 116507 h 757064"/>
                <a:gd name="connsiteX0-577" fmla="*/ 2382 w 276226"/>
                <a:gd name="connsiteY0-578" fmla="*/ 116507 h 752302"/>
                <a:gd name="connsiteX1-579" fmla="*/ 130101 w 276226"/>
                <a:gd name="connsiteY1-580" fmla="*/ 0 h 752302"/>
                <a:gd name="connsiteX2-581" fmla="*/ 270024 w 276226"/>
                <a:gd name="connsiteY2-582" fmla="*/ 118492 h 752302"/>
                <a:gd name="connsiteX3-583" fmla="*/ 178594 w 276226"/>
                <a:gd name="connsiteY3-584" fmla="*/ 202233 h 752302"/>
                <a:gd name="connsiteX4-585" fmla="*/ 276226 w 276226"/>
                <a:gd name="connsiteY4-586" fmla="*/ 418926 h 752302"/>
                <a:gd name="connsiteX5-587" fmla="*/ 140493 w 276226"/>
                <a:gd name="connsiteY5-588" fmla="*/ 752302 h 752302"/>
                <a:gd name="connsiteX6-589" fmla="*/ 0 w 276226"/>
                <a:gd name="connsiteY6-590" fmla="*/ 416545 h 752302"/>
                <a:gd name="connsiteX7-591" fmla="*/ 97631 w 276226"/>
                <a:gd name="connsiteY7-592" fmla="*/ 204613 h 752302"/>
                <a:gd name="connsiteX8-593" fmla="*/ 2382 w 276226"/>
                <a:gd name="connsiteY8-594" fmla="*/ 116507 h 7523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76226" h="752302">
                  <a:moveTo>
                    <a:pt x="2382" y="116507"/>
                  </a:moveTo>
                  <a:cubicBezTo>
                    <a:pt x="40085" y="60151"/>
                    <a:pt x="98947" y="21382"/>
                    <a:pt x="130101" y="0"/>
                  </a:cubicBezTo>
                  <a:cubicBezTo>
                    <a:pt x="170830" y="26938"/>
                    <a:pt x="232474" y="83993"/>
                    <a:pt x="270024" y="118492"/>
                  </a:cubicBezTo>
                  <a:cubicBezTo>
                    <a:pt x="233631" y="146468"/>
                    <a:pt x="220820" y="165258"/>
                    <a:pt x="178594" y="202233"/>
                  </a:cubicBezTo>
                  <a:cubicBezTo>
                    <a:pt x="179231" y="243971"/>
                    <a:pt x="235745" y="326057"/>
                    <a:pt x="276226" y="418926"/>
                  </a:cubicBezTo>
                  <a:cubicBezTo>
                    <a:pt x="240507" y="511795"/>
                    <a:pt x="186531" y="693168"/>
                    <a:pt x="140493" y="752302"/>
                  </a:cubicBezTo>
                  <a:cubicBezTo>
                    <a:pt x="101599" y="694755"/>
                    <a:pt x="46831" y="511398"/>
                    <a:pt x="0" y="416545"/>
                  </a:cubicBezTo>
                  <a:cubicBezTo>
                    <a:pt x="38894" y="319311"/>
                    <a:pt x="97234" y="254619"/>
                    <a:pt x="97631" y="204613"/>
                  </a:cubicBezTo>
                  <a:cubicBezTo>
                    <a:pt x="66774" y="170308"/>
                    <a:pt x="72381" y="175691"/>
                    <a:pt x="2382" y="116507"/>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grpSp>
        <p:nvGrpSpPr>
          <p:cNvPr id="45" name="그룹 223"/>
          <p:cNvGrpSpPr/>
          <p:nvPr/>
        </p:nvGrpSpPr>
        <p:grpSpPr>
          <a:xfrm>
            <a:off x="1629590" y="2503328"/>
            <a:ext cx="518123" cy="946244"/>
            <a:chOff x="1628774" y="4374357"/>
            <a:chExt cx="676435" cy="1235337"/>
          </a:xfrm>
          <a:solidFill>
            <a:srgbClr val="049A86"/>
          </a:solidFill>
        </p:grpSpPr>
        <p:grpSp>
          <p:nvGrpSpPr>
            <p:cNvPr id="46" name="그룹 224"/>
            <p:cNvGrpSpPr/>
            <p:nvPr/>
          </p:nvGrpSpPr>
          <p:grpSpPr>
            <a:xfrm>
              <a:off x="1628774" y="4611483"/>
              <a:ext cx="676435" cy="998211"/>
              <a:chOff x="1619410" y="4597663"/>
              <a:chExt cx="685800" cy="1012031"/>
            </a:xfrm>
            <a:grpFill/>
          </p:grpSpPr>
          <p:sp>
            <p:nvSpPr>
              <p:cNvPr id="54" name="자유형 307"/>
              <p:cNvSpPr/>
              <p:nvPr/>
            </p:nvSpPr>
            <p:spPr>
              <a:xfrm>
                <a:off x="1619410" y="4597116"/>
                <a:ext cx="368658" cy="1012578"/>
              </a:xfrm>
              <a:custGeom>
                <a:avLst/>
                <a:gdLst>
                  <a:gd name="connsiteX0" fmla="*/ 371475 w 398463"/>
                  <a:gd name="connsiteY0" fmla="*/ 97367 h 1121834"/>
                  <a:gd name="connsiteX1" fmla="*/ 206375 w 398463"/>
                  <a:gd name="connsiteY1" fmla="*/ 97367 h 1121834"/>
                  <a:gd name="connsiteX2" fmla="*/ 136525 w 398463"/>
                  <a:gd name="connsiteY2" fmla="*/ 148167 h 1121834"/>
                  <a:gd name="connsiteX3" fmla="*/ 15875 w 398463"/>
                  <a:gd name="connsiteY3" fmla="*/ 472017 h 1121834"/>
                  <a:gd name="connsiteX4" fmla="*/ 41275 w 398463"/>
                  <a:gd name="connsiteY4" fmla="*/ 525992 h 1121834"/>
                  <a:gd name="connsiteX5" fmla="*/ 101600 w 398463"/>
                  <a:gd name="connsiteY5" fmla="*/ 500592 h 1121834"/>
                  <a:gd name="connsiteX6" fmla="*/ 209550 w 398463"/>
                  <a:gd name="connsiteY6" fmla="*/ 227542 h 1121834"/>
                  <a:gd name="connsiteX7" fmla="*/ 219075 w 398463"/>
                  <a:gd name="connsiteY7" fmla="*/ 262467 h 1121834"/>
                  <a:gd name="connsiteX8" fmla="*/ 127000 w 398463"/>
                  <a:gd name="connsiteY8" fmla="*/ 678392 h 1121834"/>
                  <a:gd name="connsiteX9" fmla="*/ 142875 w 398463"/>
                  <a:gd name="connsiteY9" fmla="*/ 694267 h 1121834"/>
                  <a:gd name="connsiteX10" fmla="*/ 222250 w 398463"/>
                  <a:gd name="connsiteY10" fmla="*/ 697442 h 1121834"/>
                  <a:gd name="connsiteX11" fmla="*/ 231775 w 398463"/>
                  <a:gd name="connsiteY11" fmla="*/ 719667 h 1121834"/>
                  <a:gd name="connsiteX12" fmla="*/ 231775 w 398463"/>
                  <a:gd name="connsiteY12" fmla="*/ 1056217 h 1121834"/>
                  <a:gd name="connsiteX13" fmla="*/ 292100 w 398463"/>
                  <a:gd name="connsiteY13" fmla="*/ 1107017 h 1121834"/>
                  <a:gd name="connsiteX14" fmla="*/ 342900 w 398463"/>
                  <a:gd name="connsiteY14" fmla="*/ 1053042 h 1121834"/>
                  <a:gd name="connsiteX15" fmla="*/ 346075 w 398463"/>
                  <a:gd name="connsiteY15" fmla="*/ 694267 h 1121834"/>
                  <a:gd name="connsiteX16" fmla="*/ 368300 w 398463"/>
                  <a:gd name="connsiteY16" fmla="*/ 681567 h 1121834"/>
                  <a:gd name="connsiteX17" fmla="*/ 371475 w 398463"/>
                  <a:gd name="connsiteY17" fmla="*/ 97367 h 1121834"/>
                  <a:gd name="connsiteX0-1" fmla="*/ 371475 w 379413"/>
                  <a:gd name="connsiteY0-2" fmla="*/ 113242 h 1137709"/>
                  <a:gd name="connsiteX1-3" fmla="*/ 206375 w 379413"/>
                  <a:gd name="connsiteY1-4" fmla="*/ 113242 h 1137709"/>
                  <a:gd name="connsiteX2-5" fmla="*/ 136525 w 379413"/>
                  <a:gd name="connsiteY2-6" fmla="*/ 164042 h 1137709"/>
                  <a:gd name="connsiteX3-7" fmla="*/ 15875 w 379413"/>
                  <a:gd name="connsiteY3-8" fmla="*/ 487892 h 1137709"/>
                  <a:gd name="connsiteX4-9" fmla="*/ 41275 w 379413"/>
                  <a:gd name="connsiteY4-10" fmla="*/ 541867 h 1137709"/>
                  <a:gd name="connsiteX5-11" fmla="*/ 101600 w 379413"/>
                  <a:gd name="connsiteY5-12" fmla="*/ 516467 h 1137709"/>
                  <a:gd name="connsiteX6-13" fmla="*/ 209550 w 379413"/>
                  <a:gd name="connsiteY6-14" fmla="*/ 243417 h 1137709"/>
                  <a:gd name="connsiteX7-15" fmla="*/ 219075 w 379413"/>
                  <a:gd name="connsiteY7-16" fmla="*/ 278342 h 1137709"/>
                  <a:gd name="connsiteX8-17" fmla="*/ 127000 w 379413"/>
                  <a:gd name="connsiteY8-18" fmla="*/ 694267 h 1137709"/>
                  <a:gd name="connsiteX9-19" fmla="*/ 142875 w 379413"/>
                  <a:gd name="connsiteY9-20" fmla="*/ 710142 h 1137709"/>
                  <a:gd name="connsiteX10-21" fmla="*/ 222250 w 379413"/>
                  <a:gd name="connsiteY10-22" fmla="*/ 713317 h 1137709"/>
                  <a:gd name="connsiteX11-23" fmla="*/ 231775 w 379413"/>
                  <a:gd name="connsiteY11-24" fmla="*/ 735542 h 1137709"/>
                  <a:gd name="connsiteX12-25" fmla="*/ 231775 w 379413"/>
                  <a:gd name="connsiteY12-26" fmla="*/ 1072092 h 1137709"/>
                  <a:gd name="connsiteX13-27" fmla="*/ 292100 w 379413"/>
                  <a:gd name="connsiteY13-28" fmla="*/ 1122892 h 1137709"/>
                  <a:gd name="connsiteX14-29" fmla="*/ 342900 w 379413"/>
                  <a:gd name="connsiteY14-30" fmla="*/ 1068917 h 1137709"/>
                  <a:gd name="connsiteX15-31" fmla="*/ 346075 w 379413"/>
                  <a:gd name="connsiteY15-32" fmla="*/ 710142 h 1137709"/>
                  <a:gd name="connsiteX16-33" fmla="*/ 368300 w 379413"/>
                  <a:gd name="connsiteY16-34" fmla="*/ 697442 h 1137709"/>
                  <a:gd name="connsiteX17-35" fmla="*/ 371475 w 379413"/>
                  <a:gd name="connsiteY17-36" fmla="*/ 113242 h 1137709"/>
                  <a:gd name="connsiteX0-37" fmla="*/ 371475 w 379413"/>
                  <a:gd name="connsiteY0-38" fmla="*/ 11642 h 1036109"/>
                  <a:gd name="connsiteX1-39" fmla="*/ 206375 w 379413"/>
                  <a:gd name="connsiteY1-40" fmla="*/ 11642 h 1036109"/>
                  <a:gd name="connsiteX2-41" fmla="*/ 136525 w 379413"/>
                  <a:gd name="connsiteY2-42" fmla="*/ 62442 h 1036109"/>
                  <a:gd name="connsiteX3-43" fmla="*/ 15875 w 379413"/>
                  <a:gd name="connsiteY3-44" fmla="*/ 386292 h 1036109"/>
                  <a:gd name="connsiteX4-45" fmla="*/ 41275 w 379413"/>
                  <a:gd name="connsiteY4-46" fmla="*/ 440267 h 1036109"/>
                  <a:gd name="connsiteX5-47" fmla="*/ 101600 w 379413"/>
                  <a:gd name="connsiteY5-48" fmla="*/ 414867 h 1036109"/>
                  <a:gd name="connsiteX6-49" fmla="*/ 209550 w 379413"/>
                  <a:gd name="connsiteY6-50" fmla="*/ 141817 h 1036109"/>
                  <a:gd name="connsiteX7-51" fmla="*/ 219075 w 379413"/>
                  <a:gd name="connsiteY7-52" fmla="*/ 176742 h 1036109"/>
                  <a:gd name="connsiteX8-53" fmla="*/ 127000 w 379413"/>
                  <a:gd name="connsiteY8-54" fmla="*/ 592667 h 1036109"/>
                  <a:gd name="connsiteX9-55" fmla="*/ 142875 w 379413"/>
                  <a:gd name="connsiteY9-56" fmla="*/ 608542 h 1036109"/>
                  <a:gd name="connsiteX10-57" fmla="*/ 222250 w 379413"/>
                  <a:gd name="connsiteY10-58" fmla="*/ 611717 h 1036109"/>
                  <a:gd name="connsiteX11-59" fmla="*/ 231775 w 379413"/>
                  <a:gd name="connsiteY11-60" fmla="*/ 633942 h 1036109"/>
                  <a:gd name="connsiteX12-61" fmla="*/ 231775 w 379413"/>
                  <a:gd name="connsiteY12-62" fmla="*/ 970492 h 1036109"/>
                  <a:gd name="connsiteX13-63" fmla="*/ 292100 w 379413"/>
                  <a:gd name="connsiteY13-64" fmla="*/ 1021292 h 1036109"/>
                  <a:gd name="connsiteX14-65" fmla="*/ 342900 w 379413"/>
                  <a:gd name="connsiteY14-66" fmla="*/ 967317 h 1036109"/>
                  <a:gd name="connsiteX15-67" fmla="*/ 346075 w 379413"/>
                  <a:gd name="connsiteY15-68" fmla="*/ 608542 h 1036109"/>
                  <a:gd name="connsiteX16-69" fmla="*/ 368300 w 379413"/>
                  <a:gd name="connsiteY16-70" fmla="*/ 595842 h 1036109"/>
                  <a:gd name="connsiteX17-71" fmla="*/ 371475 w 379413"/>
                  <a:gd name="connsiteY17-72" fmla="*/ 11642 h 1036109"/>
                  <a:gd name="connsiteX0-73" fmla="*/ 371475 w 379413"/>
                  <a:gd name="connsiteY0-74" fmla="*/ 11642 h 1036109"/>
                  <a:gd name="connsiteX1-75" fmla="*/ 206375 w 379413"/>
                  <a:gd name="connsiteY1-76" fmla="*/ 11642 h 1036109"/>
                  <a:gd name="connsiteX2-77" fmla="*/ 136525 w 379413"/>
                  <a:gd name="connsiteY2-78" fmla="*/ 62442 h 1036109"/>
                  <a:gd name="connsiteX3-79" fmla="*/ 15875 w 379413"/>
                  <a:gd name="connsiteY3-80" fmla="*/ 386292 h 1036109"/>
                  <a:gd name="connsiteX4-81" fmla="*/ 41275 w 379413"/>
                  <a:gd name="connsiteY4-82" fmla="*/ 440267 h 1036109"/>
                  <a:gd name="connsiteX5-83" fmla="*/ 101600 w 379413"/>
                  <a:gd name="connsiteY5-84" fmla="*/ 414867 h 1036109"/>
                  <a:gd name="connsiteX6-85" fmla="*/ 209550 w 379413"/>
                  <a:gd name="connsiteY6-86" fmla="*/ 141817 h 1036109"/>
                  <a:gd name="connsiteX7-87" fmla="*/ 219075 w 379413"/>
                  <a:gd name="connsiteY7-88" fmla="*/ 176742 h 1036109"/>
                  <a:gd name="connsiteX8-89" fmla="*/ 127000 w 379413"/>
                  <a:gd name="connsiteY8-90" fmla="*/ 592667 h 1036109"/>
                  <a:gd name="connsiteX9-91" fmla="*/ 142875 w 379413"/>
                  <a:gd name="connsiteY9-92" fmla="*/ 608542 h 1036109"/>
                  <a:gd name="connsiteX10-93" fmla="*/ 222250 w 379413"/>
                  <a:gd name="connsiteY10-94" fmla="*/ 611717 h 1036109"/>
                  <a:gd name="connsiteX11-95" fmla="*/ 231775 w 379413"/>
                  <a:gd name="connsiteY11-96" fmla="*/ 633942 h 1036109"/>
                  <a:gd name="connsiteX12-97" fmla="*/ 231775 w 379413"/>
                  <a:gd name="connsiteY12-98" fmla="*/ 970492 h 1036109"/>
                  <a:gd name="connsiteX13-99" fmla="*/ 292100 w 379413"/>
                  <a:gd name="connsiteY13-100" fmla="*/ 1021292 h 1036109"/>
                  <a:gd name="connsiteX14-101" fmla="*/ 342900 w 379413"/>
                  <a:gd name="connsiteY14-102" fmla="*/ 967317 h 1036109"/>
                  <a:gd name="connsiteX15-103" fmla="*/ 346075 w 379413"/>
                  <a:gd name="connsiteY15-104" fmla="*/ 608542 h 1036109"/>
                  <a:gd name="connsiteX16-105" fmla="*/ 368300 w 379413"/>
                  <a:gd name="connsiteY16-106" fmla="*/ 595842 h 1036109"/>
                  <a:gd name="connsiteX17-107" fmla="*/ 371475 w 379413"/>
                  <a:gd name="connsiteY17-108" fmla="*/ 11642 h 1036109"/>
                  <a:gd name="connsiteX0-109" fmla="*/ 371475 w 379413"/>
                  <a:gd name="connsiteY0-110" fmla="*/ 11642 h 1036109"/>
                  <a:gd name="connsiteX1-111" fmla="*/ 206375 w 379413"/>
                  <a:gd name="connsiteY1-112" fmla="*/ 11642 h 1036109"/>
                  <a:gd name="connsiteX2-113" fmla="*/ 136525 w 379413"/>
                  <a:gd name="connsiteY2-114" fmla="*/ 62442 h 1036109"/>
                  <a:gd name="connsiteX3-115" fmla="*/ 15875 w 379413"/>
                  <a:gd name="connsiteY3-116" fmla="*/ 386292 h 1036109"/>
                  <a:gd name="connsiteX4-117" fmla="*/ 41275 w 379413"/>
                  <a:gd name="connsiteY4-118" fmla="*/ 440267 h 1036109"/>
                  <a:gd name="connsiteX5-119" fmla="*/ 101600 w 379413"/>
                  <a:gd name="connsiteY5-120" fmla="*/ 414867 h 1036109"/>
                  <a:gd name="connsiteX6-121" fmla="*/ 209550 w 379413"/>
                  <a:gd name="connsiteY6-122" fmla="*/ 141817 h 1036109"/>
                  <a:gd name="connsiteX7-123" fmla="*/ 219075 w 379413"/>
                  <a:gd name="connsiteY7-124" fmla="*/ 176742 h 1036109"/>
                  <a:gd name="connsiteX8-125" fmla="*/ 127000 w 379413"/>
                  <a:gd name="connsiteY8-126" fmla="*/ 592667 h 1036109"/>
                  <a:gd name="connsiteX9-127" fmla="*/ 142875 w 379413"/>
                  <a:gd name="connsiteY9-128" fmla="*/ 608542 h 1036109"/>
                  <a:gd name="connsiteX10-129" fmla="*/ 222250 w 379413"/>
                  <a:gd name="connsiteY10-130" fmla="*/ 611717 h 1036109"/>
                  <a:gd name="connsiteX11-131" fmla="*/ 231775 w 379413"/>
                  <a:gd name="connsiteY11-132" fmla="*/ 633942 h 1036109"/>
                  <a:gd name="connsiteX12-133" fmla="*/ 231775 w 379413"/>
                  <a:gd name="connsiteY12-134" fmla="*/ 970492 h 1036109"/>
                  <a:gd name="connsiteX13-135" fmla="*/ 292100 w 379413"/>
                  <a:gd name="connsiteY13-136" fmla="*/ 1021292 h 1036109"/>
                  <a:gd name="connsiteX14-137" fmla="*/ 342900 w 379413"/>
                  <a:gd name="connsiteY14-138" fmla="*/ 967317 h 1036109"/>
                  <a:gd name="connsiteX15-139" fmla="*/ 346075 w 379413"/>
                  <a:gd name="connsiteY15-140" fmla="*/ 608542 h 1036109"/>
                  <a:gd name="connsiteX16-141" fmla="*/ 368300 w 379413"/>
                  <a:gd name="connsiteY16-142" fmla="*/ 595842 h 1036109"/>
                  <a:gd name="connsiteX17-143" fmla="*/ 371475 w 379413"/>
                  <a:gd name="connsiteY17-144" fmla="*/ 11642 h 1036109"/>
                  <a:gd name="connsiteX0-145" fmla="*/ 371475 w 379413"/>
                  <a:gd name="connsiteY0-146" fmla="*/ 11575 h 1036042"/>
                  <a:gd name="connsiteX1-147" fmla="*/ 240854 w 379413"/>
                  <a:gd name="connsiteY1-148" fmla="*/ 11972 h 1036042"/>
                  <a:gd name="connsiteX2-149" fmla="*/ 136525 w 379413"/>
                  <a:gd name="connsiteY2-150" fmla="*/ 62375 h 1036042"/>
                  <a:gd name="connsiteX3-151" fmla="*/ 15875 w 379413"/>
                  <a:gd name="connsiteY3-152" fmla="*/ 386225 h 1036042"/>
                  <a:gd name="connsiteX4-153" fmla="*/ 41275 w 379413"/>
                  <a:gd name="connsiteY4-154" fmla="*/ 440200 h 1036042"/>
                  <a:gd name="connsiteX5-155" fmla="*/ 101600 w 379413"/>
                  <a:gd name="connsiteY5-156" fmla="*/ 414800 h 1036042"/>
                  <a:gd name="connsiteX6-157" fmla="*/ 209550 w 379413"/>
                  <a:gd name="connsiteY6-158" fmla="*/ 141750 h 1036042"/>
                  <a:gd name="connsiteX7-159" fmla="*/ 219075 w 379413"/>
                  <a:gd name="connsiteY7-160" fmla="*/ 176675 h 1036042"/>
                  <a:gd name="connsiteX8-161" fmla="*/ 127000 w 379413"/>
                  <a:gd name="connsiteY8-162" fmla="*/ 592600 h 1036042"/>
                  <a:gd name="connsiteX9-163" fmla="*/ 142875 w 379413"/>
                  <a:gd name="connsiteY9-164" fmla="*/ 608475 h 1036042"/>
                  <a:gd name="connsiteX10-165" fmla="*/ 222250 w 379413"/>
                  <a:gd name="connsiteY10-166" fmla="*/ 611650 h 1036042"/>
                  <a:gd name="connsiteX11-167" fmla="*/ 231775 w 379413"/>
                  <a:gd name="connsiteY11-168" fmla="*/ 633875 h 1036042"/>
                  <a:gd name="connsiteX12-169" fmla="*/ 231775 w 379413"/>
                  <a:gd name="connsiteY12-170" fmla="*/ 970425 h 1036042"/>
                  <a:gd name="connsiteX13-171" fmla="*/ 292100 w 379413"/>
                  <a:gd name="connsiteY13-172" fmla="*/ 1021225 h 1036042"/>
                  <a:gd name="connsiteX14-173" fmla="*/ 342900 w 379413"/>
                  <a:gd name="connsiteY14-174" fmla="*/ 967250 h 1036042"/>
                  <a:gd name="connsiteX15-175" fmla="*/ 346075 w 379413"/>
                  <a:gd name="connsiteY15-176" fmla="*/ 608475 h 1036042"/>
                  <a:gd name="connsiteX16-177" fmla="*/ 368300 w 379413"/>
                  <a:gd name="connsiteY16-178" fmla="*/ 595775 h 1036042"/>
                  <a:gd name="connsiteX17-179" fmla="*/ 371475 w 379413"/>
                  <a:gd name="connsiteY17-180" fmla="*/ 11575 h 1036042"/>
                  <a:gd name="connsiteX0-181" fmla="*/ 371475 w 379413"/>
                  <a:gd name="connsiteY0-182" fmla="*/ 976 h 1025443"/>
                  <a:gd name="connsiteX1-183" fmla="*/ 240854 w 379413"/>
                  <a:gd name="connsiteY1-184" fmla="*/ 1373 h 1025443"/>
                  <a:gd name="connsiteX2-185" fmla="*/ 136525 w 379413"/>
                  <a:gd name="connsiteY2-186" fmla="*/ 51776 h 1025443"/>
                  <a:gd name="connsiteX3-187" fmla="*/ 15875 w 379413"/>
                  <a:gd name="connsiteY3-188" fmla="*/ 375626 h 1025443"/>
                  <a:gd name="connsiteX4-189" fmla="*/ 41275 w 379413"/>
                  <a:gd name="connsiteY4-190" fmla="*/ 429601 h 1025443"/>
                  <a:gd name="connsiteX5-191" fmla="*/ 101600 w 379413"/>
                  <a:gd name="connsiteY5-192" fmla="*/ 404201 h 1025443"/>
                  <a:gd name="connsiteX6-193" fmla="*/ 209550 w 379413"/>
                  <a:gd name="connsiteY6-194" fmla="*/ 131151 h 1025443"/>
                  <a:gd name="connsiteX7-195" fmla="*/ 219075 w 379413"/>
                  <a:gd name="connsiteY7-196" fmla="*/ 166076 h 1025443"/>
                  <a:gd name="connsiteX8-197" fmla="*/ 127000 w 379413"/>
                  <a:gd name="connsiteY8-198" fmla="*/ 582001 h 1025443"/>
                  <a:gd name="connsiteX9-199" fmla="*/ 142875 w 379413"/>
                  <a:gd name="connsiteY9-200" fmla="*/ 597876 h 1025443"/>
                  <a:gd name="connsiteX10-201" fmla="*/ 222250 w 379413"/>
                  <a:gd name="connsiteY10-202" fmla="*/ 601051 h 1025443"/>
                  <a:gd name="connsiteX11-203" fmla="*/ 231775 w 379413"/>
                  <a:gd name="connsiteY11-204" fmla="*/ 623276 h 1025443"/>
                  <a:gd name="connsiteX12-205" fmla="*/ 231775 w 379413"/>
                  <a:gd name="connsiteY12-206" fmla="*/ 959826 h 1025443"/>
                  <a:gd name="connsiteX13-207" fmla="*/ 292100 w 379413"/>
                  <a:gd name="connsiteY13-208" fmla="*/ 1010626 h 1025443"/>
                  <a:gd name="connsiteX14-209" fmla="*/ 342900 w 379413"/>
                  <a:gd name="connsiteY14-210" fmla="*/ 956651 h 1025443"/>
                  <a:gd name="connsiteX15-211" fmla="*/ 346075 w 379413"/>
                  <a:gd name="connsiteY15-212" fmla="*/ 597876 h 1025443"/>
                  <a:gd name="connsiteX16-213" fmla="*/ 368300 w 379413"/>
                  <a:gd name="connsiteY16-214" fmla="*/ 585176 h 1025443"/>
                  <a:gd name="connsiteX17-215" fmla="*/ 371475 w 379413"/>
                  <a:gd name="connsiteY17-216" fmla="*/ 976 h 1025443"/>
                  <a:gd name="connsiteX0-217" fmla="*/ 361950 w 369888"/>
                  <a:gd name="connsiteY0-218" fmla="*/ 7210 h 1031677"/>
                  <a:gd name="connsiteX1-219" fmla="*/ 231329 w 369888"/>
                  <a:gd name="connsiteY1-220" fmla="*/ 7607 h 1031677"/>
                  <a:gd name="connsiteX2-221" fmla="*/ 127000 w 369888"/>
                  <a:gd name="connsiteY2-222" fmla="*/ 58010 h 1031677"/>
                  <a:gd name="connsiteX3-223" fmla="*/ 15875 w 369888"/>
                  <a:gd name="connsiteY3-224" fmla="*/ 355666 h 1031677"/>
                  <a:gd name="connsiteX4-225" fmla="*/ 31750 w 369888"/>
                  <a:gd name="connsiteY4-226" fmla="*/ 435835 h 1031677"/>
                  <a:gd name="connsiteX5-227" fmla="*/ 92075 w 369888"/>
                  <a:gd name="connsiteY5-228" fmla="*/ 410435 h 1031677"/>
                  <a:gd name="connsiteX6-229" fmla="*/ 200025 w 369888"/>
                  <a:gd name="connsiteY6-230" fmla="*/ 137385 h 1031677"/>
                  <a:gd name="connsiteX7-231" fmla="*/ 209550 w 369888"/>
                  <a:gd name="connsiteY7-232" fmla="*/ 172310 h 1031677"/>
                  <a:gd name="connsiteX8-233" fmla="*/ 117475 w 369888"/>
                  <a:gd name="connsiteY8-234" fmla="*/ 588235 h 1031677"/>
                  <a:gd name="connsiteX9-235" fmla="*/ 133350 w 369888"/>
                  <a:gd name="connsiteY9-236" fmla="*/ 604110 h 1031677"/>
                  <a:gd name="connsiteX10-237" fmla="*/ 212725 w 369888"/>
                  <a:gd name="connsiteY10-238" fmla="*/ 607285 h 1031677"/>
                  <a:gd name="connsiteX11-239" fmla="*/ 222250 w 369888"/>
                  <a:gd name="connsiteY11-240" fmla="*/ 629510 h 1031677"/>
                  <a:gd name="connsiteX12-241" fmla="*/ 222250 w 369888"/>
                  <a:gd name="connsiteY12-242" fmla="*/ 966060 h 1031677"/>
                  <a:gd name="connsiteX13-243" fmla="*/ 282575 w 369888"/>
                  <a:gd name="connsiteY13-244" fmla="*/ 1016860 h 1031677"/>
                  <a:gd name="connsiteX14-245" fmla="*/ 333375 w 369888"/>
                  <a:gd name="connsiteY14-246" fmla="*/ 962885 h 1031677"/>
                  <a:gd name="connsiteX15-247" fmla="*/ 336550 w 369888"/>
                  <a:gd name="connsiteY15-248" fmla="*/ 604110 h 1031677"/>
                  <a:gd name="connsiteX16-249" fmla="*/ 358775 w 369888"/>
                  <a:gd name="connsiteY16-250" fmla="*/ 591410 h 1031677"/>
                  <a:gd name="connsiteX17-251" fmla="*/ 361950 w 369888"/>
                  <a:gd name="connsiteY17-252" fmla="*/ 7210 h 1031677"/>
                  <a:gd name="connsiteX0-253" fmla="*/ 361950 w 369888"/>
                  <a:gd name="connsiteY0-254" fmla="*/ 7210 h 1031677"/>
                  <a:gd name="connsiteX1-255" fmla="*/ 231329 w 369888"/>
                  <a:gd name="connsiteY1-256" fmla="*/ 7607 h 1031677"/>
                  <a:gd name="connsiteX2-257" fmla="*/ 127000 w 369888"/>
                  <a:gd name="connsiteY2-258" fmla="*/ 58010 h 1031677"/>
                  <a:gd name="connsiteX3-259" fmla="*/ 15875 w 369888"/>
                  <a:gd name="connsiteY3-260" fmla="*/ 355666 h 1031677"/>
                  <a:gd name="connsiteX4-261" fmla="*/ 31750 w 369888"/>
                  <a:gd name="connsiteY4-262" fmla="*/ 435835 h 1031677"/>
                  <a:gd name="connsiteX5-263" fmla="*/ 96837 w 369888"/>
                  <a:gd name="connsiteY5-264" fmla="*/ 391385 h 1031677"/>
                  <a:gd name="connsiteX6-265" fmla="*/ 200025 w 369888"/>
                  <a:gd name="connsiteY6-266" fmla="*/ 137385 h 1031677"/>
                  <a:gd name="connsiteX7-267" fmla="*/ 209550 w 369888"/>
                  <a:gd name="connsiteY7-268" fmla="*/ 172310 h 1031677"/>
                  <a:gd name="connsiteX8-269" fmla="*/ 117475 w 369888"/>
                  <a:gd name="connsiteY8-270" fmla="*/ 588235 h 1031677"/>
                  <a:gd name="connsiteX9-271" fmla="*/ 133350 w 369888"/>
                  <a:gd name="connsiteY9-272" fmla="*/ 604110 h 1031677"/>
                  <a:gd name="connsiteX10-273" fmla="*/ 212725 w 369888"/>
                  <a:gd name="connsiteY10-274" fmla="*/ 607285 h 1031677"/>
                  <a:gd name="connsiteX11-275" fmla="*/ 222250 w 369888"/>
                  <a:gd name="connsiteY11-276" fmla="*/ 629510 h 1031677"/>
                  <a:gd name="connsiteX12-277" fmla="*/ 222250 w 369888"/>
                  <a:gd name="connsiteY12-278" fmla="*/ 966060 h 1031677"/>
                  <a:gd name="connsiteX13-279" fmla="*/ 282575 w 369888"/>
                  <a:gd name="connsiteY13-280" fmla="*/ 1016860 h 1031677"/>
                  <a:gd name="connsiteX14-281" fmla="*/ 333375 w 369888"/>
                  <a:gd name="connsiteY14-282" fmla="*/ 962885 h 1031677"/>
                  <a:gd name="connsiteX15-283" fmla="*/ 336550 w 369888"/>
                  <a:gd name="connsiteY15-284" fmla="*/ 604110 h 1031677"/>
                  <a:gd name="connsiteX16-285" fmla="*/ 358775 w 369888"/>
                  <a:gd name="connsiteY16-286" fmla="*/ 591410 h 1031677"/>
                  <a:gd name="connsiteX17-287" fmla="*/ 361950 w 369888"/>
                  <a:gd name="connsiteY17-288" fmla="*/ 7210 h 1031677"/>
                  <a:gd name="connsiteX0-289" fmla="*/ 361950 w 369888"/>
                  <a:gd name="connsiteY0-290" fmla="*/ 7210 h 1031677"/>
                  <a:gd name="connsiteX1-291" fmla="*/ 231329 w 369888"/>
                  <a:gd name="connsiteY1-292" fmla="*/ 7607 h 1031677"/>
                  <a:gd name="connsiteX2-293" fmla="*/ 127000 w 369888"/>
                  <a:gd name="connsiteY2-294" fmla="*/ 58010 h 1031677"/>
                  <a:gd name="connsiteX3-295" fmla="*/ 15875 w 369888"/>
                  <a:gd name="connsiteY3-296" fmla="*/ 355666 h 1031677"/>
                  <a:gd name="connsiteX4-297" fmla="*/ 31750 w 369888"/>
                  <a:gd name="connsiteY4-298" fmla="*/ 435835 h 1031677"/>
                  <a:gd name="connsiteX5-299" fmla="*/ 96837 w 369888"/>
                  <a:gd name="connsiteY5-300" fmla="*/ 391385 h 1031677"/>
                  <a:gd name="connsiteX6-301" fmla="*/ 200025 w 369888"/>
                  <a:gd name="connsiteY6-302" fmla="*/ 137385 h 1031677"/>
                  <a:gd name="connsiteX7-303" fmla="*/ 209550 w 369888"/>
                  <a:gd name="connsiteY7-304" fmla="*/ 172310 h 1031677"/>
                  <a:gd name="connsiteX8-305" fmla="*/ 117475 w 369888"/>
                  <a:gd name="connsiteY8-306" fmla="*/ 588235 h 1031677"/>
                  <a:gd name="connsiteX9-307" fmla="*/ 133350 w 369888"/>
                  <a:gd name="connsiteY9-308" fmla="*/ 604110 h 1031677"/>
                  <a:gd name="connsiteX10-309" fmla="*/ 212725 w 369888"/>
                  <a:gd name="connsiteY10-310" fmla="*/ 607285 h 1031677"/>
                  <a:gd name="connsiteX11-311" fmla="*/ 222250 w 369888"/>
                  <a:gd name="connsiteY11-312" fmla="*/ 629510 h 1031677"/>
                  <a:gd name="connsiteX12-313" fmla="*/ 222250 w 369888"/>
                  <a:gd name="connsiteY12-314" fmla="*/ 966060 h 1031677"/>
                  <a:gd name="connsiteX13-315" fmla="*/ 282575 w 369888"/>
                  <a:gd name="connsiteY13-316" fmla="*/ 1016860 h 1031677"/>
                  <a:gd name="connsiteX14-317" fmla="*/ 333375 w 369888"/>
                  <a:gd name="connsiteY14-318" fmla="*/ 962885 h 1031677"/>
                  <a:gd name="connsiteX15-319" fmla="*/ 336550 w 369888"/>
                  <a:gd name="connsiteY15-320" fmla="*/ 604110 h 1031677"/>
                  <a:gd name="connsiteX16-321" fmla="*/ 358775 w 369888"/>
                  <a:gd name="connsiteY16-322" fmla="*/ 591410 h 1031677"/>
                  <a:gd name="connsiteX17-323" fmla="*/ 361950 w 369888"/>
                  <a:gd name="connsiteY17-324" fmla="*/ 7210 h 1031677"/>
                  <a:gd name="connsiteX0-325" fmla="*/ 361950 w 369888"/>
                  <a:gd name="connsiteY0-326" fmla="*/ 7210 h 1031677"/>
                  <a:gd name="connsiteX1-327" fmla="*/ 231329 w 369888"/>
                  <a:gd name="connsiteY1-328" fmla="*/ 7607 h 1031677"/>
                  <a:gd name="connsiteX2-329" fmla="*/ 127000 w 369888"/>
                  <a:gd name="connsiteY2-330" fmla="*/ 58010 h 1031677"/>
                  <a:gd name="connsiteX3-331" fmla="*/ 15875 w 369888"/>
                  <a:gd name="connsiteY3-332" fmla="*/ 355666 h 1031677"/>
                  <a:gd name="connsiteX4-333" fmla="*/ 31750 w 369888"/>
                  <a:gd name="connsiteY4-334" fmla="*/ 435835 h 1031677"/>
                  <a:gd name="connsiteX5-335" fmla="*/ 96837 w 369888"/>
                  <a:gd name="connsiteY5-336" fmla="*/ 391385 h 1031677"/>
                  <a:gd name="connsiteX6-337" fmla="*/ 192881 w 369888"/>
                  <a:gd name="connsiteY6-338" fmla="*/ 161198 h 1031677"/>
                  <a:gd name="connsiteX7-339" fmla="*/ 209550 w 369888"/>
                  <a:gd name="connsiteY7-340" fmla="*/ 172310 h 1031677"/>
                  <a:gd name="connsiteX8-341" fmla="*/ 117475 w 369888"/>
                  <a:gd name="connsiteY8-342" fmla="*/ 588235 h 1031677"/>
                  <a:gd name="connsiteX9-343" fmla="*/ 133350 w 369888"/>
                  <a:gd name="connsiteY9-344" fmla="*/ 604110 h 1031677"/>
                  <a:gd name="connsiteX10-345" fmla="*/ 212725 w 369888"/>
                  <a:gd name="connsiteY10-346" fmla="*/ 607285 h 1031677"/>
                  <a:gd name="connsiteX11-347" fmla="*/ 222250 w 369888"/>
                  <a:gd name="connsiteY11-348" fmla="*/ 629510 h 1031677"/>
                  <a:gd name="connsiteX12-349" fmla="*/ 222250 w 369888"/>
                  <a:gd name="connsiteY12-350" fmla="*/ 966060 h 1031677"/>
                  <a:gd name="connsiteX13-351" fmla="*/ 282575 w 369888"/>
                  <a:gd name="connsiteY13-352" fmla="*/ 1016860 h 1031677"/>
                  <a:gd name="connsiteX14-353" fmla="*/ 333375 w 369888"/>
                  <a:gd name="connsiteY14-354" fmla="*/ 962885 h 1031677"/>
                  <a:gd name="connsiteX15-355" fmla="*/ 336550 w 369888"/>
                  <a:gd name="connsiteY15-356" fmla="*/ 604110 h 1031677"/>
                  <a:gd name="connsiteX16-357" fmla="*/ 358775 w 369888"/>
                  <a:gd name="connsiteY16-358" fmla="*/ 591410 h 1031677"/>
                  <a:gd name="connsiteX17-359" fmla="*/ 361950 w 369888"/>
                  <a:gd name="connsiteY17-360" fmla="*/ 7210 h 1031677"/>
                  <a:gd name="connsiteX0-361" fmla="*/ 361950 w 369888"/>
                  <a:gd name="connsiteY0-362" fmla="*/ 7210 h 1031677"/>
                  <a:gd name="connsiteX1-363" fmla="*/ 231329 w 369888"/>
                  <a:gd name="connsiteY1-364" fmla="*/ 7607 h 1031677"/>
                  <a:gd name="connsiteX2-365" fmla="*/ 127000 w 369888"/>
                  <a:gd name="connsiteY2-366" fmla="*/ 58010 h 1031677"/>
                  <a:gd name="connsiteX3-367" fmla="*/ 15875 w 369888"/>
                  <a:gd name="connsiteY3-368" fmla="*/ 355666 h 1031677"/>
                  <a:gd name="connsiteX4-369" fmla="*/ 31750 w 369888"/>
                  <a:gd name="connsiteY4-370" fmla="*/ 435835 h 1031677"/>
                  <a:gd name="connsiteX5-371" fmla="*/ 96837 w 369888"/>
                  <a:gd name="connsiteY5-372" fmla="*/ 391385 h 1031677"/>
                  <a:gd name="connsiteX6-373" fmla="*/ 192881 w 369888"/>
                  <a:gd name="connsiteY6-374" fmla="*/ 161198 h 1031677"/>
                  <a:gd name="connsiteX7-375" fmla="*/ 209550 w 369888"/>
                  <a:gd name="connsiteY7-376" fmla="*/ 172310 h 1031677"/>
                  <a:gd name="connsiteX8-377" fmla="*/ 117475 w 369888"/>
                  <a:gd name="connsiteY8-378" fmla="*/ 588235 h 1031677"/>
                  <a:gd name="connsiteX9-379" fmla="*/ 133350 w 369888"/>
                  <a:gd name="connsiteY9-380" fmla="*/ 604110 h 1031677"/>
                  <a:gd name="connsiteX10-381" fmla="*/ 212725 w 369888"/>
                  <a:gd name="connsiteY10-382" fmla="*/ 607285 h 1031677"/>
                  <a:gd name="connsiteX11-383" fmla="*/ 222250 w 369888"/>
                  <a:gd name="connsiteY11-384" fmla="*/ 629510 h 1031677"/>
                  <a:gd name="connsiteX12-385" fmla="*/ 222250 w 369888"/>
                  <a:gd name="connsiteY12-386" fmla="*/ 966060 h 1031677"/>
                  <a:gd name="connsiteX13-387" fmla="*/ 282575 w 369888"/>
                  <a:gd name="connsiteY13-388" fmla="*/ 1016860 h 1031677"/>
                  <a:gd name="connsiteX14-389" fmla="*/ 333375 w 369888"/>
                  <a:gd name="connsiteY14-390" fmla="*/ 962885 h 1031677"/>
                  <a:gd name="connsiteX15-391" fmla="*/ 336550 w 369888"/>
                  <a:gd name="connsiteY15-392" fmla="*/ 604110 h 1031677"/>
                  <a:gd name="connsiteX16-393" fmla="*/ 358775 w 369888"/>
                  <a:gd name="connsiteY16-394" fmla="*/ 591410 h 1031677"/>
                  <a:gd name="connsiteX17-395" fmla="*/ 361950 w 369888"/>
                  <a:gd name="connsiteY17-396" fmla="*/ 7210 h 1031677"/>
                  <a:gd name="connsiteX0-397" fmla="*/ 361950 w 369888"/>
                  <a:gd name="connsiteY0-398" fmla="*/ 7210 h 1031677"/>
                  <a:gd name="connsiteX1-399" fmla="*/ 231329 w 369888"/>
                  <a:gd name="connsiteY1-400" fmla="*/ 7607 h 1031677"/>
                  <a:gd name="connsiteX2-401" fmla="*/ 127000 w 369888"/>
                  <a:gd name="connsiteY2-402" fmla="*/ 58010 h 1031677"/>
                  <a:gd name="connsiteX3-403" fmla="*/ 15875 w 369888"/>
                  <a:gd name="connsiteY3-404" fmla="*/ 355666 h 1031677"/>
                  <a:gd name="connsiteX4-405" fmla="*/ 31750 w 369888"/>
                  <a:gd name="connsiteY4-406" fmla="*/ 435835 h 1031677"/>
                  <a:gd name="connsiteX5-407" fmla="*/ 96837 w 369888"/>
                  <a:gd name="connsiteY5-408" fmla="*/ 391385 h 1031677"/>
                  <a:gd name="connsiteX6-409" fmla="*/ 192881 w 369888"/>
                  <a:gd name="connsiteY6-410" fmla="*/ 161198 h 1031677"/>
                  <a:gd name="connsiteX7-411" fmla="*/ 209550 w 369888"/>
                  <a:gd name="connsiteY7-412" fmla="*/ 172310 h 1031677"/>
                  <a:gd name="connsiteX8-413" fmla="*/ 117475 w 369888"/>
                  <a:gd name="connsiteY8-414" fmla="*/ 588235 h 1031677"/>
                  <a:gd name="connsiteX9-415" fmla="*/ 133350 w 369888"/>
                  <a:gd name="connsiteY9-416" fmla="*/ 604110 h 1031677"/>
                  <a:gd name="connsiteX10-417" fmla="*/ 212725 w 369888"/>
                  <a:gd name="connsiteY10-418" fmla="*/ 607285 h 1031677"/>
                  <a:gd name="connsiteX11-419" fmla="*/ 222250 w 369888"/>
                  <a:gd name="connsiteY11-420" fmla="*/ 629510 h 1031677"/>
                  <a:gd name="connsiteX12-421" fmla="*/ 222250 w 369888"/>
                  <a:gd name="connsiteY12-422" fmla="*/ 966060 h 1031677"/>
                  <a:gd name="connsiteX13-423" fmla="*/ 282575 w 369888"/>
                  <a:gd name="connsiteY13-424" fmla="*/ 1016860 h 1031677"/>
                  <a:gd name="connsiteX14-425" fmla="*/ 333375 w 369888"/>
                  <a:gd name="connsiteY14-426" fmla="*/ 962885 h 1031677"/>
                  <a:gd name="connsiteX15-427" fmla="*/ 336550 w 369888"/>
                  <a:gd name="connsiteY15-428" fmla="*/ 604110 h 1031677"/>
                  <a:gd name="connsiteX16-429" fmla="*/ 358775 w 369888"/>
                  <a:gd name="connsiteY16-430" fmla="*/ 591410 h 1031677"/>
                  <a:gd name="connsiteX17-431" fmla="*/ 361950 w 369888"/>
                  <a:gd name="connsiteY17-432" fmla="*/ 7210 h 1031677"/>
                  <a:gd name="connsiteX0-433" fmla="*/ 361950 w 369888"/>
                  <a:gd name="connsiteY0-434" fmla="*/ 7210 h 1031677"/>
                  <a:gd name="connsiteX1-435" fmla="*/ 231329 w 369888"/>
                  <a:gd name="connsiteY1-436" fmla="*/ 7607 h 1031677"/>
                  <a:gd name="connsiteX2-437" fmla="*/ 127000 w 369888"/>
                  <a:gd name="connsiteY2-438" fmla="*/ 58010 h 1031677"/>
                  <a:gd name="connsiteX3-439" fmla="*/ 15875 w 369888"/>
                  <a:gd name="connsiteY3-440" fmla="*/ 355666 h 1031677"/>
                  <a:gd name="connsiteX4-441" fmla="*/ 31750 w 369888"/>
                  <a:gd name="connsiteY4-442" fmla="*/ 435835 h 1031677"/>
                  <a:gd name="connsiteX5-443" fmla="*/ 96837 w 369888"/>
                  <a:gd name="connsiteY5-444" fmla="*/ 391385 h 1031677"/>
                  <a:gd name="connsiteX6-445" fmla="*/ 192881 w 369888"/>
                  <a:gd name="connsiteY6-446" fmla="*/ 161198 h 1031677"/>
                  <a:gd name="connsiteX7-447" fmla="*/ 209550 w 369888"/>
                  <a:gd name="connsiteY7-448" fmla="*/ 172310 h 1031677"/>
                  <a:gd name="connsiteX8-449" fmla="*/ 124619 w 369888"/>
                  <a:gd name="connsiteY8-450" fmla="*/ 531085 h 1031677"/>
                  <a:gd name="connsiteX9-451" fmla="*/ 133350 w 369888"/>
                  <a:gd name="connsiteY9-452" fmla="*/ 604110 h 1031677"/>
                  <a:gd name="connsiteX10-453" fmla="*/ 212725 w 369888"/>
                  <a:gd name="connsiteY10-454" fmla="*/ 607285 h 1031677"/>
                  <a:gd name="connsiteX11-455" fmla="*/ 222250 w 369888"/>
                  <a:gd name="connsiteY11-456" fmla="*/ 629510 h 1031677"/>
                  <a:gd name="connsiteX12-457" fmla="*/ 222250 w 369888"/>
                  <a:gd name="connsiteY12-458" fmla="*/ 966060 h 1031677"/>
                  <a:gd name="connsiteX13-459" fmla="*/ 282575 w 369888"/>
                  <a:gd name="connsiteY13-460" fmla="*/ 1016860 h 1031677"/>
                  <a:gd name="connsiteX14-461" fmla="*/ 333375 w 369888"/>
                  <a:gd name="connsiteY14-462" fmla="*/ 962885 h 1031677"/>
                  <a:gd name="connsiteX15-463" fmla="*/ 336550 w 369888"/>
                  <a:gd name="connsiteY15-464" fmla="*/ 604110 h 1031677"/>
                  <a:gd name="connsiteX16-465" fmla="*/ 358775 w 369888"/>
                  <a:gd name="connsiteY16-466" fmla="*/ 591410 h 1031677"/>
                  <a:gd name="connsiteX17-467" fmla="*/ 361950 w 369888"/>
                  <a:gd name="connsiteY17-468" fmla="*/ 7210 h 1031677"/>
                  <a:gd name="connsiteX0-469" fmla="*/ 361950 w 369888"/>
                  <a:gd name="connsiteY0-470" fmla="*/ 7210 h 1034323"/>
                  <a:gd name="connsiteX1-471" fmla="*/ 231329 w 369888"/>
                  <a:gd name="connsiteY1-472" fmla="*/ 7607 h 1034323"/>
                  <a:gd name="connsiteX2-473" fmla="*/ 127000 w 369888"/>
                  <a:gd name="connsiteY2-474" fmla="*/ 58010 h 1034323"/>
                  <a:gd name="connsiteX3-475" fmla="*/ 15875 w 369888"/>
                  <a:gd name="connsiteY3-476" fmla="*/ 355666 h 1034323"/>
                  <a:gd name="connsiteX4-477" fmla="*/ 31750 w 369888"/>
                  <a:gd name="connsiteY4-478" fmla="*/ 435835 h 1034323"/>
                  <a:gd name="connsiteX5-479" fmla="*/ 96837 w 369888"/>
                  <a:gd name="connsiteY5-480" fmla="*/ 391385 h 1034323"/>
                  <a:gd name="connsiteX6-481" fmla="*/ 192881 w 369888"/>
                  <a:gd name="connsiteY6-482" fmla="*/ 161198 h 1034323"/>
                  <a:gd name="connsiteX7-483" fmla="*/ 209550 w 369888"/>
                  <a:gd name="connsiteY7-484" fmla="*/ 172310 h 1034323"/>
                  <a:gd name="connsiteX8-485" fmla="*/ 124619 w 369888"/>
                  <a:gd name="connsiteY8-486" fmla="*/ 531085 h 1034323"/>
                  <a:gd name="connsiteX9-487" fmla="*/ 133350 w 369888"/>
                  <a:gd name="connsiteY9-488" fmla="*/ 604110 h 1034323"/>
                  <a:gd name="connsiteX10-489" fmla="*/ 212725 w 369888"/>
                  <a:gd name="connsiteY10-490" fmla="*/ 607285 h 1034323"/>
                  <a:gd name="connsiteX11-491" fmla="*/ 222250 w 369888"/>
                  <a:gd name="connsiteY11-492" fmla="*/ 966060 h 1034323"/>
                  <a:gd name="connsiteX12-493" fmla="*/ 282575 w 369888"/>
                  <a:gd name="connsiteY12-494" fmla="*/ 1016860 h 1034323"/>
                  <a:gd name="connsiteX13-495" fmla="*/ 333375 w 369888"/>
                  <a:gd name="connsiteY13-496" fmla="*/ 962885 h 1034323"/>
                  <a:gd name="connsiteX14-497" fmla="*/ 336550 w 369888"/>
                  <a:gd name="connsiteY14-498" fmla="*/ 604110 h 1034323"/>
                  <a:gd name="connsiteX15-499" fmla="*/ 358775 w 369888"/>
                  <a:gd name="connsiteY15-500" fmla="*/ 591410 h 1034323"/>
                  <a:gd name="connsiteX16-501" fmla="*/ 361950 w 369888"/>
                  <a:gd name="connsiteY16-502" fmla="*/ 7210 h 1034323"/>
                  <a:gd name="connsiteX0-503" fmla="*/ 361950 w 369888"/>
                  <a:gd name="connsiteY0-504" fmla="*/ 7210 h 1034323"/>
                  <a:gd name="connsiteX1-505" fmla="*/ 231329 w 369888"/>
                  <a:gd name="connsiteY1-506" fmla="*/ 7607 h 1034323"/>
                  <a:gd name="connsiteX2-507" fmla="*/ 127000 w 369888"/>
                  <a:gd name="connsiteY2-508" fmla="*/ 58010 h 1034323"/>
                  <a:gd name="connsiteX3-509" fmla="*/ 15875 w 369888"/>
                  <a:gd name="connsiteY3-510" fmla="*/ 355666 h 1034323"/>
                  <a:gd name="connsiteX4-511" fmla="*/ 31750 w 369888"/>
                  <a:gd name="connsiteY4-512" fmla="*/ 435835 h 1034323"/>
                  <a:gd name="connsiteX5-513" fmla="*/ 96837 w 369888"/>
                  <a:gd name="connsiteY5-514" fmla="*/ 391385 h 1034323"/>
                  <a:gd name="connsiteX6-515" fmla="*/ 192881 w 369888"/>
                  <a:gd name="connsiteY6-516" fmla="*/ 161198 h 1034323"/>
                  <a:gd name="connsiteX7-517" fmla="*/ 209550 w 369888"/>
                  <a:gd name="connsiteY7-518" fmla="*/ 172310 h 1034323"/>
                  <a:gd name="connsiteX8-519" fmla="*/ 124619 w 369888"/>
                  <a:gd name="connsiteY8-520" fmla="*/ 531085 h 1034323"/>
                  <a:gd name="connsiteX9-521" fmla="*/ 133350 w 369888"/>
                  <a:gd name="connsiteY9-522" fmla="*/ 604110 h 1034323"/>
                  <a:gd name="connsiteX10-523" fmla="*/ 231775 w 369888"/>
                  <a:gd name="connsiteY10-524" fmla="*/ 607285 h 1034323"/>
                  <a:gd name="connsiteX11-525" fmla="*/ 222250 w 369888"/>
                  <a:gd name="connsiteY11-526" fmla="*/ 966060 h 1034323"/>
                  <a:gd name="connsiteX12-527" fmla="*/ 282575 w 369888"/>
                  <a:gd name="connsiteY12-528" fmla="*/ 1016860 h 1034323"/>
                  <a:gd name="connsiteX13-529" fmla="*/ 333375 w 369888"/>
                  <a:gd name="connsiteY13-530" fmla="*/ 962885 h 1034323"/>
                  <a:gd name="connsiteX14-531" fmla="*/ 336550 w 369888"/>
                  <a:gd name="connsiteY14-532" fmla="*/ 604110 h 1034323"/>
                  <a:gd name="connsiteX15-533" fmla="*/ 358775 w 369888"/>
                  <a:gd name="connsiteY15-534" fmla="*/ 591410 h 1034323"/>
                  <a:gd name="connsiteX16-535" fmla="*/ 361950 w 369888"/>
                  <a:gd name="connsiteY16-536" fmla="*/ 7210 h 1034323"/>
                  <a:gd name="connsiteX0-537" fmla="*/ 361950 w 369888"/>
                  <a:gd name="connsiteY0-538" fmla="*/ 7210 h 1032338"/>
                  <a:gd name="connsiteX1-539" fmla="*/ 231329 w 369888"/>
                  <a:gd name="connsiteY1-540" fmla="*/ 7607 h 1032338"/>
                  <a:gd name="connsiteX2-541" fmla="*/ 127000 w 369888"/>
                  <a:gd name="connsiteY2-542" fmla="*/ 58010 h 1032338"/>
                  <a:gd name="connsiteX3-543" fmla="*/ 15875 w 369888"/>
                  <a:gd name="connsiteY3-544" fmla="*/ 355666 h 1032338"/>
                  <a:gd name="connsiteX4-545" fmla="*/ 31750 w 369888"/>
                  <a:gd name="connsiteY4-546" fmla="*/ 435835 h 1032338"/>
                  <a:gd name="connsiteX5-547" fmla="*/ 96837 w 369888"/>
                  <a:gd name="connsiteY5-548" fmla="*/ 391385 h 1032338"/>
                  <a:gd name="connsiteX6-549" fmla="*/ 192881 w 369888"/>
                  <a:gd name="connsiteY6-550" fmla="*/ 161198 h 1032338"/>
                  <a:gd name="connsiteX7-551" fmla="*/ 209550 w 369888"/>
                  <a:gd name="connsiteY7-552" fmla="*/ 172310 h 1032338"/>
                  <a:gd name="connsiteX8-553" fmla="*/ 124619 w 369888"/>
                  <a:gd name="connsiteY8-554" fmla="*/ 531085 h 1032338"/>
                  <a:gd name="connsiteX9-555" fmla="*/ 133350 w 369888"/>
                  <a:gd name="connsiteY9-556" fmla="*/ 604110 h 1032338"/>
                  <a:gd name="connsiteX10-557" fmla="*/ 222250 w 369888"/>
                  <a:gd name="connsiteY10-558" fmla="*/ 619192 h 1032338"/>
                  <a:gd name="connsiteX11-559" fmla="*/ 222250 w 369888"/>
                  <a:gd name="connsiteY11-560" fmla="*/ 966060 h 1032338"/>
                  <a:gd name="connsiteX12-561" fmla="*/ 282575 w 369888"/>
                  <a:gd name="connsiteY12-562" fmla="*/ 1016860 h 1032338"/>
                  <a:gd name="connsiteX13-563" fmla="*/ 333375 w 369888"/>
                  <a:gd name="connsiteY13-564" fmla="*/ 962885 h 1032338"/>
                  <a:gd name="connsiteX14-565" fmla="*/ 336550 w 369888"/>
                  <a:gd name="connsiteY14-566" fmla="*/ 604110 h 1032338"/>
                  <a:gd name="connsiteX15-567" fmla="*/ 358775 w 369888"/>
                  <a:gd name="connsiteY15-568" fmla="*/ 591410 h 1032338"/>
                  <a:gd name="connsiteX16-569" fmla="*/ 361950 w 369888"/>
                  <a:gd name="connsiteY16-570" fmla="*/ 7210 h 1032338"/>
                  <a:gd name="connsiteX0-571" fmla="*/ 361950 w 369888"/>
                  <a:gd name="connsiteY0-572" fmla="*/ 7210 h 1032338"/>
                  <a:gd name="connsiteX1-573" fmla="*/ 231329 w 369888"/>
                  <a:gd name="connsiteY1-574" fmla="*/ 7607 h 1032338"/>
                  <a:gd name="connsiteX2-575" fmla="*/ 127000 w 369888"/>
                  <a:gd name="connsiteY2-576" fmla="*/ 58010 h 1032338"/>
                  <a:gd name="connsiteX3-577" fmla="*/ 15875 w 369888"/>
                  <a:gd name="connsiteY3-578" fmla="*/ 355666 h 1032338"/>
                  <a:gd name="connsiteX4-579" fmla="*/ 31750 w 369888"/>
                  <a:gd name="connsiteY4-580" fmla="*/ 435835 h 1032338"/>
                  <a:gd name="connsiteX5-581" fmla="*/ 96837 w 369888"/>
                  <a:gd name="connsiteY5-582" fmla="*/ 391385 h 1032338"/>
                  <a:gd name="connsiteX6-583" fmla="*/ 192881 w 369888"/>
                  <a:gd name="connsiteY6-584" fmla="*/ 161198 h 1032338"/>
                  <a:gd name="connsiteX7-585" fmla="*/ 209550 w 369888"/>
                  <a:gd name="connsiteY7-586" fmla="*/ 172310 h 1032338"/>
                  <a:gd name="connsiteX8-587" fmla="*/ 124619 w 369888"/>
                  <a:gd name="connsiteY8-588" fmla="*/ 531085 h 1032338"/>
                  <a:gd name="connsiteX9-589" fmla="*/ 133350 w 369888"/>
                  <a:gd name="connsiteY9-590" fmla="*/ 604110 h 1032338"/>
                  <a:gd name="connsiteX10-591" fmla="*/ 222250 w 369888"/>
                  <a:gd name="connsiteY10-592" fmla="*/ 619192 h 1032338"/>
                  <a:gd name="connsiteX11-593" fmla="*/ 222250 w 369888"/>
                  <a:gd name="connsiteY11-594" fmla="*/ 966060 h 1032338"/>
                  <a:gd name="connsiteX12-595" fmla="*/ 282575 w 369888"/>
                  <a:gd name="connsiteY12-596" fmla="*/ 1016860 h 1032338"/>
                  <a:gd name="connsiteX13-597" fmla="*/ 333375 w 369888"/>
                  <a:gd name="connsiteY13-598" fmla="*/ 962885 h 1032338"/>
                  <a:gd name="connsiteX14-599" fmla="*/ 336550 w 369888"/>
                  <a:gd name="connsiteY14-600" fmla="*/ 604110 h 1032338"/>
                  <a:gd name="connsiteX15-601" fmla="*/ 358775 w 369888"/>
                  <a:gd name="connsiteY15-602" fmla="*/ 591410 h 1032338"/>
                  <a:gd name="connsiteX16-603" fmla="*/ 361950 w 369888"/>
                  <a:gd name="connsiteY16-604" fmla="*/ 7210 h 1032338"/>
                  <a:gd name="connsiteX0-605" fmla="*/ 361950 w 369888"/>
                  <a:gd name="connsiteY0-606" fmla="*/ 7210 h 1032338"/>
                  <a:gd name="connsiteX1-607" fmla="*/ 231329 w 369888"/>
                  <a:gd name="connsiteY1-608" fmla="*/ 7607 h 1032338"/>
                  <a:gd name="connsiteX2-609" fmla="*/ 127000 w 369888"/>
                  <a:gd name="connsiteY2-610" fmla="*/ 58010 h 1032338"/>
                  <a:gd name="connsiteX3-611" fmla="*/ 15875 w 369888"/>
                  <a:gd name="connsiteY3-612" fmla="*/ 355666 h 1032338"/>
                  <a:gd name="connsiteX4-613" fmla="*/ 31750 w 369888"/>
                  <a:gd name="connsiteY4-614" fmla="*/ 435835 h 1032338"/>
                  <a:gd name="connsiteX5-615" fmla="*/ 96837 w 369888"/>
                  <a:gd name="connsiteY5-616" fmla="*/ 391385 h 1032338"/>
                  <a:gd name="connsiteX6-617" fmla="*/ 192881 w 369888"/>
                  <a:gd name="connsiteY6-618" fmla="*/ 161198 h 1032338"/>
                  <a:gd name="connsiteX7-619" fmla="*/ 209550 w 369888"/>
                  <a:gd name="connsiteY7-620" fmla="*/ 172310 h 1032338"/>
                  <a:gd name="connsiteX8-621" fmla="*/ 124619 w 369888"/>
                  <a:gd name="connsiteY8-622" fmla="*/ 531085 h 1032338"/>
                  <a:gd name="connsiteX9-623" fmla="*/ 133350 w 369888"/>
                  <a:gd name="connsiteY9-624" fmla="*/ 604110 h 1032338"/>
                  <a:gd name="connsiteX10-625" fmla="*/ 222250 w 369888"/>
                  <a:gd name="connsiteY10-626" fmla="*/ 619192 h 1032338"/>
                  <a:gd name="connsiteX11-627" fmla="*/ 222250 w 369888"/>
                  <a:gd name="connsiteY11-628" fmla="*/ 966060 h 1032338"/>
                  <a:gd name="connsiteX12-629" fmla="*/ 282575 w 369888"/>
                  <a:gd name="connsiteY12-630" fmla="*/ 1016860 h 1032338"/>
                  <a:gd name="connsiteX13-631" fmla="*/ 333375 w 369888"/>
                  <a:gd name="connsiteY13-632" fmla="*/ 962885 h 1032338"/>
                  <a:gd name="connsiteX14-633" fmla="*/ 336550 w 369888"/>
                  <a:gd name="connsiteY14-634" fmla="*/ 604110 h 1032338"/>
                  <a:gd name="connsiteX15-635" fmla="*/ 358775 w 369888"/>
                  <a:gd name="connsiteY15-636" fmla="*/ 591410 h 1032338"/>
                  <a:gd name="connsiteX16-637" fmla="*/ 361950 w 369888"/>
                  <a:gd name="connsiteY16-638" fmla="*/ 7210 h 1032338"/>
                  <a:gd name="connsiteX0-639" fmla="*/ 361950 w 369888"/>
                  <a:gd name="connsiteY0-640" fmla="*/ 7210 h 1032338"/>
                  <a:gd name="connsiteX1-641" fmla="*/ 231329 w 369888"/>
                  <a:gd name="connsiteY1-642" fmla="*/ 7607 h 1032338"/>
                  <a:gd name="connsiteX2-643" fmla="*/ 127000 w 369888"/>
                  <a:gd name="connsiteY2-644" fmla="*/ 58010 h 1032338"/>
                  <a:gd name="connsiteX3-645" fmla="*/ 15875 w 369888"/>
                  <a:gd name="connsiteY3-646" fmla="*/ 355666 h 1032338"/>
                  <a:gd name="connsiteX4-647" fmla="*/ 31750 w 369888"/>
                  <a:gd name="connsiteY4-648" fmla="*/ 435835 h 1032338"/>
                  <a:gd name="connsiteX5-649" fmla="*/ 96837 w 369888"/>
                  <a:gd name="connsiteY5-650" fmla="*/ 391385 h 1032338"/>
                  <a:gd name="connsiteX6-651" fmla="*/ 192881 w 369888"/>
                  <a:gd name="connsiteY6-652" fmla="*/ 161198 h 1032338"/>
                  <a:gd name="connsiteX7-653" fmla="*/ 209550 w 369888"/>
                  <a:gd name="connsiteY7-654" fmla="*/ 172310 h 1032338"/>
                  <a:gd name="connsiteX8-655" fmla="*/ 124619 w 369888"/>
                  <a:gd name="connsiteY8-656" fmla="*/ 531085 h 1032338"/>
                  <a:gd name="connsiteX9-657" fmla="*/ 121443 w 369888"/>
                  <a:gd name="connsiteY9-658" fmla="*/ 608872 h 1032338"/>
                  <a:gd name="connsiteX10-659" fmla="*/ 222250 w 369888"/>
                  <a:gd name="connsiteY10-660" fmla="*/ 619192 h 1032338"/>
                  <a:gd name="connsiteX11-661" fmla="*/ 222250 w 369888"/>
                  <a:gd name="connsiteY11-662" fmla="*/ 966060 h 1032338"/>
                  <a:gd name="connsiteX12-663" fmla="*/ 282575 w 369888"/>
                  <a:gd name="connsiteY12-664" fmla="*/ 1016860 h 1032338"/>
                  <a:gd name="connsiteX13-665" fmla="*/ 333375 w 369888"/>
                  <a:gd name="connsiteY13-666" fmla="*/ 962885 h 1032338"/>
                  <a:gd name="connsiteX14-667" fmla="*/ 336550 w 369888"/>
                  <a:gd name="connsiteY14-668" fmla="*/ 604110 h 1032338"/>
                  <a:gd name="connsiteX15-669" fmla="*/ 358775 w 369888"/>
                  <a:gd name="connsiteY15-670" fmla="*/ 591410 h 1032338"/>
                  <a:gd name="connsiteX16-671" fmla="*/ 361950 w 369888"/>
                  <a:gd name="connsiteY16-672" fmla="*/ 7210 h 1032338"/>
                  <a:gd name="connsiteX0-673" fmla="*/ 361950 w 369888"/>
                  <a:gd name="connsiteY0-674" fmla="*/ 7210 h 1031677"/>
                  <a:gd name="connsiteX1-675" fmla="*/ 231329 w 369888"/>
                  <a:gd name="connsiteY1-676" fmla="*/ 7607 h 1031677"/>
                  <a:gd name="connsiteX2-677" fmla="*/ 127000 w 369888"/>
                  <a:gd name="connsiteY2-678" fmla="*/ 58010 h 1031677"/>
                  <a:gd name="connsiteX3-679" fmla="*/ 15875 w 369888"/>
                  <a:gd name="connsiteY3-680" fmla="*/ 355666 h 1031677"/>
                  <a:gd name="connsiteX4-681" fmla="*/ 31750 w 369888"/>
                  <a:gd name="connsiteY4-682" fmla="*/ 435835 h 1031677"/>
                  <a:gd name="connsiteX5-683" fmla="*/ 96837 w 369888"/>
                  <a:gd name="connsiteY5-684" fmla="*/ 391385 h 1031677"/>
                  <a:gd name="connsiteX6-685" fmla="*/ 192881 w 369888"/>
                  <a:gd name="connsiteY6-686" fmla="*/ 161198 h 1031677"/>
                  <a:gd name="connsiteX7-687" fmla="*/ 209550 w 369888"/>
                  <a:gd name="connsiteY7-688" fmla="*/ 172310 h 1031677"/>
                  <a:gd name="connsiteX8-689" fmla="*/ 124619 w 369888"/>
                  <a:gd name="connsiteY8-690" fmla="*/ 531085 h 1031677"/>
                  <a:gd name="connsiteX9-691" fmla="*/ 121443 w 369888"/>
                  <a:gd name="connsiteY9-692" fmla="*/ 608872 h 1031677"/>
                  <a:gd name="connsiteX10-693" fmla="*/ 222250 w 369888"/>
                  <a:gd name="connsiteY10-694" fmla="*/ 619192 h 1031677"/>
                  <a:gd name="connsiteX11-695" fmla="*/ 224631 w 369888"/>
                  <a:gd name="connsiteY11-696" fmla="*/ 944629 h 1031677"/>
                  <a:gd name="connsiteX12-697" fmla="*/ 282575 w 369888"/>
                  <a:gd name="connsiteY12-698" fmla="*/ 1016860 h 1031677"/>
                  <a:gd name="connsiteX13-699" fmla="*/ 333375 w 369888"/>
                  <a:gd name="connsiteY13-700" fmla="*/ 962885 h 1031677"/>
                  <a:gd name="connsiteX14-701" fmla="*/ 336550 w 369888"/>
                  <a:gd name="connsiteY14-702" fmla="*/ 604110 h 1031677"/>
                  <a:gd name="connsiteX15-703" fmla="*/ 358775 w 369888"/>
                  <a:gd name="connsiteY15-704" fmla="*/ 591410 h 1031677"/>
                  <a:gd name="connsiteX16-705" fmla="*/ 361950 w 369888"/>
                  <a:gd name="connsiteY16-706" fmla="*/ 7210 h 1031677"/>
                  <a:gd name="connsiteX0-707" fmla="*/ 361950 w 369888"/>
                  <a:gd name="connsiteY0-708" fmla="*/ 7210 h 1031677"/>
                  <a:gd name="connsiteX1-709" fmla="*/ 231329 w 369888"/>
                  <a:gd name="connsiteY1-710" fmla="*/ 7607 h 1031677"/>
                  <a:gd name="connsiteX2-711" fmla="*/ 127000 w 369888"/>
                  <a:gd name="connsiteY2-712" fmla="*/ 58010 h 1031677"/>
                  <a:gd name="connsiteX3-713" fmla="*/ 15875 w 369888"/>
                  <a:gd name="connsiteY3-714" fmla="*/ 355666 h 1031677"/>
                  <a:gd name="connsiteX4-715" fmla="*/ 31750 w 369888"/>
                  <a:gd name="connsiteY4-716" fmla="*/ 435835 h 1031677"/>
                  <a:gd name="connsiteX5-717" fmla="*/ 96837 w 369888"/>
                  <a:gd name="connsiteY5-718" fmla="*/ 391385 h 1031677"/>
                  <a:gd name="connsiteX6-719" fmla="*/ 192881 w 369888"/>
                  <a:gd name="connsiteY6-720" fmla="*/ 161198 h 1031677"/>
                  <a:gd name="connsiteX7-721" fmla="*/ 209550 w 369888"/>
                  <a:gd name="connsiteY7-722" fmla="*/ 172310 h 1031677"/>
                  <a:gd name="connsiteX8-723" fmla="*/ 124619 w 369888"/>
                  <a:gd name="connsiteY8-724" fmla="*/ 531085 h 1031677"/>
                  <a:gd name="connsiteX9-725" fmla="*/ 121443 w 369888"/>
                  <a:gd name="connsiteY9-726" fmla="*/ 608872 h 1031677"/>
                  <a:gd name="connsiteX10-727" fmla="*/ 222250 w 369888"/>
                  <a:gd name="connsiteY10-728" fmla="*/ 619192 h 1031677"/>
                  <a:gd name="connsiteX11-729" fmla="*/ 224631 w 369888"/>
                  <a:gd name="connsiteY11-730" fmla="*/ 944629 h 1031677"/>
                  <a:gd name="connsiteX12-731" fmla="*/ 282575 w 369888"/>
                  <a:gd name="connsiteY12-732" fmla="*/ 1016860 h 1031677"/>
                  <a:gd name="connsiteX13-733" fmla="*/ 333375 w 369888"/>
                  <a:gd name="connsiteY13-734" fmla="*/ 962885 h 1031677"/>
                  <a:gd name="connsiteX14-735" fmla="*/ 336550 w 369888"/>
                  <a:gd name="connsiteY14-736" fmla="*/ 604110 h 1031677"/>
                  <a:gd name="connsiteX15-737" fmla="*/ 358775 w 369888"/>
                  <a:gd name="connsiteY15-738" fmla="*/ 591410 h 1031677"/>
                  <a:gd name="connsiteX16-739" fmla="*/ 361950 w 369888"/>
                  <a:gd name="connsiteY16-740" fmla="*/ 7210 h 1031677"/>
                  <a:gd name="connsiteX0-741" fmla="*/ 361950 w 369888"/>
                  <a:gd name="connsiteY0-742" fmla="*/ 7210 h 1031677"/>
                  <a:gd name="connsiteX1-743" fmla="*/ 231329 w 369888"/>
                  <a:gd name="connsiteY1-744" fmla="*/ 7607 h 1031677"/>
                  <a:gd name="connsiteX2-745" fmla="*/ 127000 w 369888"/>
                  <a:gd name="connsiteY2-746" fmla="*/ 58010 h 1031677"/>
                  <a:gd name="connsiteX3-747" fmla="*/ 15875 w 369888"/>
                  <a:gd name="connsiteY3-748" fmla="*/ 355666 h 1031677"/>
                  <a:gd name="connsiteX4-749" fmla="*/ 31750 w 369888"/>
                  <a:gd name="connsiteY4-750" fmla="*/ 435835 h 1031677"/>
                  <a:gd name="connsiteX5-751" fmla="*/ 96837 w 369888"/>
                  <a:gd name="connsiteY5-752" fmla="*/ 391385 h 1031677"/>
                  <a:gd name="connsiteX6-753" fmla="*/ 192881 w 369888"/>
                  <a:gd name="connsiteY6-754" fmla="*/ 161198 h 1031677"/>
                  <a:gd name="connsiteX7-755" fmla="*/ 209550 w 369888"/>
                  <a:gd name="connsiteY7-756" fmla="*/ 172310 h 1031677"/>
                  <a:gd name="connsiteX8-757" fmla="*/ 124619 w 369888"/>
                  <a:gd name="connsiteY8-758" fmla="*/ 531085 h 1031677"/>
                  <a:gd name="connsiteX9-759" fmla="*/ 121443 w 369888"/>
                  <a:gd name="connsiteY9-760" fmla="*/ 608872 h 1031677"/>
                  <a:gd name="connsiteX10-761" fmla="*/ 222250 w 369888"/>
                  <a:gd name="connsiteY10-762" fmla="*/ 619192 h 1031677"/>
                  <a:gd name="connsiteX11-763" fmla="*/ 224631 w 369888"/>
                  <a:gd name="connsiteY11-764" fmla="*/ 944629 h 1031677"/>
                  <a:gd name="connsiteX12-765" fmla="*/ 282575 w 369888"/>
                  <a:gd name="connsiteY12-766" fmla="*/ 1016860 h 1031677"/>
                  <a:gd name="connsiteX13-767" fmla="*/ 333375 w 369888"/>
                  <a:gd name="connsiteY13-768" fmla="*/ 962885 h 1031677"/>
                  <a:gd name="connsiteX14-769" fmla="*/ 336550 w 369888"/>
                  <a:gd name="connsiteY14-770" fmla="*/ 604110 h 1031677"/>
                  <a:gd name="connsiteX15-771" fmla="*/ 358775 w 369888"/>
                  <a:gd name="connsiteY15-772" fmla="*/ 591410 h 1031677"/>
                  <a:gd name="connsiteX16-773" fmla="*/ 361950 w 369888"/>
                  <a:gd name="connsiteY16-774" fmla="*/ 7210 h 1031677"/>
                  <a:gd name="connsiteX0-775" fmla="*/ 361950 w 369888"/>
                  <a:gd name="connsiteY0-776" fmla="*/ 7210 h 1017124"/>
                  <a:gd name="connsiteX1-777" fmla="*/ 231329 w 369888"/>
                  <a:gd name="connsiteY1-778" fmla="*/ 7607 h 1017124"/>
                  <a:gd name="connsiteX2-779" fmla="*/ 127000 w 369888"/>
                  <a:gd name="connsiteY2-780" fmla="*/ 58010 h 1017124"/>
                  <a:gd name="connsiteX3-781" fmla="*/ 15875 w 369888"/>
                  <a:gd name="connsiteY3-782" fmla="*/ 355666 h 1017124"/>
                  <a:gd name="connsiteX4-783" fmla="*/ 31750 w 369888"/>
                  <a:gd name="connsiteY4-784" fmla="*/ 435835 h 1017124"/>
                  <a:gd name="connsiteX5-785" fmla="*/ 96837 w 369888"/>
                  <a:gd name="connsiteY5-786" fmla="*/ 391385 h 1017124"/>
                  <a:gd name="connsiteX6-787" fmla="*/ 192881 w 369888"/>
                  <a:gd name="connsiteY6-788" fmla="*/ 161198 h 1017124"/>
                  <a:gd name="connsiteX7-789" fmla="*/ 209550 w 369888"/>
                  <a:gd name="connsiteY7-790" fmla="*/ 172310 h 1017124"/>
                  <a:gd name="connsiteX8-791" fmla="*/ 124619 w 369888"/>
                  <a:gd name="connsiteY8-792" fmla="*/ 531085 h 1017124"/>
                  <a:gd name="connsiteX9-793" fmla="*/ 121443 w 369888"/>
                  <a:gd name="connsiteY9-794" fmla="*/ 608872 h 1017124"/>
                  <a:gd name="connsiteX10-795" fmla="*/ 222250 w 369888"/>
                  <a:gd name="connsiteY10-796" fmla="*/ 619192 h 1017124"/>
                  <a:gd name="connsiteX11-797" fmla="*/ 224631 w 369888"/>
                  <a:gd name="connsiteY11-798" fmla="*/ 944629 h 1017124"/>
                  <a:gd name="connsiteX12-799" fmla="*/ 282575 w 369888"/>
                  <a:gd name="connsiteY12-800" fmla="*/ 1016860 h 1017124"/>
                  <a:gd name="connsiteX13-801" fmla="*/ 333375 w 369888"/>
                  <a:gd name="connsiteY13-802" fmla="*/ 946216 h 1017124"/>
                  <a:gd name="connsiteX14-803" fmla="*/ 336550 w 369888"/>
                  <a:gd name="connsiteY14-804" fmla="*/ 604110 h 1017124"/>
                  <a:gd name="connsiteX15-805" fmla="*/ 358775 w 369888"/>
                  <a:gd name="connsiteY15-806" fmla="*/ 591410 h 1017124"/>
                  <a:gd name="connsiteX16-807" fmla="*/ 361950 w 369888"/>
                  <a:gd name="connsiteY16-808" fmla="*/ 7210 h 1017124"/>
                  <a:gd name="connsiteX0-809" fmla="*/ 361950 w 369888"/>
                  <a:gd name="connsiteY0-810" fmla="*/ 7210 h 1017124"/>
                  <a:gd name="connsiteX1-811" fmla="*/ 231329 w 369888"/>
                  <a:gd name="connsiteY1-812" fmla="*/ 7607 h 1017124"/>
                  <a:gd name="connsiteX2-813" fmla="*/ 127000 w 369888"/>
                  <a:gd name="connsiteY2-814" fmla="*/ 58010 h 1017124"/>
                  <a:gd name="connsiteX3-815" fmla="*/ 15875 w 369888"/>
                  <a:gd name="connsiteY3-816" fmla="*/ 355666 h 1017124"/>
                  <a:gd name="connsiteX4-817" fmla="*/ 31750 w 369888"/>
                  <a:gd name="connsiteY4-818" fmla="*/ 435835 h 1017124"/>
                  <a:gd name="connsiteX5-819" fmla="*/ 96837 w 369888"/>
                  <a:gd name="connsiteY5-820" fmla="*/ 391385 h 1017124"/>
                  <a:gd name="connsiteX6-821" fmla="*/ 192881 w 369888"/>
                  <a:gd name="connsiteY6-822" fmla="*/ 161198 h 1017124"/>
                  <a:gd name="connsiteX7-823" fmla="*/ 209550 w 369888"/>
                  <a:gd name="connsiteY7-824" fmla="*/ 172310 h 1017124"/>
                  <a:gd name="connsiteX8-825" fmla="*/ 124619 w 369888"/>
                  <a:gd name="connsiteY8-826" fmla="*/ 531085 h 1017124"/>
                  <a:gd name="connsiteX9-827" fmla="*/ 121443 w 369888"/>
                  <a:gd name="connsiteY9-828" fmla="*/ 608872 h 1017124"/>
                  <a:gd name="connsiteX10-829" fmla="*/ 222250 w 369888"/>
                  <a:gd name="connsiteY10-830" fmla="*/ 619192 h 1017124"/>
                  <a:gd name="connsiteX11-831" fmla="*/ 224631 w 369888"/>
                  <a:gd name="connsiteY11-832" fmla="*/ 944629 h 1017124"/>
                  <a:gd name="connsiteX12-833" fmla="*/ 282575 w 369888"/>
                  <a:gd name="connsiteY12-834" fmla="*/ 1016860 h 1017124"/>
                  <a:gd name="connsiteX13-835" fmla="*/ 333375 w 369888"/>
                  <a:gd name="connsiteY13-836" fmla="*/ 946216 h 1017124"/>
                  <a:gd name="connsiteX14-837" fmla="*/ 336550 w 369888"/>
                  <a:gd name="connsiteY14-838" fmla="*/ 618397 h 1017124"/>
                  <a:gd name="connsiteX15-839" fmla="*/ 358775 w 369888"/>
                  <a:gd name="connsiteY15-840" fmla="*/ 591410 h 1017124"/>
                  <a:gd name="connsiteX16-841" fmla="*/ 361950 w 369888"/>
                  <a:gd name="connsiteY16-842" fmla="*/ 7210 h 1017124"/>
                  <a:gd name="connsiteX0-843" fmla="*/ 361950 w 369888"/>
                  <a:gd name="connsiteY0-844" fmla="*/ 7210 h 1017124"/>
                  <a:gd name="connsiteX1-845" fmla="*/ 231329 w 369888"/>
                  <a:gd name="connsiteY1-846" fmla="*/ 7607 h 1017124"/>
                  <a:gd name="connsiteX2-847" fmla="*/ 127000 w 369888"/>
                  <a:gd name="connsiteY2-848" fmla="*/ 58010 h 1017124"/>
                  <a:gd name="connsiteX3-849" fmla="*/ 15875 w 369888"/>
                  <a:gd name="connsiteY3-850" fmla="*/ 355666 h 1017124"/>
                  <a:gd name="connsiteX4-851" fmla="*/ 31750 w 369888"/>
                  <a:gd name="connsiteY4-852" fmla="*/ 435835 h 1017124"/>
                  <a:gd name="connsiteX5-853" fmla="*/ 96837 w 369888"/>
                  <a:gd name="connsiteY5-854" fmla="*/ 391385 h 1017124"/>
                  <a:gd name="connsiteX6-855" fmla="*/ 192881 w 369888"/>
                  <a:gd name="connsiteY6-856" fmla="*/ 161198 h 1017124"/>
                  <a:gd name="connsiteX7-857" fmla="*/ 209550 w 369888"/>
                  <a:gd name="connsiteY7-858" fmla="*/ 172310 h 1017124"/>
                  <a:gd name="connsiteX8-859" fmla="*/ 124619 w 369888"/>
                  <a:gd name="connsiteY8-860" fmla="*/ 531085 h 1017124"/>
                  <a:gd name="connsiteX9-861" fmla="*/ 121443 w 369888"/>
                  <a:gd name="connsiteY9-862" fmla="*/ 608872 h 1017124"/>
                  <a:gd name="connsiteX10-863" fmla="*/ 222250 w 369888"/>
                  <a:gd name="connsiteY10-864" fmla="*/ 619192 h 1017124"/>
                  <a:gd name="connsiteX11-865" fmla="*/ 224631 w 369888"/>
                  <a:gd name="connsiteY11-866" fmla="*/ 944629 h 1017124"/>
                  <a:gd name="connsiteX12-867" fmla="*/ 282575 w 369888"/>
                  <a:gd name="connsiteY12-868" fmla="*/ 1016860 h 1017124"/>
                  <a:gd name="connsiteX13-869" fmla="*/ 333375 w 369888"/>
                  <a:gd name="connsiteY13-870" fmla="*/ 946216 h 1017124"/>
                  <a:gd name="connsiteX14-871" fmla="*/ 336550 w 369888"/>
                  <a:gd name="connsiteY14-872" fmla="*/ 618397 h 1017124"/>
                  <a:gd name="connsiteX15-873" fmla="*/ 358775 w 369888"/>
                  <a:gd name="connsiteY15-874" fmla="*/ 591410 h 1017124"/>
                  <a:gd name="connsiteX16-875" fmla="*/ 361950 w 369888"/>
                  <a:gd name="connsiteY16-876" fmla="*/ 7210 h 1017124"/>
                  <a:gd name="connsiteX0-877" fmla="*/ 361950 w 369888"/>
                  <a:gd name="connsiteY0-878" fmla="*/ 7210 h 1017124"/>
                  <a:gd name="connsiteX1-879" fmla="*/ 231329 w 369888"/>
                  <a:gd name="connsiteY1-880" fmla="*/ 7607 h 1017124"/>
                  <a:gd name="connsiteX2-881" fmla="*/ 127000 w 369888"/>
                  <a:gd name="connsiteY2-882" fmla="*/ 58010 h 1017124"/>
                  <a:gd name="connsiteX3-883" fmla="*/ 15875 w 369888"/>
                  <a:gd name="connsiteY3-884" fmla="*/ 355666 h 1017124"/>
                  <a:gd name="connsiteX4-885" fmla="*/ 31750 w 369888"/>
                  <a:gd name="connsiteY4-886" fmla="*/ 435835 h 1017124"/>
                  <a:gd name="connsiteX5-887" fmla="*/ 96837 w 369888"/>
                  <a:gd name="connsiteY5-888" fmla="*/ 391385 h 1017124"/>
                  <a:gd name="connsiteX6-889" fmla="*/ 192881 w 369888"/>
                  <a:gd name="connsiteY6-890" fmla="*/ 161198 h 1017124"/>
                  <a:gd name="connsiteX7-891" fmla="*/ 209550 w 369888"/>
                  <a:gd name="connsiteY7-892" fmla="*/ 172310 h 1017124"/>
                  <a:gd name="connsiteX8-893" fmla="*/ 124619 w 369888"/>
                  <a:gd name="connsiteY8-894" fmla="*/ 531085 h 1017124"/>
                  <a:gd name="connsiteX9-895" fmla="*/ 121443 w 369888"/>
                  <a:gd name="connsiteY9-896" fmla="*/ 608872 h 1017124"/>
                  <a:gd name="connsiteX10-897" fmla="*/ 222250 w 369888"/>
                  <a:gd name="connsiteY10-898" fmla="*/ 619192 h 1017124"/>
                  <a:gd name="connsiteX11-899" fmla="*/ 224631 w 369888"/>
                  <a:gd name="connsiteY11-900" fmla="*/ 944629 h 1017124"/>
                  <a:gd name="connsiteX12-901" fmla="*/ 282575 w 369888"/>
                  <a:gd name="connsiteY12-902" fmla="*/ 1016860 h 1017124"/>
                  <a:gd name="connsiteX13-903" fmla="*/ 333375 w 369888"/>
                  <a:gd name="connsiteY13-904" fmla="*/ 946216 h 1017124"/>
                  <a:gd name="connsiteX14-905" fmla="*/ 336550 w 369888"/>
                  <a:gd name="connsiteY14-906" fmla="*/ 618397 h 1017124"/>
                  <a:gd name="connsiteX15-907" fmla="*/ 358775 w 369888"/>
                  <a:gd name="connsiteY15-908" fmla="*/ 591410 h 1017124"/>
                  <a:gd name="connsiteX16-909" fmla="*/ 361950 w 369888"/>
                  <a:gd name="connsiteY16-910" fmla="*/ 7210 h 1017124"/>
                  <a:gd name="connsiteX0-911" fmla="*/ 361950 w 372533"/>
                  <a:gd name="connsiteY0-912" fmla="*/ 7210 h 1017124"/>
                  <a:gd name="connsiteX1-913" fmla="*/ 231329 w 372533"/>
                  <a:gd name="connsiteY1-914" fmla="*/ 7607 h 1017124"/>
                  <a:gd name="connsiteX2-915" fmla="*/ 127000 w 372533"/>
                  <a:gd name="connsiteY2-916" fmla="*/ 58010 h 1017124"/>
                  <a:gd name="connsiteX3-917" fmla="*/ 15875 w 372533"/>
                  <a:gd name="connsiteY3-918" fmla="*/ 355666 h 1017124"/>
                  <a:gd name="connsiteX4-919" fmla="*/ 31750 w 372533"/>
                  <a:gd name="connsiteY4-920" fmla="*/ 435835 h 1017124"/>
                  <a:gd name="connsiteX5-921" fmla="*/ 96837 w 372533"/>
                  <a:gd name="connsiteY5-922" fmla="*/ 391385 h 1017124"/>
                  <a:gd name="connsiteX6-923" fmla="*/ 192881 w 372533"/>
                  <a:gd name="connsiteY6-924" fmla="*/ 161198 h 1017124"/>
                  <a:gd name="connsiteX7-925" fmla="*/ 209550 w 372533"/>
                  <a:gd name="connsiteY7-926" fmla="*/ 172310 h 1017124"/>
                  <a:gd name="connsiteX8-927" fmla="*/ 124619 w 372533"/>
                  <a:gd name="connsiteY8-928" fmla="*/ 531085 h 1017124"/>
                  <a:gd name="connsiteX9-929" fmla="*/ 121443 w 372533"/>
                  <a:gd name="connsiteY9-930" fmla="*/ 608872 h 1017124"/>
                  <a:gd name="connsiteX10-931" fmla="*/ 222250 w 372533"/>
                  <a:gd name="connsiteY10-932" fmla="*/ 619192 h 1017124"/>
                  <a:gd name="connsiteX11-933" fmla="*/ 224631 w 372533"/>
                  <a:gd name="connsiteY11-934" fmla="*/ 944629 h 1017124"/>
                  <a:gd name="connsiteX12-935" fmla="*/ 282575 w 372533"/>
                  <a:gd name="connsiteY12-936" fmla="*/ 1016860 h 1017124"/>
                  <a:gd name="connsiteX13-937" fmla="*/ 333375 w 372533"/>
                  <a:gd name="connsiteY13-938" fmla="*/ 946216 h 1017124"/>
                  <a:gd name="connsiteX14-939" fmla="*/ 336550 w 372533"/>
                  <a:gd name="connsiteY14-940" fmla="*/ 618397 h 1017124"/>
                  <a:gd name="connsiteX15-941" fmla="*/ 368300 w 372533"/>
                  <a:gd name="connsiteY15-942" fmla="*/ 586648 h 1017124"/>
                  <a:gd name="connsiteX16-943" fmla="*/ 361950 w 372533"/>
                  <a:gd name="connsiteY16-944" fmla="*/ 7210 h 1017124"/>
                  <a:gd name="connsiteX0-945" fmla="*/ 361950 w 371211"/>
                  <a:gd name="connsiteY0-946" fmla="*/ 7210 h 1017124"/>
                  <a:gd name="connsiteX1-947" fmla="*/ 231329 w 371211"/>
                  <a:gd name="connsiteY1-948" fmla="*/ 7607 h 1017124"/>
                  <a:gd name="connsiteX2-949" fmla="*/ 127000 w 371211"/>
                  <a:gd name="connsiteY2-950" fmla="*/ 58010 h 1017124"/>
                  <a:gd name="connsiteX3-951" fmla="*/ 15875 w 371211"/>
                  <a:gd name="connsiteY3-952" fmla="*/ 355666 h 1017124"/>
                  <a:gd name="connsiteX4-953" fmla="*/ 31750 w 371211"/>
                  <a:gd name="connsiteY4-954" fmla="*/ 435835 h 1017124"/>
                  <a:gd name="connsiteX5-955" fmla="*/ 96837 w 371211"/>
                  <a:gd name="connsiteY5-956" fmla="*/ 391385 h 1017124"/>
                  <a:gd name="connsiteX6-957" fmla="*/ 192881 w 371211"/>
                  <a:gd name="connsiteY6-958" fmla="*/ 161198 h 1017124"/>
                  <a:gd name="connsiteX7-959" fmla="*/ 209550 w 371211"/>
                  <a:gd name="connsiteY7-960" fmla="*/ 172310 h 1017124"/>
                  <a:gd name="connsiteX8-961" fmla="*/ 124619 w 371211"/>
                  <a:gd name="connsiteY8-962" fmla="*/ 531085 h 1017124"/>
                  <a:gd name="connsiteX9-963" fmla="*/ 121443 w 371211"/>
                  <a:gd name="connsiteY9-964" fmla="*/ 608872 h 1017124"/>
                  <a:gd name="connsiteX10-965" fmla="*/ 222250 w 371211"/>
                  <a:gd name="connsiteY10-966" fmla="*/ 619192 h 1017124"/>
                  <a:gd name="connsiteX11-967" fmla="*/ 224631 w 371211"/>
                  <a:gd name="connsiteY11-968" fmla="*/ 944629 h 1017124"/>
                  <a:gd name="connsiteX12-969" fmla="*/ 282575 w 371211"/>
                  <a:gd name="connsiteY12-970" fmla="*/ 1016860 h 1017124"/>
                  <a:gd name="connsiteX13-971" fmla="*/ 333375 w 371211"/>
                  <a:gd name="connsiteY13-972" fmla="*/ 946216 h 1017124"/>
                  <a:gd name="connsiteX14-973" fmla="*/ 336550 w 371211"/>
                  <a:gd name="connsiteY14-974" fmla="*/ 618397 h 1017124"/>
                  <a:gd name="connsiteX15-975" fmla="*/ 368300 w 371211"/>
                  <a:gd name="connsiteY15-976" fmla="*/ 586648 h 1017124"/>
                  <a:gd name="connsiteX16-977" fmla="*/ 361950 w 371211"/>
                  <a:gd name="connsiteY16-978" fmla="*/ 7210 h 1017124"/>
                  <a:gd name="connsiteX0-979" fmla="*/ 361950 w 371211"/>
                  <a:gd name="connsiteY0-980" fmla="*/ 7210 h 1017124"/>
                  <a:gd name="connsiteX1-981" fmla="*/ 231329 w 371211"/>
                  <a:gd name="connsiteY1-982" fmla="*/ 7607 h 1017124"/>
                  <a:gd name="connsiteX2-983" fmla="*/ 127000 w 371211"/>
                  <a:gd name="connsiteY2-984" fmla="*/ 58010 h 1017124"/>
                  <a:gd name="connsiteX3-985" fmla="*/ 15875 w 371211"/>
                  <a:gd name="connsiteY3-986" fmla="*/ 355666 h 1017124"/>
                  <a:gd name="connsiteX4-987" fmla="*/ 31750 w 371211"/>
                  <a:gd name="connsiteY4-988" fmla="*/ 435835 h 1017124"/>
                  <a:gd name="connsiteX5-989" fmla="*/ 96837 w 371211"/>
                  <a:gd name="connsiteY5-990" fmla="*/ 391385 h 1017124"/>
                  <a:gd name="connsiteX6-991" fmla="*/ 192881 w 371211"/>
                  <a:gd name="connsiteY6-992" fmla="*/ 161198 h 1017124"/>
                  <a:gd name="connsiteX7-993" fmla="*/ 209550 w 371211"/>
                  <a:gd name="connsiteY7-994" fmla="*/ 172310 h 1017124"/>
                  <a:gd name="connsiteX8-995" fmla="*/ 124619 w 371211"/>
                  <a:gd name="connsiteY8-996" fmla="*/ 531085 h 1017124"/>
                  <a:gd name="connsiteX9-997" fmla="*/ 121443 w 371211"/>
                  <a:gd name="connsiteY9-998" fmla="*/ 608872 h 1017124"/>
                  <a:gd name="connsiteX10-999" fmla="*/ 222250 w 371211"/>
                  <a:gd name="connsiteY10-1000" fmla="*/ 619192 h 1017124"/>
                  <a:gd name="connsiteX11-1001" fmla="*/ 224631 w 371211"/>
                  <a:gd name="connsiteY11-1002" fmla="*/ 944629 h 1017124"/>
                  <a:gd name="connsiteX12-1003" fmla="*/ 282575 w 371211"/>
                  <a:gd name="connsiteY12-1004" fmla="*/ 1016860 h 1017124"/>
                  <a:gd name="connsiteX13-1005" fmla="*/ 333375 w 371211"/>
                  <a:gd name="connsiteY13-1006" fmla="*/ 946216 h 1017124"/>
                  <a:gd name="connsiteX14-1007" fmla="*/ 336550 w 371211"/>
                  <a:gd name="connsiteY14-1008" fmla="*/ 618397 h 1017124"/>
                  <a:gd name="connsiteX15-1009" fmla="*/ 368300 w 371211"/>
                  <a:gd name="connsiteY15-1010" fmla="*/ 598554 h 1017124"/>
                  <a:gd name="connsiteX16-1011" fmla="*/ 361950 w 371211"/>
                  <a:gd name="connsiteY16-1012" fmla="*/ 7210 h 1017124"/>
                  <a:gd name="connsiteX0-1013" fmla="*/ 361950 w 369888"/>
                  <a:gd name="connsiteY0-1014" fmla="*/ 7210 h 1017124"/>
                  <a:gd name="connsiteX1-1015" fmla="*/ 231329 w 369888"/>
                  <a:gd name="connsiteY1-1016" fmla="*/ 7607 h 1017124"/>
                  <a:gd name="connsiteX2-1017" fmla="*/ 127000 w 369888"/>
                  <a:gd name="connsiteY2-1018" fmla="*/ 58010 h 1017124"/>
                  <a:gd name="connsiteX3-1019" fmla="*/ 15875 w 369888"/>
                  <a:gd name="connsiteY3-1020" fmla="*/ 355666 h 1017124"/>
                  <a:gd name="connsiteX4-1021" fmla="*/ 31750 w 369888"/>
                  <a:gd name="connsiteY4-1022" fmla="*/ 435835 h 1017124"/>
                  <a:gd name="connsiteX5-1023" fmla="*/ 96837 w 369888"/>
                  <a:gd name="connsiteY5-1024" fmla="*/ 391385 h 1017124"/>
                  <a:gd name="connsiteX6-1025" fmla="*/ 192881 w 369888"/>
                  <a:gd name="connsiteY6-1026" fmla="*/ 161198 h 1017124"/>
                  <a:gd name="connsiteX7-1027" fmla="*/ 209550 w 369888"/>
                  <a:gd name="connsiteY7-1028" fmla="*/ 172310 h 1017124"/>
                  <a:gd name="connsiteX8-1029" fmla="*/ 124619 w 369888"/>
                  <a:gd name="connsiteY8-1030" fmla="*/ 531085 h 1017124"/>
                  <a:gd name="connsiteX9-1031" fmla="*/ 121443 w 369888"/>
                  <a:gd name="connsiteY9-1032" fmla="*/ 608872 h 1017124"/>
                  <a:gd name="connsiteX10-1033" fmla="*/ 222250 w 369888"/>
                  <a:gd name="connsiteY10-1034" fmla="*/ 619192 h 1017124"/>
                  <a:gd name="connsiteX11-1035" fmla="*/ 224631 w 369888"/>
                  <a:gd name="connsiteY11-1036" fmla="*/ 944629 h 1017124"/>
                  <a:gd name="connsiteX12-1037" fmla="*/ 282575 w 369888"/>
                  <a:gd name="connsiteY12-1038" fmla="*/ 1016860 h 1017124"/>
                  <a:gd name="connsiteX13-1039" fmla="*/ 333375 w 369888"/>
                  <a:gd name="connsiteY13-1040" fmla="*/ 946216 h 1017124"/>
                  <a:gd name="connsiteX14-1041" fmla="*/ 336550 w 369888"/>
                  <a:gd name="connsiteY14-1042" fmla="*/ 618397 h 1017124"/>
                  <a:gd name="connsiteX15-1043" fmla="*/ 368300 w 369888"/>
                  <a:gd name="connsiteY15-1044" fmla="*/ 598554 h 1017124"/>
                  <a:gd name="connsiteX16-1045" fmla="*/ 361950 w 369888"/>
                  <a:gd name="connsiteY16-1046" fmla="*/ 7210 h 1017124"/>
                  <a:gd name="connsiteX0-1047" fmla="*/ 361950 w 369888"/>
                  <a:gd name="connsiteY0-1048" fmla="*/ 7210 h 1017124"/>
                  <a:gd name="connsiteX1-1049" fmla="*/ 231329 w 369888"/>
                  <a:gd name="connsiteY1-1050" fmla="*/ 7607 h 1017124"/>
                  <a:gd name="connsiteX2-1051" fmla="*/ 127000 w 369888"/>
                  <a:gd name="connsiteY2-1052" fmla="*/ 58010 h 1017124"/>
                  <a:gd name="connsiteX3-1053" fmla="*/ 15875 w 369888"/>
                  <a:gd name="connsiteY3-1054" fmla="*/ 355666 h 1017124"/>
                  <a:gd name="connsiteX4-1055" fmla="*/ 31750 w 369888"/>
                  <a:gd name="connsiteY4-1056" fmla="*/ 435835 h 1017124"/>
                  <a:gd name="connsiteX5-1057" fmla="*/ 96837 w 369888"/>
                  <a:gd name="connsiteY5-1058" fmla="*/ 391385 h 1017124"/>
                  <a:gd name="connsiteX6-1059" fmla="*/ 192881 w 369888"/>
                  <a:gd name="connsiteY6-1060" fmla="*/ 161198 h 1017124"/>
                  <a:gd name="connsiteX7-1061" fmla="*/ 209550 w 369888"/>
                  <a:gd name="connsiteY7-1062" fmla="*/ 172310 h 1017124"/>
                  <a:gd name="connsiteX8-1063" fmla="*/ 124619 w 369888"/>
                  <a:gd name="connsiteY8-1064" fmla="*/ 531085 h 1017124"/>
                  <a:gd name="connsiteX9-1065" fmla="*/ 121443 w 369888"/>
                  <a:gd name="connsiteY9-1066" fmla="*/ 608872 h 1017124"/>
                  <a:gd name="connsiteX10-1067" fmla="*/ 222250 w 369888"/>
                  <a:gd name="connsiteY10-1068" fmla="*/ 619192 h 1017124"/>
                  <a:gd name="connsiteX11-1069" fmla="*/ 224631 w 369888"/>
                  <a:gd name="connsiteY11-1070" fmla="*/ 944629 h 1017124"/>
                  <a:gd name="connsiteX12-1071" fmla="*/ 282575 w 369888"/>
                  <a:gd name="connsiteY12-1072" fmla="*/ 1016860 h 1017124"/>
                  <a:gd name="connsiteX13-1073" fmla="*/ 333375 w 369888"/>
                  <a:gd name="connsiteY13-1074" fmla="*/ 946216 h 1017124"/>
                  <a:gd name="connsiteX14-1075" fmla="*/ 336550 w 369888"/>
                  <a:gd name="connsiteY14-1076" fmla="*/ 618397 h 1017124"/>
                  <a:gd name="connsiteX15-1077" fmla="*/ 368300 w 369888"/>
                  <a:gd name="connsiteY15-1078" fmla="*/ 598554 h 1017124"/>
                  <a:gd name="connsiteX16-1079" fmla="*/ 361950 w 369888"/>
                  <a:gd name="connsiteY16-1080" fmla="*/ 7210 h 1017124"/>
                  <a:gd name="connsiteX0-1081" fmla="*/ 361950 w 369888"/>
                  <a:gd name="connsiteY0-1082" fmla="*/ 7210 h 1017124"/>
                  <a:gd name="connsiteX1-1083" fmla="*/ 231329 w 369888"/>
                  <a:gd name="connsiteY1-1084" fmla="*/ 7607 h 1017124"/>
                  <a:gd name="connsiteX2-1085" fmla="*/ 127000 w 369888"/>
                  <a:gd name="connsiteY2-1086" fmla="*/ 58010 h 1017124"/>
                  <a:gd name="connsiteX3-1087" fmla="*/ 15875 w 369888"/>
                  <a:gd name="connsiteY3-1088" fmla="*/ 355666 h 1017124"/>
                  <a:gd name="connsiteX4-1089" fmla="*/ 31750 w 369888"/>
                  <a:gd name="connsiteY4-1090" fmla="*/ 435835 h 1017124"/>
                  <a:gd name="connsiteX5-1091" fmla="*/ 96837 w 369888"/>
                  <a:gd name="connsiteY5-1092" fmla="*/ 391385 h 1017124"/>
                  <a:gd name="connsiteX6-1093" fmla="*/ 192881 w 369888"/>
                  <a:gd name="connsiteY6-1094" fmla="*/ 161198 h 1017124"/>
                  <a:gd name="connsiteX7-1095" fmla="*/ 209550 w 369888"/>
                  <a:gd name="connsiteY7-1096" fmla="*/ 172310 h 1017124"/>
                  <a:gd name="connsiteX8-1097" fmla="*/ 124619 w 369888"/>
                  <a:gd name="connsiteY8-1098" fmla="*/ 531085 h 1017124"/>
                  <a:gd name="connsiteX9-1099" fmla="*/ 121443 w 369888"/>
                  <a:gd name="connsiteY9-1100" fmla="*/ 608872 h 1017124"/>
                  <a:gd name="connsiteX10-1101" fmla="*/ 222250 w 369888"/>
                  <a:gd name="connsiteY10-1102" fmla="*/ 619192 h 1017124"/>
                  <a:gd name="connsiteX11-1103" fmla="*/ 224631 w 369888"/>
                  <a:gd name="connsiteY11-1104" fmla="*/ 944629 h 1017124"/>
                  <a:gd name="connsiteX12-1105" fmla="*/ 282575 w 369888"/>
                  <a:gd name="connsiteY12-1106" fmla="*/ 1016860 h 1017124"/>
                  <a:gd name="connsiteX13-1107" fmla="*/ 333375 w 369888"/>
                  <a:gd name="connsiteY13-1108" fmla="*/ 946216 h 1017124"/>
                  <a:gd name="connsiteX14-1109" fmla="*/ 336550 w 369888"/>
                  <a:gd name="connsiteY14-1110" fmla="*/ 618397 h 1017124"/>
                  <a:gd name="connsiteX15-1111" fmla="*/ 368300 w 369888"/>
                  <a:gd name="connsiteY15-1112" fmla="*/ 598554 h 1017124"/>
                  <a:gd name="connsiteX16-1113" fmla="*/ 361950 w 369888"/>
                  <a:gd name="connsiteY16-1114" fmla="*/ 7210 h 1017124"/>
                  <a:gd name="connsiteX0-1115" fmla="*/ 361950 w 369888"/>
                  <a:gd name="connsiteY0-1116" fmla="*/ 7210 h 1017124"/>
                  <a:gd name="connsiteX1-1117" fmla="*/ 231329 w 369888"/>
                  <a:gd name="connsiteY1-1118" fmla="*/ 7607 h 1017124"/>
                  <a:gd name="connsiteX2-1119" fmla="*/ 127000 w 369888"/>
                  <a:gd name="connsiteY2-1120" fmla="*/ 58010 h 1017124"/>
                  <a:gd name="connsiteX3-1121" fmla="*/ 15875 w 369888"/>
                  <a:gd name="connsiteY3-1122" fmla="*/ 355666 h 1017124"/>
                  <a:gd name="connsiteX4-1123" fmla="*/ 31750 w 369888"/>
                  <a:gd name="connsiteY4-1124" fmla="*/ 435835 h 1017124"/>
                  <a:gd name="connsiteX5-1125" fmla="*/ 96837 w 369888"/>
                  <a:gd name="connsiteY5-1126" fmla="*/ 391385 h 1017124"/>
                  <a:gd name="connsiteX6-1127" fmla="*/ 192881 w 369888"/>
                  <a:gd name="connsiteY6-1128" fmla="*/ 161198 h 1017124"/>
                  <a:gd name="connsiteX7-1129" fmla="*/ 209550 w 369888"/>
                  <a:gd name="connsiteY7-1130" fmla="*/ 172310 h 1017124"/>
                  <a:gd name="connsiteX8-1131" fmla="*/ 124619 w 369888"/>
                  <a:gd name="connsiteY8-1132" fmla="*/ 531085 h 1017124"/>
                  <a:gd name="connsiteX9-1133" fmla="*/ 121443 w 369888"/>
                  <a:gd name="connsiteY9-1134" fmla="*/ 608872 h 1017124"/>
                  <a:gd name="connsiteX10-1135" fmla="*/ 222250 w 369888"/>
                  <a:gd name="connsiteY10-1136" fmla="*/ 619192 h 1017124"/>
                  <a:gd name="connsiteX11-1137" fmla="*/ 224631 w 369888"/>
                  <a:gd name="connsiteY11-1138" fmla="*/ 944629 h 1017124"/>
                  <a:gd name="connsiteX12-1139" fmla="*/ 282575 w 369888"/>
                  <a:gd name="connsiteY12-1140" fmla="*/ 1016860 h 1017124"/>
                  <a:gd name="connsiteX13-1141" fmla="*/ 333375 w 369888"/>
                  <a:gd name="connsiteY13-1142" fmla="*/ 946216 h 1017124"/>
                  <a:gd name="connsiteX14-1143" fmla="*/ 336550 w 369888"/>
                  <a:gd name="connsiteY14-1144" fmla="*/ 618397 h 1017124"/>
                  <a:gd name="connsiteX15-1145" fmla="*/ 365919 w 369888"/>
                  <a:gd name="connsiteY15-1146" fmla="*/ 617604 h 1017124"/>
                  <a:gd name="connsiteX16-1147" fmla="*/ 361950 w 369888"/>
                  <a:gd name="connsiteY16-1148" fmla="*/ 7210 h 1017124"/>
                  <a:gd name="connsiteX0-1149" fmla="*/ 361950 w 369888"/>
                  <a:gd name="connsiteY0-1150" fmla="*/ 7210 h 1017124"/>
                  <a:gd name="connsiteX1-1151" fmla="*/ 231329 w 369888"/>
                  <a:gd name="connsiteY1-1152" fmla="*/ 7607 h 1017124"/>
                  <a:gd name="connsiteX2-1153" fmla="*/ 127000 w 369888"/>
                  <a:gd name="connsiteY2-1154" fmla="*/ 58010 h 1017124"/>
                  <a:gd name="connsiteX3-1155" fmla="*/ 15875 w 369888"/>
                  <a:gd name="connsiteY3-1156" fmla="*/ 355666 h 1017124"/>
                  <a:gd name="connsiteX4-1157" fmla="*/ 31750 w 369888"/>
                  <a:gd name="connsiteY4-1158" fmla="*/ 435835 h 1017124"/>
                  <a:gd name="connsiteX5-1159" fmla="*/ 96837 w 369888"/>
                  <a:gd name="connsiteY5-1160" fmla="*/ 391385 h 1017124"/>
                  <a:gd name="connsiteX6-1161" fmla="*/ 192881 w 369888"/>
                  <a:gd name="connsiteY6-1162" fmla="*/ 161198 h 1017124"/>
                  <a:gd name="connsiteX7-1163" fmla="*/ 209550 w 369888"/>
                  <a:gd name="connsiteY7-1164" fmla="*/ 172310 h 1017124"/>
                  <a:gd name="connsiteX8-1165" fmla="*/ 124619 w 369888"/>
                  <a:gd name="connsiteY8-1166" fmla="*/ 531085 h 1017124"/>
                  <a:gd name="connsiteX9-1167" fmla="*/ 121443 w 369888"/>
                  <a:gd name="connsiteY9-1168" fmla="*/ 608872 h 1017124"/>
                  <a:gd name="connsiteX10-1169" fmla="*/ 222250 w 369888"/>
                  <a:gd name="connsiteY10-1170" fmla="*/ 619192 h 1017124"/>
                  <a:gd name="connsiteX11-1171" fmla="*/ 224631 w 369888"/>
                  <a:gd name="connsiteY11-1172" fmla="*/ 944629 h 1017124"/>
                  <a:gd name="connsiteX12-1173" fmla="*/ 282575 w 369888"/>
                  <a:gd name="connsiteY12-1174" fmla="*/ 1016860 h 1017124"/>
                  <a:gd name="connsiteX13-1175" fmla="*/ 333375 w 369888"/>
                  <a:gd name="connsiteY13-1176" fmla="*/ 946216 h 1017124"/>
                  <a:gd name="connsiteX14-1177" fmla="*/ 336550 w 369888"/>
                  <a:gd name="connsiteY14-1178" fmla="*/ 618397 h 1017124"/>
                  <a:gd name="connsiteX15-1179" fmla="*/ 365919 w 369888"/>
                  <a:gd name="connsiteY15-1180" fmla="*/ 617604 h 1017124"/>
                  <a:gd name="connsiteX16-1181" fmla="*/ 361950 w 369888"/>
                  <a:gd name="connsiteY16-1182" fmla="*/ 7210 h 1017124"/>
                  <a:gd name="connsiteX0-1183" fmla="*/ 361950 w 369888"/>
                  <a:gd name="connsiteY0-1184" fmla="*/ 7210 h 1017124"/>
                  <a:gd name="connsiteX1-1185" fmla="*/ 231329 w 369888"/>
                  <a:gd name="connsiteY1-1186" fmla="*/ 7607 h 1017124"/>
                  <a:gd name="connsiteX2-1187" fmla="*/ 127000 w 369888"/>
                  <a:gd name="connsiteY2-1188" fmla="*/ 58010 h 1017124"/>
                  <a:gd name="connsiteX3-1189" fmla="*/ 15875 w 369888"/>
                  <a:gd name="connsiteY3-1190" fmla="*/ 355666 h 1017124"/>
                  <a:gd name="connsiteX4-1191" fmla="*/ 31750 w 369888"/>
                  <a:gd name="connsiteY4-1192" fmla="*/ 435835 h 1017124"/>
                  <a:gd name="connsiteX5-1193" fmla="*/ 96837 w 369888"/>
                  <a:gd name="connsiteY5-1194" fmla="*/ 391385 h 1017124"/>
                  <a:gd name="connsiteX6-1195" fmla="*/ 192881 w 369888"/>
                  <a:gd name="connsiteY6-1196" fmla="*/ 161198 h 1017124"/>
                  <a:gd name="connsiteX7-1197" fmla="*/ 209550 w 369888"/>
                  <a:gd name="connsiteY7-1198" fmla="*/ 172310 h 1017124"/>
                  <a:gd name="connsiteX8-1199" fmla="*/ 124619 w 369888"/>
                  <a:gd name="connsiteY8-1200" fmla="*/ 531085 h 1017124"/>
                  <a:gd name="connsiteX9-1201" fmla="*/ 121443 w 369888"/>
                  <a:gd name="connsiteY9-1202" fmla="*/ 608872 h 1017124"/>
                  <a:gd name="connsiteX10-1203" fmla="*/ 222250 w 369888"/>
                  <a:gd name="connsiteY10-1204" fmla="*/ 619192 h 1017124"/>
                  <a:gd name="connsiteX11-1205" fmla="*/ 224631 w 369888"/>
                  <a:gd name="connsiteY11-1206" fmla="*/ 944629 h 1017124"/>
                  <a:gd name="connsiteX12-1207" fmla="*/ 282575 w 369888"/>
                  <a:gd name="connsiteY12-1208" fmla="*/ 1016860 h 1017124"/>
                  <a:gd name="connsiteX13-1209" fmla="*/ 333375 w 369888"/>
                  <a:gd name="connsiteY13-1210" fmla="*/ 946216 h 1017124"/>
                  <a:gd name="connsiteX14-1211" fmla="*/ 336550 w 369888"/>
                  <a:gd name="connsiteY14-1212" fmla="*/ 618397 h 1017124"/>
                  <a:gd name="connsiteX15-1213" fmla="*/ 365919 w 369888"/>
                  <a:gd name="connsiteY15-1214" fmla="*/ 617604 h 1017124"/>
                  <a:gd name="connsiteX16-1215" fmla="*/ 361950 w 369888"/>
                  <a:gd name="connsiteY16-1216" fmla="*/ 7210 h 1017124"/>
                  <a:gd name="connsiteX0-1217" fmla="*/ 361950 w 369888"/>
                  <a:gd name="connsiteY0-1218" fmla="*/ 7210 h 1017124"/>
                  <a:gd name="connsiteX1-1219" fmla="*/ 231329 w 369888"/>
                  <a:gd name="connsiteY1-1220" fmla="*/ 7607 h 1017124"/>
                  <a:gd name="connsiteX2-1221" fmla="*/ 127000 w 369888"/>
                  <a:gd name="connsiteY2-1222" fmla="*/ 58010 h 1017124"/>
                  <a:gd name="connsiteX3-1223" fmla="*/ 15875 w 369888"/>
                  <a:gd name="connsiteY3-1224" fmla="*/ 355666 h 1017124"/>
                  <a:gd name="connsiteX4-1225" fmla="*/ 31750 w 369888"/>
                  <a:gd name="connsiteY4-1226" fmla="*/ 435835 h 1017124"/>
                  <a:gd name="connsiteX5-1227" fmla="*/ 96837 w 369888"/>
                  <a:gd name="connsiteY5-1228" fmla="*/ 391385 h 1017124"/>
                  <a:gd name="connsiteX6-1229" fmla="*/ 192881 w 369888"/>
                  <a:gd name="connsiteY6-1230" fmla="*/ 161198 h 1017124"/>
                  <a:gd name="connsiteX7-1231" fmla="*/ 209550 w 369888"/>
                  <a:gd name="connsiteY7-1232" fmla="*/ 172310 h 1017124"/>
                  <a:gd name="connsiteX8-1233" fmla="*/ 124619 w 369888"/>
                  <a:gd name="connsiteY8-1234" fmla="*/ 531085 h 1017124"/>
                  <a:gd name="connsiteX9-1235" fmla="*/ 121443 w 369888"/>
                  <a:gd name="connsiteY9-1236" fmla="*/ 608872 h 1017124"/>
                  <a:gd name="connsiteX10-1237" fmla="*/ 222250 w 369888"/>
                  <a:gd name="connsiteY10-1238" fmla="*/ 619192 h 1017124"/>
                  <a:gd name="connsiteX11-1239" fmla="*/ 224631 w 369888"/>
                  <a:gd name="connsiteY11-1240" fmla="*/ 944629 h 1017124"/>
                  <a:gd name="connsiteX12-1241" fmla="*/ 282575 w 369888"/>
                  <a:gd name="connsiteY12-1242" fmla="*/ 1016860 h 1017124"/>
                  <a:gd name="connsiteX13-1243" fmla="*/ 333375 w 369888"/>
                  <a:gd name="connsiteY13-1244" fmla="*/ 946216 h 1017124"/>
                  <a:gd name="connsiteX14-1245" fmla="*/ 336550 w 369888"/>
                  <a:gd name="connsiteY14-1246" fmla="*/ 618397 h 1017124"/>
                  <a:gd name="connsiteX15-1247" fmla="*/ 365919 w 369888"/>
                  <a:gd name="connsiteY15-1248" fmla="*/ 617604 h 1017124"/>
                  <a:gd name="connsiteX16-1249" fmla="*/ 361950 w 369888"/>
                  <a:gd name="connsiteY16-1250" fmla="*/ 7210 h 1017124"/>
                  <a:gd name="connsiteX0-1251" fmla="*/ 361950 w 369888"/>
                  <a:gd name="connsiteY0-1252" fmla="*/ 7210 h 1017124"/>
                  <a:gd name="connsiteX1-1253" fmla="*/ 231329 w 369888"/>
                  <a:gd name="connsiteY1-1254" fmla="*/ 7607 h 1017124"/>
                  <a:gd name="connsiteX2-1255" fmla="*/ 127000 w 369888"/>
                  <a:gd name="connsiteY2-1256" fmla="*/ 58010 h 1017124"/>
                  <a:gd name="connsiteX3-1257" fmla="*/ 15875 w 369888"/>
                  <a:gd name="connsiteY3-1258" fmla="*/ 355666 h 1017124"/>
                  <a:gd name="connsiteX4-1259" fmla="*/ 31750 w 369888"/>
                  <a:gd name="connsiteY4-1260" fmla="*/ 435835 h 1017124"/>
                  <a:gd name="connsiteX5-1261" fmla="*/ 96837 w 369888"/>
                  <a:gd name="connsiteY5-1262" fmla="*/ 391385 h 1017124"/>
                  <a:gd name="connsiteX6-1263" fmla="*/ 192881 w 369888"/>
                  <a:gd name="connsiteY6-1264" fmla="*/ 161198 h 1017124"/>
                  <a:gd name="connsiteX7-1265" fmla="*/ 209550 w 369888"/>
                  <a:gd name="connsiteY7-1266" fmla="*/ 172310 h 1017124"/>
                  <a:gd name="connsiteX8-1267" fmla="*/ 124619 w 369888"/>
                  <a:gd name="connsiteY8-1268" fmla="*/ 531085 h 1017124"/>
                  <a:gd name="connsiteX9-1269" fmla="*/ 121443 w 369888"/>
                  <a:gd name="connsiteY9-1270" fmla="*/ 608872 h 1017124"/>
                  <a:gd name="connsiteX10-1271" fmla="*/ 222250 w 369888"/>
                  <a:gd name="connsiteY10-1272" fmla="*/ 619192 h 1017124"/>
                  <a:gd name="connsiteX11-1273" fmla="*/ 224631 w 369888"/>
                  <a:gd name="connsiteY11-1274" fmla="*/ 944629 h 1017124"/>
                  <a:gd name="connsiteX12-1275" fmla="*/ 282575 w 369888"/>
                  <a:gd name="connsiteY12-1276" fmla="*/ 1016860 h 1017124"/>
                  <a:gd name="connsiteX13-1277" fmla="*/ 333375 w 369888"/>
                  <a:gd name="connsiteY13-1278" fmla="*/ 946216 h 1017124"/>
                  <a:gd name="connsiteX14-1279" fmla="*/ 336550 w 369888"/>
                  <a:gd name="connsiteY14-1280" fmla="*/ 618397 h 1017124"/>
                  <a:gd name="connsiteX15-1281" fmla="*/ 365919 w 369888"/>
                  <a:gd name="connsiteY15-1282" fmla="*/ 617604 h 1017124"/>
                  <a:gd name="connsiteX16-1283" fmla="*/ 361950 w 369888"/>
                  <a:gd name="connsiteY16-1284" fmla="*/ 7210 h 1017124"/>
                  <a:gd name="connsiteX0-1285" fmla="*/ 361950 w 369888"/>
                  <a:gd name="connsiteY0-1286" fmla="*/ 7210 h 1017124"/>
                  <a:gd name="connsiteX1-1287" fmla="*/ 231329 w 369888"/>
                  <a:gd name="connsiteY1-1288" fmla="*/ 7607 h 1017124"/>
                  <a:gd name="connsiteX2-1289" fmla="*/ 127000 w 369888"/>
                  <a:gd name="connsiteY2-1290" fmla="*/ 58010 h 1017124"/>
                  <a:gd name="connsiteX3-1291" fmla="*/ 15875 w 369888"/>
                  <a:gd name="connsiteY3-1292" fmla="*/ 355666 h 1017124"/>
                  <a:gd name="connsiteX4-1293" fmla="*/ 31750 w 369888"/>
                  <a:gd name="connsiteY4-1294" fmla="*/ 435835 h 1017124"/>
                  <a:gd name="connsiteX5-1295" fmla="*/ 96837 w 369888"/>
                  <a:gd name="connsiteY5-1296" fmla="*/ 391385 h 1017124"/>
                  <a:gd name="connsiteX6-1297" fmla="*/ 192881 w 369888"/>
                  <a:gd name="connsiteY6-1298" fmla="*/ 161198 h 1017124"/>
                  <a:gd name="connsiteX7-1299" fmla="*/ 209550 w 369888"/>
                  <a:gd name="connsiteY7-1300" fmla="*/ 172310 h 1017124"/>
                  <a:gd name="connsiteX8-1301" fmla="*/ 124619 w 369888"/>
                  <a:gd name="connsiteY8-1302" fmla="*/ 531085 h 1017124"/>
                  <a:gd name="connsiteX9-1303" fmla="*/ 121443 w 369888"/>
                  <a:gd name="connsiteY9-1304" fmla="*/ 608872 h 1017124"/>
                  <a:gd name="connsiteX10-1305" fmla="*/ 222250 w 369888"/>
                  <a:gd name="connsiteY10-1306" fmla="*/ 619192 h 1017124"/>
                  <a:gd name="connsiteX11-1307" fmla="*/ 224631 w 369888"/>
                  <a:gd name="connsiteY11-1308" fmla="*/ 944629 h 1017124"/>
                  <a:gd name="connsiteX12-1309" fmla="*/ 282575 w 369888"/>
                  <a:gd name="connsiteY12-1310" fmla="*/ 1016860 h 1017124"/>
                  <a:gd name="connsiteX13-1311" fmla="*/ 333375 w 369888"/>
                  <a:gd name="connsiteY13-1312" fmla="*/ 946216 h 1017124"/>
                  <a:gd name="connsiteX14-1313" fmla="*/ 336550 w 369888"/>
                  <a:gd name="connsiteY14-1314" fmla="*/ 618397 h 1017124"/>
                  <a:gd name="connsiteX15-1315" fmla="*/ 365919 w 369888"/>
                  <a:gd name="connsiteY15-1316" fmla="*/ 617604 h 1017124"/>
                  <a:gd name="connsiteX16-1317" fmla="*/ 361950 w 369888"/>
                  <a:gd name="connsiteY16-1318" fmla="*/ 7210 h 1017124"/>
                  <a:gd name="connsiteX0-1319" fmla="*/ 357188 w 365126"/>
                  <a:gd name="connsiteY0-1320" fmla="*/ 7210 h 1017124"/>
                  <a:gd name="connsiteX1-1321" fmla="*/ 226567 w 365126"/>
                  <a:gd name="connsiteY1-1322" fmla="*/ 7607 h 1017124"/>
                  <a:gd name="connsiteX2-1323" fmla="*/ 122238 w 365126"/>
                  <a:gd name="connsiteY2-1324" fmla="*/ 58010 h 1017124"/>
                  <a:gd name="connsiteX3-1325" fmla="*/ 11113 w 365126"/>
                  <a:gd name="connsiteY3-1326" fmla="*/ 355666 h 1017124"/>
                  <a:gd name="connsiteX4-1327" fmla="*/ 26988 w 365126"/>
                  <a:gd name="connsiteY4-1328" fmla="*/ 435835 h 1017124"/>
                  <a:gd name="connsiteX5-1329" fmla="*/ 92075 w 365126"/>
                  <a:gd name="connsiteY5-1330" fmla="*/ 391385 h 1017124"/>
                  <a:gd name="connsiteX6-1331" fmla="*/ 188119 w 365126"/>
                  <a:gd name="connsiteY6-1332" fmla="*/ 161198 h 1017124"/>
                  <a:gd name="connsiteX7-1333" fmla="*/ 204788 w 365126"/>
                  <a:gd name="connsiteY7-1334" fmla="*/ 172310 h 1017124"/>
                  <a:gd name="connsiteX8-1335" fmla="*/ 119857 w 365126"/>
                  <a:gd name="connsiteY8-1336" fmla="*/ 531085 h 1017124"/>
                  <a:gd name="connsiteX9-1337" fmla="*/ 116681 w 365126"/>
                  <a:gd name="connsiteY9-1338" fmla="*/ 608872 h 1017124"/>
                  <a:gd name="connsiteX10-1339" fmla="*/ 217488 w 365126"/>
                  <a:gd name="connsiteY10-1340" fmla="*/ 619192 h 1017124"/>
                  <a:gd name="connsiteX11-1341" fmla="*/ 219869 w 365126"/>
                  <a:gd name="connsiteY11-1342" fmla="*/ 944629 h 1017124"/>
                  <a:gd name="connsiteX12-1343" fmla="*/ 277813 w 365126"/>
                  <a:gd name="connsiteY12-1344" fmla="*/ 1016860 h 1017124"/>
                  <a:gd name="connsiteX13-1345" fmla="*/ 328613 w 365126"/>
                  <a:gd name="connsiteY13-1346" fmla="*/ 946216 h 1017124"/>
                  <a:gd name="connsiteX14-1347" fmla="*/ 331788 w 365126"/>
                  <a:gd name="connsiteY14-1348" fmla="*/ 618397 h 1017124"/>
                  <a:gd name="connsiteX15-1349" fmla="*/ 361157 w 365126"/>
                  <a:gd name="connsiteY15-1350" fmla="*/ 617604 h 1017124"/>
                  <a:gd name="connsiteX16-1351" fmla="*/ 357188 w 365126"/>
                  <a:gd name="connsiteY16-1352" fmla="*/ 7210 h 1017124"/>
                  <a:gd name="connsiteX0-1353" fmla="*/ 361156 w 369094"/>
                  <a:gd name="connsiteY0-1354" fmla="*/ 11642 h 1021556"/>
                  <a:gd name="connsiteX1-1355" fmla="*/ 230535 w 369094"/>
                  <a:gd name="connsiteY1-1356" fmla="*/ 12039 h 1021556"/>
                  <a:gd name="connsiteX2-1357" fmla="*/ 121443 w 369094"/>
                  <a:gd name="connsiteY2-1358" fmla="*/ 83873 h 1021556"/>
                  <a:gd name="connsiteX3-1359" fmla="*/ 15081 w 369094"/>
                  <a:gd name="connsiteY3-1360" fmla="*/ 360098 h 1021556"/>
                  <a:gd name="connsiteX4-1361" fmla="*/ 30956 w 369094"/>
                  <a:gd name="connsiteY4-1362" fmla="*/ 440267 h 1021556"/>
                  <a:gd name="connsiteX5-1363" fmla="*/ 96043 w 369094"/>
                  <a:gd name="connsiteY5-1364" fmla="*/ 395817 h 1021556"/>
                  <a:gd name="connsiteX6-1365" fmla="*/ 192087 w 369094"/>
                  <a:gd name="connsiteY6-1366" fmla="*/ 165630 h 1021556"/>
                  <a:gd name="connsiteX7-1367" fmla="*/ 208756 w 369094"/>
                  <a:gd name="connsiteY7-1368" fmla="*/ 176742 h 1021556"/>
                  <a:gd name="connsiteX8-1369" fmla="*/ 123825 w 369094"/>
                  <a:gd name="connsiteY8-1370" fmla="*/ 535517 h 1021556"/>
                  <a:gd name="connsiteX9-1371" fmla="*/ 120649 w 369094"/>
                  <a:gd name="connsiteY9-1372" fmla="*/ 613304 h 1021556"/>
                  <a:gd name="connsiteX10-1373" fmla="*/ 221456 w 369094"/>
                  <a:gd name="connsiteY10-1374" fmla="*/ 623624 h 1021556"/>
                  <a:gd name="connsiteX11-1375" fmla="*/ 223837 w 369094"/>
                  <a:gd name="connsiteY11-1376" fmla="*/ 949061 h 1021556"/>
                  <a:gd name="connsiteX12-1377" fmla="*/ 281781 w 369094"/>
                  <a:gd name="connsiteY12-1378" fmla="*/ 1021292 h 1021556"/>
                  <a:gd name="connsiteX13-1379" fmla="*/ 332581 w 369094"/>
                  <a:gd name="connsiteY13-1380" fmla="*/ 950648 h 1021556"/>
                  <a:gd name="connsiteX14-1381" fmla="*/ 335756 w 369094"/>
                  <a:gd name="connsiteY14-1382" fmla="*/ 622829 h 1021556"/>
                  <a:gd name="connsiteX15-1383" fmla="*/ 365125 w 369094"/>
                  <a:gd name="connsiteY15-1384" fmla="*/ 622036 h 1021556"/>
                  <a:gd name="connsiteX16-1385" fmla="*/ 361156 w 369094"/>
                  <a:gd name="connsiteY16-1386" fmla="*/ 11642 h 1021556"/>
                  <a:gd name="connsiteX0-1387" fmla="*/ 361156 w 369094"/>
                  <a:gd name="connsiteY0-1388" fmla="*/ 2117 h 1012031"/>
                  <a:gd name="connsiteX1-1389" fmla="*/ 230535 w 369094"/>
                  <a:gd name="connsiteY1-1390" fmla="*/ 2514 h 1012031"/>
                  <a:gd name="connsiteX2-1391" fmla="*/ 121443 w 369094"/>
                  <a:gd name="connsiteY2-1392" fmla="*/ 74348 h 1012031"/>
                  <a:gd name="connsiteX3-1393" fmla="*/ 15081 w 369094"/>
                  <a:gd name="connsiteY3-1394" fmla="*/ 350573 h 1012031"/>
                  <a:gd name="connsiteX4-1395" fmla="*/ 30956 w 369094"/>
                  <a:gd name="connsiteY4-1396" fmla="*/ 430742 h 1012031"/>
                  <a:gd name="connsiteX5-1397" fmla="*/ 96043 w 369094"/>
                  <a:gd name="connsiteY5-1398" fmla="*/ 386292 h 1012031"/>
                  <a:gd name="connsiteX6-1399" fmla="*/ 192087 w 369094"/>
                  <a:gd name="connsiteY6-1400" fmla="*/ 156105 h 1012031"/>
                  <a:gd name="connsiteX7-1401" fmla="*/ 208756 w 369094"/>
                  <a:gd name="connsiteY7-1402" fmla="*/ 167217 h 1012031"/>
                  <a:gd name="connsiteX8-1403" fmla="*/ 123825 w 369094"/>
                  <a:gd name="connsiteY8-1404" fmla="*/ 525992 h 1012031"/>
                  <a:gd name="connsiteX9-1405" fmla="*/ 120649 w 369094"/>
                  <a:gd name="connsiteY9-1406" fmla="*/ 603779 h 1012031"/>
                  <a:gd name="connsiteX10-1407" fmla="*/ 221456 w 369094"/>
                  <a:gd name="connsiteY10-1408" fmla="*/ 614099 h 1012031"/>
                  <a:gd name="connsiteX11-1409" fmla="*/ 223837 w 369094"/>
                  <a:gd name="connsiteY11-1410" fmla="*/ 939536 h 1012031"/>
                  <a:gd name="connsiteX12-1411" fmla="*/ 281781 w 369094"/>
                  <a:gd name="connsiteY12-1412" fmla="*/ 1011767 h 1012031"/>
                  <a:gd name="connsiteX13-1413" fmla="*/ 332581 w 369094"/>
                  <a:gd name="connsiteY13-1414" fmla="*/ 941123 h 1012031"/>
                  <a:gd name="connsiteX14-1415" fmla="*/ 335756 w 369094"/>
                  <a:gd name="connsiteY14-1416" fmla="*/ 613304 h 1012031"/>
                  <a:gd name="connsiteX15-1417" fmla="*/ 365125 w 369094"/>
                  <a:gd name="connsiteY15-1418" fmla="*/ 612511 h 1012031"/>
                  <a:gd name="connsiteX16-1419" fmla="*/ 361156 w 369094"/>
                  <a:gd name="connsiteY16-1420" fmla="*/ 2117 h 10120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369094" h="1012031">
                    <a:moveTo>
                      <a:pt x="361156" y="2117"/>
                    </a:moveTo>
                    <a:cubicBezTo>
                      <a:pt x="299020" y="1141"/>
                      <a:pt x="277631" y="0"/>
                      <a:pt x="230535" y="2514"/>
                    </a:cubicBezTo>
                    <a:cubicBezTo>
                      <a:pt x="183439" y="5028"/>
                      <a:pt x="157352" y="16338"/>
                      <a:pt x="121443" y="74348"/>
                    </a:cubicBezTo>
                    <a:cubicBezTo>
                      <a:pt x="85534" y="132358"/>
                      <a:pt x="30162" y="291174"/>
                      <a:pt x="15081" y="350573"/>
                    </a:cubicBezTo>
                    <a:cubicBezTo>
                      <a:pt x="0" y="409972"/>
                      <a:pt x="10318" y="424789"/>
                      <a:pt x="30956" y="430742"/>
                    </a:cubicBezTo>
                    <a:cubicBezTo>
                      <a:pt x="51594" y="436695"/>
                      <a:pt x="85857" y="415396"/>
                      <a:pt x="96043" y="386292"/>
                    </a:cubicBezTo>
                    <a:cubicBezTo>
                      <a:pt x="106229" y="357188"/>
                      <a:pt x="187589" y="173567"/>
                      <a:pt x="192087" y="156105"/>
                    </a:cubicBezTo>
                    <a:cubicBezTo>
                      <a:pt x="203729" y="136262"/>
                      <a:pt x="212990" y="143669"/>
                      <a:pt x="208756" y="167217"/>
                    </a:cubicBezTo>
                    <a:cubicBezTo>
                      <a:pt x="204522" y="190765"/>
                      <a:pt x="138509" y="453232"/>
                      <a:pt x="123825" y="525992"/>
                    </a:cubicBezTo>
                    <a:cubicBezTo>
                      <a:pt x="109141" y="598752"/>
                      <a:pt x="104377" y="589094"/>
                      <a:pt x="120649" y="603779"/>
                    </a:cubicBezTo>
                    <a:cubicBezTo>
                      <a:pt x="136921" y="618464"/>
                      <a:pt x="169681" y="612089"/>
                      <a:pt x="221456" y="614099"/>
                    </a:cubicBezTo>
                    <a:cubicBezTo>
                      <a:pt x="221985" y="676806"/>
                      <a:pt x="223308" y="878020"/>
                      <a:pt x="223837" y="939536"/>
                    </a:cubicBezTo>
                    <a:cubicBezTo>
                      <a:pt x="224366" y="1001052"/>
                      <a:pt x="249369" y="1011503"/>
                      <a:pt x="281781" y="1011767"/>
                    </a:cubicBezTo>
                    <a:cubicBezTo>
                      <a:pt x="314193" y="1012031"/>
                      <a:pt x="333110" y="983720"/>
                      <a:pt x="332581" y="941123"/>
                    </a:cubicBezTo>
                    <a:cubicBezTo>
                      <a:pt x="332052" y="898526"/>
                      <a:pt x="336285" y="662913"/>
                      <a:pt x="335756" y="613304"/>
                    </a:cubicBezTo>
                    <a:cubicBezTo>
                      <a:pt x="359040" y="610726"/>
                      <a:pt x="348986" y="611982"/>
                      <a:pt x="365125" y="612511"/>
                    </a:cubicBezTo>
                    <a:cubicBezTo>
                      <a:pt x="362214" y="563033"/>
                      <a:pt x="369094" y="115359"/>
                      <a:pt x="361156" y="2117"/>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sp>
            <p:nvSpPr>
              <p:cNvPr id="55" name="자유형 308"/>
              <p:cNvSpPr/>
              <p:nvPr/>
            </p:nvSpPr>
            <p:spPr>
              <a:xfrm flipH="1">
                <a:off x="1936553" y="4597116"/>
                <a:ext cx="368657" cy="1012578"/>
              </a:xfrm>
              <a:custGeom>
                <a:avLst/>
                <a:gdLst>
                  <a:gd name="connsiteX0" fmla="*/ 371475 w 398463"/>
                  <a:gd name="connsiteY0" fmla="*/ 97367 h 1121834"/>
                  <a:gd name="connsiteX1" fmla="*/ 206375 w 398463"/>
                  <a:gd name="connsiteY1" fmla="*/ 97367 h 1121834"/>
                  <a:gd name="connsiteX2" fmla="*/ 136525 w 398463"/>
                  <a:gd name="connsiteY2" fmla="*/ 148167 h 1121834"/>
                  <a:gd name="connsiteX3" fmla="*/ 15875 w 398463"/>
                  <a:gd name="connsiteY3" fmla="*/ 472017 h 1121834"/>
                  <a:gd name="connsiteX4" fmla="*/ 41275 w 398463"/>
                  <a:gd name="connsiteY4" fmla="*/ 525992 h 1121834"/>
                  <a:gd name="connsiteX5" fmla="*/ 101600 w 398463"/>
                  <a:gd name="connsiteY5" fmla="*/ 500592 h 1121834"/>
                  <a:gd name="connsiteX6" fmla="*/ 209550 w 398463"/>
                  <a:gd name="connsiteY6" fmla="*/ 227542 h 1121834"/>
                  <a:gd name="connsiteX7" fmla="*/ 219075 w 398463"/>
                  <a:gd name="connsiteY7" fmla="*/ 262467 h 1121834"/>
                  <a:gd name="connsiteX8" fmla="*/ 127000 w 398463"/>
                  <a:gd name="connsiteY8" fmla="*/ 678392 h 1121834"/>
                  <a:gd name="connsiteX9" fmla="*/ 142875 w 398463"/>
                  <a:gd name="connsiteY9" fmla="*/ 694267 h 1121834"/>
                  <a:gd name="connsiteX10" fmla="*/ 222250 w 398463"/>
                  <a:gd name="connsiteY10" fmla="*/ 697442 h 1121834"/>
                  <a:gd name="connsiteX11" fmla="*/ 231775 w 398463"/>
                  <a:gd name="connsiteY11" fmla="*/ 719667 h 1121834"/>
                  <a:gd name="connsiteX12" fmla="*/ 231775 w 398463"/>
                  <a:gd name="connsiteY12" fmla="*/ 1056217 h 1121834"/>
                  <a:gd name="connsiteX13" fmla="*/ 292100 w 398463"/>
                  <a:gd name="connsiteY13" fmla="*/ 1107017 h 1121834"/>
                  <a:gd name="connsiteX14" fmla="*/ 342900 w 398463"/>
                  <a:gd name="connsiteY14" fmla="*/ 1053042 h 1121834"/>
                  <a:gd name="connsiteX15" fmla="*/ 346075 w 398463"/>
                  <a:gd name="connsiteY15" fmla="*/ 694267 h 1121834"/>
                  <a:gd name="connsiteX16" fmla="*/ 368300 w 398463"/>
                  <a:gd name="connsiteY16" fmla="*/ 681567 h 1121834"/>
                  <a:gd name="connsiteX17" fmla="*/ 371475 w 398463"/>
                  <a:gd name="connsiteY17" fmla="*/ 97367 h 1121834"/>
                  <a:gd name="connsiteX0-1" fmla="*/ 371475 w 379413"/>
                  <a:gd name="connsiteY0-2" fmla="*/ 113242 h 1137709"/>
                  <a:gd name="connsiteX1-3" fmla="*/ 206375 w 379413"/>
                  <a:gd name="connsiteY1-4" fmla="*/ 113242 h 1137709"/>
                  <a:gd name="connsiteX2-5" fmla="*/ 136525 w 379413"/>
                  <a:gd name="connsiteY2-6" fmla="*/ 164042 h 1137709"/>
                  <a:gd name="connsiteX3-7" fmla="*/ 15875 w 379413"/>
                  <a:gd name="connsiteY3-8" fmla="*/ 487892 h 1137709"/>
                  <a:gd name="connsiteX4-9" fmla="*/ 41275 w 379413"/>
                  <a:gd name="connsiteY4-10" fmla="*/ 541867 h 1137709"/>
                  <a:gd name="connsiteX5-11" fmla="*/ 101600 w 379413"/>
                  <a:gd name="connsiteY5-12" fmla="*/ 516467 h 1137709"/>
                  <a:gd name="connsiteX6-13" fmla="*/ 209550 w 379413"/>
                  <a:gd name="connsiteY6-14" fmla="*/ 243417 h 1137709"/>
                  <a:gd name="connsiteX7-15" fmla="*/ 219075 w 379413"/>
                  <a:gd name="connsiteY7-16" fmla="*/ 278342 h 1137709"/>
                  <a:gd name="connsiteX8-17" fmla="*/ 127000 w 379413"/>
                  <a:gd name="connsiteY8-18" fmla="*/ 694267 h 1137709"/>
                  <a:gd name="connsiteX9-19" fmla="*/ 142875 w 379413"/>
                  <a:gd name="connsiteY9-20" fmla="*/ 710142 h 1137709"/>
                  <a:gd name="connsiteX10-21" fmla="*/ 222250 w 379413"/>
                  <a:gd name="connsiteY10-22" fmla="*/ 713317 h 1137709"/>
                  <a:gd name="connsiteX11-23" fmla="*/ 231775 w 379413"/>
                  <a:gd name="connsiteY11-24" fmla="*/ 735542 h 1137709"/>
                  <a:gd name="connsiteX12-25" fmla="*/ 231775 w 379413"/>
                  <a:gd name="connsiteY12-26" fmla="*/ 1072092 h 1137709"/>
                  <a:gd name="connsiteX13-27" fmla="*/ 292100 w 379413"/>
                  <a:gd name="connsiteY13-28" fmla="*/ 1122892 h 1137709"/>
                  <a:gd name="connsiteX14-29" fmla="*/ 342900 w 379413"/>
                  <a:gd name="connsiteY14-30" fmla="*/ 1068917 h 1137709"/>
                  <a:gd name="connsiteX15-31" fmla="*/ 346075 w 379413"/>
                  <a:gd name="connsiteY15-32" fmla="*/ 710142 h 1137709"/>
                  <a:gd name="connsiteX16-33" fmla="*/ 368300 w 379413"/>
                  <a:gd name="connsiteY16-34" fmla="*/ 697442 h 1137709"/>
                  <a:gd name="connsiteX17-35" fmla="*/ 371475 w 379413"/>
                  <a:gd name="connsiteY17-36" fmla="*/ 113242 h 1137709"/>
                  <a:gd name="connsiteX0-37" fmla="*/ 371475 w 379413"/>
                  <a:gd name="connsiteY0-38" fmla="*/ 11642 h 1036109"/>
                  <a:gd name="connsiteX1-39" fmla="*/ 206375 w 379413"/>
                  <a:gd name="connsiteY1-40" fmla="*/ 11642 h 1036109"/>
                  <a:gd name="connsiteX2-41" fmla="*/ 136525 w 379413"/>
                  <a:gd name="connsiteY2-42" fmla="*/ 62442 h 1036109"/>
                  <a:gd name="connsiteX3-43" fmla="*/ 15875 w 379413"/>
                  <a:gd name="connsiteY3-44" fmla="*/ 386292 h 1036109"/>
                  <a:gd name="connsiteX4-45" fmla="*/ 41275 w 379413"/>
                  <a:gd name="connsiteY4-46" fmla="*/ 440267 h 1036109"/>
                  <a:gd name="connsiteX5-47" fmla="*/ 101600 w 379413"/>
                  <a:gd name="connsiteY5-48" fmla="*/ 414867 h 1036109"/>
                  <a:gd name="connsiteX6-49" fmla="*/ 209550 w 379413"/>
                  <a:gd name="connsiteY6-50" fmla="*/ 141817 h 1036109"/>
                  <a:gd name="connsiteX7-51" fmla="*/ 219075 w 379413"/>
                  <a:gd name="connsiteY7-52" fmla="*/ 176742 h 1036109"/>
                  <a:gd name="connsiteX8-53" fmla="*/ 127000 w 379413"/>
                  <a:gd name="connsiteY8-54" fmla="*/ 592667 h 1036109"/>
                  <a:gd name="connsiteX9-55" fmla="*/ 142875 w 379413"/>
                  <a:gd name="connsiteY9-56" fmla="*/ 608542 h 1036109"/>
                  <a:gd name="connsiteX10-57" fmla="*/ 222250 w 379413"/>
                  <a:gd name="connsiteY10-58" fmla="*/ 611717 h 1036109"/>
                  <a:gd name="connsiteX11-59" fmla="*/ 231775 w 379413"/>
                  <a:gd name="connsiteY11-60" fmla="*/ 633942 h 1036109"/>
                  <a:gd name="connsiteX12-61" fmla="*/ 231775 w 379413"/>
                  <a:gd name="connsiteY12-62" fmla="*/ 970492 h 1036109"/>
                  <a:gd name="connsiteX13-63" fmla="*/ 292100 w 379413"/>
                  <a:gd name="connsiteY13-64" fmla="*/ 1021292 h 1036109"/>
                  <a:gd name="connsiteX14-65" fmla="*/ 342900 w 379413"/>
                  <a:gd name="connsiteY14-66" fmla="*/ 967317 h 1036109"/>
                  <a:gd name="connsiteX15-67" fmla="*/ 346075 w 379413"/>
                  <a:gd name="connsiteY15-68" fmla="*/ 608542 h 1036109"/>
                  <a:gd name="connsiteX16-69" fmla="*/ 368300 w 379413"/>
                  <a:gd name="connsiteY16-70" fmla="*/ 595842 h 1036109"/>
                  <a:gd name="connsiteX17-71" fmla="*/ 371475 w 379413"/>
                  <a:gd name="connsiteY17-72" fmla="*/ 11642 h 1036109"/>
                  <a:gd name="connsiteX0-73" fmla="*/ 371475 w 379413"/>
                  <a:gd name="connsiteY0-74" fmla="*/ 11642 h 1036109"/>
                  <a:gd name="connsiteX1-75" fmla="*/ 206375 w 379413"/>
                  <a:gd name="connsiteY1-76" fmla="*/ 11642 h 1036109"/>
                  <a:gd name="connsiteX2-77" fmla="*/ 136525 w 379413"/>
                  <a:gd name="connsiteY2-78" fmla="*/ 62442 h 1036109"/>
                  <a:gd name="connsiteX3-79" fmla="*/ 15875 w 379413"/>
                  <a:gd name="connsiteY3-80" fmla="*/ 386292 h 1036109"/>
                  <a:gd name="connsiteX4-81" fmla="*/ 41275 w 379413"/>
                  <a:gd name="connsiteY4-82" fmla="*/ 440267 h 1036109"/>
                  <a:gd name="connsiteX5-83" fmla="*/ 101600 w 379413"/>
                  <a:gd name="connsiteY5-84" fmla="*/ 414867 h 1036109"/>
                  <a:gd name="connsiteX6-85" fmla="*/ 209550 w 379413"/>
                  <a:gd name="connsiteY6-86" fmla="*/ 141817 h 1036109"/>
                  <a:gd name="connsiteX7-87" fmla="*/ 219075 w 379413"/>
                  <a:gd name="connsiteY7-88" fmla="*/ 176742 h 1036109"/>
                  <a:gd name="connsiteX8-89" fmla="*/ 127000 w 379413"/>
                  <a:gd name="connsiteY8-90" fmla="*/ 592667 h 1036109"/>
                  <a:gd name="connsiteX9-91" fmla="*/ 142875 w 379413"/>
                  <a:gd name="connsiteY9-92" fmla="*/ 608542 h 1036109"/>
                  <a:gd name="connsiteX10-93" fmla="*/ 222250 w 379413"/>
                  <a:gd name="connsiteY10-94" fmla="*/ 611717 h 1036109"/>
                  <a:gd name="connsiteX11-95" fmla="*/ 231775 w 379413"/>
                  <a:gd name="connsiteY11-96" fmla="*/ 633942 h 1036109"/>
                  <a:gd name="connsiteX12-97" fmla="*/ 231775 w 379413"/>
                  <a:gd name="connsiteY12-98" fmla="*/ 970492 h 1036109"/>
                  <a:gd name="connsiteX13-99" fmla="*/ 292100 w 379413"/>
                  <a:gd name="connsiteY13-100" fmla="*/ 1021292 h 1036109"/>
                  <a:gd name="connsiteX14-101" fmla="*/ 342900 w 379413"/>
                  <a:gd name="connsiteY14-102" fmla="*/ 967317 h 1036109"/>
                  <a:gd name="connsiteX15-103" fmla="*/ 346075 w 379413"/>
                  <a:gd name="connsiteY15-104" fmla="*/ 608542 h 1036109"/>
                  <a:gd name="connsiteX16-105" fmla="*/ 368300 w 379413"/>
                  <a:gd name="connsiteY16-106" fmla="*/ 595842 h 1036109"/>
                  <a:gd name="connsiteX17-107" fmla="*/ 371475 w 379413"/>
                  <a:gd name="connsiteY17-108" fmla="*/ 11642 h 1036109"/>
                  <a:gd name="connsiteX0-109" fmla="*/ 371475 w 379413"/>
                  <a:gd name="connsiteY0-110" fmla="*/ 11642 h 1036109"/>
                  <a:gd name="connsiteX1-111" fmla="*/ 206375 w 379413"/>
                  <a:gd name="connsiteY1-112" fmla="*/ 11642 h 1036109"/>
                  <a:gd name="connsiteX2-113" fmla="*/ 136525 w 379413"/>
                  <a:gd name="connsiteY2-114" fmla="*/ 62442 h 1036109"/>
                  <a:gd name="connsiteX3-115" fmla="*/ 15875 w 379413"/>
                  <a:gd name="connsiteY3-116" fmla="*/ 386292 h 1036109"/>
                  <a:gd name="connsiteX4-117" fmla="*/ 41275 w 379413"/>
                  <a:gd name="connsiteY4-118" fmla="*/ 440267 h 1036109"/>
                  <a:gd name="connsiteX5-119" fmla="*/ 101600 w 379413"/>
                  <a:gd name="connsiteY5-120" fmla="*/ 414867 h 1036109"/>
                  <a:gd name="connsiteX6-121" fmla="*/ 209550 w 379413"/>
                  <a:gd name="connsiteY6-122" fmla="*/ 141817 h 1036109"/>
                  <a:gd name="connsiteX7-123" fmla="*/ 219075 w 379413"/>
                  <a:gd name="connsiteY7-124" fmla="*/ 176742 h 1036109"/>
                  <a:gd name="connsiteX8-125" fmla="*/ 127000 w 379413"/>
                  <a:gd name="connsiteY8-126" fmla="*/ 592667 h 1036109"/>
                  <a:gd name="connsiteX9-127" fmla="*/ 142875 w 379413"/>
                  <a:gd name="connsiteY9-128" fmla="*/ 608542 h 1036109"/>
                  <a:gd name="connsiteX10-129" fmla="*/ 222250 w 379413"/>
                  <a:gd name="connsiteY10-130" fmla="*/ 611717 h 1036109"/>
                  <a:gd name="connsiteX11-131" fmla="*/ 231775 w 379413"/>
                  <a:gd name="connsiteY11-132" fmla="*/ 633942 h 1036109"/>
                  <a:gd name="connsiteX12-133" fmla="*/ 231775 w 379413"/>
                  <a:gd name="connsiteY12-134" fmla="*/ 970492 h 1036109"/>
                  <a:gd name="connsiteX13-135" fmla="*/ 292100 w 379413"/>
                  <a:gd name="connsiteY13-136" fmla="*/ 1021292 h 1036109"/>
                  <a:gd name="connsiteX14-137" fmla="*/ 342900 w 379413"/>
                  <a:gd name="connsiteY14-138" fmla="*/ 967317 h 1036109"/>
                  <a:gd name="connsiteX15-139" fmla="*/ 346075 w 379413"/>
                  <a:gd name="connsiteY15-140" fmla="*/ 608542 h 1036109"/>
                  <a:gd name="connsiteX16-141" fmla="*/ 368300 w 379413"/>
                  <a:gd name="connsiteY16-142" fmla="*/ 595842 h 1036109"/>
                  <a:gd name="connsiteX17-143" fmla="*/ 371475 w 379413"/>
                  <a:gd name="connsiteY17-144" fmla="*/ 11642 h 1036109"/>
                  <a:gd name="connsiteX0-145" fmla="*/ 371475 w 379413"/>
                  <a:gd name="connsiteY0-146" fmla="*/ 11575 h 1036042"/>
                  <a:gd name="connsiteX1-147" fmla="*/ 240854 w 379413"/>
                  <a:gd name="connsiteY1-148" fmla="*/ 11972 h 1036042"/>
                  <a:gd name="connsiteX2-149" fmla="*/ 136525 w 379413"/>
                  <a:gd name="connsiteY2-150" fmla="*/ 62375 h 1036042"/>
                  <a:gd name="connsiteX3-151" fmla="*/ 15875 w 379413"/>
                  <a:gd name="connsiteY3-152" fmla="*/ 386225 h 1036042"/>
                  <a:gd name="connsiteX4-153" fmla="*/ 41275 w 379413"/>
                  <a:gd name="connsiteY4-154" fmla="*/ 440200 h 1036042"/>
                  <a:gd name="connsiteX5-155" fmla="*/ 101600 w 379413"/>
                  <a:gd name="connsiteY5-156" fmla="*/ 414800 h 1036042"/>
                  <a:gd name="connsiteX6-157" fmla="*/ 209550 w 379413"/>
                  <a:gd name="connsiteY6-158" fmla="*/ 141750 h 1036042"/>
                  <a:gd name="connsiteX7-159" fmla="*/ 219075 w 379413"/>
                  <a:gd name="connsiteY7-160" fmla="*/ 176675 h 1036042"/>
                  <a:gd name="connsiteX8-161" fmla="*/ 127000 w 379413"/>
                  <a:gd name="connsiteY8-162" fmla="*/ 592600 h 1036042"/>
                  <a:gd name="connsiteX9-163" fmla="*/ 142875 w 379413"/>
                  <a:gd name="connsiteY9-164" fmla="*/ 608475 h 1036042"/>
                  <a:gd name="connsiteX10-165" fmla="*/ 222250 w 379413"/>
                  <a:gd name="connsiteY10-166" fmla="*/ 611650 h 1036042"/>
                  <a:gd name="connsiteX11-167" fmla="*/ 231775 w 379413"/>
                  <a:gd name="connsiteY11-168" fmla="*/ 633875 h 1036042"/>
                  <a:gd name="connsiteX12-169" fmla="*/ 231775 w 379413"/>
                  <a:gd name="connsiteY12-170" fmla="*/ 970425 h 1036042"/>
                  <a:gd name="connsiteX13-171" fmla="*/ 292100 w 379413"/>
                  <a:gd name="connsiteY13-172" fmla="*/ 1021225 h 1036042"/>
                  <a:gd name="connsiteX14-173" fmla="*/ 342900 w 379413"/>
                  <a:gd name="connsiteY14-174" fmla="*/ 967250 h 1036042"/>
                  <a:gd name="connsiteX15-175" fmla="*/ 346075 w 379413"/>
                  <a:gd name="connsiteY15-176" fmla="*/ 608475 h 1036042"/>
                  <a:gd name="connsiteX16-177" fmla="*/ 368300 w 379413"/>
                  <a:gd name="connsiteY16-178" fmla="*/ 595775 h 1036042"/>
                  <a:gd name="connsiteX17-179" fmla="*/ 371475 w 379413"/>
                  <a:gd name="connsiteY17-180" fmla="*/ 11575 h 1036042"/>
                  <a:gd name="connsiteX0-181" fmla="*/ 371475 w 379413"/>
                  <a:gd name="connsiteY0-182" fmla="*/ 976 h 1025443"/>
                  <a:gd name="connsiteX1-183" fmla="*/ 240854 w 379413"/>
                  <a:gd name="connsiteY1-184" fmla="*/ 1373 h 1025443"/>
                  <a:gd name="connsiteX2-185" fmla="*/ 136525 w 379413"/>
                  <a:gd name="connsiteY2-186" fmla="*/ 51776 h 1025443"/>
                  <a:gd name="connsiteX3-187" fmla="*/ 15875 w 379413"/>
                  <a:gd name="connsiteY3-188" fmla="*/ 375626 h 1025443"/>
                  <a:gd name="connsiteX4-189" fmla="*/ 41275 w 379413"/>
                  <a:gd name="connsiteY4-190" fmla="*/ 429601 h 1025443"/>
                  <a:gd name="connsiteX5-191" fmla="*/ 101600 w 379413"/>
                  <a:gd name="connsiteY5-192" fmla="*/ 404201 h 1025443"/>
                  <a:gd name="connsiteX6-193" fmla="*/ 209550 w 379413"/>
                  <a:gd name="connsiteY6-194" fmla="*/ 131151 h 1025443"/>
                  <a:gd name="connsiteX7-195" fmla="*/ 219075 w 379413"/>
                  <a:gd name="connsiteY7-196" fmla="*/ 166076 h 1025443"/>
                  <a:gd name="connsiteX8-197" fmla="*/ 127000 w 379413"/>
                  <a:gd name="connsiteY8-198" fmla="*/ 582001 h 1025443"/>
                  <a:gd name="connsiteX9-199" fmla="*/ 142875 w 379413"/>
                  <a:gd name="connsiteY9-200" fmla="*/ 597876 h 1025443"/>
                  <a:gd name="connsiteX10-201" fmla="*/ 222250 w 379413"/>
                  <a:gd name="connsiteY10-202" fmla="*/ 601051 h 1025443"/>
                  <a:gd name="connsiteX11-203" fmla="*/ 231775 w 379413"/>
                  <a:gd name="connsiteY11-204" fmla="*/ 623276 h 1025443"/>
                  <a:gd name="connsiteX12-205" fmla="*/ 231775 w 379413"/>
                  <a:gd name="connsiteY12-206" fmla="*/ 959826 h 1025443"/>
                  <a:gd name="connsiteX13-207" fmla="*/ 292100 w 379413"/>
                  <a:gd name="connsiteY13-208" fmla="*/ 1010626 h 1025443"/>
                  <a:gd name="connsiteX14-209" fmla="*/ 342900 w 379413"/>
                  <a:gd name="connsiteY14-210" fmla="*/ 956651 h 1025443"/>
                  <a:gd name="connsiteX15-211" fmla="*/ 346075 w 379413"/>
                  <a:gd name="connsiteY15-212" fmla="*/ 597876 h 1025443"/>
                  <a:gd name="connsiteX16-213" fmla="*/ 368300 w 379413"/>
                  <a:gd name="connsiteY16-214" fmla="*/ 585176 h 1025443"/>
                  <a:gd name="connsiteX17-215" fmla="*/ 371475 w 379413"/>
                  <a:gd name="connsiteY17-216" fmla="*/ 976 h 1025443"/>
                  <a:gd name="connsiteX0-217" fmla="*/ 361950 w 369888"/>
                  <a:gd name="connsiteY0-218" fmla="*/ 7210 h 1031677"/>
                  <a:gd name="connsiteX1-219" fmla="*/ 231329 w 369888"/>
                  <a:gd name="connsiteY1-220" fmla="*/ 7607 h 1031677"/>
                  <a:gd name="connsiteX2-221" fmla="*/ 127000 w 369888"/>
                  <a:gd name="connsiteY2-222" fmla="*/ 58010 h 1031677"/>
                  <a:gd name="connsiteX3-223" fmla="*/ 15875 w 369888"/>
                  <a:gd name="connsiteY3-224" fmla="*/ 355666 h 1031677"/>
                  <a:gd name="connsiteX4-225" fmla="*/ 31750 w 369888"/>
                  <a:gd name="connsiteY4-226" fmla="*/ 435835 h 1031677"/>
                  <a:gd name="connsiteX5-227" fmla="*/ 92075 w 369888"/>
                  <a:gd name="connsiteY5-228" fmla="*/ 410435 h 1031677"/>
                  <a:gd name="connsiteX6-229" fmla="*/ 200025 w 369888"/>
                  <a:gd name="connsiteY6-230" fmla="*/ 137385 h 1031677"/>
                  <a:gd name="connsiteX7-231" fmla="*/ 209550 w 369888"/>
                  <a:gd name="connsiteY7-232" fmla="*/ 172310 h 1031677"/>
                  <a:gd name="connsiteX8-233" fmla="*/ 117475 w 369888"/>
                  <a:gd name="connsiteY8-234" fmla="*/ 588235 h 1031677"/>
                  <a:gd name="connsiteX9-235" fmla="*/ 133350 w 369888"/>
                  <a:gd name="connsiteY9-236" fmla="*/ 604110 h 1031677"/>
                  <a:gd name="connsiteX10-237" fmla="*/ 212725 w 369888"/>
                  <a:gd name="connsiteY10-238" fmla="*/ 607285 h 1031677"/>
                  <a:gd name="connsiteX11-239" fmla="*/ 222250 w 369888"/>
                  <a:gd name="connsiteY11-240" fmla="*/ 629510 h 1031677"/>
                  <a:gd name="connsiteX12-241" fmla="*/ 222250 w 369888"/>
                  <a:gd name="connsiteY12-242" fmla="*/ 966060 h 1031677"/>
                  <a:gd name="connsiteX13-243" fmla="*/ 282575 w 369888"/>
                  <a:gd name="connsiteY13-244" fmla="*/ 1016860 h 1031677"/>
                  <a:gd name="connsiteX14-245" fmla="*/ 333375 w 369888"/>
                  <a:gd name="connsiteY14-246" fmla="*/ 962885 h 1031677"/>
                  <a:gd name="connsiteX15-247" fmla="*/ 336550 w 369888"/>
                  <a:gd name="connsiteY15-248" fmla="*/ 604110 h 1031677"/>
                  <a:gd name="connsiteX16-249" fmla="*/ 358775 w 369888"/>
                  <a:gd name="connsiteY16-250" fmla="*/ 591410 h 1031677"/>
                  <a:gd name="connsiteX17-251" fmla="*/ 361950 w 369888"/>
                  <a:gd name="connsiteY17-252" fmla="*/ 7210 h 1031677"/>
                  <a:gd name="connsiteX0-253" fmla="*/ 361950 w 369888"/>
                  <a:gd name="connsiteY0-254" fmla="*/ 7210 h 1031677"/>
                  <a:gd name="connsiteX1-255" fmla="*/ 231329 w 369888"/>
                  <a:gd name="connsiteY1-256" fmla="*/ 7607 h 1031677"/>
                  <a:gd name="connsiteX2-257" fmla="*/ 127000 w 369888"/>
                  <a:gd name="connsiteY2-258" fmla="*/ 58010 h 1031677"/>
                  <a:gd name="connsiteX3-259" fmla="*/ 15875 w 369888"/>
                  <a:gd name="connsiteY3-260" fmla="*/ 355666 h 1031677"/>
                  <a:gd name="connsiteX4-261" fmla="*/ 31750 w 369888"/>
                  <a:gd name="connsiteY4-262" fmla="*/ 435835 h 1031677"/>
                  <a:gd name="connsiteX5-263" fmla="*/ 96837 w 369888"/>
                  <a:gd name="connsiteY5-264" fmla="*/ 391385 h 1031677"/>
                  <a:gd name="connsiteX6-265" fmla="*/ 200025 w 369888"/>
                  <a:gd name="connsiteY6-266" fmla="*/ 137385 h 1031677"/>
                  <a:gd name="connsiteX7-267" fmla="*/ 209550 w 369888"/>
                  <a:gd name="connsiteY7-268" fmla="*/ 172310 h 1031677"/>
                  <a:gd name="connsiteX8-269" fmla="*/ 117475 w 369888"/>
                  <a:gd name="connsiteY8-270" fmla="*/ 588235 h 1031677"/>
                  <a:gd name="connsiteX9-271" fmla="*/ 133350 w 369888"/>
                  <a:gd name="connsiteY9-272" fmla="*/ 604110 h 1031677"/>
                  <a:gd name="connsiteX10-273" fmla="*/ 212725 w 369888"/>
                  <a:gd name="connsiteY10-274" fmla="*/ 607285 h 1031677"/>
                  <a:gd name="connsiteX11-275" fmla="*/ 222250 w 369888"/>
                  <a:gd name="connsiteY11-276" fmla="*/ 629510 h 1031677"/>
                  <a:gd name="connsiteX12-277" fmla="*/ 222250 w 369888"/>
                  <a:gd name="connsiteY12-278" fmla="*/ 966060 h 1031677"/>
                  <a:gd name="connsiteX13-279" fmla="*/ 282575 w 369888"/>
                  <a:gd name="connsiteY13-280" fmla="*/ 1016860 h 1031677"/>
                  <a:gd name="connsiteX14-281" fmla="*/ 333375 w 369888"/>
                  <a:gd name="connsiteY14-282" fmla="*/ 962885 h 1031677"/>
                  <a:gd name="connsiteX15-283" fmla="*/ 336550 w 369888"/>
                  <a:gd name="connsiteY15-284" fmla="*/ 604110 h 1031677"/>
                  <a:gd name="connsiteX16-285" fmla="*/ 358775 w 369888"/>
                  <a:gd name="connsiteY16-286" fmla="*/ 591410 h 1031677"/>
                  <a:gd name="connsiteX17-287" fmla="*/ 361950 w 369888"/>
                  <a:gd name="connsiteY17-288" fmla="*/ 7210 h 1031677"/>
                  <a:gd name="connsiteX0-289" fmla="*/ 361950 w 369888"/>
                  <a:gd name="connsiteY0-290" fmla="*/ 7210 h 1031677"/>
                  <a:gd name="connsiteX1-291" fmla="*/ 231329 w 369888"/>
                  <a:gd name="connsiteY1-292" fmla="*/ 7607 h 1031677"/>
                  <a:gd name="connsiteX2-293" fmla="*/ 127000 w 369888"/>
                  <a:gd name="connsiteY2-294" fmla="*/ 58010 h 1031677"/>
                  <a:gd name="connsiteX3-295" fmla="*/ 15875 w 369888"/>
                  <a:gd name="connsiteY3-296" fmla="*/ 355666 h 1031677"/>
                  <a:gd name="connsiteX4-297" fmla="*/ 31750 w 369888"/>
                  <a:gd name="connsiteY4-298" fmla="*/ 435835 h 1031677"/>
                  <a:gd name="connsiteX5-299" fmla="*/ 96837 w 369888"/>
                  <a:gd name="connsiteY5-300" fmla="*/ 391385 h 1031677"/>
                  <a:gd name="connsiteX6-301" fmla="*/ 200025 w 369888"/>
                  <a:gd name="connsiteY6-302" fmla="*/ 137385 h 1031677"/>
                  <a:gd name="connsiteX7-303" fmla="*/ 209550 w 369888"/>
                  <a:gd name="connsiteY7-304" fmla="*/ 172310 h 1031677"/>
                  <a:gd name="connsiteX8-305" fmla="*/ 117475 w 369888"/>
                  <a:gd name="connsiteY8-306" fmla="*/ 588235 h 1031677"/>
                  <a:gd name="connsiteX9-307" fmla="*/ 133350 w 369888"/>
                  <a:gd name="connsiteY9-308" fmla="*/ 604110 h 1031677"/>
                  <a:gd name="connsiteX10-309" fmla="*/ 212725 w 369888"/>
                  <a:gd name="connsiteY10-310" fmla="*/ 607285 h 1031677"/>
                  <a:gd name="connsiteX11-311" fmla="*/ 222250 w 369888"/>
                  <a:gd name="connsiteY11-312" fmla="*/ 629510 h 1031677"/>
                  <a:gd name="connsiteX12-313" fmla="*/ 222250 w 369888"/>
                  <a:gd name="connsiteY12-314" fmla="*/ 966060 h 1031677"/>
                  <a:gd name="connsiteX13-315" fmla="*/ 282575 w 369888"/>
                  <a:gd name="connsiteY13-316" fmla="*/ 1016860 h 1031677"/>
                  <a:gd name="connsiteX14-317" fmla="*/ 333375 w 369888"/>
                  <a:gd name="connsiteY14-318" fmla="*/ 962885 h 1031677"/>
                  <a:gd name="connsiteX15-319" fmla="*/ 336550 w 369888"/>
                  <a:gd name="connsiteY15-320" fmla="*/ 604110 h 1031677"/>
                  <a:gd name="connsiteX16-321" fmla="*/ 358775 w 369888"/>
                  <a:gd name="connsiteY16-322" fmla="*/ 591410 h 1031677"/>
                  <a:gd name="connsiteX17-323" fmla="*/ 361950 w 369888"/>
                  <a:gd name="connsiteY17-324" fmla="*/ 7210 h 1031677"/>
                  <a:gd name="connsiteX0-325" fmla="*/ 361950 w 369888"/>
                  <a:gd name="connsiteY0-326" fmla="*/ 7210 h 1031677"/>
                  <a:gd name="connsiteX1-327" fmla="*/ 231329 w 369888"/>
                  <a:gd name="connsiteY1-328" fmla="*/ 7607 h 1031677"/>
                  <a:gd name="connsiteX2-329" fmla="*/ 127000 w 369888"/>
                  <a:gd name="connsiteY2-330" fmla="*/ 58010 h 1031677"/>
                  <a:gd name="connsiteX3-331" fmla="*/ 15875 w 369888"/>
                  <a:gd name="connsiteY3-332" fmla="*/ 355666 h 1031677"/>
                  <a:gd name="connsiteX4-333" fmla="*/ 31750 w 369888"/>
                  <a:gd name="connsiteY4-334" fmla="*/ 435835 h 1031677"/>
                  <a:gd name="connsiteX5-335" fmla="*/ 96837 w 369888"/>
                  <a:gd name="connsiteY5-336" fmla="*/ 391385 h 1031677"/>
                  <a:gd name="connsiteX6-337" fmla="*/ 192881 w 369888"/>
                  <a:gd name="connsiteY6-338" fmla="*/ 161198 h 1031677"/>
                  <a:gd name="connsiteX7-339" fmla="*/ 209550 w 369888"/>
                  <a:gd name="connsiteY7-340" fmla="*/ 172310 h 1031677"/>
                  <a:gd name="connsiteX8-341" fmla="*/ 117475 w 369888"/>
                  <a:gd name="connsiteY8-342" fmla="*/ 588235 h 1031677"/>
                  <a:gd name="connsiteX9-343" fmla="*/ 133350 w 369888"/>
                  <a:gd name="connsiteY9-344" fmla="*/ 604110 h 1031677"/>
                  <a:gd name="connsiteX10-345" fmla="*/ 212725 w 369888"/>
                  <a:gd name="connsiteY10-346" fmla="*/ 607285 h 1031677"/>
                  <a:gd name="connsiteX11-347" fmla="*/ 222250 w 369888"/>
                  <a:gd name="connsiteY11-348" fmla="*/ 629510 h 1031677"/>
                  <a:gd name="connsiteX12-349" fmla="*/ 222250 w 369888"/>
                  <a:gd name="connsiteY12-350" fmla="*/ 966060 h 1031677"/>
                  <a:gd name="connsiteX13-351" fmla="*/ 282575 w 369888"/>
                  <a:gd name="connsiteY13-352" fmla="*/ 1016860 h 1031677"/>
                  <a:gd name="connsiteX14-353" fmla="*/ 333375 w 369888"/>
                  <a:gd name="connsiteY14-354" fmla="*/ 962885 h 1031677"/>
                  <a:gd name="connsiteX15-355" fmla="*/ 336550 w 369888"/>
                  <a:gd name="connsiteY15-356" fmla="*/ 604110 h 1031677"/>
                  <a:gd name="connsiteX16-357" fmla="*/ 358775 w 369888"/>
                  <a:gd name="connsiteY16-358" fmla="*/ 591410 h 1031677"/>
                  <a:gd name="connsiteX17-359" fmla="*/ 361950 w 369888"/>
                  <a:gd name="connsiteY17-360" fmla="*/ 7210 h 1031677"/>
                  <a:gd name="connsiteX0-361" fmla="*/ 361950 w 369888"/>
                  <a:gd name="connsiteY0-362" fmla="*/ 7210 h 1031677"/>
                  <a:gd name="connsiteX1-363" fmla="*/ 231329 w 369888"/>
                  <a:gd name="connsiteY1-364" fmla="*/ 7607 h 1031677"/>
                  <a:gd name="connsiteX2-365" fmla="*/ 127000 w 369888"/>
                  <a:gd name="connsiteY2-366" fmla="*/ 58010 h 1031677"/>
                  <a:gd name="connsiteX3-367" fmla="*/ 15875 w 369888"/>
                  <a:gd name="connsiteY3-368" fmla="*/ 355666 h 1031677"/>
                  <a:gd name="connsiteX4-369" fmla="*/ 31750 w 369888"/>
                  <a:gd name="connsiteY4-370" fmla="*/ 435835 h 1031677"/>
                  <a:gd name="connsiteX5-371" fmla="*/ 96837 w 369888"/>
                  <a:gd name="connsiteY5-372" fmla="*/ 391385 h 1031677"/>
                  <a:gd name="connsiteX6-373" fmla="*/ 192881 w 369888"/>
                  <a:gd name="connsiteY6-374" fmla="*/ 161198 h 1031677"/>
                  <a:gd name="connsiteX7-375" fmla="*/ 209550 w 369888"/>
                  <a:gd name="connsiteY7-376" fmla="*/ 172310 h 1031677"/>
                  <a:gd name="connsiteX8-377" fmla="*/ 117475 w 369888"/>
                  <a:gd name="connsiteY8-378" fmla="*/ 588235 h 1031677"/>
                  <a:gd name="connsiteX9-379" fmla="*/ 133350 w 369888"/>
                  <a:gd name="connsiteY9-380" fmla="*/ 604110 h 1031677"/>
                  <a:gd name="connsiteX10-381" fmla="*/ 212725 w 369888"/>
                  <a:gd name="connsiteY10-382" fmla="*/ 607285 h 1031677"/>
                  <a:gd name="connsiteX11-383" fmla="*/ 222250 w 369888"/>
                  <a:gd name="connsiteY11-384" fmla="*/ 629510 h 1031677"/>
                  <a:gd name="connsiteX12-385" fmla="*/ 222250 w 369888"/>
                  <a:gd name="connsiteY12-386" fmla="*/ 966060 h 1031677"/>
                  <a:gd name="connsiteX13-387" fmla="*/ 282575 w 369888"/>
                  <a:gd name="connsiteY13-388" fmla="*/ 1016860 h 1031677"/>
                  <a:gd name="connsiteX14-389" fmla="*/ 333375 w 369888"/>
                  <a:gd name="connsiteY14-390" fmla="*/ 962885 h 1031677"/>
                  <a:gd name="connsiteX15-391" fmla="*/ 336550 w 369888"/>
                  <a:gd name="connsiteY15-392" fmla="*/ 604110 h 1031677"/>
                  <a:gd name="connsiteX16-393" fmla="*/ 358775 w 369888"/>
                  <a:gd name="connsiteY16-394" fmla="*/ 591410 h 1031677"/>
                  <a:gd name="connsiteX17-395" fmla="*/ 361950 w 369888"/>
                  <a:gd name="connsiteY17-396" fmla="*/ 7210 h 1031677"/>
                  <a:gd name="connsiteX0-397" fmla="*/ 361950 w 369888"/>
                  <a:gd name="connsiteY0-398" fmla="*/ 7210 h 1031677"/>
                  <a:gd name="connsiteX1-399" fmla="*/ 231329 w 369888"/>
                  <a:gd name="connsiteY1-400" fmla="*/ 7607 h 1031677"/>
                  <a:gd name="connsiteX2-401" fmla="*/ 127000 w 369888"/>
                  <a:gd name="connsiteY2-402" fmla="*/ 58010 h 1031677"/>
                  <a:gd name="connsiteX3-403" fmla="*/ 15875 w 369888"/>
                  <a:gd name="connsiteY3-404" fmla="*/ 355666 h 1031677"/>
                  <a:gd name="connsiteX4-405" fmla="*/ 31750 w 369888"/>
                  <a:gd name="connsiteY4-406" fmla="*/ 435835 h 1031677"/>
                  <a:gd name="connsiteX5-407" fmla="*/ 96837 w 369888"/>
                  <a:gd name="connsiteY5-408" fmla="*/ 391385 h 1031677"/>
                  <a:gd name="connsiteX6-409" fmla="*/ 192881 w 369888"/>
                  <a:gd name="connsiteY6-410" fmla="*/ 161198 h 1031677"/>
                  <a:gd name="connsiteX7-411" fmla="*/ 209550 w 369888"/>
                  <a:gd name="connsiteY7-412" fmla="*/ 172310 h 1031677"/>
                  <a:gd name="connsiteX8-413" fmla="*/ 117475 w 369888"/>
                  <a:gd name="connsiteY8-414" fmla="*/ 588235 h 1031677"/>
                  <a:gd name="connsiteX9-415" fmla="*/ 133350 w 369888"/>
                  <a:gd name="connsiteY9-416" fmla="*/ 604110 h 1031677"/>
                  <a:gd name="connsiteX10-417" fmla="*/ 212725 w 369888"/>
                  <a:gd name="connsiteY10-418" fmla="*/ 607285 h 1031677"/>
                  <a:gd name="connsiteX11-419" fmla="*/ 222250 w 369888"/>
                  <a:gd name="connsiteY11-420" fmla="*/ 629510 h 1031677"/>
                  <a:gd name="connsiteX12-421" fmla="*/ 222250 w 369888"/>
                  <a:gd name="connsiteY12-422" fmla="*/ 966060 h 1031677"/>
                  <a:gd name="connsiteX13-423" fmla="*/ 282575 w 369888"/>
                  <a:gd name="connsiteY13-424" fmla="*/ 1016860 h 1031677"/>
                  <a:gd name="connsiteX14-425" fmla="*/ 333375 w 369888"/>
                  <a:gd name="connsiteY14-426" fmla="*/ 962885 h 1031677"/>
                  <a:gd name="connsiteX15-427" fmla="*/ 336550 w 369888"/>
                  <a:gd name="connsiteY15-428" fmla="*/ 604110 h 1031677"/>
                  <a:gd name="connsiteX16-429" fmla="*/ 358775 w 369888"/>
                  <a:gd name="connsiteY16-430" fmla="*/ 591410 h 1031677"/>
                  <a:gd name="connsiteX17-431" fmla="*/ 361950 w 369888"/>
                  <a:gd name="connsiteY17-432" fmla="*/ 7210 h 1031677"/>
                  <a:gd name="connsiteX0-433" fmla="*/ 361950 w 369888"/>
                  <a:gd name="connsiteY0-434" fmla="*/ 7210 h 1031677"/>
                  <a:gd name="connsiteX1-435" fmla="*/ 231329 w 369888"/>
                  <a:gd name="connsiteY1-436" fmla="*/ 7607 h 1031677"/>
                  <a:gd name="connsiteX2-437" fmla="*/ 127000 w 369888"/>
                  <a:gd name="connsiteY2-438" fmla="*/ 58010 h 1031677"/>
                  <a:gd name="connsiteX3-439" fmla="*/ 15875 w 369888"/>
                  <a:gd name="connsiteY3-440" fmla="*/ 355666 h 1031677"/>
                  <a:gd name="connsiteX4-441" fmla="*/ 31750 w 369888"/>
                  <a:gd name="connsiteY4-442" fmla="*/ 435835 h 1031677"/>
                  <a:gd name="connsiteX5-443" fmla="*/ 96837 w 369888"/>
                  <a:gd name="connsiteY5-444" fmla="*/ 391385 h 1031677"/>
                  <a:gd name="connsiteX6-445" fmla="*/ 192881 w 369888"/>
                  <a:gd name="connsiteY6-446" fmla="*/ 161198 h 1031677"/>
                  <a:gd name="connsiteX7-447" fmla="*/ 209550 w 369888"/>
                  <a:gd name="connsiteY7-448" fmla="*/ 172310 h 1031677"/>
                  <a:gd name="connsiteX8-449" fmla="*/ 124619 w 369888"/>
                  <a:gd name="connsiteY8-450" fmla="*/ 531085 h 1031677"/>
                  <a:gd name="connsiteX9-451" fmla="*/ 133350 w 369888"/>
                  <a:gd name="connsiteY9-452" fmla="*/ 604110 h 1031677"/>
                  <a:gd name="connsiteX10-453" fmla="*/ 212725 w 369888"/>
                  <a:gd name="connsiteY10-454" fmla="*/ 607285 h 1031677"/>
                  <a:gd name="connsiteX11-455" fmla="*/ 222250 w 369888"/>
                  <a:gd name="connsiteY11-456" fmla="*/ 629510 h 1031677"/>
                  <a:gd name="connsiteX12-457" fmla="*/ 222250 w 369888"/>
                  <a:gd name="connsiteY12-458" fmla="*/ 966060 h 1031677"/>
                  <a:gd name="connsiteX13-459" fmla="*/ 282575 w 369888"/>
                  <a:gd name="connsiteY13-460" fmla="*/ 1016860 h 1031677"/>
                  <a:gd name="connsiteX14-461" fmla="*/ 333375 w 369888"/>
                  <a:gd name="connsiteY14-462" fmla="*/ 962885 h 1031677"/>
                  <a:gd name="connsiteX15-463" fmla="*/ 336550 w 369888"/>
                  <a:gd name="connsiteY15-464" fmla="*/ 604110 h 1031677"/>
                  <a:gd name="connsiteX16-465" fmla="*/ 358775 w 369888"/>
                  <a:gd name="connsiteY16-466" fmla="*/ 591410 h 1031677"/>
                  <a:gd name="connsiteX17-467" fmla="*/ 361950 w 369888"/>
                  <a:gd name="connsiteY17-468" fmla="*/ 7210 h 1031677"/>
                  <a:gd name="connsiteX0-469" fmla="*/ 361950 w 369888"/>
                  <a:gd name="connsiteY0-470" fmla="*/ 7210 h 1034323"/>
                  <a:gd name="connsiteX1-471" fmla="*/ 231329 w 369888"/>
                  <a:gd name="connsiteY1-472" fmla="*/ 7607 h 1034323"/>
                  <a:gd name="connsiteX2-473" fmla="*/ 127000 w 369888"/>
                  <a:gd name="connsiteY2-474" fmla="*/ 58010 h 1034323"/>
                  <a:gd name="connsiteX3-475" fmla="*/ 15875 w 369888"/>
                  <a:gd name="connsiteY3-476" fmla="*/ 355666 h 1034323"/>
                  <a:gd name="connsiteX4-477" fmla="*/ 31750 w 369888"/>
                  <a:gd name="connsiteY4-478" fmla="*/ 435835 h 1034323"/>
                  <a:gd name="connsiteX5-479" fmla="*/ 96837 w 369888"/>
                  <a:gd name="connsiteY5-480" fmla="*/ 391385 h 1034323"/>
                  <a:gd name="connsiteX6-481" fmla="*/ 192881 w 369888"/>
                  <a:gd name="connsiteY6-482" fmla="*/ 161198 h 1034323"/>
                  <a:gd name="connsiteX7-483" fmla="*/ 209550 w 369888"/>
                  <a:gd name="connsiteY7-484" fmla="*/ 172310 h 1034323"/>
                  <a:gd name="connsiteX8-485" fmla="*/ 124619 w 369888"/>
                  <a:gd name="connsiteY8-486" fmla="*/ 531085 h 1034323"/>
                  <a:gd name="connsiteX9-487" fmla="*/ 133350 w 369888"/>
                  <a:gd name="connsiteY9-488" fmla="*/ 604110 h 1034323"/>
                  <a:gd name="connsiteX10-489" fmla="*/ 212725 w 369888"/>
                  <a:gd name="connsiteY10-490" fmla="*/ 607285 h 1034323"/>
                  <a:gd name="connsiteX11-491" fmla="*/ 222250 w 369888"/>
                  <a:gd name="connsiteY11-492" fmla="*/ 966060 h 1034323"/>
                  <a:gd name="connsiteX12-493" fmla="*/ 282575 w 369888"/>
                  <a:gd name="connsiteY12-494" fmla="*/ 1016860 h 1034323"/>
                  <a:gd name="connsiteX13-495" fmla="*/ 333375 w 369888"/>
                  <a:gd name="connsiteY13-496" fmla="*/ 962885 h 1034323"/>
                  <a:gd name="connsiteX14-497" fmla="*/ 336550 w 369888"/>
                  <a:gd name="connsiteY14-498" fmla="*/ 604110 h 1034323"/>
                  <a:gd name="connsiteX15-499" fmla="*/ 358775 w 369888"/>
                  <a:gd name="connsiteY15-500" fmla="*/ 591410 h 1034323"/>
                  <a:gd name="connsiteX16-501" fmla="*/ 361950 w 369888"/>
                  <a:gd name="connsiteY16-502" fmla="*/ 7210 h 1034323"/>
                  <a:gd name="connsiteX0-503" fmla="*/ 361950 w 369888"/>
                  <a:gd name="connsiteY0-504" fmla="*/ 7210 h 1034323"/>
                  <a:gd name="connsiteX1-505" fmla="*/ 231329 w 369888"/>
                  <a:gd name="connsiteY1-506" fmla="*/ 7607 h 1034323"/>
                  <a:gd name="connsiteX2-507" fmla="*/ 127000 w 369888"/>
                  <a:gd name="connsiteY2-508" fmla="*/ 58010 h 1034323"/>
                  <a:gd name="connsiteX3-509" fmla="*/ 15875 w 369888"/>
                  <a:gd name="connsiteY3-510" fmla="*/ 355666 h 1034323"/>
                  <a:gd name="connsiteX4-511" fmla="*/ 31750 w 369888"/>
                  <a:gd name="connsiteY4-512" fmla="*/ 435835 h 1034323"/>
                  <a:gd name="connsiteX5-513" fmla="*/ 96837 w 369888"/>
                  <a:gd name="connsiteY5-514" fmla="*/ 391385 h 1034323"/>
                  <a:gd name="connsiteX6-515" fmla="*/ 192881 w 369888"/>
                  <a:gd name="connsiteY6-516" fmla="*/ 161198 h 1034323"/>
                  <a:gd name="connsiteX7-517" fmla="*/ 209550 w 369888"/>
                  <a:gd name="connsiteY7-518" fmla="*/ 172310 h 1034323"/>
                  <a:gd name="connsiteX8-519" fmla="*/ 124619 w 369888"/>
                  <a:gd name="connsiteY8-520" fmla="*/ 531085 h 1034323"/>
                  <a:gd name="connsiteX9-521" fmla="*/ 133350 w 369888"/>
                  <a:gd name="connsiteY9-522" fmla="*/ 604110 h 1034323"/>
                  <a:gd name="connsiteX10-523" fmla="*/ 231775 w 369888"/>
                  <a:gd name="connsiteY10-524" fmla="*/ 607285 h 1034323"/>
                  <a:gd name="connsiteX11-525" fmla="*/ 222250 w 369888"/>
                  <a:gd name="connsiteY11-526" fmla="*/ 966060 h 1034323"/>
                  <a:gd name="connsiteX12-527" fmla="*/ 282575 w 369888"/>
                  <a:gd name="connsiteY12-528" fmla="*/ 1016860 h 1034323"/>
                  <a:gd name="connsiteX13-529" fmla="*/ 333375 w 369888"/>
                  <a:gd name="connsiteY13-530" fmla="*/ 962885 h 1034323"/>
                  <a:gd name="connsiteX14-531" fmla="*/ 336550 w 369888"/>
                  <a:gd name="connsiteY14-532" fmla="*/ 604110 h 1034323"/>
                  <a:gd name="connsiteX15-533" fmla="*/ 358775 w 369888"/>
                  <a:gd name="connsiteY15-534" fmla="*/ 591410 h 1034323"/>
                  <a:gd name="connsiteX16-535" fmla="*/ 361950 w 369888"/>
                  <a:gd name="connsiteY16-536" fmla="*/ 7210 h 1034323"/>
                  <a:gd name="connsiteX0-537" fmla="*/ 361950 w 369888"/>
                  <a:gd name="connsiteY0-538" fmla="*/ 7210 h 1032338"/>
                  <a:gd name="connsiteX1-539" fmla="*/ 231329 w 369888"/>
                  <a:gd name="connsiteY1-540" fmla="*/ 7607 h 1032338"/>
                  <a:gd name="connsiteX2-541" fmla="*/ 127000 w 369888"/>
                  <a:gd name="connsiteY2-542" fmla="*/ 58010 h 1032338"/>
                  <a:gd name="connsiteX3-543" fmla="*/ 15875 w 369888"/>
                  <a:gd name="connsiteY3-544" fmla="*/ 355666 h 1032338"/>
                  <a:gd name="connsiteX4-545" fmla="*/ 31750 w 369888"/>
                  <a:gd name="connsiteY4-546" fmla="*/ 435835 h 1032338"/>
                  <a:gd name="connsiteX5-547" fmla="*/ 96837 w 369888"/>
                  <a:gd name="connsiteY5-548" fmla="*/ 391385 h 1032338"/>
                  <a:gd name="connsiteX6-549" fmla="*/ 192881 w 369888"/>
                  <a:gd name="connsiteY6-550" fmla="*/ 161198 h 1032338"/>
                  <a:gd name="connsiteX7-551" fmla="*/ 209550 w 369888"/>
                  <a:gd name="connsiteY7-552" fmla="*/ 172310 h 1032338"/>
                  <a:gd name="connsiteX8-553" fmla="*/ 124619 w 369888"/>
                  <a:gd name="connsiteY8-554" fmla="*/ 531085 h 1032338"/>
                  <a:gd name="connsiteX9-555" fmla="*/ 133350 w 369888"/>
                  <a:gd name="connsiteY9-556" fmla="*/ 604110 h 1032338"/>
                  <a:gd name="connsiteX10-557" fmla="*/ 222250 w 369888"/>
                  <a:gd name="connsiteY10-558" fmla="*/ 619192 h 1032338"/>
                  <a:gd name="connsiteX11-559" fmla="*/ 222250 w 369888"/>
                  <a:gd name="connsiteY11-560" fmla="*/ 966060 h 1032338"/>
                  <a:gd name="connsiteX12-561" fmla="*/ 282575 w 369888"/>
                  <a:gd name="connsiteY12-562" fmla="*/ 1016860 h 1032338"/>
                  <a:gd name="connsiteX13-563" fmla="*/ 333375 w 369888"/>
                  <a:gd name="connsiteY13-564" fmla="*/ 962885 h 1032338"/>
                  <a:gd name="connsiteX14-565" fmla="*/ 336550 w 369888"/>
                  <a:gd name="connsiteY14-566" fmla="*/ 604110 h 1032338"/>
                  <a:gd name="connsiteX15-567" fmla="*/ 358775 w 369888"/>
                  <a:gd name="connsiteY15-568" fmla="*/ 591410 h 1032338"/>
                  <a:gd name="connsiteX16-569" fmla="*/ 361950 w 369888"/>
                  <a:gd name="connsiteY16-570" fmla="*/ 7210 h 1032338"/>
                  <a:gd name="connsiteX0-571" fmla="*/ 361950 w 369888"/>
                  <a:gd name="connsiteY0-572" fmla="*/ 7210 h 1032338"/>
                  <a:gd name="connsiteX1-573" fmla="*/ 231329 w 369888"/>
                  <a:gd name="connsiteY1-574" fmla="*/ 7607 h 1032338"/>
                  <a:gd name="connsiteX2-575" fmla="*/ 127000 w 369888"/>
                  <a:gd name="connsiteY2-576" fmla="*/ 58010 h 1032338"/>
                  <a:gd name="connsiteX3-577" fmla="*/ 15875 w 369888"/>
                  <a:gd name="connsiteY3-578" fmla="*/ 355666 h 1032338"/>
                  <a:gd name="connsiteX4-579" fmla="*/ 31750 w 369888"/>
                  <a:gd name="connsiteY4-580" fmla="*/ 435835 h 1032338"/>
                  <a:gd name="connsiteX5-581" fmla="*/ 96837 w 369888"/>
                  <a:gd name="connsiteY5-582" fmla="*/ 391385 h 1032338"/>
                  <a:gd name="connsiteX6-583" fmla="*/ 192881 w 369888"/>
                  <a:gd name="connsiteY6-584" fmla="*/ 161198 h 1032338"/>
                  <a:gd name="connsiteX7-585" fmla="*/ 209550 w 369888"/>
                  <a:gd name="connsiteY7-586" fmla="*/ 172310 h 1032338"/>
                  <a:gd name="connsiteX8-587" fmla="*/ 124619 w 369888"/>
                  <a:gd name="connsiteY8-588" fmla="*/ 531085 h 1032338"/>
                  <a:gd name="connsiteX9-589" fmla="*/ 133350 w 369888"/>
                  <a:gd name="connsiteY9-590" fmla="*/ 604110 h 1032338"/>
                  <a:gd name="connsiteX10-591" fmla="*/ 222250 w 369888"/>
                  <a:gd name="connsiteY10-592" fmla="*/ 619192 h 1032338"/>
                  <a:gd name="connsiteX11-593" fmla="*/ 222250 w 369888"/>
                  <a:gd name="connsiteY11-594" fmla="*/ 966060 h 1032338"/>
                  <a:gd name="connsiteX12-595" fmla="*/ 282575 w 369888"/>
                  <a:gd name="connsiteY12-596" fmla="*/ 1016860 h 1032338"/>
                  <a:gd name="connsiteX13-597" fmla="*/ 333375 w 369888"/>
                  <a:gd name="connsiteY13-598" fmla="*/ 962885 h 1032338"/>
                  <a:gd name="connsiteX14-599" fmla="*/ 336550 w 369888"/>
                  <a:gd name="connsiteY14-600" fmla="*/ 604110 h 1032338"/>
                  <a:gd name="connsiteX15-601" fmla="*/ 358775 w 369888"/>
                  <a:gd name="connsiteY15-602" fmla="*/ 591410 h 1032338"/>
                  <a:gd name="connsiteX16-603" fmla="*/ 361950 w 369888"/>
                  <a:gd name="connsiteY16-604" fmla="*/ 7210 h 1032338"/>
                  <a:gd name="connsiteX0-605" fmla="*/ 361950 w 369888"/>
                  <a:gd name="connsiteY0-606" fmla="*/ 7210 h 1032338"/>
                  <a:gd name="connsiteX1-607" fmla="*/ 231329 w 369888"/>
                  <a:gd name="connsiteY1-608" fmla="*/ 7607 h 1032338"/>
                  <a:gd name="connsiteX2-609" fmla="*/ 127000 w 369888"/>
                  <a:gd name="connsiteY2-610" fmla="*/ 58010 h 1032338"/>
                  <a:gd name="connsiteX3-611" fmla="*/ 15875 w 369888"/>
                  <a:gd name="connsiteY3-612" fmla="*/ 355666 h 1032338"/>
                  <a:gd name="connsiteX4-613" fmla="*/ 31750 w 369888"/>
                  <a:gd name="connsiteY4-614" fmla="*/ 435835 h 1032338"/>
                  <a:gd name="connsiteX5-615" fmla="*/ 96837 w 369888"/>
                  <a:gd name="connsiteY5-616" fmla="*/ 391385 h 1032338"/>
                  <a:gd name="connsiteX6-617" fmla="*/ 192881 w 369888"/>
                  <a:gd name="connsiteY6-618" fmla="*/ 161198 h 1032338"/>
                  <a:gd name="connsiteX7-619" fmla="*/ 209550 w 369888"/>
                  <a:gd name="connsiteY7-620" fmla="*/ 172310 h 1032338"/>
                  <a:gd name="connsiteX8-621" fmla="*/ 124619 w 369888"/>
                  <a:gd name="connsiteY8-622" fmla="*/ 531085 h 1032338"/>
                  <a:gd name="connsiteX9-623" fmla="*/ 133350 w 369888"/>
                  <a:gd name="connsiteY9-624" fmla="*/ 604110 h 1032338"/>
                  <a:gd name="connsiteX10-625" fmla="*/ 222250 w 369888"/>
                  <a:gd name="connsiteY10-626" fmla="*/ 619192 h 1032338"/>
                  <a:gd name="connsiteX11-627" fmla="*/ 222250 w 369888"/>
                  <a:gd name="connsiteY11-628" fmla="*/ 966060 h 1032338"/>
                  <a:gd name="connsiteX12-629" fmla="*/ 282575 w 369888"/>
                  <a:gd name="connsiteY12-630" fmla="*/ 1016860 h 1032338"/>
                  <a:gd name="connsiteX13-631" fmla="*/ 333375 w 369888"/>
                  <a:gd name="connsiteY13-632" fmla="*/ 962885 h 1032338"/>
                  <a:gd name="connsiteX14-633" fmla="*/ 336550 w 369888"/>
                  <a:gd name="connsiteY14-634" fmla="*/ 604110 h 1032338"/>
                  <a:gd name="connsiteX15-635" fmla="*/ 358775 w 369888"/>
                  <a:gd name="connsiteY15-636" fmla="*/ 591410 h 1032338"/>
                  <a:gd name="connsiteX16-637" fmla="*/ 361950 w 369888"/>
                  <a:gd name="connsiteY16-638" fmla="*/ 7210 h 1032338"/>
                  <a:gd name="connsiteX0-639" fmla="*/ 361950 w 369888"/>
                  <a:gd name="connsiteY0-640" fmla="*/ 7210 h 1032338"/>
                  <a:gd name="connsiteX1-641" fmla="*/ 231329 w 369888"/>
                  <a:gd name="connsiteY1-642" fmla="*/ 7607 h 1032338"/>
                  <a:gd name="connsiteX2-643" fmla="*/ 127000 w 369888"/>
                  <a:gd name="connsiteY2-644" fmla="*/ 58010 h 1032338"/>
                  <a:gd name="connsiteX3-645" fmla="*/ 15875 w 369888"/>
                  <a:gd name="connsiteY3-646" fmla="*/ 355666 h 1032338"/>
                  <a:gd name="connsiteX4-647" fmla="*/ 31750 w 369888"/>
                  <a:gd name="connsiteY4-648" fmla="*/ 435835 h 1032338"/>
                  <a:gd name="connsiteX5-649" fmla="*/ 96837 w 369888"/>
                  <a:gd name="connsiteY5-650" fmla="*/ 391385 h 1032338"/>
                  <a:gd name="connsiteX6-651" fmla="*/ 192881 w 369888"/>
                  <a:gd name="connsiteY6-652" fmla="*/ 161198 h 1032338"/>
                  <a:gd name="connsiteX7-653" fmla="*/ 209550 w 369888"/>
                  <a:gd name="connsiteY7-654" fmla="*/ 172310 h 1032338"/>
                  <a:gd name="connsiteX8-655" fmla="*/ 124619 w 369888"/>
                  <a:gd name="connsiteY8-656" fmla="*/ 531085 h 1032338"/>
                  <a:gd name="connsiteX9-657" fmla="*/ 121443 w 369888"/>
                  <a:gd name="connsiteY9-658" fmla="*/ 608872 h 1032338"/>
                  <a:gd name="connsiteX10-659" fmla="*/ 222250 w 369888"/>
                  <a:gd name="connsiteY10-660" fmla="*/ 619192 h 1032338"/>
                  <a:gd name="connsiteX11-661" fmla="*/ 222250 w 369888"/>
                  <a:gd name="connsiteY11-662" fmla="*/ 966060 h 1032338"/>
                  <a:gd name="connsiteX12-663" fmla="*/ 282575 w 369888"/>
                  <a:gd name="connsiteY12-664" fmla="*/ 1016860 h 1032338"/>
                  <a:gd name="connsiteX13-665" fmla="*/ 333375 w 369888"/>
                  <a:gd name="connsiteY13-666" fmla="*/ 962885 h 1032338"/>
                  <a:gd name="connsiteX14-667" fmla="*/ 336550 w 369888"/>
                  <a:gd name="connsiteY14-668" fmla="*/ 604110 h 1032338"/>
                  <a:gd name="connsiteX15-669" fmla="*/ 358775 w 369888"/>
                  <a:gd name="connsiteY15-670" fmla="*/ 591410 h 1032338"/>
                  <a:gd name="connsiteX16-671" fmla="*/ 361950 w 369888"/>
                  <a:gd name="connsiteY16-672" fmla="*/ 7210 h 1032338"/>
                  <a:gd name="connsiteX0-673" fmla="*/ 361950 w 369888"/>
                  <a:gd name="connsiteY0-674" fmla="*/ 7210 h 1031677"/>
                  <a:gd name="connsiteX1-675" fmla="*/ 231329 w 369888"/>
                  <a:gd name="connsiteY1-676" fmla="*/ 7607 h 1031677"/>
                  <a:gd name="connsiteX2-677" fmla="*/ 127000 w 369888"/>
                  <a:gd name="connsiteY2-678" fmla="*/ 58010 h 1031677"/>
                  <a:gd name="connsiteX3-679" fmla="*/ 15875 w 369888"/>
                  <a:gd name="connsiteY3-680" fmla="*/ 355666 h 1031677"/>
                  <a:gd name="connsiteX4-681" fmla="*/ 31750 w 369888"/>
                  <a:gd name="connsiteY4-682" fmla="*/ 435835 h 1031677"/>
                  <a:gd name="connsiteX5-683" fmla="*/ 96837 w 369888"/>
                  <a:gd name="connsiteY5-684" fmla="*/ 391385 h 1031677"/>
                  <a:gd name="connsiteX6-685" fmla="*/ 192881 w 369888"/>
                  <a:gd name="connsiteY6-686" fmla="*/ 161198 h 1031677"/>
                  <a:gd name="connsiteX7-687" fmla="*/ 209550 w 369888"/>
                  <a:gd name="connsiteY7-688" fmla="*/ 172310 h 1031677"/>
                  <a:gd name="connsiteX8-689" fmla="*/ 124619 w 369888"/>
                  <a:gd name="connsiteY8-690" fmla="*/ 531085 h 1031677"/>
                  <a:gd name="connsiteX9-691" fmla="*/ 121443 w 369888"/>
                  <a:gd name="connsiteY9-692" fmla="*/ 608872 h 1031677"/>
                  <a:gd name="connsiteX10-693" fmla="*/ 222250 w 369888"/>
                  <a:gd name="connsiteY10-694" fmla="*/ 619192 h 1031677"/>
                  <a:gd name="connsiteX11-695" fmla="*/ 224631 w 369888"/>
                  <a:gd name="connsiteY11-696" fmla="*/ 944629 h 1031677"/>
                  <a:gd name="connsiteX12-697" fmla="*/ 282575 w 369888"/>
                  <a:gd name="connsiteY12-698" fmla="*/ 1016860 h 1031677"/>
                  <a:gd name="connsiteX13-699" fmla="*/ 333375 w 369888"/>
                  <a:gd name="connsiteY13-700" fmla="*/ 962885 h 1031677"/>
                  <a:gd name="connsiteX14-701" fmla="*/ 336550 w 369888"/>
                  <a:gd name="connsiteY14-702" fmla="*/ 604110 h 1031677"/>
                  <a:gd name="connsiteX15-703" fmla="*/ 358775 w 369888"/>
                  <a:gd name="connsiteY15-704" fmla="*/ 591410 h 1031677"/>
                  <a:gd name="connsiteX16-705" fmla="*/ 361950 w 369888"/>
                  <a:gd name="connsiteY16-706" fmla="*/ 7210 h 1031677"/>
                  <a:gd name="connsiteX0-707" fmla="*/ 361950 w 369888"/>
                  <a:gd name="connsiteY0-708" fmla="*/ 7210 h 1031677"/>
                  <a:gd name="connsiteX1-709" fmla="*/ 231329 w 369888"/>
                  <a:gd name="connsiteY1-710" fmla="*/ 7607 h 1031677"/>
                  <a:gd name="connsiteX2-711" fmla="*/ 127000 w 369888"/>
                  <a:gd name="connsiteY2-712" fmla="*/ 58010 h 1031677"/>
                  <a:gd name="connsiteX3-713" fmla="*/ 15875 w 369888"/>
                  <a:gd name="connsiteY3-714" fmla="*/ 355666 h 1031677"/>
                  <a:gd name="connsiteX4-715" fmla="*/ 31750 w 369888"/>
                  <a:gd name="connsiteY4-716" fmla="*/ 435835 h 1031677"/>
                  <a:gd name="connsiteX5-717" fmla="*/ 96837 w 369888"/>
                  <a:gd name="connsiteY5-718" fmla="*/ 391385 h 1031677"/>
                  <a:gd name="connsiteX6-719" fmla="*/ 192881 w 369888"/>
                  <a:gd name="connsiteY6-720" fmla="*/ 161198 h 1031677"/>
                  <a:gd name="connsiteX7-721" fmla="*/ 209550 w 369888"/>
                  <a:gd name="connsiteY7-722" fmla="*/ 172310 h 1031677"/>
                  <a:gd name="connsiteX8-723" fmla="*/ 124619 w 369888"/>
                  <a:gd name="connsiteY8-724" fmla="*/ 531085 h 1031677"/>
                  <a:gd name="connsiteX9-725" fmla="*/ 121443 w 369888"/>
                  <a:gd name="connsiteY9-726" fmla="*/ 608872 h 1031677"/>
                  <a:gd name="connsiteX10-727" fmla="*/ 222250 w 369888"/>
                  <a:gd name="connsiteY10-728" fmla="*/ 619192 h 1031677"/>
                  <a:gd name="connsiteX11-729" fmla="*/ 224631 w 369888"/>
                  <a:gd name="connsiteY11-730" fmla="*/ 944629 h 1031677"/>
                  <a:gd name="connsiteX12-731" fmla="*/ 282575 w 369888"/>
                  <a:gd name="connsiteY12-732" fmla="*/ 1016860 h 1031677"/>
                  <a:gd name="connsiteX13-733" fmla="*/ 333375 w 369888"/>
                  <a:gd name="connsiteY13-734" fmla="*/ 962885 h 1031677"/>
                  <a:gd name="connsiteX14-735" fmla="*/ 336550 w 369888"/>
                  <a:gd name="connsiteY14-736" fmla="*/ 604110 h 1031677"/>
                  <a:gd name="connsiteX15-737" fmla="*/ 358775 w 369888"/>
                  <a:gd name="connsiteY15-738" fmla="*/ 591410 h 1031677"/>
                  <a:gd name="connsiteX16-739" fmla="*/ 361950 w 369888"/>
                  <a:gd name="connsiteY16-740" fmla="*/ 7210 h 1031677"/>
                  <a:gd name="connsiteX0-741" fmla="*/ 361950 w 369888"/>
                  <a:gd name="connsiteY0-742" fmla="*/ 7210 h 1031677"/>
                  <a:gd name="connsiteX1-743" fmla="*/ 231329 w 369888"/>
                  <a:gd name="connsiteY1-744" fmla="*/ 7607 h 1031677"/>
                  <a:gd name="connsiteX2-745" fmla="*/ 127000 w 369888"/>
                  <a:gd name="connsiteY2-746" fmla="*/ 58010 h 1031677"/>
                  <a:gd name="connsiteX3-747" fmla="*/ 15875 w 369888"/>
                  <a:gd name="connsiteY3-748" fmla="*/ 355666 h 1031677"/>
                  <a:gd name="connsiteX4-749" fmla="*/ 31750 w 369888"/>
                  <a:gd name="connsiteY4-750" fmla="*/ 435835 h 1031677"/>
                  <a:gd name="connsiteX5-751" fmla="*/ 96837 w 369888"/>
                  <a:gd name="connsiteY5-752" fmla="*/ 391385 h 1031677"/>
                  <a:gd name="connsiteX6-753" fmla="*/ 192881 w 369888"/>
                  <a:gd name="connsiteY6-754" fmla="*/ 161198 h 1031677"/>
                  <a:gd name="connsiteX7-755" fmla="*/ 209550 w 369888"/>
                  <a:gd name="connsiteY7-756" fmla="*/ 172310 h 1031677"/>
                  <a:gd name="connsiteX8-757" fmla="*/ 124619 w 369888"/>
                  <a:gd name="connsiteY8-758" fmla="*/ 531085 h 1031677"/>
                  <a:gd name="connsiteX9-759" fmla="*/ 121443 w 369888"/>
                  <a:gd name="connsiteY9-760" fmla="*/ 608872 h 1031677"/>
                  <a:gd name="connsiteX10-761" fmla="*/ 222250 w 369888"/>
                  <a:gd name="connsiteY10-762" fmla="*/ 619192 h 1031677"/>
                  <a:gd name="connsiteX11-763" fmla="*/ 224631 w 369888"/>
                  <a:gd name="connsiteY11-764" fmla="*/ 944629 h 1031677"/>
                  <a:gd name="connsiteX12-765" fmla="*/ 282575 w 369888"/>
                  <a:gd name="connsiteY12-766" fmla="*/ 1016860 h 1031677"/>
                  <a:gd name="connsiteX13-767" fmla="*/ 333375 w 369888"/>
                  <a:gd name="connsiteY13-768" fmla="*/ 962885 h 1031677"/>
                  <a:gd name="connsiteX14-769" fmla="*/ 336550 w 369888"/>
                  <a:gd name="connsiteY14-770" fmla="*/ 604110 h 1031677"/>
                  <a:gd name="connsiteX15-771" fmla="*/ 358775 w 369888"/>
                  <a:gd name="connsiteY15-772" fmla="*/ 591410 h 1031677"/>
                  <a:gd name="connsiteX16-773" fmla="*/ 361950 w 369888"/>
                  <a:gd name="connsiteY16-774" fmla="*/ 7210 h 1031677"/>
                  <a:gd name="connsiteX0-775" fmla="*/ 361950 w 369888"/>
                  <a:gd name="connsiteY0-776" fmla="*/ 7210 h 1017124"/>
                  <a:gd name="connsiteX1-777" fmla="*/ 231329 w 369888"/>
                  <a:gd name="connsiteY1-778" fmla="*/ 7607 h 1017124"/>
                  <a:gd name="connsiteX2-779" fmla="*/ 127000 w 369888"/>
                  <a:gd name="connsiteY2-780" fmla="*/ 58010 h 1017124"/>
                  <a:gd name="connsiteX3-781" fmla="*/ 15875 w 369888"/>
                  <a:gd name="connsiteY3-782" fmla="*/ 355666 h 1017124"/>
                  <a:gd name="connsiteX4-783" fmla="*/ 31750 w 369888"/>
                  <a:gd name="connsiteY4-784" fmla="*/ 435835 h 1017124"/>
                  <a:gd name="connsiteX5-785" fmla="*/ 96837 w 369888"/>
                  <a:gd name="connsiteY5-786" fmla="*/ 391385 h 1017124"/>
                  <a:gd name="connsiteX6-787" fmla="*/ 192881 w 369888"/>
                  <a:gd name="connsiteY6-788" fmla="*/ 161198 h 1017124"/>
                  <a:gd name="connsiteX7-789" fmla="*/ 209550 w 369888"/>
                  <a:gd name="connsiteY7-790" fmla="*/ 172310 h 1017124"/>
                  <a:gd name="connsiteX8-791" fmla="*/ 124619 w 369888"/>
                  <a:gd name="connsiteY8-792" fmla="*/ 531085 h 1017124"/>
                  <a:gd name="connsiteX9-793" fmla="*/ 121443 w 369888"/>
                  <a:gd name="connsiteY9-794" fmla="*/ 608872 h 1017124"/>
                  <a:gd name="connsiteX10-795" fmla="*/ 222250 w 369888"/>
                  <a:gd name="connsiteY10-796" fmla="*/ 619192 h 1017124"/>
                  <a:gd name="connsiteX11-797" fmla="*/ 224631 w 369888"/>
                  <a:gd name="connsiteY11-798" fmla="*/ 944629 h 1017124"/>
                  <a:gd name="connsiteX12-799" fmla="*/ 282575 w 369888"/>
                  <a:gd name="connsiteY12-800" fmla="*/ 1016860 h 1017124"/>
                  <a:gd name="connsiteX13-801" fmla="*/ 333375 w 369888"/>
                  <a:gd name="connsiteY13-802" fmla="*/ 946216 h 1017124"/>
                  <a:gd name="connsiteX14-803" fmla="*/ 336550 w 369888"/>
                  <a:gd name="connsiteY14-804" fmla="*/ 604110 h 1017124"/>
                  <a:gd name="connsiteX15-805" fmla="*/ 358775 w 369888"/>
                  <a:gd name="connsiteY15-806" fmla="*/ 591410 h 1017124"/>
                  <a:gd name="connsiteX16-807" fmla="*/ 361950 w 369888"/>
                  <a:gd name="connsiteY16-808" fmla="*/ 7210 h 1017124"/>
                  <a:gd name="connsiteX0-809" fmla="*/ 361950 w 369888"/>
                  <a:gd name="connsiteY0-810" fmla="*/ 7210 h 1017124"/>
                  <a:gd name="connsiteX1-811" fmla="*/ 231329 w 369888"/>
                  <a:gd name="connsiteY1-812" fmla="*/ 7607 h 1017124"/>
                  <a:gd name="connsiteX2-813" fmla="*/ 127000 w 369888"/>
                  <a:gd name="connsiteY2-814" fmla="*/ 58010 h 1017124"/>
                  <a:gd name="connsiteX3-815" fmla="*/ 15875 w 369888"/>
                  <a:gd name="connsiteY3-816" fmla="*/ 355666 h 1017124"/>
                  <a:gd name="connsiteX4-817" fmla="*/ 31750 w 369888"/>
                  <a:gd name="connsiteY4-818" fmla="*/ 435835 h 1017124"/>
                  <a:gd name="connsiteX5-819" fmla="*/ 96837 w 369888"/>
                  <a:gd name="connsiteY5-820" fmla="*/ 391385 h 1017124"/>
                  <a:gd name="connsiteX6-821" fmla="*/ 192881 w 369888"/>
                  <a:gd name="connsiteY6-822" fmla="*/ 161198 h 1017124"/>
                  <a:gd name="connsiteX7-823" fmla="*/ 209550 w 369888"/>
                  <a:gd name="connsiteY7-824" fmla="*/ 172310 h 1017124"/>
                  <a:gd name="connsiteX8-825" fmla="*/ 124619 w 369888"/>
                  <a:gd name="connsiteY8-826" fmla="*/ 531085 h 1017124"/>
                  <a:gd name="connsiteX9-827" fmla="*/ 121443 w 369888"/>
                  <a:gd name="connsiteY9-828" fmla="*/ 608872 h 1017124"/>
                  <a:gd name="connsiteX10-829" fmla="*/ 222250 w 369888"/>
                  <a:gd name="connsiteY10-830" fmla="*/ 619192 h 1017124"/>
                  <a:gd name="connsiteX11-831" fmla="*/ 224631 w 369888"/>
                  <a:gd name="connsiteY11-832" fmla="*/ 944629 h 1017124"/>
                  <a:gd name="connsiteX12-833" fmla="*/ 282575 w 369888"/>
                  <a:gd name="connsiteY12-834" fmla="*/ 1016860 h 1017124"/>
                  <a:gd name="connsiteX13-835" fmla="*/ 333375 w 369888"/>
                  <a:gd name="connsiteY13-836" fmla="*/ 946216 h 1017124"/>
                  <a:gd name="connsiteX14-837" fmla="*/ 336550 w 369888"/>
                  <a:gd name="connsiteY14-838" fmla="*/ 618397 h 1017124"/>
                  <a:gd name="connsiteX15-839" fmla="*/ 358775 w 369888"/>
                  <a:gd name="connsiteY15-840" fmla="*/ 591410 h 1017124"/>
                  <a:gd name="connsiteX16-841" fmla="*/ 361950 w 369888"/>
                  <a:gd name="connsiteY16-842" fmla="*/ 7210 h 1017124"/>
                  <a:gd name="connsiteX0-843" fmla="*/ 361950 w 369888"/>
                  <a:gd name="connsiteY0-844" fmla="*/ 7210 h 1017124"/>
                  <a:gd name="connsiteX1-845" fmla="*/ 231329 w 369888"/>
                  <a:gd name="connsiteY1-846" fmla="*/ 7607 h 1017124"/>
                  <a:gd name="connsiteX2-847" fmla="*/ 127000 w 369888"/>
                  <a:gd name="connsiteY2-848" fmla="*/ 58010 h 1017124"/>
                  <a:gd name="connsiteX3-849" fmla="*/ 15875 w 369888"/>
                  <a:gd name="connsiteY3-850" fmla="*/ 355666 h 1017124"/>
                  <a:gd name="connsiteX4-851" fmla="*/ 31750 w 369888"/>
                  <a:gd name="connsiteY4-852" fmla="*/ 435835 h 1017124"/>
                  <a:gd name="connsiteX5-853" fmla="*/ 96837 w 369888"/>
                  <a:gd name="connsiteY5-854" fmla="*/ 391385 h 1017124"/>
                  <a:gd name="connsiteX6-855" fmla="*/ 192881 w 369888"/>
                  <a:gd name="connsiteY6-856" fmla="*/ 161198 h 1017124"/>
                  <a:gd name="connsiteX7-857" fmla="*/ 209550 w 369888"/>
                  <a:gd name="connsiteY7-858" fmla="*/ 172310 h 1017124"/>
                  <a:gd name="connsiteX8-859" fmla="*/ 124619 w 369888"/>
                  <a:gd name="connsiteY8-860" fmla="*/ 531085 h 1017124"/>
                  <a:gd name="connsiteX9-861" fmla="*/ 121443 w 369888"/>
                  <a:gd name="connsiteY9-862" fmla="*/ 608872 h 1017124"/>
                  <a:gd name="connsiteX10-863" fmla="*/ 222250 w 369888"/>
                  <a:gd name="connsiteY10-864" fmla="*/ 619192 h 1017124"/>
                  <a:gd name="connsiteX11-865" fmla="*/ 224631 w 369888"/>
                  <a:gd name="connsiteY11-866" fmla="*/ 944629 h 1017124"/>
                  <a:gd name="connsiteX12-867" fmla="*/ 282575 w 369888"/>
                  <a:gd name="connsiteY12-868" fmla="*/ 1016860 h 1017124"/>
                  <a:gd name="connsiteX13-869" fmla="*/ 333375 w 369888"/>
                  <a:gd name="connsiteY13-870" fmla="*/ 946216 h 1017124"/>
                  <a:gd name="connsiteX14-871" fmla="*/ 336550 w 369888"/>
                  <a:gd name="connsiteY14-872" fmla="*/ 618397 h 1017124"/>
                  <a:gd name="connsiteX15-873" fmla="*/ 358775 w 369888"/>
                  <a:gd name="connsiteY15-874" fmla="*/ 591410 h 1017124"/>
                  <a:gd name="connsiteX16-875" fmla="*/ 361950 w 369888"/>
                  <a:gd name="connsiteY16-876" fmla="*/ 7210 h 1017124"/>
                  <a:gd name="connsiteX0-877" fmla="*/ 361950 w 369888"/>
                  <a:gd name="connsiteY0-878" fmla="*/ 7210 h 1017124"/>
                  <a:gd name="connsiteX1-879" fmla="*/ 231329 w 369888"/>
                  <a:gd name="connsiteY1-880" fmla="*/ 7607 h 1017124"/>
                  <a:gd name="connsiteX2-881" fmla="*/ 127000 w 369888"/>
                  <a:gd name="connsiteY2-882" fmla="*/ 58010 h 1017124"/>
                  <a:gd name="connsiteX3-883" fmla="*/ 15875 w 369888"/>
                  <a:gd name="connsiteY3-884" fmla="*/ 355666 h 1017124"/>
                  <a:gd name="connsiteX4-885" fmla="*/ 31750 w 369888"/>
                  <a:gd name="connsiteY4-886" fmla="*/ 435835 h 1017124"/>
                  <a:gd name="connsiteX5-887" fmla="*/ 96837 w 369888"/>
                  <a:gd name="connsiteY5-888" fmla="*/ 391385 h 1017124"/>
                  <a:gd name="connsiteX6-889" fmla="*/ 192881 w 369888"/>
                  <a:gd name="connsiteY6-890" fmla="*/ 161198 h 1017124"/>
                  <a:gd name="connsiteX7-891" fmla="*/ 209550 w 369888"/>
                  <a:gd name="connsiteY7-892" fmla="*/ 172310 h 1017124"/>
                  <a:gd name="connsiteX8-893" fmla="*/ 124619 w 369888"/>
                  <a:gd name="connsiteY8-894" fmla="*/ 531085 h 1017124"/>
                  <a:gd name="connsiteX9-895" fmla="*/ 121443 w 369888"/>
                  <a:gd name="connsiteY9-896" fmla="*/ 608872 h 1017124"/>
                  <a:gd name="connsiteX10-897" fmla="*/ 222250 w 369888"/>
                  <a:gd name="connsiteY10-898" fmla="*/ 619192 h 1017124"/>
                  <a:gd name="connsiteX11-899" fmla="*/ 224631 w 369888"/>
                  <a:gd name="connsiteY11-900" fmla="*/ 944629 h 1017124"/>
                  <a:gd name="connsiteX12-901" fmla="*/ 282575 w 369888"/>
                  <a:gd name="connsiteY12-902" fmla="*/ 1016860 h 1017124"/>
                  <a:gd name="connsiteX13-903" fmla="*/ 333375 w 369888"/>
                  <a:gd name="connsiteY13-904" fmla="*/ 946216 h 1017124"/>
                  <a:gd name="connsiteX14-905" fmla="*/ 336550 w 369888"/>
                  <a:gd name="connsiteY14-906" fmla="*/ 618397 h 1017124"/>
                  <a:gd name="connsiteX15-907" fmla="*/ 358775 w 369888"/>
                  <a:gd name="connsiteY15-908" fmla="*/ 591410 h 1017124"/>
                  <a:gd name="connsiteX16-909" fmla="*/ 361950 w 369888"/>
                  <a:gd name="connsiteY16-910" fmla="*/ 7210 h 1017124"/>
                  <a:gd name="connsiteX0-911" fmla="*/ 361950 w 372533"/>
                  <a:gd name="connsiteY0-912" fmla="*/ 7210 h 1017124"/>
                  <a:gd name="connsiteX1-913" fmla="*/ 231329 w 372533"/>
                  <a:gd name="connsiteY1-914" fmla="*/ 7607 h 1017124"/>
                  <a:gd name="connsiteX2-915" fmla="*/ 127000 w 372533"/>
                  <a:gd name="connsiteY2-916" fmla="*/ 58010 h 1017124"/>
                  <a:gd name="connsiteX3-917" fmla="*/ 15875 w 372533"/>
                  <a:gd name="connsiteY3-918" fmla="*/ 355666 h 1017124"/>
                  <a:gd name="connsiteX4-919" fmla="*/ 31750 w 372533"/>
                  <a:gd name="connsiteY4-920" fmla="*/ 435835 h 1017124"/>
                  <a:gd name="connsiteX5-921" fmla="*/ 96837 w 372533"/>
                  <a:gd name="connsiteY5-922" fmla="*/ 391385 h 1017124"/>
                  <a:gd name="connsiteX6-923" fmla="*/ 192881 w 372533"/>
                  <a:gd name="connsiteY6-924" fmla="*/ 161198 h 1017124"/>
                  <a:gd name="connsiteX7-925" fmla="*/ 209550 w 372533"/>
                  <a:gd name="connsiteY7-926" fmla="*/ 172310 h 1017124"/>
                  <a:gd name="connsiteX8-927" fmla="*/ 124619 w 372533"/>
                  <a:gd name="connsiteY8-928" fmla="*/ 531085 h 1017124"/>
                  <a:gd name="connsiteX9-929" fmla="*/ 121443 w 372533"/>
                  <a:gd name="connsiteY9-930" fmla="*/ 608872 h 1017124"/>
                  <a:gd name="connsiteX10-931" fmla="*/ 222250 w 372533"/>
                  <a:gd name="connsiteY10-932" fmla="*/ 619192 h 1017124"/>
                  <a:gd name="connsiteX11-933" fmla="*/ 224631 w 372533"/>
                  <a:gd name="connsiteY11-934" fmla="*/ 944629 h 1017124"/>
                  <a:gd name="connsiteX12-935" fmla="*/ 282575 w 372533"/>
                  <a:gd name="connsiteY12-936" fmla="*/ 1016860 h 1017124"/>
                  <a:gd name="connsiteX13-937" fmla="*/ 333375 w 372533"/>
                  <a:gd name="connsiteY13-938" fmla="*/ 946216 h 1017124"/>
                  <a:gd name="connsiteX14-939" fmla="*/ 336550 w 372533"/>
                  <a:gd name="connsiteY14-940" fmla="*/ 618397 h 1017124"/>
                  <a:gd name="connsiteX15-941" fmla="*/ 368300 w 372533"/>
                  <a:gd name="connsiteY15-942" fmla="*/ 586648 h 1017124"/>
                  <a:gd name="connsiteX16-943" fmla="*/ 361950 w 372533"/>
                  <a:gd name="connsiteY16-944" fmla="*/ 7210 h 1017124"/>
                  <a:gd name="connsiteX0-945" fmla="*/ 361950 w 371211"/>
                  <a:gd name="connsiteY0-946" fmla="*/ 7210 h 1017124"/>
                  <a:gd name="connsiteX1-947" fmla="*/ 231329 w 371211"/>
                  <a:gd name="connsiteY1-948" fmla="*/ 7607 h 1017124"/>
                  <a:gd name="connsiteX2-949" fmla="*/ 127000 w 371211"/>
                  <a:gd name="connsiteY2-950" fmla="*/ 58010 h 1017124"/>
                  <a:gd name="connsiteX3-951" fmla="*/ 15875 w 371211"/>
                  <a:gd name="connsiteY3-952" fmla="*/ 355666 h 1017124"/>
                  <a:gd name="connsiteX4-953" fmla="*/ 31750 w 371211"/>
                  <a:gd name="connsiteY4-954" fmla="*/ 435835 h 1017124"/>
                  <a:gd name="connsiteX5-955" fmla="*/ 96837 w 371211"/>
                  <a:gd name="connsiteY5-956" fmla="*/ 391385 h 1017124"/>
                  <a:gd name="connsiteX6-957" fmla="*/ 192881 w 371211"/>
                  <a:gd name="connsiteY6-958" fmla="*/ 161198 h 1017124"/>
                  <a:gd name="connsiteX7-959" fmla="*/ 209550 w 371211"/>
                  <a:gd name="connsiteY7-960" fmla="*/ 172310 h 1017124"/>
                  <a:gd name="connsiteX8-961" fmla="*/ 124619 w 371211"/>
                  <a:gd name="connsiteY8-962" fmla="*/ 531085 h 1017124"/>
                  <a:gd name="connsiteX9-963" fmla="*/ 121443 w 371211"/>
                  <a:gd name="connsiteY9-964" fmla="*/ 608872 h 1017124"/>
                  <a:gd name="connsiteX10-965" fmla="*/ 222250 w 371211"/>
                  <a:gd name="connsiteY10-966" fmla="*/ 619192 h 1017124"/>
                  <a:gd name="connsiteX11-967" fmla="*/ 224631 w 371211"/>
                  <a:gd name="connsiteY11-968" fmla="*/ 944629 h 1017124"/>
                  <a:gd name="connsiteX12-969" fmla="*/ 282575 w 371211"/>
                  <a:gd name="connsiteY12-970" fmla="*/ 1016860 h 1017124"/>
                  <a:gd name="connsiteX13-971" fmla="*/ 333375 w 371211"/>
                  <a:gd name="connsiteY13-972" fmla="*/ 946216 h 1017124"/>
                  <a:gd name="connsiteX14-973" fmla="*/ 336550 w 371211"/>
                  <a:gd name="connsiteY14-974" fmla="*/ 618397 h 1017124"/>
                  <a:gd name="connsiteX15-975" fmla="*/ 368300 w 371211"/>
                  <a:gd name="connsiteY15-976" fmla="*/ 586648 h 1017124"/>
                  <a:gd name="connsiteX16-977" fmla="*/ 361950 w 371211"/>
                  <a:gd name="connsiteY16-978" fmla="*/ 7210 h 1017124"/>
                  <a:gd name="connsiteX0-979" fmla="*/ 361950 w 371211"/>
                  <a:gd name="connsiteY0-980" fmla="*/ 7210 h 1017124"/>
                  <a:gd name="connsiteX1-981" fmla="*/ 231329 w 371211"/>
                  <a:gd name="connsiteY1-982" fmla="*/ 7607 h 1017124"/>
                  <a:gd name="connsiteX2-983" fmla="*/ 127000 w 371211"/>
                  <a:gd name="connsiteY2-984" fmla="*/ 58010 h 1017124"/>
                  <a:gd name="connsiteX3-985" fmla="*/ 15875 w 371211"/>
                  <a:gd name="connsiteY3-986" fmla="*/ 355666 h 1017124"/>
                  <a:gd name="connsiteX4-987" fmla="*/ 31750 w 371211"/>
                  <a:gd name="connsiteY4-988" fmla="*/ 435835 h 1017124"/>
                  <a:gd name="connsiteX5-989" fmla="*/ 96837 w 371211"/>
                  <a:gd name="connsiteY5-990" fmla="*/ 391385 h 1017124"/>
                  <a:gd name="connsiteX6-991" fmla="*/ 192881 w 371211"/>
                  <a:gd name="connsiteY6-992" fmla="*/ 161198 h 1017124"/>
                  <a:gd name="connsiteX7-993" fmla="*/ 209550 w 371211"/>
                  <a:gd name="connsiteY7-994" fmla="*/ 172310 h 1017124"/>
                  <a:gd name="connsiteX8-995" fmla="*/ 124619 w 371211"/>
                  <a:gd name="connsiteY8-996" fmla="*/ 531085 h 1017124"/>
                  <a:gd name="connsiteX9-997" fmla="*/ 121443 w 371211"/>
                  <a:gd name="connsiteY9-998" fmla="*/ 608872 h 1017124"/>
                  <a:gd name="connsiteX10-999" fmla="*/ 222250 w 371211"/>
                  <a:gd name="connsiteY10-1000" fmla="*/ 619192 h 1017124"/>
                  <a:gd name="connsiteX11-1001" fmla="*/ 224631 w 371211"/>
                  <a:gd name="connsiteY11-1002" fmla="*/ 944629 h 1017124"/>
                  <a:gd name="connsiteX12-1003" fmla="*/ 282575 w 371211"/>
                  <a:gd name="connsiteY12-1004" fmla="*/ 1016860 h 1017124"/>
                  <a:gd name="connsiteX13-1005" fmla="*/ 333375 w 371211"/>
                  <a:gd name="connsiteY13-1006" fmla="*/ 946216 h 1017124"/>
                  <a:gd name="connsiteX14-1007" fmla="*/ 336550 w 371211"/>
                  <a:gd name="connsiteY14-1008" fmla="*/ 618397 h 1017124"/>
                  <a:gd name="connsiteX15-1009" fmla="*/ 368300 w 371211"/>
                  <a:gd name="connsiteY15-1010" fmla="*/ 598554 h 1017124"/>
                  <a:gd name="connsiteX16-1011" fmla="*/ 361950 w 371211"/>
                  <a:gd name="connsiteY16-1012" fmla="*/ 7210 h 1017124"/>
                  <a:gd name="connsiteX0-1013" fmla="*/ 361950 w 369888"/>
                  <a:gd name="connsiteY0-1014" fmla="*/ 7210 h 1017124"/>
                  <a:gd name="connsiteX1-1015" fmla="*/ 231329 w 369888"/>
                  <a:gd name="connsiteY1-1016" fmla="*/ 7607 h 1017124"/>
                  <a:gd name="connsiteX2-1017" fmla="*/ 127000 w 369888"/>
                  <a:gd name="connsiteY2-1018" fmla="*/ 58010 h 1017124"/>
                  <a:gd name="connsiteX3-1019" fmla="*/ 15875 w 369888"/>
                  <a:gd name="connsiteY3-1020" fmla="*/ 355666 h 1017124"/>
                  <a:gd name="connsiteX4-1021" fmla="*/ 31750 w 369888"/>
                  <a:gd name="connsiteY4-1022" fmla="*/ 435835 h 1017124"/>
                  <a:gd name="connsiteX5-1023" fmla="*/ 96837 w 369888"/>
                  <a:gd name="connsiteY5-1024" fmla="*/ 391385 h 1017124"/>
                  <a:gd name="connsiteX6-1025" fmla="*/ 192881 w 369888"/>
                  <a:gd name="connsiteY6-1026" fmla="*/ 161198 h 1017124"/>
                  <a:gd name="connsiteX7-1027" fmla="*/ 209550 w 369888"/>
                  <a:gd name="connsiteY7-1028" fmla="*/ 172310 h 1017124"/>
                  <a:gd name="connsiteX8-1029" fmla="*/ 124619 w 369888"/>
                  <a:gd name="connsiteY8-1030" fmla="*/ 531085 h 1017124"/>
                  <a:gd name="connsiteX9-1031" fmla="*/ 121443 w 369888"/>
                  <a:gd name="connsiteY9-1032" fmla="*/ 608872 h 1017124"/>
                  <a:gd name="connsiteX10-1033" fmla="*/ 222250 w 369888"/>
                  <a:gd name="connsiteY10-1034" fmla="*/ 619192 h 1017124"/>
                  <a:gd name="connsiteX11-1035" fmla="*/ 224631 w 369888"/>
                  <a:gd name="connsiteY11-1036" fmla="*/ 944629 h 1017124"/>
                  <a:gd name="connsiteX12-1037" fmla="*/ 282575 w 369888"/>
                  <a:gd name="connsiteY12-1038" fmla="*/ 1016860 h 1017124"/>
                  <a:gd name="connsiteX13-1039" fmla="*/ 333375 w 369888"/>
                  <a:gd name="connsiteY13-1040" fmla="*/ 946216 h 1017124"/>
                  <a:gd name="connsiteX14-1041" fmla="*/ 336550 w 369888"/>
                  <a:gd name="connsiteY14-1042" fmla="*/ 618397 h 1017124"/>
                  <a:gd name="connsiteX15-1043" fmla="*/ 368300 w 369888"/>
                  <a:gd name="connsiteY15-1044" fmla="*/ 598554 h 1017124"/>
                  <a:gd name="connsiteX16-1045" fmla="*/ 361950 w 369888"/>
                  <a:gd name="connsiteY16-1046" fmla="*/ 7210 h 1017124"/>
                  <a:gd name="connsiteX0-1047" fmla="*/ 361950 w 369888"/>
                  <a:gd name="connsiteY0-1048" fmla="*/ 7210 h 1017124"/>
                  <a:gd name="connsiteX1-1049" fmla="*/ 231329 w 369888"/>
                  <a:gd name="connsiteY1-1050" fmla="*/ 7607 h 1017124"/>
                  <a:gd name="connsiteX2-1051" fmla="*/ 127000 w 369888"/>
                  <a:gd name="connsiteY2-1052" fmla="*/ 58010 h 1017124"/>
                  <a:gd name="connsiteX3-1053" fmla="*/ 15875 w 369888"/>
                  <a:gd name="connsiteY3-1054" fmla="*/ 355666 h 1017124"/>
                  <a:gd name="connsiteX4-1055" fmla="*/ 31750 w 369888"/>
                  <a:gd name="connsiteY4-1056" fmla="*/ 435835 h 1017124"/>
                  <a:gd name="connsiteX5-1057" fmla="*/ 96837 w 369888"/>
                  <a:gd name="connsiteY5-1058" fmla="*/ 391385 h 1017124"/>
                  <a:gd name="connsiteX6-1059" fmla="*/ 192881 w 369888"/>
                  <a:gd name="connsiteY6-1060" fmla="*/ 161198 h 1017124"/>
                  <a:gd name="connsiteX7-1061" fmla="*/ 209550 w 369888"/>
                  <a:gd name="connsiteY7-1062" fmla="*/ 172310 h 1017124"/>
                  <a:gd name="connsiteX8-1063" fmla="*/ 124619 w 369888"/>
                  <a:gd name="connsiteY8-1064" fmla="*/ 531085 h 1017124"/>
                  <a:gd name="connsiteX9-1065" fmla="*/ 121443 w 369888"/>
                  <a:gd name="connsiteY9-1066" fmla="*/ 608872 h 1017124"/>
                  <a:gd name="connsiteX10-1067" fmla="*/ 222250 w 369888"/>
                  <a:gd name="connsiteY10-1068" fmla="*/ 619192 h 1017124"/>
                  <a:gd name="connsiteX11-1069" fmla="*/ 224631 w 369888"/>
                  <a:gd name="connsiteY11-1070" fmla="*/ 944629 h 1017124"/>
                  <a:gd name="connsiteX12-1071" fmla="*/ 282575 w 369888"/>
                  <a:gd name="connsiteY12-1072" fmla="*/ 1016860 h 1017124"/>
                  <a:gd name="connsiteX13-1073" fmla="*/ 333375 w 369888"/>
                  <a:gd name="connsiteY13-1074" fmla="*/ 946216 h 1017124"/>
                  <a:gd name="connsiteX14-1075" fmla="*/ 336550 w 369888"/>
                  <a:gd name="connsiteY14-1076" fmla="*/ 618397 h 1017124"/>
                  <a:gd name="connsiteX15-1077" fmla="*/ 368300 w 369888"/>
                  <a:gd name="connsiteY15-1078" fmla="*/ 598554 h 1017124"/>
                  <a:gd name="connsiteX16-1079" fmla="*/ 361950 w 369888"/>
                  <a:gd name="connsiteY16-1080" fmla="*/ 7210 h 1017124"/>
                  <a:gd name="connsiteX0-1081" fmla="*/ 361950 w 369888"/>
                  <a:gd name="connsiteY0-1082" fmla="*/ 7210 h 1017124"/>
                  <a:gd name="connsiteX1-1083" fmla="*/ 231329 w 369888"/>
                  <a:gd name="connsiteY1-1084" fmla="*/ 7607 h 1017124"/>
                  <a:gd name="connsiteX2-1085" fmla="*/ 127000 w 369888"/>
                  <a:gd name="connsiteY2-1086" fmla="*/ 58010 h 1017124"/>
                  <a:gd name="connsiteX3-1087" fmla="*/ 15875 w 369888"/>
                  <a:gd name="connsiteY3-1088" fmla="*/ 355666 h 1017124"/>
                  <a:gd name="connsiteX4-1089" fmla="*/ 31750 w 369888"/>
                  <a:gd name="connsiteY4-1090" fmla="*/ 435835 h 1017124"/>
                  <a:gd name="connsiteX5-1091" fmla="*/ 96837 w 369888"/>
                  <a:gd name="connsiteY5-1092" fmla="*/ 391385 h 1017124"/>
                  <a:gd name="connsiteX6-1093" fmla="*/ 192881 w 369888"/>
                  <a:gd name="connsiteY6-1094" fmla="*/ 161198 h 1017124"/>
                  <a:gd name="connsiteX7-1095" fmla="*/ 209550 w 369888"/>
                  <a:gd name="connsiteY7-1096" fmla="*/ 172310 h 1017124"/>
                  <a:gd name="connsiteX8-1097" fmla="*/ 124619 w 369888"/>
                  <a:gd name="connsiteY8-1098" fmla="*/ 531085 h 1017124"/>
                  <a:gd name="connsiteX9-1099" fmla="*/ 121443 w 369888"/>
                  <a:gd name="connsiteY9-1100" fmla="*/ 608872 h 1017124"/>
                  <a:gd name="connsiteX10-1101" fmla="*/ 222250 w 369888"/>
                  <a:gd name="connsiteY10-1102" fmla="*/ 619192 h 1017124"/>
                  <a:gd name="connsiteX11-1103" fmla="*/ 224631 w 369888"/>
                  <a:gd name="connsiteY11-1104" fmla="*/ 944629 h 1017124"/>
                  <a:gd name="connsiteX12-1105" fmla="*/ 282575 w 369888"/>
                  <a:gd name="connsiteY12-1106" fmla="*/ 1016860 h 1017124"/>
                  <a:gd name="connsiteX13-1107" fmla="*/ 333375 w 369888"/>
                  <a:gd name="connsiteY13-1108" fmla="*/ 946216 h 1017124"/>
                  <a:gd name="connsiteX14-1109" fmla="*/ 336550 w 369888"/>
                  <a:gd name="connsiteY14-1110" fmla="*/ 618397 h 1017124"/>
                  <a:gd name="connsiteX15-1111" fmla="*/ 368300 w 369888"/>
                  <a:gd name="connsiteY15-1112" fmla="*/ 598554 h 1017124"/>
                  <a:gd name="connsiteX16-1113" fmla="*/ 361950 w 369888"/>
                  <a:gd name="connsiteY16-1114" fmla="*/ 7210 h 1017124"/>
                  <a:gd name="connsiteX0-1115" fmla="*/ 361950 w 369888"/>
                  <a:gd name="connsiteY0-1116" fmla="*/ 7210 h 1017124"/>
                  <a:gd name="connsiteX1-1117" fmla="*/ 231329 w 369888"/>
                  <a:gd name="connsiteY1-1118" fmla="*/ 7607 h 1017124"/>
                  <a:gd name="connsiteX2-1119" fmla="*/ 127000 w 369888"/>
                  <a:gd name="connsiteY2-1120" fmla="*/ 58010 h 1017124"/>
                  <a:gd name="connsiteX3-1121" fmla="*/ 15875 w 369888"/>
                  <a:gd name="connsiteY3-1122" fmla="*/ 355666 h 1017124"/>
                  <a:gd name="connsiteX4-1123" fmla="*/ 31750 w 369888"/>
                  <a:gd name="connsiteY4-1124" fmla="*/ 435835 h 1017124"/>
                  <a:gd name="connsiteX5-1125" fmla="*/ 96837 w 369888"/>
                  <a:gd name="connsiteY5-1126" fmla="*/ 391385 h 1017124"/>
                  <a:gd name="connsiteX6-1127" fmla="*/ 192881 w 369888"/>
                  <a:gd name="connsiteY6-1128" fmla="*/ 161198 h 1017124"/>
                  <a:gd name="connsiteX7-1129" fmla="*/ 209550 w 369888"/>
                  <a:gd name="connsiteY7-1130" fmla="*/ 172310 h 1017124"/>
                  <a:gd name="connsiteX8-1131" fmla="*/ 124619 w 369888"/>
                  <a:gd name="connsiteY8-1132" fmla="*/ 531085 h 1017124"/>
                  <a:gd name="connsiteX9-1133" fmla="*/ 121443 w 369888"/>
                  <a:gd name="connsiteY9-1134" fmla="*/ 608872 h 1017124"/>
                  <a:gd name="connsiteX10-1135" fmla="*/ 222250 w 369888"/>
                  <a:gd name="connsiteY10-1136" fmla="*/ 619192 h 1017124"/>
                  <a:gd name="connsiteX11-1137" fmla="*/ 224631 w 369888"/>
                  <a:gd name="connsiteY11-1138" fmla="*/ 944629 h 1017124"/>
                  <a:gd name="connsiteX12-1139" fmla="*/ 282575 w 369888"/>
                  <a:gd name="connsiteY12-1140" fmla="*/ 1016860 h 1017124"/>
                  <a:gd name="connsiteX13-1141" fmla="*/ 333375 w 369888"/>
                  <a:gd name="connsiteY13-1142" fmla="*/ 946216 h 1017124"/>
                  <a:gd name="connsiteX14-1143" fmla="*/ 336550 w 369888"/>
                  <a:gd name="connsiteY14-1144" fmla="*/ 618397 h 1017124"/>
                  <a:gd name="connsiteX15-1145" fmla="*/ 365919 w 369888"/>
                  <a:gd name="connsiteY15-1146" fmla="*/ 617604 h 1017124"/>
                  <a:gd name="connsiteX16-1147" fmla="*/ 361950 w 369888"/>
                  <a:gd name="connsiteY16-1148" fmla="*/ 7210 h 1017124"/>
                  <a:gd name="connsiteX0-1149" fmla="*/ 361950 w 369888"/>
                  <a:gd name="connsiteY0-1150" fmla="*/ 7210 h 1017124"/>
                  <a:gd name="connsiteX1-1151" fmla="*/ 231329 w 369888"/>
                  <a:gd name="connsiteY1-1152" fmla="*/ 7607 h 1017124"/>
                  <a:gd name="connsiteX2-1153" fmla="*/ 127000 w 369888"/>
                  <a:gd name="connsiteY2-1154" fmla="*/ 58010 h 1017124"/>
                  <a:gd name="connsiteX3-1155" fmla="*/ 15875 w 369888"/>
                  <a:gd name="connsiteY3-1156" fmla="*/ 355666 h 1017124"/>
                  <a:gd name="connsiteX4-1157" fmla="*/ 31750 w 369888"/>
                  <a:gd name="connsiteY4-1158" fmla="*/ 435835 h 1017124"/>
                  <a:gd name="connsiteX5-1159" fmla="*/ 96837 w 369888"/>
                  <a:gd name="connsiteY5-1160" fmla="*/ 391385 h 1017124"/>
                  <a:gd name="connsiteX6-1161" fmla="*/ 192881 w 369888"/>
                  <a:gd name="connsiteY6-1162" fmla="*/ 161198 h 1017124"/>
                  <a:gd name="connsiteX7-1163" fmla="*/ 209550 w 369888"/>
                  <a:gd name="connsiteY7-1164" fmla="*/ 172310 h 1017124"/>
                  <a:gd name="connsiteX8-1165" fmla="*/ 124619 w 369888"/>
                  <a:gd name="connsiteY8-1166" fmla="*/ 531085 h 1017124"/>
                  <a:gd name="connsiteX9-1167" fmla="*/ 121443 w 369888"/>
                  <a:gd name="connsiteY9-1168" fmla="*/ 608872 h 1017124"/>
                  <a:gd name="connsiteX10-1169" fmla="*/ 222250 w 369888"/>
                  <a:gd name="connsiteY10-1170" fmla="*/ 619192 h 1017124"/>
                  <a:gd name="connsiteX11-1171" fmla="*/ 224631 w 369888"/>
                  <a:gd name="connsiteY11-1172" fmla="*/ 944629 h 1017124"/>
                  <a:gd name="connsiteX12-1173" fmla="*/ 282575 w 369888"/>
                  <a:gd name="connsiteY12-1174" fmla="*/ 1016860 h 1017124"/>
                  <a:gd name="connsiteX13-1175" fmla="*/ 333375 w 369888"/>
                  <a:gd name="connsiteY13-1176" fmla="*/ 946216 h 1017124"/>
                  <a:gd name="connsiteX14-1177" fmla="*/ 336550 w 369888"/>
                  <a:gd name="connsiteY14-1178" fmla="*/ 618397 h 1017124"/>
                  <a:gd name="connsiteX15-1179" fmla="*/ 365919 w 369888"/>
                  <a:gd name="connsiteY15-1180" fmla="*/ 617604 h 1017124"/>
                  <a:gd name="connsiteX16-1181" fmla="*/ 361950 w 369888"/>
                  <a:gd name="connsiteY16-1182" fmla="*/ 7210 h 1017124"/>
                  <a:gd name="connsiteX0-1183" fmla="*/ 361950 w 369888"/>
                  <a:gd name="connsiteY0-1184" fmla="*/ 7210 h 1017124"/>
                  <a:gd name="connsiteX1-1185" fmla="*/ 231329 w 369888"/>
                  <a:gd name="connsiteY1-1186" fmla="*/ 7607 h 1017124"/>
                  <a:gd name="connsiteX2-1187" fmla="*/ 127000 w 369888"/>
                  <a:gd name="connsiteY2-1188" fmla="*/ 58010 h 1017124"/>
                  <a:gd name="connsiteX3-1189" fmla="*/ 15875 w 369888"/>
                  <a:gd name="connsiteY3-1190" fmla="*/ 355666 h 1017124"/>
                  <a:gd name="connsiteX4-1191" fmla="*/ 31750 w 369888"/>
                  <a:gd name="connsiteY4-1192" fmla="*/ 435835 h 1017124"/>
                  <a:gd name="connsiteX5-1193" fmla="*/ 96837 w 369888"/>
                  <a:gd name="connsiteY5-1194" fmla="*/ 391385 h 1017124"/>
                  <a:gd name="connsiteX6-1195" fmla="*/ 192881 w 369888"/>
                  <a:gd name="connsiteY6-1196" fmla="*/ 161198 h 1017124"/>
                  <a:gd name="connsiteX7-1197" fmla="*/ 209550 w 369888"/>
                  <a:gd name="connsiteY7-1198" fmla="*/ 172310 h 1017124"/>
                  <a:gd name="connsiteX8-1199" fmla="*/ 124619 w 369888"/>
                  <a:gd name="connsiteY8-1200" fmla="*/ 531085 h 1017124"/>
                  <a:gd name="connsiteX9-1201" fmla="*/ 121443 w 369888"/>
                  <a:gd name="connsiteY9-1202" fmla="*/ 608872 h 1017124"/>
                  <a:gd name="connsiteX10-1203" fmla="*/ 222250 w 369888"/>
                  <a:gd name="connsiteY10-1204" fmla="*/ 619192 h 1017124"/>
                  <a:gd name="connsiteX11-1205" fmla="*/ 224631 w 369888"/>
                  <a:gd name="connsiteY11-1206" fmla="*/ 944629 h 1017124"/>
                  <a:gd name="connsiteX12-1207" fmla="*/ 282575 w 369888"/>
                  <a:gd name="connsiteY12-1208" fmla="*/ 1016860 h 1017124"/>
                  <a:gd name="connsiteX13-1209" fmla="*/ 333375 w 369888"/>
                  <a:gd name="connsiteY13-1210" fmla="*/ 946216 h 1017124"/>
                  <a:gd name="connsiteX14-1211" fmla="*/ 336550 w 369888"/>
                  <a:gd name="connsiteY14-1212" fmla="*/ 618397 h 1017124"/>
                  <a:gd name="connsiteX15-1213" fmla="*/ 365919 w 369888"/>
                  <a:gd name="connsiteY15-1214" fmla="*/ 617604 h 1017124"/>
                  <a:gd name="connsiteX16-1215" fmla="*/ 361950 w 369888"/>
                  <a:gd name="connsiteY16-1216" fmla="*/ 7210 h 1017124"/>
                  <a:gd name="connsiteX0-1217" fmla="*/ 361950 w 369888"/>
                  <a:gd name="connsiteY0-1218" fmla="*/ 7210 h 1017124"/>
                  <a:gd name="connsiteX1-1219" fmla="*/ 231329 w 369888"/>
                  <a:gd name="connsiteY1-1220" fmla="*/ 7607 h 1017124"/>
                  <a:gd name="connsiteX2-1221" fmla="*/ 127000 w 369888"/>
                  <a:gd name="connsiteY2-1222" fmla="*/ 58010 h 1017124"/>
                  <a:gd name="connsiteX3-1223" fmla="*/ 15875 w 369888"/>
                  <a:gd name="connsiteY3-1224" fmla="*/ 355666 h 1017124"/>
                  <a:gd name="connsiteX4-1225" fmla="*/ 31750 w 369888"/>
                  <a:gd name="connsiteY4-1226" fmla="*/ 435835 h 1017124"/>
                  <a:gd name="connsiteX5-1227" fmla="*/ 96837 w 369888"/>
                  <a:gd name="connsiteY5-1228" fmla="*/ 391385 h 1017124"/>
                  <a:gd name="connsiteX6-1229" fmla="*/ 192881 w 369888"/>
                  <a:gd name="connsiteY6-1230" fmla="*/ 161198 h 1017124"/>
                  <a:gd name="connsiteX7-1231" fmla="*/ 209550 w 369888"/>
                  <a:gd name="connsiteY7-1232" fmla="*/ 172310 h 1017124"/>
                  <a:gd name="connsiteX8-1233" fmla="*/ 124619 w 369888"/>
                  <a:gd name="connsiteY8-1234" fmla="*/ 531085 h 1017124"/>
                  <a:gd name="connsiteX9-1235" fmla="*/ 121443 w 369888"/>
                  <a:gd name="connsiteY9-1236" fmla="*/ 608872 h 1017124"/>
                  <a:gd name="connsiteX10-1237" fmla="*/ 222250 w 369888"/>
                  <a:gd name="connsiteY10-1238" fmla="*/ 619192 h 1017124"/>
                  <a:gd name="connsiteX11-1239" fmla="*/ 224631 w 369888"/>
                  <a:gd name="connsiteY11-1240" fmla="*/ 944629 h 1017124"/>
                  <a:gd name="connsiteX12-1241" fmla="*/ 282575 w 369888"/>
                  <a:gd name="connsiteY12-1242" fmla="*/ 1016860 h 1017124"/>
                  <a:gd name="connsiteX13-1243" fmla="*/ 333375 w 369888"/>
                  <a:gd name="connsiteY13-1244" fmla="*/ 946216 h 1017124"/>
                  <a:gd name="connsiteX14-1245" fmla="*/ 336550 w 369888"/>
                  <a:gd name="connsiteY14-1246" fmla="*/ 618397 h 1017124"/>
                  <a:gd name="connsiteX15-1247" fmla="*/ 365919 w 369888"/>
                  <a:gd name="connsiteY15-1248" fmla="*/ 617604 h 1017124"/>
                  <a:gd name="connsiteX16-1249" fmla="*/ 361950 w 369888"/>
                  <a:gd name="connsiteY16-1250" fmla="*/ 7210 h 1017124"/>
                  <a:gd name="connsiteX0-1251" fmla="*/ 361950 w 369888"/>
                  <a:gd name="connsiteY0-1252" fmla="*/ 7210 h 1017124"/>
                  <a:gd name="connsiteX1-1253" fmla="*/ 231329 w 369888"/>
                  <a:gd name="connsiteY1-1254" fmla="*/ 7607 h 1017124"/>
                  <a:gd name="connsiteX2-1255" fmla="*/ 127000 w 369888"/>
                  <a:gd name="connsiteY2-1256" fmla="*/ 58010 h 1017124"/>
                  <a:gd name="connsiteX3-1257" fmla="*/ 15875 w 369888"/>
                  <a:gd name="connsiteY3-1258" fmla="*/ 355666 h 1017124"/>
                  <a:gd name="connsiteX4-1259" fmla="*/ 31750 w 369888"/>
                  <a:gd name="connsiteY4-1260" fmla="*/ 435835 h 1017124"/>
                  <a:gd name="connsiteX5-1261" fmla="*/ 96837 w 369888"/>
                  <a:gd name="connsiteY5-1262" fmla="*/ 391385 h 1017124"/>
                  <a:gd name="connsiteX6-1263" fmla="*/ 192881 w 369888"/>
                  <a:gd name="connsiteY6-1264" fmla="*/ 161198 h 1017124"/>
                  <a:gd name="connsiteX7-1265" fmla="*/ 209550 w 369888"/>
                  <a:gd name="connsiteY7-1266" fmla="*/ 172310 h 1017124"/>
                  <a:gd name="connsiteX8-1267" fmla="*/ 124619 w 369888"/>
                  <a:gd name="connsiteY8-1268" fmla="*/ 531085 h 1017124"/>
                  <a:gd name="connsiteX9-1269" fmla="*/ 121443 w 369888"/>
                  <a:gd name="connsiteY9-1270" fmla="*/ 608872 h 1017124"/>
                  <a:gd name="connsiteX10-1271" fmla="*/ 222250 w 369888"/>
                  <a:gd name="connsiteY10-1272" fmla="*/ 619192 h 1017124"/>
                  <a:gd name="connsiteX11-1273" fmla="*/ 224631 w 369888"/>
                  <a:gd name="connsiteY11-1274" fmla="*/ 944629 h 1017124"/>
                  <a:gd name="connsiteX12-1275" fmla="*/ 282575 w 369888"/>
                  <a:gd name="connsiteY12-1276" fmla="*/ 1016860 h 1017124"/>
                  <a:gd name="connsiteX13-1277" fmla="*/ 333375 w 369888"/>
                  <a:gd name="connsiteY13-1278" fmla="*/ 946216 h 1017124"/>
                  <a:gd name="connsiteX14-1279" fmla="*/ 336550 w 369888"/>
                  <a:gd name="connsiteY14-1280" fmla="*/ 618397 h 1017124"/>
                  <a:gd name="connsiteX15-1281" fmla="*/ 365919 w 369888"/>
                  <a:gd name="connsiteY15-1282" fmla="*/ 617604 h 1017124"/>
                  <a:gd name="connsiteX16-1283" fmla="*/ 361950 w 369888"/>
                  <a:gd name="connsiteY16-1284" fmla="*/ 7210 h 1017124"/>
                  <a:gd name="connsiteX0-1285" fmla="*/ 361950 w 369888"/>
                  <a:gd name="connsiteY0-1286" fmla="*/ 7210 h 1017124"/>
                  <a:gd name="connsiteX1-1287" fmla="*/ 231329 w 369888"/>
                  <a:gd name="connsiteY1-1288" fmla="*/ 7607 h 1017124"/>
                  <a:gd name="connsiteX2-1289" fmla="*/ 127000 w 369888"/>
                  <a:gd name="connsiteY2-1290" fmla="*/ 58010 h 1017124"/>
                  <a:gd name="connsiteX3-1291" fmla="*/ 15875 w 369888"/>
                  <a:gd name="connsiteY3-1292" fmla="*/ 355666 h 1017124"/>
                  <a:gd name="connsiteX4-1293" fmla="*/ 31750 w 369888"/>
                  <a:gd name="connsiteY4-1294" fmla="*/ 435835 h 1017124"/>
                  <a:gd name="connsiteX5-1295" fmla="*/ 96837 w 369888"/>
                  <a:gd name="connsiteY5-1296" fmla="*/ 391385 h 1017124"/>
                  <a:gd name="connsiteX6-1297" fmla="*/ 192881 w 369888"/>
                  <a:gd name="connsiteY6-1298" fmla="*/ 161198 h 1017124"/>
                  <a:gd name="connsiteX7-1299" fmla="*/ 209550 w 369888"/>
                  <a:gd name="connsiteY7-1300" fmla="*/ 172310 h 1017124"/>
                  <a:gd name="connsiteX8-1301" fmla="*/ 124619 w 369888"/>
                  <a:gd name="connsiteY8-1302" fmla="*/ 531085 h 1017124"/>
                  <a:gd name="connsiteX9-1303" fmla="*/ 121443 w 369888"/>
                  <a:gd name="connsiteY9-1304" fmla="*/ 608872 h 1017124"/>
                  <a:gd name="connsiteX10-1305" fmla="*/ 222250 w 369888"/>
                  <a:gd name="connsiteY10-1306" fmla="*/ 619192 h 1017124"/>
                  <a:gd name="connsiteX11-1307" fmla="*/ 224631 w 369888"/>
                  <a:gd name="connsiteY11-1308" fmla="*/ 944629 h 1017124"/>
                  <a:gd name="connsiteX12-1309" fmla="*/ 282575 w 369888"/>
                  <a:gd name="connsiteY12-1310" fmla="*/ 1016860 h 1017124"/>
                  <a:gd name="connsiteX13-1311" fmla="*/ 333375 w 369888"/>
                  <a:gd name="connsiteY13-1312" fmla="*/ 946216 h 1017124"/>
                  <a:gd name="connsiteX14-1313" fmla="*/ 336550 w 369888"/>
                  <a:gd name="connsiteY14-1314" fmla="*/ 618397 h 1017124"/>
                  <a:gd name="connsiteX15-1315" fmla="*/ 365919 w 369888"/>
                  <a:gd name="connsiteY15-1316" fmla="*/ 617604 h 1017124"/>
                  <a:gd name="connsiteX16-1317" fmla="*/ 361950 w 369888"/>
                  <a:gd name="connsiteY16-1318" fmla="*/ 7210 h 1017124"/>
                  <a:gd name="connsiteX0-1319" fmla="*/ 357188 w 365126"/>
                  <a:gd name="connsiteY0-1320" fmla="*/ 7210 h 1017124"/>
                  <a:gd name="connsiteX1-1321" fmla="*/ 226567 w 365126"/>
                  <a:gd name="connsiteY1-1322" fmla="*/ 7607 h 1017124"/>
                  <a:gd name="connsiteX2-1323" fmla="*/ 122238 w 365126"/>
                  <a:gd name="connsiteY2-1324" fmla="*/ 58010 h 1017124"/>
                  <a:gd name="connsiteX3-1325" fmla="*/ 11113 w 365126"/>
                  <a:gd name="connsiteY3-1326" fmla="*/ 355666 h 1017124"/>
                  <a:gd name="connsiteX4-1327" fmla="*/ 26988 w 365126"/>
                  <a:gd name="connsiteY4-1328" fmla="*/ 435835 h 1017124"/>
                  <a:gd name="connsiteX5-1329" fmla="*/ 92075 w 365126"/>
                  <a:gd name="connsiteY5-1330" fmla="*/ 391385 h 1017124"/>
                  <a:gd name="connsiteX6-1331" fmla="*/ 188119 w 365126"/>
                  <a:gd name="connsiteY6-1332" fmla="*/ 161198 h 1017124"/>
                  <a:gd name="connsiteX7-1333" fmla="*/ 204788 w 365126"/>
                  <a:gd name="connsiteY7-1334" fmla="*/ 172310 h 1017124"/>
                  <a:gd name="connsiteX8-1335" fmla="*/ 119857 w 365126"/>
                  <a:gd name="connsiteY8-1336" fmla="*/ 531085 h 1017124"/>
                  <a:gd name="connsiteX9-1337" fmla="*/ 116681 w 365126"/>
                  <a:gd name="connsiteY9-1338" fmla="*/ 608872 h 1017124"/>
                  <a:gd name="connsiteX10-1339" fmla="*/ 217488 w 365126"/>
                  <a:gd name="connsiteY10-1340" fmla="*/ 619192 h 1017124"/>
                  <a:gd name="connsiteX11-1341" fmla="*/ 219869 w 365126"/>
                  <a:gd name="connsiteY11-1342" fmla="*/ 944629 h 1017124"/>
                  <a:gd name="connsiteX12-1343" fmla="*/ 277813 w 365126"/>
                  <a:gd name="connsiteY12-1344" fmla="*/ 1016860 h 1017124"/>
                  <a:gd name="connsiteX13-1345" fmla="*/ 328613 w 365126"/>
                  <a:gd name="connsiteY13-1346" fmla="*/ 946216 h 1017124"/>
                  <a:gd name="connsiteX14-1347" fmla="*/ 331788 w 365126"/>
                  <a:gd name="connsiteY14-1348" fmla="*/ 618397 h 1017124"/>
                  <a:gd name="connsiteX15-1349" fmla="*/ 361157 w 365126"/>
                  <a:gd name="connsiteY15-1350" fmla="*/ 617604 h 1017124"/>
                  <a:gd name="connsiteX16-1351" fmla="*/ 357188 w 365126"/>
                  <a:gd name="connsiteY16-1352" fmla="*/ 7210 h 1017124"/>
                  <a:gd name="connsiteX0-1353" fmla="*/ 361156 w 369094"/>
                  <a:gd name="connsiteY0-1354" fmla="*/ 11642 h 1021556"/>
                  <a:gd name="connsiteX1-1355" fmla="*/ 230535 w 369094"/>
                  <a:gd name="connsiteY1-1356" fmla="*/ 12039 h 1021556"/>
                  <a:gd name="connsiteX2-1357" fmla="*/ 121443 w 369094"/>
                  <a:gd name="connsiteY2-1358" fmla="*/ 83873 h 1021556"/>
                  <a:gd name="connsiteX3-1359" fmla="*/ 15081 w 369094"/>
                  <a:gd name="connsiteY3-1360" fmla="*/ 360098 h 1021556"/>
                  <a:gd name="connsiteX4-1361" fmla="*/ 30956 w 369094"/>
                  <a:gd name="connsiteY4-1362" fmla="*/ 440267 h 1021556"/>
                  <a:gd name="connsiteX5-1363" fmla="*/ 96043 w 369094"/>
                  <a:gd name="connsiteY5-1364" fmla="*/ 395817 h 1021556"/>
                  <a:gd name="connsiteX6-1365" fmla="*/ 192087 w 369094"/>
                  <a:gd name="connsiteY6-1366" fmla="*/ 165630 h 1021556"/>
                  <a:gd name="connsiteX7-1367" fmla="*/ 208756 w 369094"/>
                  <a:gd name="connsiteY7-1368" fmla="*/ 176742 h 1021556"/>
                  <a:gd name="connsiteX8-1369" fmla="*/ 123825 w 369094"/>
                  <a:gd name="connsiteY8-1370" fmla="*/ 535517 h 1021556"/>
                  <a:gd name="connsiteX9-1371" fmla="*/ 120649 w 369094"/>
                  <a:gd name="connsiteY9-1372" fmla="*/ 613304 h 1021556"/>
                  <a:gd name="connsiteX10-1373" fmla="*/ 221456 w 369094"/>
                  <a:gd name="connsiteY10-1374" fmla="*/ 623624 h 1021556"/>
                  <a:gd name="connsiteX11-1375" fmla="*/ 223837 w 369094"/>
                  <a:gd name="connsiteY11-1376" fmla="*/ 949061 h 1021556"/>
                  <a:gd name="connsiteX12-1377" fmla="*/ 281781 w 369094"/>
                  <a:gd name="connsiteY12-1378" fmla="*/ 1021292 h 1021556"/>
                  <a:gd name="connsiteX13-1379" fmla="*/ 332581 w 369094"/>
                  <a:gd name="connsiteY13-1380" fmla="*/ 950648 h 1021556"/>
                  <a:gd name="connsiteX14-1381" fmla="*/ 335756 w 369094"/>
                  <a:gd name="connsiteY14-1382" fmla="*/ 622829 h 1021556"/>
                  <a:gd name="connsiteX15-1383" fmla="*/ 365125 w 369094"/>
                  <a:gd name="connsiteY15-1384" fmla="*/ 622036 h 1021556"/>
                  <a:gd name="connsiteX16-1385" fmla="*/ 361156 w 369094"/>
                  <a:gd name="connsiteY16-1386" fmla="*/ 11642 h 1021556"/>
                  <a:gd name="connsiteX0-1387" fmla="*/ 361156 w 369094"/>
                  <a:gd name="connsiteY0-1388" fmla="*/ 2117 h 1012031"/>
                  <a:gd name="connsiteX1-1389" fmla="*/ 230535 w 369094"/>
                  <a:gd name="connsiteY1-1390" fmla="*/ 2514 h 1012031"/>
                  <a:gd name="connsiteX2-1391" fmla="*/ 121443 w 369094"/>
                  <a:gd name="connsiteY2-1392" fmla="*/ 74348 h 1012031"/>
                  <a:gd name="connsiteX3-1393" fmla="*/ 15081 w 369094"/>
                  <a:gd name="connsiteY3-1394" fmla="*/ 350573 h 1012031"/>
                  <a:gd name="connsiteX4-1395" fmla="*/ 30956 w 369094"/>
                  <a:gd name="connsiteY4-1396" fmla="*/ 430742 h 1012031"/>
                  <a:gd name="connsiteX5-1397" fmla="*/ 96043 w 369094"/>
                  <a:gd name="connsiteY5-1398" fmla="*/ 386292 h 1012031"/>
                  <a:gd name="connsiteX6-1399" fmla="*/ 192087 w 369094"/>
                  <a:gd name="connsiteY6-1400" fmla="*/ 156105 h 1012031"/>
                  <a:gd name="connsiteX7-1401" fmla="*/ 208756 w 369094"/>
                  <a:gd name="connsiteY7-1402" fmla="*/ 167217 h 1012031"/>
                  <a:gd name="connsiteX8-1403" fmla="*/ 123825 w 369094"/>
                  <a:gd name="connsiteY8-1404" fmla="*/ 525992 h 1012031"/>
                  <a:gd name="connsiteX9-1405" fmla="*/ 120649 w 369094"/>
                  <a:gd name="connsiteY9-1406" fmla="*/ 603779 h 1012031"/>
                  <a:gd name="connsiteX10-1407" fmla="*/ 221456 w 369094"/>
                  <a:gd name="connsiteY10-1408" fmla="*/ 614099 h 1012031"/>
                  <a:gd name="connsiteX11-1409" fmla="*/ 223837 w 369094"/>
                  <a:gd name="connsiteY11-1410" fmla="*/ 939536 h 1012031"/>
                  <a:gd name="connsiteX12-1411" fmla="*/ 281781 w 369094"/>
                  <a:gd name="connsiteY12-1412" fmla="*/ 1011767 h 1012031"/>
                  <a:gd name="connsiteX13-1413" fmla="*/ 332581 w 369094"/>
                  <a:gd name="connsiteY13-1414" fmla="*/ 941123 h 1012031"/>
                  <a:gd name="connsiteX14-1415" fmla="*/ 335756 w 369094"/>
                  <a:gd name="connsiteY14-1416" fmla="*/ 613304 h 1012031"/>
                  <a:gd name="connsiteX15-1417" fmla="*/ 365125 w 369094"/>
                  <a:gd name="connsiteY15-1418" fmla="*/ 612511 h 1012031"/>
                  <a:gd name="connsiteX16-1419" fmla="*/ 361156 w 369094"/>
                  <a:gd name="connsiteY16-1420" fmla="*/ 2117 h 10120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369094" h="1012031">
                    <a:moveTo>
                      <a:pt x="361156" y="2117"/>
                    </a:moveTo>
                    <a:cubicBezTo>
                      <a:pt x="299020" y="1141"/>
                      <a:pt x="277631" y="0"/>
                      <a:pt x="230535" y="2514"/>
                    </a:cubicBezTo>
                    <a:cubicBezTo>
                      <a:pt x="183439" y="5028"/>
                      <a:pt x="157352" y="16338"/>
                      <a:pt x="121443" y="74348"/>
                    </a:cubicBezTo>
                    <a:cubicBezTo>
                      <a:pt x="85534" y="132358"/>
                      <a:pt x="30162" y="291174"/>
                      <a:pt x="15081" y="350573"/>
                    </a:cubicBezTo>
                    <a:cubicBezTo>
                      <a:pt x="0" y="409972"/>
                      <a:pt x="10318" y="424789"/>
                      <a:pt x="30956" y="430742"/>
                    </a:cubicBezTo>
                    <a:cubicBezTo>
                      <a:pt x="51594" y="436695"/>
                      <a:pt x="85857" y="415396"/>
                      <a:pt x="96043" y="386292"/>
                    </a:cubicBezTo>
                    <a:cubicBezTo>
                      <a:pt x="106229" y="357188"/>
                      <a:pt x="187589" y="173567"/>
                      <a:pt x="192087" y="156105"/>
                    </a:cubicBezTo>
                    <a:cubicBezTo>
                      <a:pt x="203729" y="136262"/>
                      <a:pt x="212990" y="143669"/>
                      <a:pt x="208756" y="167217"/>
                    </a:cubicBezTo>
                    <a:cubicBezTo>
                      <a:pt x="204522" y="190765"/>
                      <a:pt x="138509" y="453232"/>
                      <a:pt x="123825" y="525992"/>
                    </a:cubicBezTo>
                    <a:cubicBezTo>
                      <a:pt x="109141" y="598752"/>
                      <a:pt x="104377" y="589094"/>
                      <a:pt x="120649" y="603779"/>
                    </a:cubicBezTo>
                    <a:cubicBezTo>
                      <a:pt x="136921" y="618464"/>
                      <a:pt x="169681" y="612089"/>
                      <a:pt x="221456" y="614099"/>
                    </a:cubicBezTo>
                    <a:cubicBezTo>
                      <a:pt x="221985" y="676806"/>
                      <a:pt x="223308" y="878020"/>
                      <a:pt x="223837" y="939536"/>
                    </a:cubicBezTo>
                    <a:cubicBezTo>
                      <a:pt x="224366" y="1001052"/>
                      <a:pt x="249369" y="1011503"/>
                      <a:pt x="281781" y="1011767"/>
                    </a:cubicBezTo>
                    <a:cubicBezTo>
                      <a:pt x="314193" y="1012031"/>
                      <a:pt x="333110" y="983720"/>
                      <a:pt x="332581" y="941123"/>
                    </a:cubicBezTo>
                    <a:cubicBezTo>
                      <a:pt x="332052" y="898526"/>
                      <a:pt x="336285" y="662913"/>
                      <a:pt x="335756" y="613304"/>
                    </a:cubicBezTo>
                    <a:cubicBezTo>
                      <a:pt x="359040" y="610726"/>
                      <a:pt x="348986" y="611982"/>
                      <a:pt x="365125" y="612511"/>
                    </a:cubicBezTo>
                    <a:cubicBezTo>
                      <a:pt x="362214" y="563033"/>
                      <a:pt x="369094" y="115359"/>
                      <a:pt x="361156" y="2117"/>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sp>
          <p:nvSpPr>
            <p:cNvPr id="47" name="타원 302"/>
            <p:cNvSpPr/>
            <p:nvPr/>
          </p:nvSpPr>
          <p:spPr>
            <a:xfrm>
              <a:off x="1852665" y="4374357"/>
              <a:ext cx="228654" cy="228648"/>
            </a:xfrm>
            <a:prstGeom prst="ellipse">
              <a:avLst/>
            </a:pr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nvGrpSpPr>
            <p:cNvPr id="48" name="그룹 226"/>
            <p:cNvGrpSpPr/>
            <p:nvPr/>
          </p:nvGrpSpPr>
          <p:grpSpPr>
            <a:xfrm>
              <a:off x="1944132" y="4652963"/>
              <a:ext cx="45719" cy="179069"/>
              <a:chOff x="1947863" y="4652963"/>
              <a:chExt cx="45719" cy="179069"/>
            </a:xfrm>
            <a:grpFill/>
          </p:grpSpPr>
          <p:sp>
            <p:nvSpPr>
              <p:cNvPr id="49" name="타원 304"/>
              <p:cNvSpPr/>
              <p:nvPr/>
            </p:nvSpPr>
            <p:spPr>
              <a:xfrm>
                <a:off x="1948493" y="4652228"/>
                <a:ext cx="44461" cy="46048"/>
              </a:xfrm>
              <a:prstGeom prst="ellipse">
                <a:avLst/>
              </a:pr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sp>
            <p:nvSpPr>
              <p:cNvPr id="50" name="타원 305"/>
              <p:cNvSpPr/>
              <p:nvPr/>
            </p:nvSpPr>
            <p:spPr>
              <a:xfrm>
                <a:off x="1948493" y="4718917"/>
                <a:ext cx="44461" cy="46048"/>
              </a:xfrm>
              <a:prstGeom prst="ellipse">
                <a:avLst/>
              </a:pr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sp>
            <p:nvSpPr>
              <p:cNvPr id="51" name="타원 306"/>
              <p:cNvSpPr/>
              <p:nvPr/>
            </p:nvSpPr>
            <p:spPr>
              <a:xfrm>
                <a:off x="1948493" y="4785606"/>
                <a:ext cx="44461" cy="46048"/>
              </a:xfrm>
              <a:prstGeom prst="ellipse">
                <a:avLst/>
              </a:pr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grpSp>
      <p:grpSp>
        <p:nvGrpSpPr>
          <p:cNvPr id="57" name="그룹 145"/>
          <p:cNvGrpSpPr/>
          <p:nvPr/>
        </p:nvGrpSpPr>
        <p:grpSpPr>
          <a:xfrm>
            <a:off x="2210297" y="2501567"/>
            <a:ext cx="373480" cy="934961"/>
            <a:chOff x="1051322" y="4374357"/>
            <a:chExt cx="487482" cy="1220348"/>
          </a:xfrm>
          <a:solidFill>
            <a:srgbClr val="049A86"/>
          </a:solidFill>
        </p:grpSpPr>
        <p:sp>
          <p:nvSpPr>
            <p:cNvPr id="67" name="타원 146"/>
            <p:cNvSpPr/>
            <p:nvPr/>
          </p:nvSpPr>
          <p:spPr>
            <a:xfrm>
              <a:off x="1180764" y="4374357"/>
              <a:ext cx="228598" cy="228598"/>
            </a:xfrm>
            <a:prstGeom prst="ellipse">
              <a:avLst/>
            </a:pr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nvGrpSpPr>
            <p:cNvPr id="68" name="그룹 147"/>
            <p:cNvGrpSpPr/>
            <p:nvPr/>
          </p:nvGrpSpPr>
          <p:grpSpPr>
            <a:xfrm>
              <a:off x="1051322" y="4615595"/>
              <a:ext cx="487482" cy="979110"/>
              <a:chOff x="3003947" y="2224820"/>
              <a:chExt cx="487482" cy="979110"/>
            </a:xfrm>
            <a:grpFill/>
          </p:grpSpPr>
          <p:sp>
            <p:nvSpPr>
              <p:cNvPr id="70" name="자유형 149"/>
              <p:cNvSpPr/>
              <p:nvPr/>
            </p:nvSpPr>
            <p:spPr>
              <a:xfrm>
                <a:off x="3003947" y="2224820"/>
                <a:ext cx="251738" cy="979110"/>
              </a:xfrm>
              <a:custGeom>
                <a:avLst/>
                <a:gdLst>
                  <a:gd name="connsiteX0" fmla="*/ 95646 w 318690"/>
                  <a:gd name="connsiteY0" fmla="*/ 30560 h 718742"/>
                  <a:gd name="connsiteX1" fmla="*/ 43259 w 318690"/>
                  <a:gd name="connsiteY1" fmla="*/ 30560 h 718742"/>
                  <a:gd name="connsiteX2" fmla="*/ 12303 w 318690"/>
                  <a:gd name="connsiteY2" fmla="*/ 51991 h 718742"/>
                  <a:gd name="connsiteX3" fmla="*/ 5159 w 318690"/>
                  <a:gd name="connsiteY3" fmla="*/ 94854 h 718742"/>
                  <a:gd name="connsiteX4" fmla="*/ 5159 w 318690"/>
                  <a:gd name="connsiteY4" fmla="*/ 290116 h 718742"/>
                  <a:gd name="connsiteX5" fmla="*/ 36115 w 318690"/>
                  <a:gd name="connsiteY5" fmla="*/ 323454 h 718742"/>
                  <a:gd name="connsiteX6" fmla="*/ 62309 w 318690"/>
                  <a:gd name="connsiteY6" fmla="*/ 292498 h 718742"/>
                  <a:gd name="connsiteX7" fmla="*/ 64690 w 318690"/>
                  <a:gd name="connsiteY7" fmla="*/ 116285 h 718742"/>
                  <a:gd name="connsiteX8" fmla="*/ 81359 w 318690"/>
                  <a:gd name="connsiteY8" fmla="*/ 123429 h 718742"/>
                  <a:gd name="connsiteX9" fmla="*/ 81359 w 318690"/>
                  <a:gd name="connsiteY9" fmla="*/ 606823 h 718742"/>
                  <a:gd name="connsiteX10" fmla="*/ 119459 w 318690"/>
                  <a:gd name="connsiteY10" fmla="*/ 661591 h 718742"/>
                  <a:gd name="connsiteX11" fmla="*/ 155178 w 318690"/>
                  <a:gd name="connsiteY11" fmla="*/ 613966 h 718742"/>
                  <a:gd name="connsiteX12" fmla="*/ 155178 w 318690"/>
                  <a:gd name="connsiteY12" fmla="*/ 325835 h 718742"/>
                  <a:gd name="connsiteX13" fmla="*/ 176609 w 318690"/>
                  <a:gd name="connsiteY13" fmla="*/ 347266 h 718742"/>
                  <a:gd name="connsiteX14" fmla="*/ 178990 w 318690"/>
                  <a:gd name="connsiteY14" fmla="*/ 630635 h 718742"/>
                  <a:gd name="connsiteX15" fmla="*/ 217090 w 318690"/>
                  <a:gd name="connsiteY15" fmla="*/ 666354 h 718742"/>
                  <a:gd name="connsiteX16" fmla="*/ 255190 w 318690"/>
                  <a:gd name="connsiteY16" fmla="*/ 625873 h 718742"/>
                  <a:gd name="connsiteX17" fmla="*/ 255190 w 318690"/>
                  <a:gd name="connsiteY17" fmla="*/ 109141 h 718742"/>
                  <a:gd name="connsiteX18" fmla="*/ 271859 w 318690"/>
                  <a:gd name="connsiteY18" fmla="*/ 128191 h 718742"/>
                  <a:gd name="connsiteX19" fmla="*/ 276621 w 318690"/>
                  <a:gd name="connsiteY19" fmla="*/ 311548 h 718742"/>
                  <a:gd name="connsiteX20" fmla="*/ 300434 w 318690"/>
                  <a:gd name="connsiteY20" fmla="*/ 325835 h 718742"/>
                  <a:gd name="connsiteX21" fmla="*/ 317103 w 318690"/>
                  <a:gd name="connsiteY21" fmla="*/ 285354 h 718742"/>
                  <a:gd name="connsiteX22" fmla="*/ 309959 w 318690"/>
                  <a:gd name="connsiteY22" fmla="*/ 42466 h 718742"/>
                  <a:gd name="connsiteX23" fmla="*/ 276621 w 318690"/>
                  <a:gd name="connsiteY23" fmla="*/ 30560 h 718742"/>
                  <a:gd name="connsiteX24" fmla="*/ 224234 w 318690"/>
                  <a:gd name="connsiteY24" fmla="*/ 30560 h 718742"/>
                  <a:gd name="connsiteX25" fmla="*/ 169465 w 318690"/>
                  <a:gd name="connsiteY25" fmla="*/ 171054 h 718742"/>
                  <a:gd name="connsiteX26" fmla="*/ 95646 w 318690"/>
                  <a:gd name="connsiteY26" fmla="*/ 30560 h 718742"/>
                  <a:gd name="connsiteX0-1" fmla="*/ 95646 w 318690"/>
                  <a:gd name="connsiteY0-2" fmla="*/ 30560 h 718742"/>
                  <a:gd name="connsiteX1-3" fmla="*/ 40159 w 318690"/>
                  <a:gd name="connsiteY1-4" fmla="*/ 29010 h 718742"/>
                  <a:gd name="connsiteX2-5" fmla="*/ 12303 w 318690"/>
                  <a:gd name="connsiteY2-6" fmla="*/ 51991 h 718742"/>
                  <a:gd name="connsiteX3-7" fmla="*/ 5159 w 318690"/>
                  <a:gd name="connsiteY3-8" fmla="*/ 94854 h 718742"/>
                  <a:gd name="connsiteX4-9" fmla="*/ 5159 w 318690"/>
                  <a:gd name="connsiteY4-10" fmla="*/ 290116 h 718742"/>
                  <a:gd name="connsiteX5-11" fmla="*/ 36115 w 318690"/>
                  <a:gd name="connsiteY5-12" fmla="*/ 323454 h 718742"/>
                  <a:gd name="connsiteX6-13" fmla="*/ 62309 w 318690"/>
                  <a:gd name="connsiteY6-14" fmla="*/ 292498 h 718742"/>
                  <a:gd name="connsiteX7-15" fmla="*/ 64690 w 318690"/>
                  <a:gd name="connsiteY7-16" fmla="*/ 116285 h 718742"/>
                  <a:gd name="connsiteX8-17" fmla="*/ 81359 w 318690"/>
                  <a:gd name="connsiteY8-18" fmla="*/ 123429 h 718742"/>
                  <a:gd name="connsiteX9-19" fmla="*/ 81359 w 318690"/>
                  <a:gd name="connsiteY9-20" fmla="*/ 606823 h 718742"/>
                  <a:gd name="connsiteX10-21" fmla="*/ 119459 w 318690"/>
                  <a:gd name="connsiteY10-22" fmla="*/ 661591 h 718742"/>
                  <a:gd name="connsiteX11-23" fmla="*/ 155178 w 318690"/>
                  <a:gd name="connsiteY11-24" fmla="*/ 613966 h 718742"/>
                  <a:gd name="connsiteX12-25" fmla="*/ 155178 w 318690"/>
                  <a:gd name="connsiteY12-26" fmla="*/ 325835 h 718742"/>
                  <a:gd name="connsiteX13-27" fmla="*/ 176609 w 318690"/>
                  <a:gd name="connsiteY13-28" fmla="*/ 347266 h 718742"/>
                  <a:gd name="connsiteX14-29" fmla="*/ 178990 w 318690"/>
                  <a:gd name="connsiteY14-30" fmla="*/ 630635 h 718742"/>
                  <a:gd name="connsiteX15-31" fmla="*/ 217090 w 318690"/>
                  <a:gd name="connsiteY15-32" fmla="*/ 666354 h 718742"/>
                  <a:gd name="connsiteX16-33" fmla="*/ 255190 w 318690"/>
                  <a:gd name="connsiteY16-34" fmla="*/ 625873 h 718742"/>
                  <a:gd name="connsiteX17-35" fmla="*/ 255190 w 318690"/>
                  <a:gd name="connsiteY17-36" fmla="*/ 109141 h 718742"/>
                  <a:gd name="connsiteX18-37" fmla="*/ 271859 w 318690"/>
                  <a:gd name="connsiteY18-38" fmla="*/ 128191 h 718742"/>
                  <a:gd name="connsiteX19-39" fmla="*/ 276621 w 318690"/>
                  <a:gd name="connsiteY19-40" fmla="*/ 311548 h 718742"/>
                  <a:gd name="connsiteX20-41" fmla="*/ 300434 w 318690"/>
                  <a:gd name="connsiteY20-42" fmla="*/ 325835 h 718742"/>
                  <a:gd name="connsiteX21-43" fmla="*/ 317103 w 318690"/>
                  <a:gd name="connsiteY21-44" fmla="*/ 285354 h 718742"/>
                  <a:gd name="connsiteX22-45" fmla="*/ 309959 w 318690"/>
                  <a:gd name="connsiteY22-46" fmla="*/ 42466 h 718742"/>
                  <a:gd name="connsiteX23-47" fmla="*/ 276621 w 318690"/>
                  <a:gd name="connsiteY23-48" fmla="*/ 30560 h 718742"/>
                  <a:gd name="connsiteX24-49" fmla="*/ 224234 w 318690"/>
                  <a:gd name="connsiteY24-50" fmla="*/ 30560 h 718742"/>
                  <a:gd name="connsiteX25-51" fmla="*/ 169465 w 318690"/>
                  <a:gd name="connsiteY25-52" fmla="*/ 171054 h 718742"/>
                  <a:gd name="connsiteX26-53" fmla="*/ 95646 w 318690"/>
                  <a:gd name="connsiteY26-54" fmla="*/ 30560 h 718742"/>
                  <a:gd name="connsiteX0-55" fmla="*/ 100296 w 318690"/>
                  <a:gd name="connsiteY0-56" fmla="*/ 30560 h 718742"/>
                  <a:gd name="connsiteX1-57" fmla="*/ 40159 w 318690"/>
                  <a:gd name="connsiteY1-58" fmla="*/ 29010 h 718742"/>
                  <a:gd name="connsiteX2-59" fmla="*/ 12303 w 318690"/>
                  <a:gd name="connsiteY2-60" fmla="*/ 51991 h 718742"/>
                  <a:gd name="connsiteX3-61" fmla="*/ 5159 w 318690"/>
                  <a:gd name="connsiteY3-62" fmla="*/ 94854 h 718742"/>
                  <a:gd name="connsiteX4-63" fmla="*/ 5159 w 318690"/>
                  <a:gd name="connsiteY4-64" fmla="*/ 290116 h 718742"/>
                  <a:gd name="connsiteX5-65" fmla="*/ 36115 w 318690"/>
                  <a:gd name="connsiteY5-66" fmla="*/ 323454 h 718742"/>
                  <a:gd name="connsiteX6-67" fmla="*/ 62309 w 318690"/>
                  <a:gd name="connsiteY6-68" fmla="*/ 292498 h 718742"/>
                  <a:gd name="connsiteX7-69" fmla="*/ 64690 w 318690"/>
                  <a:gd name="connsiteY7-70" fmla="*/ 116285 h 718742"/>
                  <a:gd name="connsiteX8-71" fmla="*/ 81359 w 318690"/>
                  <a:gd name="connsiteY8-72" fmla="*/ 123429 h 718742"/>
                  <a:gd name="connsiteX9-73" fmla="*/ 81359 w 318690"/>
                  <a:gd name="connsiteY9-74" fmla="*/ 606823 h 718742"/>
                  <a:gd name="connsiteX10-75" fmla="*/ 119459 w 318690"/>
                  <a:gd name="connsiteY10-76" fmla="*/ 661591 h 718742"/>
                  <a:gd name="connsiteX11-77" fmla="*/ 155178 w 318690"/>
                  <a:gd name="connsiteY11-78" fmla="*/ 613966 h 718742"/>
                  <a:gd name="connsiteX12-79" fmla="*/ 155178 w 318690"/>
                  <a:gd name="connsiteY12-80" fmla="*/ 325835 h 718742"/>
                  <a:gd name="connsiteX13-81" fmla="*/ 176609 w 318690"/>
                  <a:gd name="connsiteY13-82" fmla="*/ 347266 h 718742"/>
                  <a:gd name="connsiteX14-83" fmla="*/ 178990 w 318690"/>
                  <a:gd name="connsiteY14-84" fmla="*/ 630635 h 718742"/>
                  <a:gd name="connsiteX15-85" fmla="*/ 217090 w 318690"/>
                  <a:gd name="connsiteY15-86" fmla="*/ 666354 h 718742"/>
                  <a:gd name="connsiteX16-87" fmla="*/ 255190 w 318690"/>
                  <a:gd name="connsiteY16-88" fmla="*/ 625873 h 718742"/>
                  <a:gd name="connsiteX17-89" fmla="*/ 255190 w 318690"/>
                  <a:gd name="connsiteY17-90" fmla="*/ 109141 h 718742"/>
                  <a:gd name="connsiteX18-91" fmla="*/ 271859 w 318690"/>
                  <a:gd name="connsiteY18-92" fmla="*/ 128191 h 718742"/>
                  <a:gd name="connsiteX19-93" fmla="*/ 276621 w 318690"/>
                  <a:gd name="connsiteY19-94" fmla="*/ 311548 h 718742"/>
                  <a:gd name="connsiteX20-95" fmla="*/ 300434 w 318690"/>
                  <a:gd name="connsiteY20-96" fmla="*/ 325835 h 718742"/>
                  <a:gd name="connsiteX21-97" fmla="*/ 317103 w 318690"/>
                  <a:gd name="connsiteY21-98" fmla="*/ 285354 h 718742"/>
                  <a:gd name="connsiteX22-99" fmla="*/ 309959 w 318690"/>
                  <a:gd name="connsiteY22-100" fmla="*/ 42466 h 718742"/>
                  <a:gd name="connsiteX23-101" fmla="*/ 276621 w 318690"/>
                  <a:gd name="connsiteY23-102" fmla="*/ 30560 h 718742"/>
                  <a:gd name="connsiteX24-103" fmla="*/ 224234 w 318690"/>
                  <a:gd name="connsiteY24-104" fmla="*/ 30560 h 718742"/>
                  <a:gd name="connsiteX25-105" fmla="*/ 169465 w 318690"/>
                  <a:gd name="connsiteY25-106" fmla="*/ 171054 h 718742"/>
                  <a:gd name="connsiteX26-107" fmla="*/ 100296 w 318690"/>
                  <a:gd name="connsiteY26-108" fmla="*/ 30560 h 718742"/>
                  <a:gd name="connsiteX0-109" fmla="*/ 100296 w 318690"/>
                  <a:gd name="connsiteY0-110" fmla="*/ 30560 h 718742"/>
                  <a:gd name="connsiteX1-111" fmla="*/ 40159 w 318690"/>
                  <a:gd name="connsiteY1-112" fmla="*/ 29010 h 718742"/>
                  <a:gd name="connsiteX2-113" fmla="*/ 12303 w 318690"/>
                  <a:gd name="connsiteY2-114" fmla="*/ 51991 h 718742"/>
                  <a:gd name="connsiteX3-115" fmla="*/ 5159 w 318690"/>
                  <a:gd name="connsiteY3-116" fmla="*/ 94854 h 718742"/>
                  <a:gd name="connsiteX4-117" fmla="*/ 5159 w 318690"/>
                  <a:gd name="connsiteY4-118" fmla="*/ 290116 h 718742"/>
                  <a:gd name="connsiteX5-119" fmla="*/ 36115 w 318690"/>
                  <a:gd name="connsiteY5-120" fmla="*/ 323454 h 718742"/>
                  <a:gd name="connsiteX6-121" fmla="*/ 62309 w 318690"/>
                  <a:gd name="connsiteY6-122" fmla="*/ 292498 h 718742"/>
                  <a:gd name="connsiteX7-123" fmla="*/ 64690 w 318690"/>
                  <a:gd name="connsiteY7-124" fmla="*/ 116285 h 718742"/>
                  <a:gd name="connsiteX8-125" fmla="*/ 81359 w 318690"/>
                  <a:gd name="connsiteY8-126" fmla="*/ 123429 h 718742"/>
                  <a:gd name="connsiteX9-127" fmla="*/ 81359 w 318690"/>
                  <a:gd name="connsiteY9-128" fmla="*/ 606823 h 718742"/>
                  <a:gd name="connsiteX10-129" fmla="*/ 119459 w 318690"/>
                  <a:gd name="connsiteY10-130" fmla="*/ 661591 h 718742"/>
                  <a:gd name="connsiteX11-131" fmla="*/ 155178 w 318690"/>
                  <a:gd name="connsiteY11-132" fmla="*/ 613966 h 718742"/>
                  <a:gd name="connsiteX12-133" fmla="*/ 155178 w 318690"/>
                  <a:gd name="connsiteY12-134" fmla="*/ 325835 h 718742"/>
                  <a:gd name="connsiteX13-135" fmla="*/ 176609 w 318690"/>
                  <a:gd name="connsiteY13-136" fmla="*/ 347266 h 718742"/>
                  <a:gd name="connsiteX14-137" fmla="*/ 178990 w 318690"/>
                  <a:gd name="connsiteY14-138" fmla="*/ 630635 h 718742"/>
                  <a:gd name="connsiteX15-139" fmla="*/ 217090 w 318690"/>
                  <a:gd name="connsiteY15-140" fmla="*/ 666354 h 718742"/>
                  <a:gd name="connsiteX16-141" fmla="*/ 255190 w 318690"/>
                  <a:gd name="connsiteY16-142" fmla="*/ 625873 h 718742"/>
                  <a:gd name="connsiteX17-143" fmla="*/ 255190 w 318690"/>
                  <a:gd name="connsiteY17-144" fmla="*/ 109141 h 718742"/>
                  <a:gd name="connsiteX18-145" fmla="*/ 271859 w 318690"/>
                  <a:gd name="connsiteY18-146" fmla="*/ 128191 h 718742"/>
                  <a:gd name="connsiteX19-147" fmla="*/ 276621 w 318690"/>
                  <a:gd name="connsiteY19-148" fmla="*/ 311548 h 718742"/>
                  <a:gd name="connsiteX20-149" fmla="*/ 300434 w 318690"/>
                  <a:gd name="connsiteY20-150" fmla="*/ 325835 h 718742"/>
                  <a:gd name="connsiteX21-151" fmla="*/ 317103 w 318690"/>
                  <a:gd name="connsiteY21-152" fmla="*/ 285354 h 718742"/>
                  <a:gd name="connsiteX22-153" fmla="*/ 309959 w 318690"/>
                  <a:gd name="connsiteY22-154" fmla="*/ 42466 h 718742"/>
                  <a:gd name="connsiteX23-155" fmla="*/ 276621 w 318690"/>
                  <a:gd name="connsiteY23-156" fmla="*/ 30560 h 718742"/>
                  <a:gd name="connsiteX24-157" fmla="*/ 224234 w 318690"/>
                  <a:gd name="connsiteY24-158" fmla="*/ 30560 h 718742"/>
                  <a:gd name="connsiteX25-159" fmla="*/ 169465 w 318690"/>
                  <a:gd name="connsiteY25-160" fmla="*/ 171054 h 718742"/>
                  <a:gd name="connsiteX26-161" fmla="*/ 100296 w 318690"/>
                  <a:gd name="connsiteY26-162" fmla="*/ 30560 h 718742"/>
                  <a:gd name="connsiteX0-163" fmla="*/ 100296 w 318690"/>
                  <a:gd name="connsiteY0-164" fmla="*/ 30560 h 718742"/>
                  <a:gd name="connsiteX1-165" fmla="*/ 40159 w 318690"/>
                  <a:gd name="connsiteY1-166" fmla="*/ 29010 h 718742"/>
                  <a:gd name="connsiteX2-167" fmla="*/ 12303 w 318690"/>
                  <a:gd name="connsiteY2-168" fmla="*/ 51991 h 718742"/>
                  <a:gd name="connsiteX3-169" fmla="*/ 5159 w 318690"/>
                  <a:gd name="connsiteY3-170" fmla="*/ 94854 h 718742"/>
                  <a:gd name="connsiteX4-171" fmla="*/ 5159 w 318690"/>
                  <a:gd name="connsiteY4-172" fmla="*/ 290116 h 718742"/>
                  <a:gd name="connsiteX5-173" fmla="*/ 36115 w 318690"/>
                  <a:gd name="connsiteY5-174" fmla="*/ 323454 h 718742"/>
                  <a:gd name="connsiteX6-175" fmla="*/ 62309 w 318690"/>
                  <a:gd name="connsiteY6-176" fmla="*/ 292498 h 718742"/>
                  <a:gd name="connsiteX7-177" fmla="*/ 64690 w 318690"/>
                  <a:gd name="connsiteY7-178" fmla="*/ 116285 h 718742"/>
                  <a:gd name="connsiteX8-179" fmla="*/ 81359 w 318690"/>
                  <a:gd name="connsiteY8-180" fmla="*/ 123429 h 718742"/>
                  <a:gd name="connsiteX9-181" fmla="*/ 81359 w 318690"/>
                  <a:gd name="connsiteY9-182" fmla="*/ 606823 h 718742"/>
                  <a:gd name="connsiteX10-183" fmla="*/ 119459 w 318690"/>
                  <a:gd name="connsiteY10-184" fmla="*/ 661591 h 718742"/>
                  <a:gd name="connsiteX11-185" fmla="*/ 155178 w 318690"/>
                  <a:gd name="connsiteY11-186" fmla="*/ 613966 h 718742"/>
                  <a:gd name="connsiteX12-187" fmla="*/ 155178 w 318690"/>
                  <a:gd name="connsiteY12-188" fmla="*/ 325835 h 718742"/>
                  <a:gd name="connsiteX13-189" fmla="*/ 176609 w 318690"/>
                  <a:gd name="connsiteY13-190" fmla="*/ 347266 h 718742"/>
                  <a:gd name="connsiteX14-191" fmla="*/ 178990 w 318690"/>
                  <a:gd name="connsiteY14-192" fmla="*/ 630635 h 718742"/>
                  <a:gd name="connsiteX15-193" fmla="*/ 217090 w 318690"/>
                  <a:gd name="connsiteY15-194" fmla="*/ 666354 h 718742"/>
                  <a:gd name="connsiteX16-195" fmla="*/ 255190 w 318690"/>
                  <a:gd name="connsiteY16-196" fmla="*/ 625873 h 718742"/>
                  <a:gd name="connsiteX17-197" fmla="*/ 255190 w 318690"/>
                  <a:gd name="connsiteY17-198" fmla="*/ 109141 h 718742"/>
                  <a:gd name="connsiteX18-199" fmla="*/ 271859 w 318690"/>
                  <a:gd name="connsiteY18-200" fmla="*/ 128191 h 718742"/>
                  <a:gd name="connsiteX19-201" fmla="*/ 276621 w 318690"/>
                  <a:gd name="connsiteY19-202" fmla="*/ 311548 h 718742"/>
                  <a:gd name="connsiteX20-203" fmla="*/ 300434 w 318690"/>
                  <a:gd name="connsiteY20-204" fmla="*/ 325835 h 718742"/>
                  <a:gd name="connsiteX21-205" fmla="*/ 317103 w 318690"/>
                  <a:gd name="connsiteY21-206" fmla="*/ 285354 h 718742"/>
                  <a:gd name="connsiteX22-207" fmla="*/ 309959 w 318690"/>
                  <a:gd name="connsiteY22-208" fmla="*/ 42466 h 718742"/>
                  <a:gd name="connsiteX23-209" fmla="*/ 276621 w 318690"/>
                  <a:gd name="connsiteY23-210" fmla="*/ 30560 h 718742"/>
                  <a:gd name="connsiteX24-211" fmla="*/ 224234 w 318690"/>
                  <a:gd name="connsiteY24-212" fmla="*/ 30560 h 718742"/>
                  <a:gd name="connsiteX25-213" fmla="*/ 169465 w 318690"/>
                  <a:gd name="connsiteY25-214" fmla="*/ 171054 h 718742"/>
                  <a:gd name="connsiteX26-215" fmla="*/ 100296 w 318690"/>
                  <a:gd name="connsiteY26-216" fmla="*/ 30560 h 718742"/>
                  <a:gd name="connsiteX0-217" fmla="*/ 99973 w 318690"/>
                  <a:gd name="connsiteY0-218" fmla="*/ 27573 h 718742"/>
                  <a:gd name="connsiteX1-219" fmla="*/ 40159 w 318690"/>
                  <a:gd name="connsiteY1-220" fmla="*/ 29010 h 718742"/>
                  <a:gd name="connsiteX2-221" fmla="*/ 12303 w 318690"/>
                  <a:gd name="connsiteY2-222" fmla="*/ 51991 h 718742"/>
                  <a:gd name="connsiteX3-223" fmla="*/ 5159 w 318690"/>
                  <a:gd name="connsiteY3-224" fmla="*/ 94854 h 718742"/>
                  <a:gd name="connsiteX4-225" fmla="*/ 5159 w 318690"/>
                  <a:gd name="connsiteY4-226" fmla="*/ 290116 h 718742"/>
                  <a:gd name="connsiteX5-227" fmla="*/ 36115 w 318690"/>
                  <a:gd name="connsiteY5-228" fmla="*/ 323454 h 718742"/>
                  <a:gd name="connsiteX6-229" fmla="*/ 62309 w 318690"/>
                  <a:gd name="connsiteY6-230" fmla="*/ 292498 h 718742"/>
                  <a:gd name="connsiteX7-231" fmla="*/ 64690 w 318690"/>
                  <a:gd name="connsiteY7-232" fmla="*/ 116285 h 718742"/>
                  <a:gd name="connsiteX8-233" fmla="*/ 81359 w 318690"/>
                  <a:gd name="connsiteY8-234" fmla="*/ 123429 h 718742"/>
                  <a:gd name="connsiteX9-235" fmla="*/ 81359 w 318690"/>
                  <a:gd name="connsiteY9-236" fmla="*/ 606823 h 718742"/>
                  <a:gd name="connsiteX10-237" fmla="*/ 119459 w 318690"/>
                  <a:gd name="connsiteY10-238" fmla="*/ 661591 h 718742"/>
                  <a:gd name="connsiteX11-239" fmla="*/ 155178 w 318690"/>
                  <a:gd name="connsiteY11-240" fmla="*/ 613966 h 718742"/>
                  <a:gd name="connsiteX12-241" fmla="*/ 155178 w 318690"/>
                  <a:gd name="connsiteY12-242" fmla="*/ 325835 h 718742"/>
                  <a:gd name="connsiteX13-243" fmla="*/ 176609 w 318690"/>
                  <a:gd name="connsiteY13-244" fmla="*/ 347266 h 718742"/>
                  <a:gd name="connsiteX14-245" fmla="*/ 178990 w 318690"/>
                  <a:gd name="connsiteY14-246" fmla="*/ 630635 h 718742"/>
                  <a:gd name="connsiteX15-247" fmla="*/ 217090 w 318690"/>
                  <a:gd name="connsiteY15-248" fmla="*/ 666354 h 718742"/>
                  <a:gd name="connsiteX16-249" fmla="*/ 255190 w 318690"/>
                  <a:gd name="connsiteY16-250" fmla="*/ 625873 h 718742"/>
                  <a:gd name="connsiteX17-251" fmla="*/ 255190 w 318690"/>
                  <a:gd name="connsiteY17-252" fmla="*/ 109141 h 718742"/>
                  <a:gd name="connsiteX18-253" fmla="*/ 271859 w 318690"/>
                  <a:gd name="connsiteY18-254" fmla="*/ 128191 h 718742"/>
                  <a:gd name="connsiteX19-255" fmla="*/ 276621 w 318690"/>
                  <a:gd name="connsiteY19-256" fmla="*/ 311548 h 718742"/>
                  <a:gd name="connsiteX20-257" fmla="*/ 300434 w 318690"/>
                  <a:gd name="connsiteY20-258" fmla="*/ 325835 h 718742"/>
                  <a:gd name="connsiteX21-259" fmla="*/ 317103 w 318690"/>
                  <a:gd name="connsiteY21-260" fmla="*/ 285354 h 718742"/>
                  <a:gd name="connsiteX22-261" fmla="*/ 309959 w 318690"/>
                  <a:gd name="connsiteY22-262" fmla="*/ 42466 h 718742"/>
                  <a:gd name="connsiteX23-263" fmla="*/ 276621 w 318690"/>
                  <a:gd name="connsiteY23-264" fmla="*/ 30560 h 718742"/>
                  <a:gd name="connsiteX24-265" fmla="*/ 224234 w 318690"/>
                  <a:gd name="connsiteY24-266" fmla="*/ 30560 h 718742"/>
                  <a:gd name="connsiteX25-267" fmla="*/ 169465 w 318690"/>
                  <a:gd name="connsiteY25-268" fmla="*/ 171054 h 718742"/>
                  <a:gd name="connsiteX26-269" fmla="*/ 99973 w 318690"/>
                  <a:gd name="connsiteY26-270" fmla="*/ 27573 h 718742"/>
                  <a:gd name="connsiteX0-271" fmla="*/ 99973 w 318690"/>
                  <a:gd name="connsiteY0-272" fmla="*/ 27573 h 718742"/>
                  <a:gd name="connsiteX1-273" fmla="*/ 40159 w 318690"/>
                  <a:gd name="connsiteY1-274" fmla="*/ 29010 h 718742"/>
                  <a:gd name="connsiteX2-275" fmla="*/ 12303 w 318690"/>
                  <a:gd name="connsiteY2-276" fmla="*/ 51991 h 718742"/>
                  <a:gd name="connsiteX3-277" fmla="*/ 5159 w 318690"/>
                  <a:gd name="connsiteY3-278" fmla="*/ 94854 h 718742"/>
                  <a:gd name="connsiteX4-279" fmla="*/ 5159 w 318690"/>
                  <a:gd name="connsiteY4-280" fmla="*/ 290116 h 718742"/>
                  <a:gd name="connsiteX5-281" fmla="*/ 36115 w 318690"/>
                  <a:gd name="connsiteY5-282" fmla="*/ 323454 h 718742"/>
                  <a:gd name="connsiteX6-283" fmla="*/ 62309 w 318690"/>
                  <a:gd name="connsiteY6-284" fmla="*/ 292498 h 718742"/>
                  <a:gd name="connsiteX7-285" fmla="*/ 64690 w 318690"/>
                  <a:gd name="connsiteY7-286" fmla="*/ 116285 h 718742"/>
                  <a:gd name="connsiteX8-287" fmla="*/ 81359 w 318690"/>
                  <a:gd name="connsiteY8-288" fmla="*/ 123429 h 718742"/>
                  <a:gd name="connsiteX9-289" fmla="*/ 81359 w 318690"/>
                  <a:gd name="connsiteY9-290" fmla="*/ 606823 h 718742"/>
                  <a:gd name="connsiteX10-291" fmla="*/ 119459 w 318690"/>
                  <a:gd name="connsiteY10-292" fmla="*/ 661591 h 718742"/>
                  <a:gd name="connsiteX11-293" fmla="*/ 155178 w 318690"/>
                  <a:gd name="connsiteY11-294" fmla="*/ 613966 h 718742"/>
                  <a:gd name="connsiteX12-295" fmla="*/ 155178 w 318690"/>
                  <a:gd name="connsiteY12-296" fmla="*/ 325835 h 718742"/>
                  <a:gd name="connsiteX13-297" fmla="*/ 176609 w 318690"/>
                  <a:gd name="connsiteY13-298" fmla="*/ 347266 h 718742"/>
                  <a:gd name="connsiteX14-299" fmla="*/ 178990 w 318690"/>
                  <a:gd name="connsiteY14-300" fmla="*/ 630635 h 718742"/>
                  <a:gd name="connsiteX15-301" fmla="*/ 217090 w 318690"/>
                  <a:gd name="connsiteY15-302" fmla="*/ 666354 h 718742"/>
                  <a:gd name="connsiteX16-303" fmla="*/ 255190 w 318690"/>
                  <a:gd name="connsiteY16-304" fmla="*/ 625873 h 718742"/>
                  <a:gd name="connsiteX17-305" fmla="*/ 255190 w 318690"/>
                  <a:gd name="connsiteY17-306" fmla="*/ 109141 h 718742"/>
                  <a:gd name="connsiteX18-307" fmla="*/ 271859 w 318690"/>
                  <a:gd name="connsiteY18-308" fmla="*/ 128191 h 718742"/>
                  <a:gd name="connsiteX19-309" fmla="*/ 276621 w 318690"/>
                  <a:gd name="connsiteY19-310" fmla="*/ 311548 h 718742"/>
                  <a:gd name="connsiteX20-311" fmla="*/ 300434 w 318690"/>
                  <a:gd name="connsiteY20-312" fmla="*/ 325835 h 718742"/>
                  <a:gd name="connsiteX21-313" fmla="*/ 317103 w 318690"/>
                  <a:gd name="connsiteY21-314" fmla="*/ 285354 h 718742"/>
                  <a:gd name="connsiteX22-315" fmla="*/ 309959 w 318690"/>
                  <a:gd name="connsiteY22-316" fmla="*/ 42466 h 718742"/>
                  <a:gd name="connsiteX23-317" fmla="*/ 276621 w 318690"/>
                  <a:gd name="connsiteY23-318" fmla="*/ 30560 h 718742"/>
                  <a:gd name="connsiteX24-319" fmla="*/ 224234 w 318690"/>
                  <a:gd name="connsiteY24-320" fmla="*/ 30560 h 718742"/>
                  <a:gd name="connsiteX25-321" fmla="*/ 169465 w 318690"/>
                  <a:gd name="connsiteY25-322" fmla="*/ 171054 h 718742"/>
                  <a:gd name="connsiteX26-323" fmla="*/ 99973 w 318690"/>
                  <a:gd name="connsiteY26-324" fmla="*/ 27573 h 718742"/>
                  <a:gd name="connsiteX0-325" fmla="*/ 99973 w 318690"/>
                  <a:gd name="connsiteY0-326" fmla="*/ 27573 h 718742"/>
                  <a:gd name="connsiteX1-327" fmla="*/ 40159 w 318690"/>
                  <a:gd name="connsiteY1-328" fmla="*/ 29010 h 718742"/>
                  <a:gd name="connsiteX2-329" fmla="*/ 12303 w 318690"/>
                  <a:gd name="connsiteY2-330" fmla="*/ 51991 h 718742"/>
                  <a:gd name="connsiteX3-331" fmla="*/ 5159 w 318690"/>
                  <a:gd name="connsiteY3-332" fmla="*/ 94854 h 718742"/>
                  <a:gd name="connsiteX4-333" fmla="*/ 5159 w 318690"/>
                  <a:gd name="connsiteY4-334" fmla="*/ 290116 h 718742"/>
                  <a:gd name="connsiteX5-335" fmla="*/ 36115 w 318690"/>
                  <a:gd name="connsiteY5-336" fmla="*/ 323454 h 718742"/>
                  <a:gd name="connsiteX6-337" fmla="*/ 62309 w 318690"/>
                  <a:gd name="connsiteY6-338" fmla="*/ 292498 h 718742"/>
                  <a:gd name="connsiteX7-339" fmla="*/ 64690 w 318690"/>
                  <a:gd name="connsiteY7-340" fmla="*/ 116285 h 718742"/>
                  <a:gd name="connsiteX8-341" fmla="*/ 81359 w 318690"/>
                  <a:gd name="connsiteY8-342" fmla="*/ 123429 h 718742"/>
                  <a:gd name="connsiteX9-343" fmla="*/ 81359 w 318690"/>
                  <a:gd name="connsiteY9-344" fmla="*/ 606823 h 718742"/>
                  <a:gd name="connsiteX10-345" fmla="*/ 119459 w 318690"/>
                  <a:gd name="connsiteY10-346" fmla="*/ 661591 h 718742"/>
                  <a:gd name="connsiteX11-347" fmla="*/ 155178 w 318690"/>
                  <a:gd name="connsiteY11-348" fmla="*/ 613966 h 718742"/>
                  <a:gd name="connsiteX12-349" fmla="*/ 155178 w 318690"/>
                  <a:gd name="connsiteY12-350" fmla="*/ 325835 h 718742"/>
                  <a:gd name="connsiteX13-351" fmla="*/ 176609 w 318690"/>
                  <a:gd name="connsiteY13-352" fmla="*/ 347266 h 718742"/>
                  <a:gd name="connsiteX14-353" fmla="*/ 178990 w 318690"/>
                  <a:gd name="connsiteY14-354" fmla="*/ 630635 h 718742"/>
                  <a:gd name="connsiteX15-355" fmla="*/ 217090 w 318690"/>
                  <a:gd name="connsiteY15-356" fmla="*/ 666354 h 718742"/>
                  <a:gd name="connsiteX16-357" fmla="*/ 255190 w 318690"/>
                  <a:gd name="connsiteY16-358" fmla="*/ 625873 h 718742"/>
                  <a:gd name="connsiteX17-359" fmla="*/ 255190 w 318690"/>
                  <a:gd name="connsiteY17-360" fmla="*/ 109141 h 718742"/>
                  <a:gd name="connsiteX18-361" fmla="*/ 271859 w 318690"/>
                  <a:gd name="connsiteY18-362" fmla="*/ 128191 h 718742"/>
                  <a:gd name="connsiteX19-363" fmla="*/ 276621 w 318690"/>
                  <a:gd name="connsiteY19-364" fmla="*/ 311548 h 718742"/>
                  <a:gd name="connsiteX20-365" fmla="*/ 300434 w 318690"/>
                  <a:gd name="connsiteY20-366" fmla="*/ 325835 h 718742"/>
                  <a:gd name="connsiteX21-367" fmla="*/ 317103 w 318690"/>
                  <a:gd name="connsiteY21-368" fmla="*/ 285354 h 718742"/>
                  <a:gd name="connsiteX22-369" fmla="*/ 309959 w 318690"/>
                  <a:gd name="connsiteY22-370" fmla="*/ 42466 h 718742"/>
                  <a:gd name="connsiteX23-371" fmla="*/ 276621 w 318690"/>
                  <a:gd name="connsiteY23-372" fmla="*/ 30560 h 718742"/>
                  <a:gd name="connsiteX24-373" fmla="*/ 224234 w 318690"/>
                  <a:gd name="connsiteY24-374" fmla="*/ 30560 h 718742"/>
                  <a:gd name="connsiteX25-375" fmla="*/ 169465 w 318690"/>
                  <a:gd name="connsiteY25-376" fmla="*/ 171054 h 718742"/>
                  <a:gd name="connsiteX26-377" fmla="*/ 99973 w 318690"/>
                  <a:gd name="connsiteY26-378" fmla="*/ 27573 h 718742"/>
                  <a:gd name="connsiteX0-379" fmla="*/ 99973 w 318690"/>
                  <a:gd name="connsiteY0-380" fmla="*/ 27573 h 718742"/>
                  <a:gd name="connsiteX1-381" fmla="*/ 40159 w 318690"/>
                  <a:gd name="connsiteY1-382" fmla="*/ 29010 h 718742"/>
                  <a:gd name="connsiteX2-383" fmla="*/ 12303 w 318690"/>
                  <a:gd name="connsiteY2-384" fmla="*/ 51991 h 718742"/>
                  <a:gd name="connsiteX3-385" fmla="*/ 5159 w 318690"/>
                  <a:gd name="connsiteY3-386" fmla="*/ 94854 h 718742"/>
                  <a:gd name="connsiteX4-387" fmla="*/ 5159 w 318690"/>
                  <a:gd name="connsiteY4-388" fmla="*/ 290116 h 718742"/>
                  <a:gd name="connsiteX5-389" fmla="*/ 36115 w 318690"/>
                  <a:gd name="connsiteY5-390" fmla="*/ 323454 h 718742"/>
                  <a:gd name="connsiteX6-391" fmla="*/ 62309 w 318690"/>
                  <a:gd name="connsiteY6-392" fmla="*/ 292498 h 718742"/>
                  <a:gd name="connsiteX7-393" fmla="*/ 64690 w 318690"/>
                  <a:gd name="connsiteY7-394" fmla="*/ 116285 h 718742"/>
                  <a:gd name="connsiteX8-395" fmla="*/ 81359 w 318690"/>
                  <a:gd name="connsiteY8-396" fmla="*/ 123429 h 718742"/>
                  <a:gd name="connsiteX9-397" fmla="*/ 81359 w 318690"/>
                  <a:gd name="connsiteY9-398" fmla="*/ 606823 h 718742"/>
                  <a:gd name="connsiteX10-399" fmla="*/ 119459 w 318690"/>
                  <a:gd name="connsiteY10-400" fmla="*/ 661591 h 718742"/>
                  <a:gd name="connsiteX11-401" fmla="*/ 155178 w 318690"/>
                  <a:gd name="connsiteY11-402" fmla="*/ 613966 h 718742"/>
                  <a:gd name="connsiteX12-403" fmla="*/ 155178 w 318690"/>
                  <a:gd name="connsiteY12-404" fmla="*/ 325835 h 718742"/>
                  <a:gd name="connsiteX13-405" fmla="*/ 176609 w 318690"/>
                  <a:gd name="connsiteY13-406" fmla="*/ 347266 h 718742"/>
                  <a:gd name="connsiteX14-407" fmla="*/ 178990 w 318690"/>
                  <a:gd name="connsiteY14-408" fmla="*/ 630635 h 718742"/>
                  <a:gd name="connsiteX15-409" fmla="*/ 217090 w 318690"/>
                  <a:gd name="connsiteY15-410" fmla="*/ 666354 h 718742"/>
                  <a:gd name="connsiteX16-411" fmla="*/ 255190 w 318690"/>
                  <a:gd name="connsiteY16-412" fmla="*/ 625873 h 718742"/>
                  <a:gd name="connsiteX17-413" fmla="*/ 255190 w 318690"/>
                  <a:gd name="connsiteY17-414" fmla="*/ 109141 h 718742"/>
                  <a:gd name="connsiteX18-415" fmla="*/ 271859 w 318690"/>
                  <a:gd name="connsiteY18-416" fmla="*/ 128191 h 718742"/>
                  <a:gd name="connsiteX19-417" fmla="*/ 276621 w 318690"/>
                  <a:gd name="connsiteY19-418" fmla="*/ 311548 h 718742"/>
                  <a:gd name="connsiteX20-419" fmla="*/ 300434 w 318690"/>
                  <a:gd name="connsiteY20-420" fmla="*/ 325835 h 718742"/>
                  <a:gd name="connsiteX21-421" fmla="*/ 317103 w 318690"/>
                  <a:gd name="connsiteY21-422" fmla="*/ 285354 h 718742"/>
                  <a:gd name="connsiteX22-423" fmla="*/ 309959 w 318690"/>
                  <a:gd name="connsiteY22-424" fmla="*/ 42466 h 718742"/>
                  <a:gd name="connsiteX23-425" fmla="*/ 276621 w 318690"/>
                  <a:gd name="connsiteY23-426" fmla="*/ 30560 h 718742"/>
                  <a:gd name="connsiteX24-427" fmla="*/ 224234 w 318690"/>
                  <a:gd name="connsiteY24-428" fmla="*/ 30560 h 718742"/>
                  <a:gd name="connsiteX25-429" fmla="*/ 161715 w 318690"/>
                  <a:gd name="connsiteY25-430" fmla="*/ 155555 h 718742"/>
                  <a:gd name="connsiteX26-431" fmla="*/ 99973 w 318690"/>
                  <a:gd name="connsiteY26-432" fmla="*/ 27573 h 718742"/>
                  <a:gd name="connsiteX0-433" fmla="*/ 99973 w 318690"/>
                  <a:gd name="connsiteY0-434" fmla="*/ 27573 h 718742"/>
                  <a:gd name="connsiteX1-435" fmla="*/ 40159 w 318690"/>
                  <a:gd name="connsiteY1-436" fmla="*/ 29010 h 718742"/>
                  <a:gd name="connsiteX2-437" fmla="*/ 12303 w 318690"/>
                  <a:gd name="connsiteY2-438" fmla="*/ 51991 h 718742"/>
                  <a:gd name="connsiteX3-439" fmla="*/ 5159 w 318690"/>
                  <a:gd name="connsiteY3-440" fmla="*/ 94854 h 718742"/>
                  <a:gd name="connsiteX4-441" fmla="*/ 5159 w 318690"/>
                  <a:gd name="connsiteY4-442" fmla="*/ 290116 h 718742"/>
                  <a:gd name="connsiteX5-443" fmla="*/ 36115 w 318690"/>
                  <a:gd name="connsiteY5-444" fmla="*/ 323454 h 718742"/>
                  <a:gd name="connsiteX6-445" fmla="*/ 62309 w 318690"/>
                  <a:gd name="connsiteY6-446" fmla="*/ 292498 h 718742"/>
                  <a:gd name="connsiteX7-447" fmla="*/ 64690 w 318690"/>
                  <a:gd name="connsiteY7-448" fmla="*/ 116285 h 718742"/>
                  <a:gd name="connsiteX8-449" fmla="*/ 81359 w 318690"/>
                  <a:gd name="connsiteY8-450" fmla="*/ 123429 h 718742"/>
                  <a:gd name="connsiteX9-451" fmla="*/ 81359 w 318690"/>
                  <a:gd name="connsiteY9-452" fmla="*/ 606823 h 718742"/>
                  <a:gd name="connsiteX10-453" fmla="*/ 119459 w 318690"/>
                  <a:gd name="connsiteY10-454" fmla="*/ 661591 h 718742"/>
                  <a:gd name="connsiteX11-455" fmla="*/ 155178 w 318690"/>
                  <a:gd name="connsiteY11-456" fmla="*/ 613966 h 718742"/>
                  <a:gd name="connsiteX12-457" fmla="*/ 155178 w 318690"/>
                  <a:gd name="connsiteY12-458" fmla="*/ 325835 h 718742"/>
                  <a:gd name="connsiteX13-459" fmla="*/ 176609 w 318690"/>
                  <a:gd name="connsiteY13-460" fmla="*/ 347266 h 718742"/>
                  <a:gd name="connsiteX14-461" fmla="*/ 178990 w 318690"/>
                  <a:gd name="connsiteY14-462" fmla="*/ 630635 h 718742"/>
                  <a:gd name="connsiteX15-463" fmla="*/ 217090 w 318690"/>
                  <a:gd name="connsiteY15-464" fmla="*/ 666354 h 718742"/>
                  <a:gd name="connsiteX16-465" fmla="*/ 255190 w 318690"/>
                  <a:gd name="connsiteY16-466" fmla="*/ 625873 h 718742"/>
                  <a:gd name="connsiteX17-467" fmla="*/ 255190 w 318690"/>
                  <a:gd name="connsiteY17-468" fmla="*/ 109141 h 718742"/>
                  <a:gd name="connsiteX18-469" fmla="*/ 271859 w 318690"/>
                  <a:gd name="connsiteY18-470" fmla="*/ 128191 h 718742"/>
                  <a:gd name="connsiteX19-471" fmla="*/ 276621 w 318690"/>
                  <a:gd name="connsiteY19-472" fmla="*/ 311548 h 718742"/>
                  <a:gd name="connsiteX20-473" fmla="*/ 300434 w 318690"/>
                  <a:gd name="connsiteY20-474" fmla="*/ 325835 h 718742"/>
                  <a:gd name="connsiteX21-475" fmla="*/ 317103 w 318690"/>
                  <a:gd name="connsiteY21-476" fmla="*/ 285354 h 718742"/>
                  <a:gd name="connsiteX22-477" fmla="*/ 309959 w 318690"/>
                  <a:gd name="connsiteY22-478" fmla="*/ 42466 h 718742"/>
                  <a:gd name="connsiteX23-479" fmla="*/ 276621 w 318690"/>
                  <a:gd name="connsiteY23-480" fmla="*/ 30560 h 718742"/>
                  <a:gd name="connsiteX24-481" fmla="*/ 224234 w 318690"/>
                  <a:gd name="connsiteY24-482" fmla="*/ 30560 h 718742"/>
                  <a:gd name="connsiteX25-483" fmla="*/ 161715 w 318690"/>
                  <a:gd name="connsiteY25-484" fmla="*/ 155555 h 718742"/>
                  <a:gd name="connsiteX26-485" fmla="*/ 99973 w 318690"/>
                  <a:gd name="connsiteY26-486" fmla="*/ 27573 h 718742"/>
                  <a:gd name="connsiteX0-487" fmla="*/ 99973 w 318690"/>
                  <a:gd name="connsiteY0-488" fmla="*/ 27573 h 718742"/>
                  <a:gd name="connsiteX1-489" fmla="*/ 40159 w 318690"/>
                  <a:gd name="connsiteY1-490" fmla="*/ 29010 h 718742"/>
                  <a:gd name="connsiteX2-491" fmla="*/ 12303 w 318690"/>
                  <a:gd name="connsiteY2-492" fmla="*/ 51991 h 718742"/>
                  <a:gd name="connsiteX3-493" fmla="*/ 5159 w 318690"/>
                  <a:gd name="connsiteY3-494" fmla="*/ 94854 h 718742"/>
                  <a:gd name="connsiteX4-495" fmla="*/ 5159 w 318690"/>
                  <a:gd name="connsiteY4-496" fmla="*/ 290116 h 718742"/>
                  <a:gd name="connsiteX5-497" fmla="*/ 36115 w 318690"/>
                  <a:gd name="connsiteY5-498" fmla="*/ 323454 h 718742"/>
                  <a:gd name="connsiteX6-499" fmla="*/ 62309 w 318690"/>
                  <a:gd name="connsiteY6-500" fmla="*/ 292498 h 718742"/>
                  <a:gd name="connsiteX7-501" fmla="*/ 64690 w 318690"/>
                  <a:gd name="connsiteY7-502" fmla="*/ 116285 h 718742"/>
                  <a:gd name="connsiteX8-503" fmla="*/ 81359 w 318690"/>
                  <a:gd name="connsiteY8-504" fmla="*/ 123429 h 718742"/>
                  <a:gd name="connsiteX9-505" fmla="*/ 81359 w 318690"/>
                  <a:gd name="connsiteY9-506" fmla="*/ 606823 h 718742"/>
                  <a:gd name="connsiteX10-507" fmla="*/ 119459 w 318690"/>
                  <a:gd name="connsiteY10-508" fmla="*/ 661591 h 718742"/>
                  <a:gd name="connsiteX11-509" fmla="*/ 155178 w 318690"/>
                  <a:gd name="connsiteY11-510" fmla="*/ 613966 h 718742"/>
                  <a:gd name="connsiteX12-511" fmla="*/ 155178 w 318690"/>
                  <a:gd name="connsiteY12-512" fmla="*/ 325835 h 718742"/>
                  <a:gd name="connsiteX13-513" fmla="*/ 176609 w 318690"/>
                  <a:gd name="connsiteY13-514" fmla="*/ 347266 h 718742"/>
                  <a:gd name="connsiteX14-515" fmla="*/ 178990 w 318690"/>
                  <a:gd name="connsiteY14-516" fmla="*/ 630635 h 718742"/>
                  <a:gd name="connsiteX15-517" fmla="*/ 217090 w 318690"/>
                  <a:gd name="connsiteY15-518" fmla="*/ 666354 h 718742"/>
                  <a:gd name="connsiteX16-519" fmla="*/ 255190 w 318690"/>
                  <a:gd name="connsiteY16-520" fmla="*/ 625873 h 718742"/>
                  <a:gd name="connsiteX17-521" fmla="*/ 255190 w 318690"/>
                  <a:gd name="connsiteY17-522" fmla="*/ 109141 h 718742"/>
                  <a:gd name="connsiteX18-523" fmla="*/ 271859 w 318690"/>
                  <a:gd name="connsiteY18-524" fmla="*/ 128191 h 718742"/>
                  <a:gd name="connsiteX19-525" fmla="*/ 276621 w 318690"/>
                  <a:gd name="connsiteY19-526" fmla="*/ 311548 h 718742"/>
                  <a:gd name="connsiteX20-527" fmla="*/ 300434 w 318690"/>
                  <a:gd name="connsiteY20-528" fmla="*/ 325835 h 718742"/>
                  <a:gd name="connsiteX21-529" fmla="*/ 317103 w 318690"/>
                  <a:gd name="connsiteY21-530" fmla="*/ 285354 h 718742"/>
                  <a:gd name="connsiteX22-531" fmla="*/ 309959 w 318690"/>
                  <a:gd name="connsiteY22-532" fmla="*/ 42466 h 718742"/>
                  <a:gd name="connsiteX23-533" fmla="*/ 276621 w 318690"/>
                  <a:gd name="connsiteY23-534" fmla="*/ 30560 h 718742"/>
                  <a:gd name="connsiteX24-535" fmla="*/ 224234 w 318690"/>
                  <a:gd name="connsiteY24-536" fmla="*/ 30560 h 718742"/>
                  <a:gd name="connsiteX25-537" fmla="*/ 161715 w 318690"/>
                  <a:gd name="connsiteY25-538" fmla="*/ 155555 h 718742"/>
                  <a:gd name="connsiteX26-539" fmla="*/ 99973 w 318690"/>
                  <a:gd name="connsiteY26-540" fmla="*/ 27573 h 718742"/>
                  <a:gd name="connsiteX0-541" fmla="*/ 96005 w 314722"/>
                  <a:gd name="connsiteY0-542" fmla="*/ 27573 h 718742"/>
                  <a:gd name="connsiteX1-543" fmla="*/ 36191 w 314722"/>
                  <a:gd name="connsiteY1-544" fmla="*/ 29010 h 718742"/>
                  <a:gd name="connsiteX2-545" fmla="*/ 8335 w 314722"/>
                  <a:gd name="connsiteY2-546" fmla="*/ 51991 h 718742"/>
                  <a:gd name="connsiteX3-547" fmla="*/ 1191 w 314722"/>
                  <a:gd name="connsiteY3-548" fmla="*/ 94854 h 718742"/>
                  <a:gd name="connsiteX4-549" fmla="*/ 1191 w 314722"/>
                  <a:gd name="connsiteY4-550" fmla="*/ 290116 h 718742"/>
                  <a:gd name="connsiteX5-551" fmla="*/ 32147 w 314722"/>
                  <a:gd name="connsiteY5-552" fmla="*/ 323454 h 718742"/>
                  <a:gd name="connsiteX6-553" fmla="*/ 58341 w 314722"/>
                  <a:gd name="connsiteY6-554" fmla="*/ 292498 h 718742"/>
                  <a:gd name="connsiteX7-555" fmla="*/ 60722 w 314722"/>
                  <a:gd name="connsiteY7-556" fmla="*/ 116285 h 718742"/>
                  <a:gd name="connsiteX8-557" fmla="*/ 77391 w 314722"/>
                  <a:gd name="connsiteY8-558" fmla="*/ 123429 h 718742"/>
                  <a:gd name="connsiteX9-559" fmla="*/ 77391 w 314722"/>
                  <a:gd name="connsiteY9-560" fmla="*/ 606823 h 718742"/>
                  <a:gd name="connsiteX10-561" fmla="*/ 115491 w 314722"/>
                  <a:gd name="connsiteY10-562" fmla="*/ 661591 h 718742"/>
                  <a:gd name="connsiteX11-563" fmla="*/ 151210 w 314722"/>
                  <a:gd name="connsiteY11-564" fmla="*/ 613966 h 718742"/>
                  <a:gd name="connsiteX12-565" fmla="*/ 151210 w 314722"/>
                  <a:gd name="connsiteY12-566" fmla="*/ 325835 h 718742"/>
                  <a:gd name="connsiteX13-567" fmla="*/ 172641 w 314722"/>
                  <a:gd name="connsiteY13-568" fmla="*/ 347266 h 718742"/>
                  <a:gd name="connsiteX14-569" fmla="*/ 175022 w 314722"/>
                  <a:gd name="connsiteY14-570" fmla="*/ 630635 h 718742"/>
                  <a:gd name="connsiteX15-571" fmla="*/ 213122 w 314722"/>
                  <a:gd name="connsiteY15-572" fmla="*/ 666354 h 718742"/>
                  <a:gd name="connsiteX16-573" fmla="*/ 251222 w 314722"/>
                  <a:gd name="connsiteY16-574" fmla="*/ 625873 h 718742"/>
                  <a:gd name="connsiteX17-575" fmla="*/ 251222 w 314722"/>
                  <a:gd name="connsiteY17-576" fmla="*/ 109141 h 718742"/>
                  <a:gd name="connsiteX18-577" fmla="*/ 267891 w 314722"/>
                  <a:gd name="connsiteY18-578" fmla="*/ 128191 h 718742"/>
                  <a:gd name="connsiteX19-579" fmla="*/ 272653 w 314722"/>
                  <a:gd name="connsiteY19-580" fmla="*/ 311548 h 718742"/>
                  <a:gd name="connsiteX20-581" fmla="*/ 296466 w 314722"/>
                  <a:gd name="connsiteY20-582" fmla="*/ 325835 h 718742"/>
                  <a:gd name="connsiteX21-583" fmla="*/ 313135 w 314722"/>
                  <a:gd name="connsiteY21-584" fmla="*/ 285354 h 718742"/>
                  <a:gd name="connsiteX22-585" fmla="*/ 305991 w 314722"/>
                  <a:gd name="connsiteY22-586" fmla="*/ 42466 h 718742"/>
                  <a:gd name="connsiteX23-587" fmla="*/ 272653 w 314722"/>
                  <a:gd name="connsiteY23-588" fmla="*/ 30560 h 718742"/>
                  <a:gd name="connsiteX24-589" fmla="*/ 220266 w 314722"/>
                  <a:gd name="connsiteY24-590" fmla="*/ 30560 h 718742"/>
                  <a:gd name="connsiteX25-591" fmla="*/ 157747 w 314722"/>
                  <a:gd name="connsiteY25-592" fmla="*/ 155555 h 718742"/>
                  <a:gd name="connsiteX26-593" fmla="*/ 96005 w 314722"/>
                  <a:gd name="connsiteY26-594" fmla="*/ 27573 h 718742"/>
                  <a:gd name="connsiteX0-595" fmla="*/ 96005 w 314722"/>
                  <a:gd name="connsiteY0-596" fmla="*/ 27573 h 718742"/>
                  <a:gd name="connsiteX1-597" fmla="*/ 36191 w 314722"/>
                  <a:gd name="connsiteY1-598" fmla="*/ 29010 h 718742"/>
                  <a:gd name="connsiteX2-599" fmla="*/ 8335 w 314722"/>
                  <a:gd name="connsiteY2-600" fmla="*/ 51991 h 718742"/>
                  <a:gd name="connsiteX3-601" fmla="*/ 1191 w 314722"/>
                  <a:gd name="connsiteY3-602" fmla="*/ 94854 h 718742"/>
                  <a:gd name="connsiteX4-603" fmla="*/ 1191 w 314722"/>
                  <a:gd name="connsiteY4-604" fmla="*/ 290116 h 718742"/>
                  <a:gd name="connsiteX5-605" fmla="*/ 32147 w 314722"/>
                  <a:gd name="connsiteY5-606" fmla="*/ 323454 h 718742"/>
                  <a:gd name="connsiteX6-607" fmla="*/ 58341 w 314722"/>
                  <a:gd name="connsiteY6-608" fmla="*/ 292498 h 718742"/>
                  <a:gd name="connsiteX7-609" fmla="*/ 60722 w 314722"/>
                  <a:gd name="connsiteY7-610" fmla="*/ 116285 h 718742"/>
                  <a:gd name="connsiteX8-611" fmla="*/ 77391 w 314722"/>
                  <a:gd name="connsiteY8-612" fmla="*/ 123429 h 718742"/>
                  <a:gd name="connsiteX9-613" fmla="*/ 77391 w 314722"/>
                  <a:gd name="connsiteY9-614" fmla="*/ 606823 h 718742"/>
                  <a:gd name="connsiteX10-615" fmla="*/ 115491 w 314722"/>
                  <a:gd name="connsiteY10-616" fmla="*/ 661591 h 718742"/>
                  <a:gd name="connsiteX11-617" fmla="*/ 151210 w 314722"/>
                  <a:gd name="connsiteY11-618" fmla="*/ 613966 h 718742"/>
                  <a:gd name="connsiteX12-619" fmla="*/ 151210 w 314722"/>
                  <a:gd name="connsiteY12-620" fmla="*/ 325835 h 718742"/>
                  <a:gd name="connsiteX13-621" fmla="*/ 172641 w 314722"/>
                  <a:gd name="connsiteY13-622" fmla="*/ 347266 h 718742"/>
                  <a:gd name="connsiteX14-623" fmla="*/ 175022 w 314722"/>
                  <a:gd name="connsiteY14-624" fmla="*/ 630635 h 718742"/>
                  <a:gd name="connsiteX15-625" fmla="*/ 213122 w 314722"/>
                  <a:gd name="connsiteY15-626" fmla="*/ 666354 h 718742"/>
                  <a:gd name="connsiteX16-627" fmla="*/ 251222 w 314722"/>
                  <a:gd name="connsiteY16-628" fmla="*/ 625873 h 718742"/>
                  <a:gd name="connsiteX17-629" fmla="*/ 251222 w 314722"/>
                  <a:gd name="connsiteY17-630" fmla="*/ 109141 h 718742"/>
                  <a:gd name="connsiteX18-631" fmla="*/ 267891 w 314722"/>
                  <a:gd name="connsiteY18-632" fmla="*/ 128191 h 718742"/>
                  <a:gd name="connsiteX19-633" fmla="*/ 272653 w 314722"/>
                  <a:gd name="connsiteY19-634" fmla="*/ 311548 h 718742"/>
                  <a:gd name="connsiteX20-635" fmla="*/ 296466 w 314722"/>
                  <a:gd name="connsiteY20-636" fmla="*/ 325835 h 718742"/>
                  <a:gd name="connsiteX21-637" fmla="*/ 313135 w 314722"/>
                  <a:gd name="connsiteY21-638" fmla="*/ 285354 h 718742"/>
                  <a:gd name="connsiteX22-639" fmla="*/ 305991 w 314722"/>
                  <a:gd name="connsiteY22-640" fmla="*/ 42466 h 718742"/>
                  <a:gd name="connsiteX23-641" fmla="*/ 272653 w 314722"/>
                  <a:gd name="connsiteY23-642" fmla="*/ 30560 h 718742"/>
                  <a:gd name="connsiteX24-643" fmla="*/ 220266 w 314722"/>
                  <a:gd name="connsiteY24-644" fmla="*/ 30560 h 718742"/>
                  <a:gd name="connsiteX25-645" fmla="*/ 157747 w 314722"/>
                  <a:gd name="connsiteY25-646" fmla="*/ 155555 h 718742"/>
                  <a:gd name="connsiteX26-647" fmla="*/ 96005 w 314722"/>
                  <a:gd name="connsiteY26-648" fmla="*/ 27573 h 718742"/>
                  <a:gd name="connsiteX0-649" fmla="*/ 96005 w 314722"/>
                  <a:gd name="connsiteY0-650" fmla="*/ 27573 h 718742"/>
                  <a:gd name="connsiteX1-651" fmla="*/ 36191 w 314722"/>
                  <a:gd name="connsiteY1-652" fmla="*/ 29010 h 718742"/>
                  <a:gd name="connsiteX2-653" fmla="*/ 8335 w 314722"/>
                  <a:gd name="connsiteY2-654" fmla="*/ 51991 h 718742"/>
                  <a:gd name="connsiteX3-655" fmla="*/ 1191 w 314722"/>
                  <a:gd name="connsiteY3-656" fmla="*/ 94854 h 718742"/>
                  <a:gd name="connsiteX4-657" fmla="*/ 1191 w 314722"/>
                  <a:gd name="connsiteY4-658" fmla="*/ 290116 h 718742"/>
                  <a:gd name="connsiteX5-659" fmla="*/ 32147 w 314722"/>
                  <a:gd name="connsiteY5-660" fmla="*/ 323454 h 718742"/>
                  <a:gd name="connsiteX6-661" fmla="*/ 58341 w 314722"/>
                  <a:gd name="connsiteY6-662" fmla="*/ 292498 h 718742"/>
                  <a:gd name="connsiteX7-663" fmla="*/ 60722 w 314722"/>
                  <a:gd name="connsiteY7-664" fmla="*/ 116285 h 718742"/>
                  <a:gd name="connsiteX8-665" fmla="*/ 77391 w 314722"/>
                  <a:gd name="connsiteY8-666" fmla="*/ 123429 h 718742"/>
                  <a:gd name="connsiteX9-667" fmla="*/ 77391 w 314722"/>
                  <a:gd name="connsiteY9-668" fmla="*/ 606823 h 718742"/>
                  <a:gd name="connsiteX10-669" fmla="*/ 115491 w 314722"/>
                  <a:gd name="connsiteY10-670" fmla="*/ 661591 h 718742"/>
                  <a:gd name="connsiteX11-671" fmla="*/ 151210 w 314722"/>
                  <a:gd name="connsiteY11-672" fmla="*/ 613966 h 718742"/>
                  <a:gd name="connsiteX12-673" fmla="*/ 151210 w 314722"/>
                  <a:gd name="connsiteY12-674" fmla="*/ 325835 h 718742"/>
                  <a:gd name="connsiteX13-675" fmla="*/ 172641 w 314722"/>
                  <a:gd name="connsiteY13-676" fmla="*/ 347266 h 718742"/>
                  <a:gd name="connsiteX14-677" fmla="*/ 175022 w 314722"/>
                  <a:gd name="connsiteY14-678" fmla="*/ 630635 h 718742"/>
                  <a:gd name="connsiteX15-679" fmla="*/ 213122 w 314722"/>
                  <a:gd name="connsiteY15-680" fmla="*/ 666354 h 718742"/>
                  <a:gd name="connsiteX16-681" fmla="*/ 251222 w 314722"/>
                  <a:gd name="connsiteY16-682" fmla="*/ 625873 h 718742"/>
                  <a:gd name="connsiteX17-683" fmla="*/ 251222 w 314722"/>
                  <a:gd name="connsiteY17-684" fmla="*/ 109141 h 718742"/>
                  <a:gd name="connsiteX18-685" fmla="*/ 267891 w 314722"/>
                  <a:gd name="connsiteY18-686" fmla="*/ 128191 h 718742"/>
                  <a:gd name="connsiteX19-687" fmla="*/ 272653 w 314722"/>
                  <a:gd name="connsiteY19-688" fmla="*/ 311548 h 718742"/>
                  <a:gd name="connsiteX20-689" fmla="*/ 296466 w 314722"/>
                  <a:gd name="connsiteY20-690" fmla="*/ 325835 h 718742"/>
                  <a:gd name="connsiteX21-691" fmla="*/ 313135 w 314722"/>
                  <a:gd name="connsiteY21-692" fmla="*/ 285354 h 718742"/>
                  <a:gd name="connsiteX22-693" fmla="*/ 305991 w 314722"/>
                  <a:gd name="connsiteY22-694" fmla="*/ 42466 h 718742"/>
                  <a:gd name="connsiteX23-695" fmla="*/ 272653 w 314722"/>
                  <a:gd name="connsiteY23-696" fmla="*/ 30560 h 718742"/>
                  <a:gd name="connsiteX24-697" fmla="*/ 220266 w 314722"/>
                  <a:gd name="connsiteY24-698" fmla="*/ 30560 h 718742"/>
                  <a:gd name="connsiteX25-699" fmla="*/ 157747 w 314722"/>
                  <a:gd name="connsiteY25-700" fmla="*/ 155555 h 718742"/>
                  <a:gd name="connsiteX26-701" fmla="*/ 96005 w 314722"/>
                  <a:gd name="connsiteY26-702" fmla="*/ 27573 h 718742"/>
                  <a:gd name="connsiteX0-703" fmla="*/ 96005 w 314722"/>
                  <a:gd name="connsiteY0-704" fmla="*/ 27573 h 718742"/>
                  <a:gd name="connsiteX1-705" fmla="*/ 36191 w 314722"/>
                  <a:gd name="connsiteY1-706" fmla="*/ 29010 h 718742"/>
                  <a:gd name="connsiteX2-707" fmla="*/ 8335 w 314722"/>
                  <a:gd name="connsiteY2-708" fmla="*/ 51991 h 718742"/>
                  <a:gd name="connsiteX3-709" fmla="*/ 1191 w 314722"/>
                  <a:gd name="connsiteY3-710" fmla="*/ 94854 h 718742"/>
                  <a:gd name="connsiteX4-711" fmla="*/ 1191 w 314722"/>
                  <a:gd name="connsiteY4-712" fmla="*/ 290116 h 718742"/>
                  <a:gd name="connsiteX5-713" fmla="*/ 32147 w 314722"/>
                  <a:gd name="connsiteY5-714" fmla="*/ 323454 h 718742"/>
                  <a:gd name="connsiteX6-715" fmla="*/ 58341 w 314722"/>
                  <a:gd name="connsiteY6-716" fmla="*/ 292498 h 718742"/>
                  <a:gd name="connsiteX7-717" fmla="*/ 60722 w 314722"/>
                  <a:gd name="connsiteY7-718" fmla="*/ 116285 h 718742"/>
                  <a:gd name="connsiteX8-719" fmla="*/ 77391 w 314722"/>
                  <a:gd name="connsiteY8-720" fmla="*/ 123429 h 718742"/>
                  <a:gd name="connsiteX9-721" fmla="*/ 77391 w 314722"/>
                  <a:gd name="connsiteY9-722" fmla="*/ 606823 h 718742"/>
                  <a:gd name="connsiteX10-723" fmla="*/ 115491 w 314722"/>
                  <a:gd name="connsiteY10-724" fmla="*/ 661591 h 718742"/>
                  <a:gd name="connsiteX11-725" fmla="*/ 151210 w 314722"/>
                  <a:gd name="connsiteY11-726" fmla="*/ 613966 h 718742"/>
                  <a:gd name="connsiteX12-727" fmla="*/ 151210 w 314722"/>
                  <a:gd name="connsiteY12-728" fmla="*/ 325835 h 718742"/>
                  <a:gd name="connsiteX13-729" fmla="*/ 172641 w 314722"/>
                  <a:gd name="connsiteY13-730" fmla="*/ 347266 h 718742"/>
                  <a:gd name="connsiteX14-731" fmla="*/ 175022 w 314722"/>
                  <a:gd name="connsiteY14-732" fmla="*/ 630635 h 718742"/>
                  <a:gd name="connsiteX15-733" fmla="*/ 213122 w 314722"/>
                  <a:gd name="connsiteY15-734" fmla="*/ 666354 h 718742"/>
                  <a:gd name="connsiteX16-735" fmla="*/ 251222 w 314722"/>
                  <a:gd name="connsiteY16-736" fmla="*/ 625873 h 718742"/>
                  <a:gd name="connsiteX17-737" fmla="*/ 251222 w 314722"/>
                  <a:gd name="connsiteY17-738" fmla="*/ 109141 h 718742"/>
                  <a:gd name="connsiteX18-739" fmla="*/ 267891 w 314722"/>
                  <a:gd name="connsiteY18-740" fmla="*/ 128191 h 718742"/>
                  <a:gd name="connsiteX19-741" fmla="*/ 272653 w 314722"/>
                  <a:gd name="connsiteY19-742" fmla="*/ 311548 h 718742"/>
                  <a:gd name="connsiteX20-743" fmla="*/ 296466 w 314722"/>
                  <a:gd name="connsiteY20-744" fmla="*/ 325835 h 718742"/>
                  <a:gd name="connsiteX21-745" fmla="*/ 313135 w 314722"/>
                  <a:gd name="connsiteY21-746" fmla="*/ 285354 h 718742"/>
                  <a:gd name="connsiteX22-747" fmla="*/ 305991 w 314722"/>
                  <a:gd name="connsiteY22-748" fmla="*/ 42466 h 718742"/>
                  <a:gd name="connsiteX23-749" fmla="*/ 272653 w 314722"/>
                  <a:gd name="connsiteY23-750" fmla="*/ 30560 h 718742"/>
                  <a:gd name="connsiteX24-751" fmla="*/ 220266 w 314722"/>
                  <a:gd name="connsiteY24-752" fmla="*/ 30560 h 718742"/>
                  <a:gd name="connsiteX25-753" fmla="*/ 157747 w 314722"/>
                  <a:gd name="connsiteY25-754" fmla="*/ 155555 h 718742"/>
                  <a:gd name="connsiteX26-755" fmla="*/ 96005 w 314722"/>
                  <a:gd name="connsiteY26-756" fmla="*/ 27573 h 718742"/>
                  <a:gd name="connsiteX0-757" fmla="*/ 96005 w 314722"/>
                  <a:gd name="connsiteY0-758" fmla="*/ 27573 h 718742"/>
                  <a:gd name="connsiteX1-759" fmla="*/ 36191 w 314722"/>
                  <a:gd name="connsiteY1-760" fmla="*/ 29010 h 718742"/>
                  <a:gd name="connsiteX2-761" fmla="*/ 8335 w 314722"/>
                  <a:gd name="connsiteY2-762" fmla="*/ 51991 h 718742"/>
                  <a:gd name="connsiteX3-763" fmla="*/ 1191 w 314722"/>
                  <a:gd name="connsiteY3-764" fmla="*/ 94854 h 718742"/>
                  <a:gd name="connsiteX4-765" fmla="*/ 1191 w 314722"/>
                  <a:gd name="connsiteY4-766" fmla="*/ 290116 h 718742"/>
                  <a:gd name="connsiteX5-767" fmla="*/ 32147 w 314722"/>
                  <a:gd name="connsiteY5-768" fmla="*/ 323454 h 718742"/>
                  <a:gd name="connsiteX6-769" fmla="*/ 58341 w 314722"/>
                  <a:gd name="connsiteY6-770" fmla="*/ 292498 h 718742"/>
                  <a:gd name="connsiteX7-771" fmla="*/ 60722 w 314722"/>
                  <a:gd name="connsiteY7-772" fmla="*/ 116285 h 718742"/>
                  <a:gd name="connsiteX8-773" fmla="*/ 77391 w 314722"/>
                  <a:gd name="connsiteY8-774" fmla="*/ 123429 h 718742"/>
                  <a:gd name="connsiteX9-775" fmla="*/ 77391 w 314722"/>
                  <a:gd name="connsiteY9-776" fmla="*/ 606823 h 718742"/>
                  <a:gd name="connsiteX10-777" fmla="*/ 115491 w 314722"/>
                  <a:gd name="connsiteY10-778" fmla="*/ 661591 h 718742"/>
                  <a:gd name="connsiteX11-779" fmla="*/ 151210 w 314722"/>
                  <a:gd name="connsiteY11-780" fmla="*/ 613966 h 718742"/>
                  <a:gd name="connsiteX12-781" fmla="*/ 151210 w 314722"/>
                  <a:gd name="connsiteY12-782" fmla="*/ 325835 h 718742"/>
                  <a:gd name="connsiteX13-783" fmla="*/ 172641 w 314722"/>
                  <a:gd name="connsiteY13-784" fmla="*/ 347266 h 718742"/>
                  <a:gd name="connsiteX14-785" fmla="*/ 175022 w 314722"/>
                  <a:gd name="connsiteY14-786" fmla="*/ 630635 h 718742"/>
                  <a:gd name="connsiteX15-787" fmla="*/ 213122 w 314722"/>
                  <a:gd name="connsiteY15-788" fmla="*/ 666354 h 718742"/>
                  <a:gd name="connsiteX16-789" fmla="*/ 251222 w 314722"/>
                  <a:gd name="connsiteY16-790" fmla="*/ 625873 h 718742"/>
                  <a:gd name="connsiteX17-791" fmla="*/ 251222 w 314722"/>
                  <a:gd name="connsiteY17-792" fmla="*/ 109141 h 718742"/>
                  <a:gd name="connsiteX18-793" fmla="*/ 267891 w 314722"/>
                  <a:gd name="connsiteY18-794" fmla="*/ 128191 h 718742"/>
                  <a:gd name="connsiteX19-795" fmla="*/ 272653 w 314722"/>
                  <a:gd name="connsiteY19-796" fmla="*/ 311548 h 718742"/>
                  <a:gd name="connsiteX20-797" fmla="*/ 296466 w 314722"/>
                  <a:gd name="connsiteY20-798" fmla="*/ 325835 h 718742"/>
                  <a:gd name="connsiteX21-799" fmla="*/ 313135 w 314722"/>
                  <a:gd name="connsiteY21-800" fmla="*/ 285354 h 718742"/>
                  <a:gd name="connsiteX22-801" fmla="*/ 305991 w 314722"/>
                  <a:gd name="connsiteY22-802" fmla="*/ 42466 h 718742"/>
                  <a:gd name="connsiteX23-803" fmla="*/ 272653 w 314722"/>
                  <a:gd name="connsiteY23-804" fmla="*/ 30560 h 718742"/>
                  <a:gd name="connsiteX24-805" fmla="*/ 220266 w 314722"/>
                  <a:gd name="connsiteY24-806" fmla="*/ 30560 h 718742"/>
                  <a:gd name="connsiteX25-807" fmla="*/ 157747 w 314722"/>
                  <a:gd name="connsiteY25-808" fmla="*/ 155555 h 718742"/>
                  <a:gd name="connsiteX26-809" fmla="*/ 96005 w 314722"/>
                  <a:gd name="connsiteY26-810" fmla="*/ 27573 h 718742"/>
                  <a:gd name="connsiteX0-811" fmla="*/ 96005 w 314722"/>
                  <a:gd name="connsiteY0-812" fmla="*/ 27573 h 718742"/>
                  <a:gd name="connsiteX1-813" fmla="*/ 36191 w 314722"/>
                  <a:gd name="connsiteY1-814" fmla="*/ 29010 h 718742"/>
                  <a:gd name="connsiteX2-815" fmla="*/ 8335 w 314722"/>
                  <a:gd name="connsiteY2-816" fmla="*/ 51991 h 718742"/>
                  <a:gd name="connsiteX3-817" fmla="*/ 1191 w 314722"/>
                  <a:gd name="connsiteY3-818" fmla="*/ 94854 h 718742"/>
                  <a:gd name="connsiteX4-819" fmla="*/ 1191 w 314722"/>
                  <a:gd name="connsiteY4-820" fmla="*/ 290116 h 718742"/>
                  <a:gd name="connsiteX5-821" fmla="*/ 32147 w 314722"/>
                  <a:gd name="connsiteY5-822" fmla="*/ 323454 h 718742"/>
                  <a:gd name="connsiteX6-823" fmla="*/ 58341 w 314722"/>
                  <a:gd name="connsiteY6-824" fmla="*/ 292498 h 718742"/>
                  <a:gd name="connsiteX7-825" fmla="*/ 60722 w 314722"/>
                  <a:gd name="connsiteY7-826" fmla="*/ 116285 h 718742"/>
                  <a:gd name="connsiteX8-827" fmla="*/ 77391 w 314722"/>
                  <a:gd name="connsiteY8-828" fmla="*/ 123429 h 718742"/>
                  <a:gd name="connsiteX9-829" fmla="*/ 77391 w 314722"/>
                  <a:gd name="connsiteY9-830" fmla="*/ 606823 h 718742"/>
                  <a:gd name="connsiteX10-831" fmla="*/ 115491 w 314722"/>
                  <a:gd name="connsiteY10-832" fmla="*/ 661591 h 718742"/>
                  <a:gd name="connsiteX11-833" fmla="*/ 151210 w 314722"/>
                  <a:gd name="connsiteY11-834" fmla="*/ 613966 h 718742"/>
                  <a:gd name="connsiteX12-835" fmla="*/ 151210 w 314722"/>
                  <a:gd name="connsiteY12-836" fmla="*/ 325835 h 718742"/>
                  <a:gd name="connsiteX13-837" fmla="*/ 172641 w 314722"/>
                  <a:gd name="connsiteY13-838" fmla="*/ 347266 h 718742"/>
                  <a:gd name="connsiteX14-839" fmla="*/ 175022 w 314722"/>
                  <a:gd name="connsiteY14-840" fmla="*/ 630635 h 718742"/>
                  <a:gd name="connsiteX15-841" fmla="*/ 213122 w 314722"/>
                  <a:gd name="connsiteY15-842" fmla="*/ 666354 h 718742"/>
                  <a:gd name="connsiteX16-843" fmla="*/ 251222 w 314722"/>
                  <a:gd name="connsiteY16-844" fmla="*/ 625873 h 718742"/>
                  <a:gd name="connsiteX17-845" fmla="*/ 251222 w 314722"/>
                  <a:gd name="connsiteY17-846" fmla="*/ 109141 h 718742"/>
                  <a:gd name="connsiteX18-847" fmla="*/ 267891 w 314722"/>
                  <a:gd name="connsiteY18-848" fmla="*/ 128191 h 718742"/>
                  <a:gd name="connsiteX19-849" fmla="*/ 272653 w 314722"/>
                  <a:gd name="connsiteY19-850" fmla="*/ 311548 h 718742"/>
                  <a:gd name="connsiteX20-851" fmla="*/ 296466 w 314722"/>
                  <a:gd name="connsiteY20-852" fmla="*/ 325835 h 718742"/>
                  <a:gd name="connsiteX21-853" fmla="*/ 313135 w 314722"/>
                  <a:gd name="connsiteY21-854" fmla="*/ 285354 h 718742"/>
                  <a:gd name="connsiteX22-855" fmla="*/ 305991 w 314722"/>
                  <a:gd name="connsiteY22-856" fmla="*/ 42466 h 718742"/>
                  <a:gd name="connsiteX23-857" fmla="*/ 272653 w 314722"/>
                  <a:gd name="connsiteY23-858" fmla="*/ 30560 h 718742"/>
                  <a:gd name="connsiteX24-859" fmla="*/ 220266 w 314722"/>
                  <a:gd name="connsiteY24-860" fmla="*/ 30560 h 718742"/>
                  <a:gd name="connsiteX25-861" fmla="*/ 157747 w 314722"/>
                  <a:gd name="connsiteY25-862" fmla="*/ 155555 h 718742"/>
                  <a:gd name="connsiteX26-863" fmla="*/ 96005 w 314722"/>
                  <a:gd name="connsiteY26-864" fmla="*/ 27573 h 718742"/>
                  <a:gd name="connsiteX0-865" fmla="*/ 96005 w 314722"/>
                  <a:gd name="connsiteY0-866" fmla="*/ 27573 h 718742"/>
                  <a:gd name="connsiteX1-867" fmla="*/ 36191 w 314722"/>
                  <a:gd name="connsiteY1-868" fmla="*/ 29010 h 718742"/>
                  <a:gd name="connsiteX2-869" fmla="*/ 8335 w 314722"/>
                  <a:gd name="connsiteY2-870" fmla="*/ 51991 h 718742"/>
                  <a:gd name="connsiteX3-871" fmla="*/ 1191 w 314722"/>
                  <a:gd name="connsiteY3-872" fmla="*/ 94854 h 718742"/>
                  <a:gd name="connsiteX4-873" fmla="*/ 1191 w 314722"/>
                  <a:gd name="connsiteY4-874" fmla="*/ 290116 h 718742"/>
                  <a:gd name="connsiteX5-875" fmla="*/ 32147 w 314722"/>
                  <a:gd name="connsiteY5-876" fmla="*/ 323454 h 718742"/>
                  <a:gd name="connsiteX6-877" fmla="*/ 58341 w 314722"/>
                  <a:gd name="connsiteY6-878" fmla="*/ 292498 h 718742"/>
                  <a:gd name="connsiteX7-879" fmla="*/ 60722 w 314722"/>
                  <a:gd name="connsiteY7-880" fmla="*/ 116285 h 718742"/>
                  <a:gd name="connsiteX8-881" fmla="*/ 77391 w 314722"/>
                  <a:gd name="connsiteY8-882" fmla="*/ 123429 h 718742"/>
                  <a:gd name="connsiteX9-883" fmla="*/ 77391 w 314722"/>
                  <a:gd name="connsiteY9-884" fmla="*/ 606823 h 718742"/>
                  <a:gd name="connsiteX10-885" fmla="*/ 115491 w 314722"/>
                  <a:gd name="connsiteY10-886" fmla="*/ 661591 h 718742"/>
                  <a:gd name="connsiteX11-887" fmla="*/ 151210 w 314722"/>
                  <a:gd name="connsiteY11-888" fmla="*/ 613966 h 718742"/>
                  <a:gd name="connsiteX12-889" fmla="*/ 151210 w 314722"/>
                  <a:gd name="connsiteY12-890" fmla="*/ 325835 h 718742"/>
                  <a:gd name="connsiteX13-891" fmla="*/ 172641 w 314722"/>
                  <a:gd name="connsiteY13-892" fmla="*/ 347266 h 718742"/>
                  <a:gd name="connsiteX14-893" fmla="*/ 175022 w 314722"/>
                  <a:gd name="connsiteY14-894" fmla="*/ 630635 h 718742"/>
                  <a:gd name="connsiteX15-895" fmla="*/ 213122 w 314722"/>
                  <a:gd name="connsiteY15-896" fmla="*/ 666354 h 718742"/>
                  <a:gd name="connsiteX16-897" fmla="*/ 251222 w 314722"/>
                  <a:gd name="connsiteY16-898" fmla="*/ 625873 h 718742"/>
                  <a:gd name="connsiteX17-899" fmla="*/ 251222 w 314722"/>
                  <a:gd name="connsiteY17-900" fmla="*/ 109141 h 718742"/>
                  <a:gd name="connsiteX18-901" fmla="*/ 267891 w 314722"/>
                  <a:gd name="connsiteY18-902" fmla="*/ 128191 h 718742"/>
                  <a:gd name="connsiteX19-903" fmla="*/ 272653 w 314722"/>
                  <a:gd name="connsiteY19-904" fmla="*/ 311548 h 718742"/>
                  <a:gd name="connsiteX20-905" fmla="*/ 296466 w 314722"/>
                  <a:gd name="connsiteY20-906" fmla="*/ 325835 h 718742"/>
                  <a:gd name="connsiteX21-907" fmla="*/ 313135 w 314722"/>
                  <a:gd name="connsiteY21-908" fmla="*/ 285354 h 718742"/>
                  <a:gd name="connsiteX22-909" fmla="*/ 305991 w 314722"/>
                  <a:gd name="connsiteY22-910" fmla="*/ 42466 h 718742"/>
                  <a:gd name="connsiteX23-911" fmla="*/ 272653 w 314722"/>
                  <a:gd name="connsiteY23-912" fmla="*/ 30560 h 718742"/>
                  <a:gd name="connsiteX24-913" fmla="*/ 220266 w 314722"/>
                  <a:gd name="connsiteY24-914" fmla="*/ 30560 h 718742"/>
                  <a:gd name="connsiteX25-915" fmla="*/ 157747 w 314722"/>
                  <a:gd name="connsiteY25-916" fmla="*/ 155555 h 718742"/>
                  <a:gd name="connsiteX26-917" fmla="*/ 96005 w 314722"/>
                  <a:gd name="connsiteY26-918" fmla="*/ 27573 h 718742"/>
                  <a:gd name="connsiteX0-919" fmla="*/ 96005 w 314722"/>
                  <a:gd name="connsiteY0-920" fmla="*/ 27573 h 718742"/>
                  <a:gd name="connsiteX1-921" fmla="*/ 36191 w 314722"/>
                  <a:gd name="connsiteY1-922" fmla="*/ 29010 h 718742"/>
                  <a:gd name="connsiteX2-923" fmla="*/ 8335 w 314722"/>
                  <a:gd name="connsiteY2-924" fmla="*/ 51991 h 718742"/>
                  <a:gd name="connsiteX3-925" fmla="*/ 1191 w 314722"/>
                  <a:gd name="connsiteY3-926" fmla="*/ 94854 h 718742"/>
                  <a:gd name="connsiteX4-927" fmla="*/ 1191 w 314722"/>
                  <a:gd name="connsiteY4-928" fmla="*/ 290116 h 718742"/>
                  <a:gd name="connsiteX5-929" fmla="*/ 32147 w 314722"/>
                  <a:gd name="connsiteY5-930" fmla="*/ 323454 h 718742"/>
                  <a:gd name="connsiteX6-931" fmla="*/ 58341 w 314722"/>
                  <a:gd name="connsiteY6-932" fmla="*/ 292498 h 718742"/>
                  <a:gd name="connsiteX7-933" fmla="*/ 60722 w 314722"/>
                  <a:gd name="connsiteY7-934" fmla="*/ 116285 h 718742"/>
                  <a:gd name="connsiteX8-935" fmla="*/ 77391 w 314722"/>
                  <a:gd name="connsiteY8-936" fmla="*/ 123429 h 718742"/>
                  <a:gd name="connsiteX9-937" fmla="*/ 77391 w 314722"/>
                  <a:gd name="connsiteY9-938" fmla="*/ 606823 h 718742"/>
                  <a:gd name="connsiteX10-939" fmla="*/ 115491 w 314722"/>
                  <a:gd name="connsiteY10-940" fmla="*/ 661591 h 718742"/>
                  <a:gd name="connsiteX11-941" fmla="*/ 152760 w 314722"/>
                  <a:gd name="connsiteY11-942" fmla="*/ 607766 h 718742"/>
                  <a:gd name="connsiteX12-943" fmla="*/ 151210 w 314722"/>
                  <a:gd name="connsiteY12-944" fmla="*/ 325835 h 718742"/>
                  <a:gd name="connsiteX13-945" fmla="*/ 172641 w 314722"/>
                  <a:gd name="connsiteY13-946" fmla="*/ 347266 h 718742"/>
                  <a:gd name="connsiteX14-947" fmla="*/ 175022 w 314722"/>
                  <a:gd name="connsiteY14-948" fmla="*/ 630635 h 718742"/>
                  <a:gd name="connsiteX15-949" fmla="*/ 213122 w 314722"/>
                  <a:gd name="connsiteY15-950" fmla="*/ 666354 h 718742"/>
                  <a:gd name="connsiteX16-951" fmla="*/ 251222 w 314722"/>
                  <a:gd name="connsiteY16-952" fmla="*/ 625873 h 718742"/>
                  <a:gd name="connsiteX17-953" fmla="*/ 251222 w 314722"/>
                  <a:gd name="connsiteY17-954" fmla="*/ 109141 h 718742"/>
                  <a:gd name="connsiteX18-955" fmla="*/ 267891 w 314722"/>
                  <a:gd name="connsiteY18-956" fmla="*/ 128191 h 718742"/>
                  <a:gd name="connsiteX19-957" fmla="*/ 272653 w 314722"/>
                  <a:gd name="connsiteY19-958" fmla="*/ 311548 h 718742"/>
                  <a:gd name="connsiteX20-959" fmla="*/ 296466 w 314722"/>
                  <a:gd name="connsiteY20-960" fmla="*/ 325835 h 718742"/>
                  <a:gd name="connsiteX21-961" fmla="*/ 313135 w 314722"/>
                  <a:gd name="connsiteY21-962" fmla="*/ 285354 h 718742"/>
                  <a:gd name="connsiteX22-963" fmla="*/ 305991 w 314722"/>
                  <a:gd name="connsiteY22-964" fmla="*/ 42466 h 718742"/>
                  <a:gd name="connsiteX23-965" fmla="*/ 272653 w 314722"/>
                  <a:gd name="connsiteY23-966" fmla="*/ 30560 h 718742"/>
                  <a:gd name="connsiteX24-967" fmla="*/ 220266 w 314722"/>
                  <a:gd name="connsiteY24-968" fmla="*/ 30560 h 718742"/>
                  <a:gd name="connsiteX25-969" fmla="*/ 157747 w 314722"/>
                  <a:gd name="connsiteY25-970" fmla="*/ 155555 h 718742"/>
                  <a:gd name="connsiteX26-971" fmla="*/ 96005 w 314722"/>
                  <a:gd name="connsiteY26-972" fmla="*/ 27573 h 718742"/>
                  <a:gd name="connsiteX0-973" fmla="*/ 96005 w 314722"/>
                  <a:gd name="connsiteY0-974" fmla="*/ 27573 h 718742"/>
                  <a:gd name="connsiteX1-975" fmla="*/ 36191 w 314722"/>
                  <a:gd name="connsiteY1-976" fmla="*/ 29010 h 718742"/>
                  <a:gd name="connsiteX2-977" fmla="*/ 8335 w 314722"/>
                  <a:gd name="connsiteY2-978" fmla="*/ 51991 h 718742"/>
                  <a:gd name="connsiteX3-979" fmla="*/ 1191 w 314722"/>
                  <a:gd name="connsiteY3-980" fmla="*/ 94854 h 718742"/>
                  <a:gd name="connsiteX4-981" fmla="*/ 1191 w 314722"/>
                  <a:gd name="connsiteY4-982" fmla="*/ 290116 h 718742"/>
                  <a:gd name="connsiteX5-983" fmla="*/ 32147 w 314722"/>
                  <a:gd name="connsiteY5-984" fmla="*/ 323454 h 718742"/>
                  <a:gd name="connsiteX6-985" fmla="*/ 58341 w 314722"/>
                  <a:gd name="connsiteY6-986" fmla="*/ 292498 h 718742"/>
                  <a:gd name="connsiteX7-987" fmla="*/ 60722 w 314722"/>
                  <a:gd name="connsiteY7-988" fmla="*/ 116285 h 718742"/>
                  <a:gd name="connsiteX8-989" fmla="*/ 77391 w 314722"/>
                  <a:gd name="connsiteY8-990" fmla="*/ 123429 h 718742"/>
                  <a:gd name="connsiteX9-991" fmla="*/ 77391 w 314722"/>
                  <a:gd name="connsiteY9-992" fmla="*/ 606823 h 718742"/>
                  <a:gd name="connsiteX10-993" fmla="*/ 115491 w 314722"/>
                  <a:gd name="connsiteY10-994" fmla="*/ 661591 h 718742"/>
                  <a:gd name="connsiteX11-995" fmla="*/ 152760 w 314722"/>
                  <a:gd name="connsiteY11-996" fmla="*/ 607766 h 718742"/>
                  <a:gd name="connsiteX12-997" fmla="*/ 151210 w 314722"/>
                  <a:gd name="connsiteY12-998" fmla="*/ 325835 h 718742"/>
                  <a:gd name="connsiteX13-999" fmla="*/ 172641 w 314722"/>
                  <a:gd name="connsiteY13-1000" fmla="*/ 347266 h 718742"/>
                  <a:gd name="connsiteX14-1001" fmla="*/ 175022 w 314722"/>
                  <a:gd name="connsiteY14-1002" fmla="*/ 630635 h 718742"/>
                  <a:gd name="connsiteX15-1003" fmla="*/ 213122 w 314722"/>
                  <a:gd name="connsiteY15-1004" fmla="*/ 666354 h 718742"/>
                  <a:gd name="connsiteX16-1005" fmla="*/ 251222 w 314722"/>
                  <a:gd name="connsiteY16-1006" fmla="*/ 625873 h 718742"/>
                  <a:gd name="connsiteX17-1007" fmla="*/ 251222 w 314722"/>
                  <a:gd name="connsiteY17-1008" fmla="*/ 109141 h 718742"/>
                  <a:gd name="connsiteX18-1009" fmla="*/ 267891 w 314722"/>
                  <a:gd name="connsiteY18-1010" fmla="*/ 128191 h 718742"/>
                  <a:gd name="connsiteX19-1011" fmla="*/ 272653 w 314722"/>
                  <a:gd name="connsiteY19-1012" fmla="*/ 311548 h 718742"/>
                  <a:gd name="connsiteX20-1013" fmla="*/ 296466 w 314722"/>
                  <a:gd name="connsiteY20-1014" fmla="*/ 325835 h 718742"/>
                  <a:gd name="connsiteX21-1015" fmla="*/ 313135 w 314722"/>
                  <a:gd name="connsiteY21-1016" fmla="*/ 285354 h 718742"/>
                  <a:gd name="connsiteX22-1017" fmla="*/ 305991 w 314722"/>
                  <a:gd name="connsiteY22-1018" fmla="*/ 42466 h 718742"/>
                  <a:gd name="connsiteX23-1019" fmla="*/ 272653 w 314722"/>
                  <a:gd name="connsiteY23-1020" fmla="*/ 30560 h 718742"/>
                  <a:gd name="connsiteX24-1021" fmla="*/ 220266 w 314722"/>
                  <a:gd name="connsiteY24-1022" fmla="*/ 30560 h 718742"/>
                  <a:gd name="connsiteX25-1023" fmla="*/ 157747 w 314722"/>
                  <a:gd name="connsiteY25-1024" fmla="*/ 155555 h 718742"/>
                  <a:gd name="connsiteX26-1025" fmla="*/ 96005 w 314722"/>
                  <a:gd name="connsiteY26-1026" fmla="*/ 27573 h 718742"/>
                  <a:gd name="connsiteX0-1027" fmla="*/ 96005 w 314722"/>
                  <a:gd name="connsiteY0-1028" fmla="*/ 27573 h 718742"/>
                  <a:gd name="connsiteX1-1029" fmla="*/ 36191 w 314722"/>
                  <a:gd name="connsiteY1-1030" fmla="*/ 29010 h 718742"/>
                  <a:gd name="connsiteX2-1031" fmla="*/ 8335 w 314722"/>
                  <a:gd name="connsiteY2-1032" fmla="*/ 51991 h 718742"/>
                  <a:gd name="connsiteX3-1033" fmla="*/ 1191 w 314722"/>
                  <a:gd name="connsiteY3-1034" fmla="*/ 94854 h 718742"/>
                  <a:gd name="connsiteX4-1035" fmla="*/ 1191 w 314722"/>
                  <a:gd name="connsiteY4-1036" fmla="*/ 290116 h 718742"/>
                  <a:gd name="connsiteX5-1037" fmla="*/ 32147 w 314722"/>
                  <a:gd name="connsiteY5-1038" fmla="*/ 323454 h 718742"/>
                  <a:gd name="connsiteX6-1039" fmla="*/ 58341 w 314722"/>
                  <a:gd name="connsiteY6-1040" fmla="*/ 292498 h 718742"/>
                  <a:gd name="connsiteX7-1041" fmla="*/ 60722 w 314722"/>
                  <a:gd name="connsiteY7-1042" fmla="*/ 116285 h 718742"/>
                  <a:gd name="connsiteX8-1043" fmla="*/ 77391 w 314722"/>
                  <a:gd name="connsiteY8-1044" fmla="*/ 123429 h 718742"/>
                  <a:gd name="connsiteX9-1045" fmla="*/ 77391 w 314722"/>
                  <a:gd name="connsiteY9-1046" fmla="*/ 606823 h 718742"/>
                  <a:gd name="connsiteX10-1047" fmla="*/ 115491 w 314722"/>
                  <a:gd name="connsiteY10-1048" fmla="*/ 661591 h 718742"/>
                  <a:gd name="connsiteX11-1049" fmla="*/ 152760 w 314722"/>
                  <a:gd name="connsiteY11-1050" fmla="*/ 607766 h 718742"/>
                  <a:gd name="connsiteX12-1051" fmla="*/ 151210 w 314722"/>
                  <a:gd name="connsiteY12-1052" fmla="*/ 325835 h 718742"/>
                  <a:gd name="connsiteX13-1053" fmla="*/ 172641 w 314722"/>
                  <a:gd name="connsiteY13-1054" fmla="*/ 347266 h 718742"/>
                  <a:gd name="connsiteX14-1055" fmla="*/ 175022 w 314722"/>
                  <a:gd name="connsiteY14-1056" fmla="*/ 630635 h 718742"/>
                  <a:gd name="connsiteX15-1057" fmla="*/ 213122 w 314722"/>
                  <a:gd name="connsiteY15-1058" fmla="*/ 666354 h 718742"/>
                  <a:gd name="connsiteX16-1059" fmla="*/ 251222 w 314722"/>
                  <a:gd name="connsiteY16-1060" fmla="*/ 625873 h 718742"/>
                  <a:gd name="connsiteX17-1061" fmla="*/ 251222 w 314722"/>
                  <a:gd name="connsiteY17-1062" fmla="*/ 109141 h 718742"/>
                  <a:gd name="connsiteX18-1063" fmla="*/ 267891 w 314722"/>
                  <a:gd name="connsiteY18-1064" fmla="*/ 128191 h 718742"/>
                  <a:gd name="connsiteX19-1065" fmla="*/ 272653 w 314722"/>
                  <a:gd name="connsiteY19-1066" fmla="*/ 311548 h 718742"/>
                  <a:gd name="connsiteX20-1067" fmla="*/ 296466 w 314722"/>
                  <a:gd name="connsiteY20-1068" fmla="*/ 325835 h 718742"/>
                  <a:gd name="connsiteX21-1069" fmla="*/ 313135 w 314722"/>
                  <a:gd name="connsiteY21-1070" fmla="*/ 285354 h 718742"/>
                  <a:gd name="connsiteX22-1071" fmla="*/ 305991 w 314722"/>
                  <a:gd name="connsiteY22-1072" fmla="*/ 42466 h 718742"/>
                  <a:gd name="connsiteX23-1073" fmla="*/ 272653 w 314722"/>
                  <a:gd name="connsiteY23-1074" fmla="*/ 30560 h 718742"/>
                  <a:gd name="connsiteX24-1075" fmla="*/ 220266 w 314722"/>
                  <a:gd name="connsiteY24-1076" fmla="*/ 30560 h 718742"/>
                  <a:gd name="connsiteX25-1077" fmla="*/ 157747 w 314722"/>
                  <a:gd name="connsiteY25-1078" fmla="*/ 155555 h 718742"/>
                  <a:gd name="connsiteX26-1079" fmla="*/ 96005 w 314722"/>
                  <a:gd name="connsiteY26-1080" fmla="*/ 27573 h 718742"/>
                  <a:gd name="connsiteX0-1081" fmla="*/ 96005 w 314722"/>
                  <a:gd name="connsiteY0-1082" fmla="*/ 27573 h 718742"/>
                  <a:gd name="connsiteX1-1083" fmla="*/ 36191 w 314722"/>
                  <a:gd name="connsiteY1-1084" fmla="*/ 29010 h 718742"/>
                  <a:gd name="connsiteX2-1085" fmla="*/ 8335 w 314722"/>
                  <a:gd name="connsiteY2-1086" fmla="*/ 51991 h 718742"/>
                  <a:gd name="connsiteX3-1087" fmla="*/ 1191 w 314722"/>
                  <a:gd name="connsiteY3-1088" fmla="*/ 94854 h 718742"/>
                  <a:gd name="connsiteX4-1089" fmla="*/ 1191 w 314722"/>
                  <a:gd name="connsiteY4-1090" fmla="*/ 290116 h 718742"/>
                  <a:gd name="connsiteX5-1091" fmla="*/ 32147 w 314722"/>
                  <a:gd name="connsiteY5-1092" fmla="*/ 323454 h 718742"/>
                  <a:gd name="connsiteX6-1093" fmla="*/ 58341 w 314722"/>
                  <a:gd name="connsiteY6-1094" fmla="*/ 292498 h 718742"/>
                  <a:gd name="connsiteX7-1095" fmla="*/ 60722 w 314722"/>
                  <a:gd name="connsiteY7-1096" fmla="*/ 116285 h 718742"/>
                  <a:gd name="connsiteX8-1097" fmla="*/ 77391 w 314722"/>
                  <a:gd name="connsiteY8-1098" fmla="*/ 123429 h 718742"/>
                  <a:gd name="connsiteX9-1099" fmla="*/ 77391 w 314722"/>
                  <a:gd name="connsiteY9-1100" fmla="*/ 606823 h 718742"/>
                  <a:gd name="connsiteX10-1101" fmla="*/ 115491 w 314722"/>
                  <a:gd name="connsiteY10-1102" fmla="*/ 661591 h 718742"/>
                  <a:gd name="connsiteX11-1103" fmla="*/ 152760 w 314722"/>
                  <a:gd name="connsiteY11-1104" fmla="*/ 607766 h 718742"/>
                  <a:gd name="connsiteX12-1105" fmla="*/ 151210 w 314722"/>
                  <a:gd name="connsiteY12-1106" fmla="*/ 325835 h 718742"/>
                  <a:gd name="connsiteX13-1107" fmla="*/ 172641 w 314722"/>
                  <a:gd name="connsiteY13-1108" fmla="*/ 347266 h 718742"/>
                  <a:gd name="connsiteX14-1109" fmla="*/ 175022 w 314722"/>
                  <a:gd name="connsiteY14-1110" fmla="*/ 630635 h 718742"/>
                  <a:gd name="connsiteX15-1111" fmla="*/ 213122 w 314722"/>
                  <a:gd name="connsiteY15-1112" fmla="*/ 666354 h 718742"/>
                  <a:gd name="connsiteX16-1113" fmla="*/ 251222 w 314722"/>
                  <a:gd name="connsiteY16-1114" fmla="*/ 625873 h 718742"/>
                  <a:gd name="connsiteX17-1115" fmla="*/ 251222 w 314722"/>
                  <a:gd name="connsiteY17-1116" fmla="*/ 109141 h 718742"/>
                  <a:gd name="connsiteX18-1117" fmla="*/ 267891 w 314722"/>
                  <a:gd name="connsiteY18-1118" fmla="*/ 128191 h 718742"/>
                  <a:gd name="connsiteX19-1119" fmla="*/ 272653 w 314722"/>
                  <a:gd name="connsiteY19-1120" fmla="*/ 311548 h 718742"/>
                  <a:gd name="connsiteX20-1121" fmla="*/ 296466 w 314722"/>
                  <a:gd name="connsiteY20-1122" fmla="*/ 325835 h 718742"/>
                  <a:gd name="connsiteX21-1123" fmla="*/ 313135 w 314722"/>
                  <a:gd name="connsiteY21-1124" fmla="*/ 285354 h 718742"/>
                  <a:gd name="connsiteX22-1125" fmla="*/ 305991 w 314722"/>
                  <a:gd name="connsiteY22-1126" fmla="*/ 42466 h 718742"/>
                  <a:gd name="connsiteX23-1127" fmla="*/ 272653 w 314722"/>
                  <a:gd name="connsiteY23-1128" fmla="*/ 30560 h 718742"/>
                  <a:gd name="connsiteX24-1129" fmla="*/ 220266 w 314722"/>
                  <a:gd name="connsiteY24-1130" fmla="*/ 30560 h 718742"/>
                  <a:gd name="connsiteX25-1131" fmla="*/ 157747 w 314722"/>
                  <a:gd name="connsiteY25-1132" fmla="*/ 155555 h 718742"/>
                  <a:gd name="connsiteX26-1133" fmla="*/ 96005 w 314722"/>
                  <a:gd name="connsiteY26-1134" fmla="*/ 27573 h 718742"/>
                  <a:gd name="connsiteX0-1135" fmla="*/ 96005 w 314722"/>
                  <a:gd name="connsiteY0-1136" fmla="*/ 27573 h 718742"/>
                  <a:gd name="connsiteX1-1137" fmla="*/ 36191 w 314722"/>
                  <a:gd name="connsiteY1-1138" fmla="*/ 29010 h 718742"/>
                  <a:gd name="connsiteX2-1139" fmla="*/ 8335 w 314722"/>
                  <a:gd name="connsiteY2-1140" fmla="*/ 51991 h 718742"/>
                  <a:gd name="connsiteX3-1141" fmla="*/ 1191 w 314722"/>
                  <a:gd name="connsiteY3-1142" fmla="*/ 94854 h 718742"/>
                  <a:gd name="connsiteX4-1143" fmla="*/ 1191 w 314722"/>
                  <a:gd name="connsiteY4-1144" fmla="*/ 290116 h 718742"/>
                  <a:gd name="connsiteX5-1145" fmla="*/ 32147 w 314722"/>
                  <a:gd name="connsiteY5-1146" fmla="*/ 323454 h 718742"/>
                  <a:gd name="connsiteX6-1147" fmla="*/ 58341 w 314722"/>
                  <a:gd name="connsiteY6-1148" fmla="*/ 292498 h 718742"/>
                  <a:gd name="connsiteX7-1149" fmla="*/ 60722 w 314722"/>
                  <a:gd name="connsiteY7-1150" fmla="*/ 116285 h 718742"/>
                  <a:gd name="connsiteX8-1151" fmla="*/ 77391 w 314722"/>
                  <a:gd name="connsiteY8-1152" fmla="*/ 123429 h 718742"/>
                  <a:gd name="connsiteX9-1153" fmla="*/ 77391 w 314722"/>
                  <a:gd name="connsiteY9-1154" fmla="*/ 606823 h 718742"/>
                  <a:gd name="connsiteX10-1155" fmla="*/ 115491 w 314722"/>
                  <a:gd name="connsiteY10-1156" fmla="*/ 661591 h 718742"/>
                  <a:gd name="connsiteX11-1157" fmla="*/ 152760 w 314722"/>
                  <a:gd name="connsiteY11-1158" fmla="*/ 607766 h 718742"/>
                  <a:gd name="connsiteX12-1159" fmla="*/ 151210 w 314722"/>
                  <a:gd name="connsiteY12-1160" fmla="*/ 325835 h 718742"/>
                  <a:gd name="connsiteX13-1161" fmla="*/ 172641 w 314722"/>
                  <a:gd name="connsiteY13-1162" fmla="*/ 347266 h 718742"/>
                  <a:gd name="connsiteX14-1163" fmla="*/ 175022 w 314722"/>
                  <a:gd name="connsiteY14-1164" fmla="*/ 630635 h 718742"/>
                  <a:gd name="connsiteX15-1165" fmla="*/ 213122 w 314722"/>
                  <a:gd name="connsiteY15-1166" fmla="*/ 666354 h 718742"/>
                  <a:gd name="connsiteX16-1167" fmla="*/ 251222 w 314722"/>
                  <a:gd name="connsiteY16-1168" fmla="*/ 625873 h 718742"/>
                  <a:gd name="connsiteX17-1169" fmla="*/ 251222 w 314722"/>
                  <a:gd name="connsiteY17-1170" fmla="*/ 109141 h 718742"/>
                  <a:gd name="connsiteX18-1171" fmla="*/ 267891 w 314722"/>
                  <a:gd name="connsiteY18-1172" fmla="*/ 128191 h 718742"/>
                  <a:gd name="connsiteX19-1173" fmla="*/ 272653 w 314722"/>
                  <a:gd name="connsiteY19-1174" fmla="*/ 311548 h 718742"/>
                  <a:gd name="connsiteX20-1175" fmla="*/ 296466 w 314722"/>
                  <a:gd name="connsiteY20-1176" fmla="*/ 325835 h 718742"/>
                  <a:gd name="connsiteX21-1177" fmla="*/ 313135 w 314722"/>
                  <a:gd name="connsiteY21-1178" fmla="*/ 285354 h 718742"/>
                  <a:gd name="connsiteX22-1179" fmla="*/ 305991 w 314722"/>
                  <a:gd name="connsiteY22-1180" fmla="*/ 42466 h 718742"/>
                  <a:gd name="connsiteX23-1181" fmla="*/ 272653 w 314722"/>
                  <a:gd name="connsiteY23-1182" fmla="*/ 30560 h 718742"/>
                  <a:gd name="connsiteX24-1183" fmla="*/ 220266 w 314722"/>
                  <a:gd name="connsiteY24-1184" fmla="*/ 30560 h 718742"/>
                  <a:gd name="connsiteX25-1185" fmla="*/ 157747 w 314722"/>
                  <a:gd name="connsiteY25-1186" fmla="*/ 155555 h 718742"/>
                  <a:gd name="connsiteX26-1187" fmla="*/ 96005 w 314722"/>
                  <a:gd name="connsiteY26-1188" fmla="*/ 27573 h 718742"/>
                  <a:gd name="connsiteX0-1189" fmla="*/ 96005 w 317104"/>
                  <a:gd name="connsiteY0-1190" fmla="*/ 20429 h 711598"/>
                  <a:gd name="connsiteX1-1191" fmla="*/ 36191 w 317104"/>
                  <a:gd name="connsiteY1-1192" fmla="*/ 21866 h 711598"/>
                  <a:gd name="connsiteX2-1193" fmla="*/ 8335 w 317104"/>
                  <a:gd name="connsiteY2-1194" fmla="*/ 44847 h 711598"/>
                  <a:gd name="connsiteX3-1195" fmla="*/ 1191 w 317104"/>
                  <a:gd name="connsiteY3-1196" fmla="*/ 87710 h 711598"/>
                  <a:gd name="connsiteX4-1197" fmla="*/ 1191 w 317104"/>
                  <a:gd name="connsiteY4-1198" fmla="*/ 282972 h 711598"/>
                  <a:gd name="connsiteX5-1199" fmla="*/ 32147 w 317104"/>
                  <a:gd name="connsiteY5-1200" fmla="*/ 316310 h 711598"/>
                  <a:gd name="connsiteX6-1201" fmla="*/ 58341 w 317104"/>
                  <a:gd name="connsiteY6-1202" fmla="*/ 285354 h 711598"/>
                  <a:gd name="connsiteX7-1203" fmla="*/ 60722 w 317104"/>
                  <a:gd name="connsiteY7-1204" fmla="*/ 109141 h 711598"/>
                  <a:gd name="connsiteX8-1205" fmla="*/ 77391 w 317104"/>
                  <a:gd name="connsiteY8-1206" fmla="*/ 116285 h 711598"/>
                  <a:gd name="connsiteX9-1207" fmla="*/ 77391 w 317104"/>
                  <a:gd name="connsiteY9-1208" fmla="*/ 599679 h 711598"/>
                  <a:gd name="connsiteX10-1209" fmla="*/ 115491 w 317104"/>
                  <a:gd name="connsiteY10-1210" fmla="*/ 654447 h 711598"/>
                  <a:gd name="connsiteX11-1211" fmla="*/ 152760 w 317104"/>
                  <a:gd name="connsiteY11-1212" fmla="*/ 600622 h 711598"/>
                  <a:gd name="connsiteX12-1213" fmla="*/ 151210 w 317104"/>
                  <a:gd name="connsiteY12-1214" fmla="*/ 318691 h 711598"/>
                  <a:gd name="connsiteX13-1215" fmla="*/ 172641 w 317104"/>
                  <a:gd name="connsiteY13-1216" fmla="*/ 340122 h 711598"/>
                  <a:gd name="connsiteX14-1217" fmla="*/ 175022 w 317104"/>
                  <a:gd name="connsiteY14-1218" fmla="*/ 623491 h 711598"/>
                  <a:gd name="connsiteX15-1219" fmla="*/ 213122 w 317104"/>
                  <a:gd name="connsiteY15-1220" fmla="*/ 659210 h 711598"/>
                  <a:gd name="connsiteX16-1221" fmla="*/ 251222 w 317104"/>
                  <a:gd name="connsiteY16-1222" fmla="*/ 618729 h 711598"/>
                  <a:gd name="connsiteX17-1223" fmla="*/ 251222 w 317104"/>
                  <a:gd name="connsiteY17-1224" fmla="*/ 101997 h 711598"/>
                  <a:gd name="connsiteX18-1225" fmla="*/ 267891 w 317104"/>
                  <a:gd name="connsiteY18-1226" fmla="*/ 121047 h 711598"/>
                  <a:gd name="connsiteX19-1227" fmla="*/ 272653 w 317104"/>
                  <a:gd name="connsiteY19-1228" fmla="*/ 304404 h 711598"/>
                  <a:gd name="connsiteX20-1229" fmla="*/ 296466 w 317104"/>
                  <a:gd name="connsiteY20-1230" fmla="*/ 318691 h 711598"/>
                  <a:gd name="connsiteX21-1231" fmla="*/ 313135 w 317104"/>
                  <a:gd name="connsiteY21-1232" fmla="*/ 278210 h 711598"/>
                  <a:gd name="connsiteX22-1233" fmla="*/ 272653 w 317104"/>
                  <a:gd name="connsiteY22-1234" fmla="*/ 23416 h 711598"/>
                  <a:gd name="connsiteX23-1235" fmla="*/ 220266 w 317104"/>
                  <a:gd name="connsiteY23-1236" fmla="*/ 23416 h 711598"/>
                  <a:gd name="connsiteX24-1237" fmla="*/ 157747 w 317104"/>
                  <a:gd name="connsiteY24-1238" fmla="*/ 148411 h 711598"/>
                  <a:gd name="connsiteX25-1239" fmla="*/ 96005 w 317104"/>
                  <a:gd name="connsiteY25-1240" fmla="*/ 20429 h 711598"/>
                  <a:gd name="connsiteX0-1241" fmla="*/ 96005 w 325835"/>
                  <a:gd name="connsiteY0-1242" fmla="*/ 2633 h 693802"/>
                  <a:gd name="connsiteX1-1243" fmla="*/ 36191 w 325835"/>
                  <a:gd name="connsiteY1-1244" fmla="*/ 4070 h 693802"/>
                  <a:gd name="connsiteX2-1245" fmla="*/ 8335 w 325835"/>
                  <a:gd name="connsiteY2-1246" fmla="*/ 27051 h 693802"/>
                  <a:gd name="connsiteX3-1247" fmla="*/ 1191 w 325835"/>
                  <a:gd name="connsiteY3-1248" fmla="*/ 69914 h 693802"/>
                  <a:gd name="connsiteX4-1249" fmla="*/ 1191 w 325835"/>
                  <a:gd name="connsiteY4-1250" fmla="*/ 265176 h 693802"/>
                  <a:gd name="connsiteX5-1251" fmla="*/ 32147 w 325835"/>
                  <a:gd name="connsiteY5-1252" fmla="*/ 298514 h 693802"/>
                  <a:gd name="connsiteX6-1253" fmla="*/ 58341 w 325835"/>
                  <a:gd name="connsiteY6-1254" fmla="*/ 267558 h 693802"/>
                  <a:gd name="connsiteX7-1255" fmla="*/ 60722 w 325835"/>
                  <a:gd name="connsiteY7-1256" fmla="*/ 91345 h 693802"/>
                  <a:gd name="connsiteX8-1257" fmla="*/ 77391 w 325835"/>
                  <a:gd name="connsiteY8-1258" fmla="*/ 98489 h 693802"/>
                  <a:gd name="connsiteX9-1259" fmla="*/ 77391 w 325835"/>
                  <a:gd name="connsiteY9-1260" fmla="*/ 581883 h 693802"/>
                  <a:gd name="connsiteX10-1261" fmla="*/ 115491 w 325835"/>
                  <a:gd name="connsiteY10-1262" fmla="*/ 636651 h 693802"/>
                  <a:gd name="connsiteX11-1263" fmla="*/ 152760 w 325835"/>
                  <a:gd name="connsiteY11-1264" fmla="*/ 582826 h 693802"/>
                  <a:gd name="connsiteX12-1265" fmla="*/ 151210 w 325835"/>
                  <a:gd name="connsiteY12-1266" fmla="*/ 300895 h 693802"/>
                  <a:gd name="connsiteX13-1267" fmla="*/ 172641 w 325835"/>
                  <a:gd name="connsiteY13-1268" fmla="*/ 322326 h 693802"/>
                  <a:gd name="connsiteX14-1269" fmla="*/ 175022 w 325835"/>
                  <a:gd name="connsiteY14-1270" fmla="*/ 605695 h 693802"/>
                  <a:gd name="connsiteX15-1271" fmla="*/ 213122 w 325835"/>
                  <a:gd name="connsiteY15-1272" fmla="*/ 641414 h 693802"/>
                  <a:gd name="connsiteX16-1273" fmla="*/ 251222 w 325835"/>
                  <a:gd name="connsiteY16-1274" fmla="*/ 600933 h 693802"/>
                  <a:gd name="connsiteX17-1275" fmla="*/ 251222 w 325835"/>
                  <a:gd name="connsiteY17-1276" fmla="*/ 84201 h 693802"/>
                  <a:gd name="connsiteX18-1277" fmla="*/ 267891 w 325835"/>
                  <a:gd name="connsiteY18-1278" fmla="*/ 103251 h 693802"/>
                  <a:gd name="connsiteX19-1279" fmla="*/ 272653 w 325835"/>
                  <a:gd name="connsiteY19-1280" fmla="*/ 286608 h 693802"/>
                  <a:gd name="connsiteX20-1281" fmla="*/ 296466 w 325835"/>
                  <a:gd name="connsiteY20-1282" fmla="*/ 300895 h 693802"/>
                  <a:gd name="connsiteX21-1283" fmla="*/ 313135 w 325835"/>
                  <a:gd name="connsiteY21-1284" fmla="*/ 260414 h 693802"/>
                  <a:gd name="connsiteX22-1285" fmla="*/ 220266 w 325835"/>
                  <a:gd name="connsiteY22-1286" fmla="*/ 5620 h 693802"/>
                  <a:gd name="connsiteX23-1287" fmla="*/ 157747 w 325835"/>
                  <a:gd name="connsiteY23-1288" fmla="*/ 130615 h 693802"/>
                  <a:gd name="connsiteX24-1289" fmla="*/ 96005 w 325835"/>
                  <a:gd name="connsiteY24-1290" fmla="*/ 2633 h 693802"/>
                  <a:gd name="connsiteX0-1291" fmla="*/ 96005 w 336255"/>
                  <a:gd name="connsiteY0-1292" fmla="*/ 2633 h 693802"/>
                  <a:gd name="connsiteX1-1293" fmla="*/ 36191 w 336255"/>
                  <a:gd name="connsiteY1-1294" fmla="*/ 4070 h 693802"/>
                  <a:gd name="connsiteX2-1295" fmla="*/ 8335 w 336255"/>
                  <a:gd name="connsiteY2-1296" fmla="*/ 27051 h 693802"/>
                  <a:gd name="connsiteX3-1297" fmla="*/ 1191 w 336255"/>
                  <a:gd name="connsiteY3-1298" fmla="*/ 69914 h 693802"/>
                  <a:gd name="connsiteX4-1299" fmla="*/ 1191 w 336255"/>
                  <a:gd name="connsiteY4-1300" fmla="*/ 265176 h 693802"/>
                  <a:gd name="connsiteX5-1301" fmla="*/ 32147 w 336255"/>
                  <a:gd name="connsiteY5-1302" fmla="*/ 298514 h 693802"/>
                  <a:gd name="connsiteX6-1303" fmla="*/ 58341 w 336255"/>
                  <a:gd name="connsiteY6-1304" fmla="*/ 267558 h 693802"/>
                  <a:gd name="connsiteX7-1305" fmla="*/ 60722 w 336255"/>
                  <a:gd name="connsiteY7-1306" fmla="*/ 91345 h 693802"/>
                  <a:gd name="connsiteX8-1307" fmla="*/ 77391 w 336255"/>
                  <a:gd name="connsiteY8-1308" fmla="*/ 98489 h 693802"/>
                  <a:gd name="connsiteX9-1309" fmla="*/ 77391 w 336255"/>
                  <a:gd name="connsiteY9-1310" fmla="*/ 581883 h 693802"/>
                  <a:gd name="connsiteX10-1311" fmla="*/ 115491 w 336255"/>
                  <a:gd name="connsiteY10-1312" fmla="*/ 636651 h 693802"/>
                  <a:gd name="connsiteX11-1313" fmla="*/ 152760 w 336255"/>
                  <a:gd name="connsiteY11-1314" fmla="*/ 582826 h 693802"/>
                  <a:gd name="connsiteX12-1315" fmla="*/ 151210 w 336255"/>
                  <a:gd name="connsiteY12-1316" fmla="*/ 300895 h 693802"/>
                  <a:gd name="connsiteX13-1317" fmla="*/ 172641 w 336255"/>
                  <a:gd name="connsiteY13-1318" fmla="*/ 322326 h 693802"/>
                  <a:gd name="connsiteX14-1319" fmla="*/ 175022 w 336255"/>
                  <a:gd name="connsiteY14-1320" fmla="*/ 605695 h 693802"/>
                  <a:gd name="connsiteX15-1321" fmla="*/ 213122 w 336255"/>
                  <a:gd name="connsiteY15-1322" fmla="*/ 641414 h 693802"/>
                  <a:gd name="connsiteX16-1323" fmla="*/ 251222 w 336255"/>
                  <a:gd name="connsiteY16-1324" fmla="*/ 600933 h 693802"/>
                  <a:gd name="connsiteX17-1325" fmla="*/ 251222 w 336255"/>
                  <a:gd name="connsiteY17-1326" fmla="*/ 84201 h 693802"/>
                  <a:gd name="connsiteX18-1327" fmla="*/ 267891 w 336255"/>
                  <a:gd name="connsiteY18-1328" fmla="*/ 103251 h 693802"/>
                  <a:gd name="connsiteX19-1329" fmla="*/ 272653 w 336255"/>
                  <a:gd name="connsiteY19-1330" fmla="*/ 286608 h 693802"/>
                  <a:gd name="connsiteX20-1331" fmla="*/ 296466 w 336255"/>
                  <a:gd name="connsiteY20-1332" fmla="*/ 300895 h 693802"/>
                  <a:gd name="connsiteX21-1333" fmla="*/ 313135 w 336255"/>
                  <a:gd name="connsiteY21-1334" fmla="*/ 260414 h 693802"/>
                  <a:gd name="connsiteX22-1335" fmla="*/ 157747 w 336255"/>
                  <a:gd name="connsiteY22-1336" fmla="*/ 130615 h 693802"/>
                  <a:gd name="connsiteX23-1337" fmla="*/ 96005 w 336255"/>
                  <a:gd name="connsiteY23-1338" fmla="*/ 2633 h 693802"/>
                  <a:gd name="connsiteX0-1339" fmla="*/ 96005 w 336255"/>
                  <a:gd name="connsiteY0-1340" fmla="*/ 2633 h 690627"/>
                  <a:gd name="connsiteX1-1341" fmla="*/ 36191 w 336255"/>
                  <a:gd name="connsiteY1-1342" fmla="*/ 4070 h 690627"/>
                  <a:gd name="connsiteX2-1343" fmla="*/ 8335 w 336255"/>
                  <a:gd name="connsiteY2-1344" fmla="*/ 27051 h 690627"/>
                  <a:gd name="connsiteX3-1345" fmla="*/ 1191 w 336255"/>
                  <a:gd name="connsiteY3-1346" fmla="*/ 69914 h 690627"/>
                  <a:gd name="connsiteX4-1347" fmla="*/ 1191 w 336255"/>
                  <a:gd name="connsiteY4-1348" fmla="*/ 265176 h 690627"/>
                  <a:gd name="connsiteX5-1349" fmla="*/ 32147 w 336255"/>
                  <a:gd name="connsiteY5-1350" fmla="*/ 298514 h 690627"/>
                  <a:gd name="connsiteX6-1351" fmla="*/ 58341 w 336255"/>
                  <a:gd name="connsiteY6-1352" fmla="*/ 267558 h 690627"/>
                  <a:gd name="connsiteX7-1353" fmla="*/ 60722 w 336255"/>
                  <a:gd name="connsiteY7-1354" fmla="*/ 91345 h 690627"/>
                  <a:gd name="connsiteX8-1355" fmla="*/ 77391 w 336255"/>
                  <a:gd name="connsiteY8-1356" fmla="*/ 98489 h 690627"/>
                  <a:gd name="connsiteX9-1357" fmla="*/ 77391 w 336255"/>
                  <a:gd name="connsiteY9-1358" fmla="*/ 581883 h 690627"/>
                  <a:gd name="connsiteX10-1359" fmla="*/ 115491 w 336255"/>
                  <a:gd name="connsiteY10-1360" fmla="*/ 636651 h 690627"/>
                  <a:gd name="connsiteX11-1361" fmla="*/ 152760 w 336255"/>
                  <a:gd name="connsiteY11-1362" fmla="*/ 582826 h 690627"/>
                  <a:gd name="connsiteX12-1363" fmla="*/ 151210 w 336255"/>
                  <a:gd name="connsiteY12-1364" fmla="*/ 300895 h 690627"/>
                  <a:gd name="connsiteX13-1365" fmla="*/ 172641 w 336255"/>
                  <a:gd name="connsiteY13-1366" fmla="*/ 322326 h 690627"/>
                  <a:gd name="connsiteX14-1367" fmla="*/ 175022 w 336255"/>
                  <a:gd name="connsiteY14-1368" fmla="*/ 605695 h 690627"/>
                  <a:gd name="connsiteX15-1369" fmla="*/ 213122 w 336255"/>
                  <a:gd name="connsiteY15-1370" fmla="*/ 641414 h 690627"/>
                  <a:gd name="connsiteX16-1371" fmla="*/ 251222 w 336255"/>
                  <a:gd name="connsiteY16-1372" fmla="*/ 600933 h 690627"/>
                  <a:gd name="connsiteX17-1373" fmla="*/ 267891 w 336255"/>
                  <a:gd name="connsiteY17-1374" fmla="*/ 103251 h 690627"/>
                  <a:gd name="connsiteX18-1375" fmla="*/ 272653 w 336255"/>
                  <a:gd name="connsiteY18-1376" fmla="*/ 286608 h 690627"/>
                  <a:gd name="connsiteX19-1377" fmla="*/ 296466 w 336255"/>
                  <a:gd name="connsiteY19-1378" fmla="*/ 300895 h 690627"/>
                  <a:gd name="connsiteX20-1379" fmla="*/ 313135 w 336255"/>
                  <a:gd name="connsiteY20-1380" fmla="*/ 260414 h 690627"/>
                  <a:gd name="connsiteX21-1381" fmla="*/ 157747 w 336255"/>
                  <a:gd name="connsiteY21-1382" fmla="*/ 130615 h 690627"/>
                  <a:gd name="connsiteX22-1383" fmla="*/ 96005 w 336255"/>
                  <a:gd name="connsiteY22-1384" fmla="*/ 2633 h 690627"/>
                  <a:gd name="connsiteX0-1385" fmla="*/ 96005 w 336255"/>
                  <a:gd name="connsiteY0-1386" fmla="*/ 2633 h 660067"/>
                  <a:gd name="connsiteX1-1387" fmla="*/ 36191 w 336255"/>
                  <a:gd name="connsiteY1-1388" fmla="*/ 4070 h 660067"/>
                  <a:gd name="connsiteX2-1389" fmla="*/ 8335 w 336255"/>
                  <a:gd name="connsiteY2-1390" fmla="*/ 27051 h 660067"/>
                  <a:gd name="connsiteX3-1391" fmla="*/ 1191 w 336255"/>
                  <a:gd name="connsiteY3-1392" fmla="*/ 69914 h 660067"/>
                  <a:gd name="connsiteX4-1393" fmla="*/ 1191 w 336255"/>
                  <a:gd name="connsiteY4-1394" fmla="*/ 265176 h 660067"/>
                  <a:gd name="connsiteX5-1395" fmla="*/ 32147 w 336255"/>
                  <a:gd name="connsiteY5-1396" fmla="*/ 298514 h 660067"/>
                  <a:gd name="connsiteX6-1397" fmla="*/ 58341 w 336255"/>
                  <a:gd name="connsiteY6-1398" fmla="*/ 267558 h 660067"/>
                  <a:gd name="connsiteX7-1399" fmla="*/ 60722 w 336255"/>
                  <a:gd name="connsiteY7-1400" fmla="*/ 91345 h 660067"/>
                  <a:gd name="connsiteX8-1401" fmla="*/ 77391 w 336255"/>
                  <a:gd name="connsiteY8-1402" fmla="*/ 98489 h 660067"/>
                  <a:gd name="connsiteX9-1403" fmla="*/ 77391 w 336255"/>
                  <a:gd name="connsiteY9-1404" fmla="*/ 581883 h 660067"/>
                  <a:gd name="connsiteX10-1405" fmla="*/ 115491 w 336255"/>
                  <a:gd name="connsiteY10-1406" fmla="*/ 636651 h 660067"/>
                  <a:gd name="connsiteX11-1407" fmla="*/ 152760 w 336255"/>
                  <a:gd name="connsiteY11-1408" fmla="*/ 582826 h 660067"/>
                  <a:gd name="connsiteX12-1409" fmla="*/ 151210 w 336255"/>
                  <a:gd name="connsiteY12-1410" fmla="*/ 300895 h 660067"/>
                  <a:gd name="connsiteX13-1411" fmla="*/ 172641 w 336255"/>
                  <a:gd name="connsiteY13-1412" fmla="*/ 322326 h 660067"/>
                  <a:gd name="connsiteX14-1413" fmla="*/ 175022 w 336255"/>
                  <a:gd name="connsiteY14-1414" fmla="*/ 605695 h 660067"/>
                  <a:gd name="connsiteX15-1415" fmla="*/ 213122 w 336255"/>
                  <a:gd name="connsiteY15-1416" fmla="*/ 641414 h 660067"/>
                  <a:gd name="connsiteX16-1417" fmla="*/ 251222 w 336255"/>
                  <a:gd name="connsiteY16-1418" fmla="*/ 600933 h 660067"/>
                  <a:gd name="connsiteX17-1419" fmla="*/ 272653 w 336255"/>
                  <a:gd name="connsiteY17-1420" fmla="*/ 286608 h 660067"/>
                  <a:gd name="connsiteX18-1421" fmla="*/ 296466 w 336255"/>
                  <a:gd name="connsiteY18-1422" fmla="*/ 300895 h 660067"/>
                  <a:gd name="connsiteX19-1423" fmla="*/ 313135 w 336255"/>
                  <a:gd name="connsiteY19-1424" fmla="*/ 260414 h 660067"/>
                  <a:gd name="connsiteX20-1425" fmla="*/ 157747 w 336255"/>
                  <a:gd name="connsiteY20-1426" fmla="*/ 130615 h 660067"/>
                  <a:gd name="connsiteX21-1427" fmla="*/ 96005 w 336255"/>
                  <a:gd name="connsiteY21-1428" fmla="*/ 2633 h 660067"/>
                  <a:gd name="connsiteX0-1429" fmla="*/ 96005 w 315617"/>
                  <a:gd name="connsiteY0-1430" fmla="*/ 2633 h 660067"/>
                  <a:gd name="connsiteX1-1431" fmla="*/ 36191 w 315617"/>
                  <a:gd name="connsiteY1-1432" fmla="*/ 4070 h 660067"/>
                  <a:gd name="connsiteX2-1433" fmla="*/ 8335 w 315617"/>
                  <a:gd name="connsiteY2-1434" fmla="*/ 27051 h 660067"/>
                  <a:gd name="connsiteX3-1435" fmla="*/ 1191 w 315617"/>
                  <a:gd name="connsiteY3-1436" fmla="*/ 69914 h 660067"/>
                  <a:gd name="connsiteX4-1437" fmla="*/ 1191 w 315617"/>
                  <a:gd name="connsiteY4-1438" fmla="*/ 265176 h 660067"/>
                  <a:gd name="connsiteX5-1439" fmla="*/ 32147 w 315617"/>
                  <a:gd name="connsiteY5-1440" fmla="*/ 298514 h 660067"/>
                  <a:gd name="connsiteX6-1441" fmla="*/ 58341 w 315617"/>
                  <a:gd name="connsiteY6-1442" fmla="*/ 267558 h 660067"/>
                  <a:gd name="connsiteX7-1443" fmla="*/ 60722 w 315617"/>
                  <a:gd name="connsiteY7-1444" fmla="*/ 91345 h 660067"/>
                  <a:gd name="connsiteX8-1445" fmla="*/ 77391 w 315617"/>
                  <a:gd name="connsiteY8-1446" fmla="*/ 98489 h 660067"/>
                  <a:gd name="connsiteX9-1447" fmla="*/ 77391 w 315617"/>
                  <a:gd name="connsiteY9-1448" fmla="*/ 581883 h 660067"/>
                  <a:gd name="connsiteX10-1449" fmla="*/ 115491 w 315617"/>
                  <a:gd name="connsiteY10-1450" fmla="*/ 636651 h 660067"/>
                  <a:gd name="connsiteX11-1451" fmla="*/ 152760 w 315617"/>
                  <a:gd name="connsiteY11-1452" fmla="*/ 582826 h 660067"/>
                  <a:gd name="connsiteX12-1453" fmla="*/ 151210 w 315617"/>
                  <a:gd name="connsiteY12-1454" fmla="*/ 300895 h 660067"/>
                  <a:gd name="connsiteX13-1455" fmla="*/ 172641 w 315617"/>
                  <a:gd name="connsiteY13-1456" fmla="*/ 322326 h 660067"/>
                  <a:gd name="connsiteX14-1457" fmla="*/ 175022 w 315617"/>
                  <a:gd name="connsiteY14-1458" fmla="*/ 605695 h 660067"/>
                  <a:gd name="connsiteX15-1459" fmla="*/ 213122 w 315617"/>
                  <a:gd name="connsiteY15-1460" fmla="*/ 641414 h 660067"/>
                  <a:gd name="connsiteX16-1461" fmla="*/ 251222 w 315617"/>
                  <a:gd name="connsiteY16-1462" fmla="*/ 600933 h 660067"/>
                  <a:gd name="connsiteX17-1463" fmla="*/ 272653 w 315617"/>
                  <a:gd name="connsiteY17-1464" fmla="*/ 286608 h 660067"/>
                  <a:gd name="connsiteX18-1465" fmla="*/ 296466 w 315617"/>
                  <a:gd name="connsiteY18-1466" fmla="*/ 300895 h 660067"/>
                  <a:gd name="connsiteX19-1467" fmla="*/ 157747 w 315617"/>
                  <a:gd name="connsiteY19-1468" fmla="*/ 130615 h 660067"/>
                  <a:gd name="connsiteX20-1469" fmla="*/ 96005 w 315617"/>
                  <a:gd name="connsiteY20-1470" fmla="*/ 2633 h 660067"/>
                  <a:gd name="connsiteX0-1471" fmla="*/ 96005 w 288232"/>
                  <a:gd name="connsiteY0-1472" fmla="*/ 2633 h 660067"/>
                  <a:gd name="connsiteX1-1473" fmla="*/ 36191 w 288232"/>
                  <a:gd name="connsiteY1-1474" fmla="*/ 4070 h 660067"/>
                  <a:gd name="connsiteX2-1475" fmla="*/ 8335 w 288232"/>
                  <a:gd name="connsiteY2-1476" fmla="*/ 27051 h 660067"/>
                  <a:gd name="connsiteX3-1477" fmla="*/ 1191 w 288232"/>
                  <a:gd name="connsiteY3-1478" fmla="*/ 69914 h 660067"/>
                  <a:gd name="connsiteX4-1479" fmla="*/ 1191 w 288232"/>
                  <a:gd name="connsiteY4-1480" fmla="*/ 265176 h 660067"/>
                  <a:gd name="connsiteX5-1481" fmla="*/ 32147 w 288232"/>
                  <a:gd name="connsiteY5-1482" fmla="*/ 298514 h 660067"/>
                  <a:gd name="connsiteX6-1483" fmla="*/ 58341 w 288232"/>
                  <a:gd name="connsiteY6-1484" fmla="*/ 267558 h 660067"/>
                  <a:gd name="connsiteX7-1485" fmla="*/ 60722 w 288232"/>
                  <a:gd name="connsiteY7-1486" fmla="*/ 91345 h 660067"/>
                  <a:gd name="connsiteX8-1487" fmla="*/ 77391 w 288232"/>
                  <a:gd name="connsiteY8-1488" fmla="*/ 98489 h 660067"/>
                  <a:gd name="connsiteX9-1489" fmla="*/ 77391 w 288232"/>
                  <a:gd name="connsiteY9-1490" fmla="*/ 581883 h 660067"/>
                  <a:gd name="connsiteX10-1491" fmla="*/ 115491 w 288232"/>
                  <a:gd name="connsiteY10-1492" fmla="*/ 636651 h 660067"/>
                  <a:gd name="connsiteX11-1493" fmla="*/ 152760 w 288232"/>
                  <a:gd name="connsiteY11-1494" fmla="*/ 582826 h 660067"/>
                  <a:gd name="connsiteX12-1495" fmla="*/ 151210 w 288232"/>
                  <a:gd name="connsiteY12-1496" fmla="*/ 300895 h 660067"/>
                  <a:gd name="connsiteX13-1497" fmla="*/ 172641 w 288232"/>
                  <a:gd name="connsiteY13-1498" fmla="*/ 322326 h 660067"/>
                  <a:gd name="connsiteX14-1499" fmla="*/ 175022 w 288232"/>
                  <a:gd name="connsiteY14-1500" fmla="*/ 605695 h 660067"/>
                  <a:gd name="connsiteX15-1501" fmla="*/ 213122 w 288232"/>
                  <a:gd name="connsiteY15-1502" fmla="*/ 641414 h 660067"/>
                  <a:gd name="connsiteX16-1503" fmla="*/ 251222 w 288232"/>
                  <a:gd name="connsiteY16-1504" fmla="*/ 600933 h 660067"/>
                  <a:gd name="connsiteX17-1505" fmla="*/ 272653 w 288232"/>
                  <a:gd name="connsiteY17-1506" fmla="*/ 286608 h 660067"/>
                  <a:gd name="connsiteX18-1507" fmla="*/ 157747 w 288232"/>
                  <a:gd name="connsiteY18-1508" fmla="*/ 130615 h 660067"/>
                  <a:gd name="connsiteX19-1509" fmla="*/ 96005 w 288232"/>
                  <a:gd name="connsiteY19-1510" fmla="*/ 2633 h 660067"/>
                  <a:gd name="connsiteX0-1511" fmla="*/ 96005 w 260451"/>
                  <a:gd name="connsiteY0-1512" fmla="*/ 2633 h 686066"/>
                  <a:gd name="connsiteX1-1513" fmla="*/ 36191 w 260451"/>
                  <a:gd name="connsiteY1-1514" fmla="*/ 4070 h 686066"/>
                  <a:gd name="connsiteX2-1515" fmla="*/ 8335 w 260451"/>
                  <a:gd name="connsiteY2-1516" fmla="*/ 27051 h 686066"/>
                  <a:gd name="connsiteX3-1517" fmla="*/ 1191 w 260451"/>
                  <a:gd name="connsiteY3-1518" fmla="*/ 69914 h 686066"/>
                  <a:gd name="connsiteX4-1519" fmla="*/ 1191 w 260451"/>
                  <a:gd name="connsiteY4-1520" fmla="*/ 265176 h 686066"/>
                  <a:gd name="connsiteX5-1521" fmla="*/ 32147 w 260451"/>
                  <a:gd name="connsiteY5-1522" fmla="*/ 298514 h 686066"/>
                  <a:gd name="connsiteX6-1523" fmla="*/ 58341 w 260451"/>
                  <a:gd name="connsiteY6-1524" fmla="*/ 267558 h 686066"/>
                  <a:gd name="connsiteX7-1525" fmla="*/ 60722 w 260451"/>
                  <a:gd name="connsiteY7-1526" fmla="*/ 91345 h 686066"/>
                  <a:gd name="connsiteX8-1527" fmla="*/ 77391 w 260451"/>
                  <a:gd name="connsiteY8-1528" fmla="*/ 98489 h 686066"/>
                  <a:gd name="connsiteX9-1529" fmla="*/ 77391 w 260451"/>
                  <a:gd name="connsiteY9-1530" fmla="*/ 581883 h 686066"/>
                  <a:gd name="connsiteX10-1531" fmla="*/ 115491 w 260451"/>
                  <a:gd name="connsiteY10-1532" fmla="*/ 636651 h 686066"/>
                  <a:gd name="connsiteX11-1533" fmla="*/ 152760 w 260451"/>
                  <a:gd name="connsiteY11-1534" fmla="*/ 582826 h 686066"/>
                  <a:gd name="connsiteX12-1535" fmla="*/ 151210 w 260451"/>
                  <a:gd name="connsiteY12-1536" fmla="*/ 300895 h 686066"/>
                  <a:gd name="connsiteX13-1537" fmla="*/ 172641 w 260451"/>
                  <a:gd name="connsiteY13-1538" fmla="*/ 322326 h 686066"/>
                  <a:gd name="connsiteX14-1539" fmla="*/ 175022 w 260451"/>
                  <a:gd name="connsiteY14-1540" fmla="*/ 605695 h 686066"/>
                  <a:gd name="connsiteX15-1541" fmla="*/ 213122 w 260451"/>
                  <a:gd name="connsiteY15-1542" fmla="*/ 641414 h 686066"/>
                  <a:gd name="connsiteX16-1543" fmla="*/ 251222 w 260451"/>
                  <a:gd name="connsiteY16-1544" fmla="*/ 600933 h 686066"/>
                  <a:gd name="connsiteX17-1545" fmla="*/ 157747 w 260451"/>
                  <a:gd name="connsiteY17-1546" fmla="*/ 130615 h 686066"/>
                  <a:gd name="connsiteX18-1547" fmla="*/ 96005 w 260451"/>
                  <a:gd name="connsiteY18-1548" fmla="*/ 2633 h 686066"/>
                  <a:gd name="connsiteX0-1549" fmla="*/ 96005 w 216001"/>
                  <a:gd name="connsiteY0-1550" fmla="*/ 2633 h 720594"/>
                  <a:gd name="connsiteX1-1551" fmla="*/ 36191 w 216001"/>
                  <a:gd name="connsiteY1-1552" fmla="*/ 4070 h 720594"/>
                  <a:gd name="connsiteX2-1553" fmla="*/ 8335 w 216001"/>
                  <a:gd name="connsiteY2-1554" fmla="*/ 27051 h 720594"/>
                  <a:gd name="connsiteX3-1555" fmla="*/ 1191 w 216001"/>
                  <a:gd name="connsiteY3-1556" fmla="*/ 69914 h 720594"/>
                  <a:gd name="connsiteX4-1557" fmla="*/ 1191 w 216001"/>
                  <a:gd name="connsiteY4-1558" fmla="*/ 265176 h 720594"/>
                  <a:gd name="connsiteX5-1559" fmla="*/ 32147 w 216001"/>
                  <a:gd name="connsiteY5-1560" fmla="*/ 298514 h 720594"/>
                  <a:gd name="connsiteX6-1561" fmla="*/ 58341 w 216001"/>
                  <a:gd name="connsiteY6-1562" fmla="*/ 267558 h 720594"/>
                  <a:gd name="connsiteX7-1563" fmla="*/ 60722 w 216001"/>
                  <a:gd name="connsiteY7-1564" fmla="*/ 91345 h 720594"/>
                  <a:gd name="connsiteX8-1565" fmla="*/ 77391 w 216001"/>
                  <a:gd name="connsiteY8-1566" fmla="*/ 98489 h 720594"/>
                  <a:gd name="connsiteX9-1567" fmla="*/ 77391 w 216001"/>
                  <a:gd name="connsiteY9-1568" fmla="*/ 581883 h 720594"/>
                  <a:gd name="connsiteX10-1569" fmla="*/ 115491 w 216001"/>
                  <a:gd name="connsiteY10-1570" fmla="*/ 636651 h 720594"/>
                  <a:gd name="connsiteX11-1571" fmla="*/ 152760 w 216001"/>
                  <a:gd name="connsiteY11-1572" fmla="*/ 582826 h 720594"/>
                  <a:gd name="connsiteX12-1573" fmla="*/ 151210 w 216001"/>
                  <a:gd name="connsiteY12-1574" fmla="*/ 300895 h 720594"/>
                  <a:gd name="connsiteX13-1575" fmla="*/ 172641 w 216001"/>
                  <a:gd name="connsiteY13-1576" fmla="*/ 322326 h 720594"/>
                  <a:gd name="connsiteX14-1577" fmla="*/ 175022 w 216001"/>
                  <a:gd name="connsiteY14-1578" fmla="*/ 605695 h 720594"/>
                  <a:gd name="connsiteX15-1579" fmla="*/ 213122 w 216001"/>
                  <a:gd name="connsiteY15-1580" fmla="*/ 641414 h 720594"/>
                  <a:gd name="connsiteX16-1581" fmla="*/ 157747 w 216001"/>
                  <a:gd name="connsiteY16-1582" fmla="*/ 130615 h 720594"/>
                  <a:gd name="connsiteX17-1583" fmla="*/ 96005 w 216001"/>
                  <a:gd name="connsiteY17-1584" fmla="*/ 2633 h 720594"/>
                  <a:gd name="connsiteX0-1585" fmla="*/ 96005 w 177504"/>
                  <a:gd name="connsiteY0-1586" fmla="*/ 2633 h 637647"/>
                  <a:gd name="connsiteX1-1587" fmla="*/ 36191 w 177504"/>
                  <a:gd name="connsiteY1-1588" fmla="*/ 4070 h 637647"/>
                  <a:gd name="connsiteX2-1589" fmla="*/ 8335 w 177504"/>
                  <a:gd name="connsiteY2-1590" fmla="*/ 27051 h 637647"/>
                  <a:gd name="connsiteX3-1591" fmla="*/ 1191 w 177504"/>
                  <a:gd name="connsiteY3-1592" fmla="*/ 69914 h 637647"/>
                  <a:gd name="connsiteX4-1593" fmla="*/ 1191 w 177504"/>
                  <a:gd name="connsiteY4-1594" fmla="*/ 265176 h 637647"/>
                  <a:gd name="connsiteX5-1595" fmla="*/ 32147 w 177504"/>
                  <a:gd name="connsiteY5-1596" fmla="*/ 298514 h 637647"/>
                  <a:gd name="connsiteX6-1597" fmla="*/ 58341 w 177504"/>
                  <a:gd name="connsiteY6-1598" fmla="*/ 267558 h 637647"/>
                  <a:gd name="connsiteX7-1599" fmla="*/ 60722 w 177504"/>
                  <a:gd name="connsiteY7-1600" fmla="*/ 91345 h 637647"/>
                  <a:gd name="connsiteX8-1601" fmla="*/ 77391 w 177504"/>
                  <a:gd name="connsiteY8-1602" fmla="*/ 98489 h 637647"/>
                  <a:gd name="connsiteX9-1603" fmla="*/ 77391 w 177504"/>
                  <a:gd name="connsiteY9-1604" fmla="*/ 581883 h 637647"/>
                  <a:gd name="connsiteX10-1605" fmla="*/ 115491 w 177504"/>
                  <a:gd name="connsiteY10-1606" fmla="*/ 636651 h 637647"/>
                  <a:gd name="connsiteX11-1607" fmla="*/ 152760 w 177504"/>
                  <a:gd name="connsiteY11-1608" fmla="*/ 582826 h 637647"/>
                  <a:gd name="connsiteX12-1609" fmla="*/ 151210 w 177504"/>
                  <a:gd name="connsiteY12-1610" fmla="*/ 300895 h 637647"/>
                  <a:gd name="connsiteX13-1611" fmla="*/ 172641 w 177504"/>
                  <a:gd name="connsiteY13-1612" fmla="*/ 322326 h 637647"/>
                  <a:gd name="connsiteX14-1613" fmla="*/ 175022 w 177504"/>
                  <a:gd name="connsiteY14-1614" fmla="*/ 605695 h 637647"/>
                  <a:gd name="connsiteX15-1615" fmla="*/ 157747 w 177504"/>
                  <a:gd name="connsiteY15-1616" fmla="*/ 130615 h 637647"/>
                  <a:gd name="connsiteX16-1617" fmla="*/ 96005 w 177504"/>
                  <a:gd name="connsiteY16-1618" fmla="*/ 2633 h 637647"/>
                  <a:gd name="connsiteX0-1619" fmla="*/ 96005 w 173730"/>
                  <a:gd name="connsiteY0-1620" fmla="*/ 2633 h 636808"/>
                  <a:gd name="connsiteX1-1621" fmla="*/ 36191 w 173730"/>
                  <a:gd name="connsiteY1-1622" fmla="*/ 4070 h 636808"/>
                  <a:gd name="connsiteX2-1623" fmla="*/ 8335 w 173730"/>
                  <a:gd name="connsiteY2-1624" fmla="*/ 27051 h 636808"/>
                  <a:gd name="connsiteX3-1625" fmla="*/ 1191 w 173730"/>
                  <a:gd name="connsiteY3-1626" fmla="*/ 69914 h 636808"/>
                  <a:gd name="connsiteX4-1627" fmla="*/ 1191 w 173730"/>
                  <a:gd name="connsiteY4-1628" fmla="*/ 265176 h 636808"/>
                  <a:gd name="connsiteX5-1629" fmla="*/ 32147 w 173730"/>
                  <a:gd name="connsiteY5-1630" fmla="*/ 298514 h 636808"/>
                  <a:gd name="connsiteX6-1631" fmla="*/ 58341 w 173730"/>
                  <a:gd name="connsiteY6-1632" fmla="*/ 267558 h 636808"/>
                  <a:gd name="connsiteX7-1633" fmla="*/ 60722 w 173730"/>
                  <a:gd name="connsiteY7-1634" fmla="*/ 91345 h 636808"/>
                  <a:gd name="connsiteX8-1635" fmla="*/ 77391 w 173730"/>
                  <a:gd name="connsiteY8-1636" fmla="*/ 98489 h 636808"/>
                  <a:gd name="connsiteX9-1637" fmla="*/ 77391 w 173730"/>
                  <a:gd name="connsiteY9-1638" fmla="*/ 581883 h 636808"/>
                  <a:gd name="connsiteX10-1639" fmla="*/ 115491 w 173730"/>
                  <a:gd name="connsiteY10-1640" fmla="*/ 636651 h 636808"/>
                  <a:gd name="connsiteX11-1641" fmla="*/ 152760 w 173730"/>
                  <a:gd name="connsiteY11-1642" fmla="*/ 582826 h 636808"/>
                  <a:gd name="connsiteX12-1643" fmla="*/ 151210 w 173730"/>
                  <a:gd name="connsiteY12-1644" fmla="*/ 300895 h 636808"/>
                  <a:gd name="connsiteX13-1645" fmla="*/ 172641 w 173730"/>
                  <a:gd name="connsiteY13-1646" fmla="*/ 322326 h 636808"/>
                  <a:gd name="connsiteX14-1647" fmla="*/ 157747 w 173730"/>
                  <a:gd name="connsiteY14-1648" fmla="*/ 130615 h 636808"/>
                  <a:gd name="connsiteX15-1649" fmla="*/ 96005 w 173730"/>
                  <a:gd name="connsiteY15-1650" fmla="*/ 2633 h 636808"/>
                  <a:gd name="connsiteX0-1651" fmla="*/ 96005 w 170520"/>
                  <a:gd name="connsiteY0-1652" fmla="*/ 2633 h 636808"/>
                  <a:gd name="connsiteX1-1653" fmla="*/ 36191 w 170520"/>
                  <a:gd name="connsiteY1-1654" fmla="*/ 4070 h 636808"/>
                  <a:gd name="connsiteX2-1655" fmla="*/ 8335 w 170520"/>
                  <a:gd name="connsiteY2-1656" fmla="*/ 27051 h 636808"/>
                  <a:gd name="connsiteX3-1657" fmla="*/ 1191 w 170520"/>
                  <a:gd name="connsiteY3-1658" fmla="*/ 69914 h 636808"/>
                  <a:gd name="connsiteX4-1659" fmla="*/ 1191 w 170520"/>
                  <a:gd name="connsiteY4-1660" fmla="*/ 265176 h 636808"/>
                  <a:gd name="connsiteX5-1661" fmla="*/ 32147 w 170520"/>
                  <a:gd name="connsiteY5-1662" fmla="*/ 298514 h 636808"/>
                  <a:gd name="connsiteX6-1663" fmla="*/ 58341 w 170520"/>
                  <a:gd name="connsiteY6-1664" fmla="*/ 267558 h 636808"/>
                  <a:gd name="connsiteX7-1665" fmla="*/ 60722 w 170520"/>
                  <a:gd name="connsiteY7-1666" fmla="*/ 91345 h 636808"/>
                  <a:gd name="connsiteX8-1667" fmla="*/ 77391 w 170520"/>
                  <a:gd name="connsiteY8-1668" fmla="*/ 98489 h 636808"/>
                  <a:gd name="connsiteX9-1669" fmla="*/ 77391 w 170520"/>
                  <a:gd name="connsiteY9-1670" fmla="*/ 581883 h 636808"/>
                  <a:gd name="connsiteX10-1671" fmla="*/ 115491 w 170520"/>
                  <a:gd name="connsiteY10-1672" fmla="*/ 636651 h 636808"/>
                  <a:gd name="connsiteX11-1673" fmla="*/ 152760 w 170520"/>
                  <a:gd name="connsiteY11-1674" fmla="*/ 582826 h 636808"/>
                  <a:gd name="connsiteX12-1675" fmla="*/ 151210 w 170520"/>
                  <a:gd name="connsiteY12-1676" fmla="*/ 300895 h 636808"/>
                  <a:gd name="connsiteX13-1677" fmla="*/ 163826 w 170520"/>
                  <a:gd name="connsiteY13-1678" fmla="*/ 295041 h 636808"/>
                  <a:gd name="connsiteX14-1679" fmla="*/ 157747 w 170520"/>
                  <a:gd name="connsiteY14-1680" fmla="*/ 130615 h 636808"/>
                  <a:gd name="connsiteX15-1681" fmla="*/ 96005 w 170520"/>
                  <a:gd name="connsiteY15-1682" fmla="*/ 2633 h 636808"/>
                  <a:gd name="connsiteX0-1683" fmla="*/ 96005 w 188164"/>
                  <a:gd name="connsiteY0-1684" fmla="*/ 2633 h 636808"/>
                  <a:gd name="connsiteX1-1685" fmla="*/ 36191 w 188164"/>
                  <a:gd name="connsiteY1-1686" fmla="*/ 4070 h 636808"/>
                  <a:gd name="connsiteX2-1687" fmla="*/ 8335 w 188164"/>
                  <a:gd name="connsiteY2-1688" fmla="*/ 27051 h 636808"/>
                  <a:gd name="connsiteX3-1689" fmla="*/ 1191 w 188164"/>
                  <a:gd name="connsiteY3-1690" fmla="*/ 69914 h 636808"/>
                  <a:gd name="connsiteX4-1691" fmla="*/ 1191 w 188164"/>
                  <a:gd name="connsiteY4-1692" fmla="*/ 265176 h 636808"/>
                  <a:gd name="connsiteX5-1693" fmla="*/ 32147 w 188164"/>
                  <a:gd name="connsiteY5-1694" fmla="*/ 298514 h 636808"/>
                  <a:gd name="connsiteX6-1695" fmla="*/ 58341 w 188164"/>
                  <a:gd name="connsiteY6-1696" fmla="*/ 267558 h 636808"/>
                  <a:gd name="connsiteX7-1697" fmla="*/ 60722 w 188164"/>
                  <a:gd name="connsiteY7-1698" fmla="*/ 91345 h 636808"/>
                  <a:gd name="connsiteX8-1699" fmla="*/ 77391 w 188164"/>
                  <a:gd name="connsiteY8-1700" fmla="*/ 98489 h 636808"/>
                  <a:gd name="connsiteX9-1701" fmla="*/ 77391 w 188164"/>
                  <a:gd name="connsiteY9-1702" fmla="*/ 581883 h 636808"/>
                  <a:gd name="connsiteX10-1703" fmla="*/ 115491 w 188164"/>
                  <a:gd name="connsiteY10-1704" fmla="*/ 636651 h 636808"/>
                  <a:gd name="connsiteX11-1705" fmla="*/ 152760 w 188164"/>
                  <a:gd name="connsiteY11-1706" fmla="*/ 582826 h 636808"/>
                  <a:gd name="connsiteX12-1707" fmla="*/ 151210 w 188164"/>
                  <a:gd name="connsiteY12-1708" fmla="*/ 300895 h 636808"/>
                  <a:gd name="connsiteX13-1709" fmla="*/ 163826 w 188164"/>
                  <a:gd name="connsiteY13-1710" fmla="*/ 295041 h 636808"/>
                  <a:gd name="connsiteX14-1711" fmla="*/ 157747 w 188164"/>
                  <a:gd name="connsiteY14-1712" fmla="*/ 130615 h 636808"/>
                  <a:gd name="connsiteX15-1713" fmla="*/ 96005 w 188164"/>
                  <a:gd name="connsiteY15-1714" fmla="*/ 2633 h 636808"/>
                  <a:gd name="connsiteX0-1715" fmla="*/ 96005 w 188164"/>
                  <a:gd name="connsiteY0-1716" fmla="*/ 2633 h 636808"/>
                  <a:gd name="connsiteX1-1717" fmla="*/ 36191 w 188164"/>
                  <a:gd name="connsiteY1-1718" fmla="*/ 4070 h 636808"/>
                  <a:gd name="connsiteX2-1719" fmla="*/ 8335 w 188164"/>
                  <a:gd name="connsiteY2-1720" fmla="*/ 27051 h 636808"/>
                  <a:gd name="connsiteX3-1721" fmla="*/ 1191 w 188164"/>
                  <a:gd name="connsiteY3-1722" fmla="*/ 69914 h 636808"/>
                  <a:gd name="connsiteX4-1723" fmla="*/ 1191 w 188164"/>
                  <a:gd name="connsiteY4-1724" fmla="*/ 265176 h 636808"/>
                  <a:gd name="connsiteX5-1725" fmla="*/ 32147 w 188164"/>
                  <a:gd name="connsiteY5-1726" fmla="*/ 298514 h 636808"/>
                  <a:gd name="connsiteX6-1727" fmla="*/ 58341 w 188164"/>
                  <a:gd name="connsiteY6-1728" fmla="*/ 267558 h 636808"/>
                  <a:gd name="connsiteX7-1729" fmla="*/ 60722 w 188164"/>
                  <a:gd name="connsiteY7-1730" fmla="*/ 91345 h 636808"/>
                  <a:gd name="connsiteX8-1731" fmla="*/ 77391 w 188164"/>
                  <a:gd name="connsiteY8-1732" fmla="*/ 98489 h 636808"/>
                  <a:gd name="connsiteX9-1733" fmla="*/ 77391 w 188164"/>
                  <a:gd name="connsiteY9-1734" fmla="*/ 581883 h 636808"/>
                  <a:gd name="connsiteX10-1735" fmla="*/ 115491 w 188164"/>
                  <a:gd name="connsiteY10-1736" fmla="*/ 636651 h 636808"/>
                  <a:gd name="connsiteX11-1737" fmla="*/ 152760 w 188164"/>
                  <a:gd name="connsiteY11-1738" fmla="*/ 582826 h 636808"/>
                  <a:gd name="connsiteX12-1739" fmla="*/ 151210 w 188164"/>
                  <a:gd name="connsiteY12-1740" fmla="*/ 300895 h 636808"/>
                  <a:gd name="connsiteX13-1741" fmla="*/ 163826 w 188164"/>
                  <a:gd name="connsiteY13-1742" fmla="*/ 295041 h 636808"/>
                  <a:gd name="connsiteX14-1743" fmla="*/ 157747 w 188164"/>
                  <a:gd name="connsiteY14-1744" fmla="*/ 130615 h 636808"/>
                  <a:gd name="connsiteX15-1745" fmla="*/ 96005 w 188164"/>
                  <a:gd name="connsiteY15-1746" fmla="*/ 2633 h 636808"/>
                  <a:gd name="connsiteX0-1747" fmla="*/ 96005 w 175765"/>
                  <a:gd name="connsiteY0-1748" fmla="*/ 2633 h 636808"/>
                  <a:gd name="connsiteX1-1749" fmla="*/ 36191 w 175765"/>
                  <a:gd name="connsiteY1-1750" fmla="*/ 4070 h 636808"/>
                  <a:gd name="connsiteX2-1751" fmla="*/ 8335 w 175765"/>
                  <a:gd name="connsiteY2-1752" fmla="*/ 27051 h 636808"/>
                  <a:gd name="connsiteX3-1753" fmla="*/ 1191 w 175765"/>
                  <a:gd name="connsiteY3-1754" fmla="*/ 69914 h 636808"/>
                  <a:gd name="connsiteX4-1755" fmla="*/ 1191 w 175765"/>
                  <a:gd name="connsiteY4-1756" fmla="*/ 265176 h 636808"/>
                  <a:gd name="connsiteX5-1757" fmla="*/ 32147 w 175765"/>
                  <a:gd name="connsiteY5-1758" fmla="*/ 298514 h 636808"/>
                  <a:gd name="connsiteX6-1759" fmla="*/ 58341 w 175765"/>
                  <a:gd name="connsiteY6-1760" fmla="*/ 267558 h 636808"/>
                  <a:gd name="connsiteX7-1761" fmla="*/ 60722 w 175765"/>
                  <a:gd name="connsiteY7-1762" fmla="*/ 91345 h 636808"/>
                  <a:gd name="connsiteX8-1763" fmla="*/ 77391 w 175765"/>
                  <a:gd name="connsiteY8-1764" fmla="*/ 98489 h 636808"/>
                  <a:gd name="connsiteX9-1765" fmla="*/ 77391 w 175765"/>
                  <a:gd name="connsiteY9-1766" fmla="*/ 581883 h 636808"/>
                  <a:gd name="connsiteX10-1767" fmla="*/ 115491 w 175765"/>
                  <a:gd name="connsiteY10-1768" fmla="*/ 636651 h 636808"/>
                  <a:gd name="connsiteX11-1769" fmla="*/ 152760 w 175765"/>
                  <a:gd name="connsiteY11-1770" fmla="*/ 582826 h 636808"/>
                  <a:gd name="connsiteX12-1771" fmla="*/ 151210 w 175765"/>
                  <a:gd name="connsiteY12-1772" fmla="*/ 300895 h 636808"/>
                  <a:gd name="connsiteX13-1773" fmla="*/ 163826 w 175765"/>
                  <a:gd name="connsiteY13-1774" fmla="*/ 295041 h 636808"/>
                  <a:gd name="connsiteX14-1775" fmla="*/ 157747 w 175765"/>
                  <a:gd name="connsiteY14-1776" fmla="*/ 130615 h 636808"/>
                  <a:gd name="connsiteX15-1777" fmla="*/ 96005 w 175765"/>
                  <a:gd name="connsiteY15-1778" fmla="*/ 2633 h 636808"/>
                  <a:gd name="connsiteX0-1779" fmla="*/ 96005 w 170520"/>
                  <a:gd name="connsiteY0-1780" fmla="*/ 2633 h 636808"/>
                  <a:gd name="connsiteX1-1781" fmla="*/ 36191 w 170520"/>
                  <a:gd name="connsiteY1-1782" fmla="*/ 4070 h 636808"/>
                  <a:gd name="connsiteX2-1783" fmla="*/ 8335 w 170520"/>
                  <a:gd name="connsiteY2-1784" fmla="*/ 27051 h 636808"/>
                  <a:gd name="connsiteX3-1785" fmla="*/ 1191 w 170520"/>
                  <a:gd name="connsiteY3-1786" fmla="*/ 69914 h 636808"/>
                  <a:gd name="connsiteX4-1787" fmla="*/ 1191 w 170520"/>
                  <a:gd name="connsiteY4-1788" fmla="*/ 265176 h 636808"/>
                  <a:gd name="connsiteX5-1789" fmla="*/ 32147 w 170520"/>
                  <a:gd name="connsiteY5-1790" fmla="*/ 298514 h 636808"/>
                  <a:gd name="connsiteX6-1791" fmla="*/ 58341 w 170520"/>
                  <a:gd name="connsiteY6-1792" fmla="*/ 267558 h 636808"/>
                  <a:gd name="connsiteX7-1793" fmla="*/ 60722 w 170520"/>
                  <a:gd name="connsiteY7-1794" fmla="*/ 91345 h 636808"/>
                  <a:gd name="connsiteX8-1795" fmla="*/ 77391 w 170520"/>
                  <a:gd name="connsiteY8-1796" fmla="*/ 98489 h 636808"/>
                  <a:gd name="connsiteX9-1797" fmla="*/ 77391 w 170520"/>
                  <a:gd name="connsiteY9-1798" fmla="*/ 581883 h 636808"/>
                  <a:gd name="connsiteX10-1799" fmla="*/ 115491 w 170520"/>
                  <a:gd name="connsiteY10-1800" fmla="*/ 636651 h 636808"/>
                  <a:gd name="connsiteX11-1801" fmla="*/ 152760 w 170520"/>
                  <a:gd name="connsiteY11-1802" fmla="*/ 582826 h 636808"/>
                  <a:gd name="connsiteX12-1803" fmla="*/ 151210 w 170520"/>
                  <a:gd name="connsiteY12-1804" fmla="*/ 352042 h 636808"/>
                  <a:gd name="connsiteX13-1805" fmla="*/ 163826 w 170520"/>
                  <a:gd name="connsiteY13-1806" fmla="*/ 295041 h 636808"/>
                  <a:gd name="connsiteX14-1807" fmla="*/ 157747 w 170520"/>
                  <a:gd name="connsiteY14-1808" fmla="*/ 130615 h 636808"/>
                  <a:gd name="connsiteX15-1809" fmla="*/ 96005 w 170520"/>
                  <a:gd name="connsiteY15-1810" fmla="*/ 2633 h 636808"/>
                  <a:gd name="connsiteX0-1811" fmla="*/ 96005 w 170520"/>
                  <a:gd name="connsiteY0-1812" fmla="*/ 2633 h 636808"/>
                  <a:gd name="connsiteX1-1813" fmla="*/ 36191 w 170520"/>
                  <a:gd name="connsiteY1-1814" fmla="*/ 4070 h 636808"/>
                  <a:gd name="connsiteX2-1815" fmla="*/ 8335 w 170520"/>
                  <a:gd name="connsiteY2-1816" fmla="*/ 27051 h 636808"/>
                  <a:gd name="connsiteX3-1817" fmla="*/ 1191 w 170520"/>
                  <a:gd name="connsiteY3-1818" fmla="*/ 69914 h 636808"/>
                  <a:gd name="connsiteX4-1819" fmla="*/ 1191 w 170520"/>
                  <a:gd name="connsiteY4-1820" fmla="*/ 265176 h 636808"/>
                  <a:gd name="connsiteX5-1821" fmla="*/ 32147 w 170520"/>
                  <a:gd name="connsiteY5-1822" fmla="*/ 298514 h 636808"/>
                  <a:gd name="connsiteX6-1823" fmla="*/ 58341 w 170520"/>
                  <a:gd name="connsiteY6-1824" fmla="*/ 267558 h 636808"/>
                  <a:gd name="connsiteX7-1825" fmla="*/ 60722 w 170520"/>
                  <a:gd name="connsiteY7-1826" fmla="*/ 91345 h 636808"/>
                  <a:gd name="connsiteX8-1827" fmla="*/ 77391 w 170520"/>
                  <a:gd name="connsiteY8-1828" fmla="*/ 98489 h 636808"/>
                  <a:gd name="connsiteX9-1829" fmla="*/ 77391 w 170520"/>
                  <a:gd name="connsiteY9-1830" fmla="*/ 581883 h 636808"/>
                  <a:gd name="connsiteX10-1831" fmla="*/ 115491 w 170520"/>
                  <a:gd name="connsiteY10-1832" fmla="*/ 636651 h 636808"/>
                  <a:gd name="connsiteX11-1833" fmla="*/ 152760 w 170520"/>
                  <a:gd name="connsiteY11-1834" fmla="*/ 582826 h 636808"/>
                  <a:gd name="connsiteX12-1835" fmla="*/ 151210 w 170520"/>
                  <a:gd name="connsiteY12-1836" fmla="*/ 352042 h 636808"/>
                  <a:gd name="connsiteX13-1837" fmla="*/ 163826 w 170520"/>
                  <a:gd name="connsiteY13-1838" fmla="*/ 295041 h 636808"/>
                  <a:gd name="connsiteX14-1839" fmla="*/ 157747 w 170520"/>
                  <a:gd name="connsiteY14-1840" fmla="*/ 130615 h 636808"/>
                  <a:gd name="connsiteX15-1841" fmla="*/ 96005 w 170520"/>
                  <a:gd name="connsiteY15-1842" fmla="*/ 2633 h 636808"/>
                  <a:gd name="connsiteX0-1843" fmla="*/ 96005 w 185064"/>
                  <a:gd name="connsiteY0-1844" fmla="*/ 2633 h 636808"/>
                  <a:gd name="connsiteX1-1845" fmla="*/ 36191 w 185064"/>
                  <a:gd name="connsiteY1-1846" fmla="*/ 4070 h 636808"/>
                  <a:gd name="connsiteX2-1847" fmla="*/ 8335 w 185064"/>
                  <a:gd name="connsiteY2-1848" fmla="*/ 27051 h 636808"/>
                  <a:gd name="connsiteX3-1849" fmla="*/ 1191 w 185064"/>
                  <a:gd name="connsiteY3-1850" fmla="*/ 69914 h 636808"/>
                  <a:gd name="connsiteX4-1851" fmla="*/ 1191 w 185064"/>
                  <a:gd name="connsiteY4-1852" fmla="*/ 265176 h 636808"/>
                  <a:gd name="connsiteX5-1853" fmla="*/ 32147 w 185064"/>
                  <a:gd name="connsiteY5-1854" fmla="*/ 298514 h 636808"/>
                  <a:gd name="connsiteX6-1855" fmla="*/ 58341 w 185064"/>
                  <a:gd name="connsiteY6-1856" fmla="*/ 267558 h 636808"/>
                  <a:gd name="connsiteX7-1857" fmla="*/ 60722 w 185064"/>
                  <a:gd name="connsiteY7-1858" fmla="*/ 91345 h 636808"/>
                  <a:gd name="connsiteX8-1859" fmla="*/ 77391 w 185064"/>
                  <a:gd name="connsiteY8-1860" fmla="*/ 98489 h 636808"/>
                  <a:gd name="connsiteX9-1861" fmla="*/ 77391 w 185064"/>
                  <a:gd name="connsiteY9-1862" fmla="*/ 581883 h 636808"/>
                  <a:gd name="connsiteX10-1863" fmla="*/ 115491 w 185064"/>
                  <a:gd name="connsiteY10-1864" fmla="*/ 636651 h 636808"/>
                  <a:gd name="connsiteX11-1865" fmla="*/ 152760 w 185064"/>
                  <a:gd name="connsiteY11-1866" fmla="*/ 582826 h 636808"/>
                  <a:gd name="connsiteX12-1867" fmla="*/ 151210 w 185064"/>
                  <a:gd name="connsiteY12-1868" fmla="*/ 352042 h 636808"/>
                  <a:gd name="connsiteX13-1869" fmla="*/ 163826 w 185064"/>
                  <a:gd name="connsiteY13-1870" fmla="*/ 295041 h 636808"/>
                  <a:gd name="connsiteX14-1871" fmla="*/ 157747 w 185064"/>
                  <a:gd name="connsiteY14-1872" fmla="*/ 130615 h 636808"/>
                  <a:gd name="connsiteX15-1873" fmla="*/ 96005 w 185064"/>
                  <a:gd name="connsiteY15-1874" fmla="*/ 2633 h 636808"/>
                  <a:gd name="connsiteX0-1875" fmla="*/ 96005 w 170520"/>
                  <a:gd name="connsiteY0-1876" fmla="*/ 2633 h 636808"/>
                  <a:gd name="connsiteX1-1877" fmla="*/ 36191 w 170520"/>
                  <a:gd name="connsiteY1-1878" fmla="*/ 4070 h 636808"/>
                  <a:gd name="connsiteX2-1879" fmla="*/ 8335 w 170520"/>
                  <a:gd name="connsiteY2-1880" fmla="*/ 27051 h 636808"/>
                  <a:gd name="connsiteX3-1881" fmla="*/ 1191 w 170520"/>
                  <a:gd name="connsiteY3-1882" fmla="*/ 69914 h 636808"/>
                  <a:gd name="connsiteX4-1883" fmla="*/ 1191 w 170520"/>
                  <a:gd name="connsiteY4-1884" fmla="*/ 265176 h 636808"/>
                  <a:gd name="connsiteX5-1885" fmla="*/ 32147 w 170520"/>
                  <a:gd name="connsiteY5-1886" fmla="*/ 298514 h 636808"/>
                  <a:gd name="connsiteX6-1887" fmla="*/ 58341 w 170520"/>
                  <a:gd name="connsiteY6-1888" fmla="*/ 267558 h 636808"/>
                  <a:gd name="connsiteX7-1889" fmla="*/ 60722 w 170520"/>
                  <a:gd name="connsiteY7-1890" fmla="*/ 91345 h 636808"/>
                  <a:gd name="connsiteX8-1891" fmla="*/ 77391 w 170520"/>
                  <a:gd name="connsiteY8-1892" fmla="*/ 98489 h 636808"/>
                  <a:gd name="connsiteX9-1893" fmla="*/ 77391 w 170520"/>
                  <a:gd name="connsiteY9-1894" fmla="*/ 581883 h 636808"/>
                  <a:gd name="connsiteX10-1895" fmla="*/ 115491 w 170520"/>
                  <a:gd name="connsiteY10-1896" fmla="*/ 636651 h 636808"/>
                  <a:gd name="connsiteX11-1897" fmla="*/ 152760 w 170520"/>
                  <a:gd name="connsiteY11-1898" fmla="*/ 582826 h 636808"/>
                  <a:gd name="connsiteX12-1899" fmla="*/ 151210 w 170520"/>
                  <a:gd name="connsiteY12-1900" fmla="*/ 352042 h 636808"/>
                  <a:gd name="connsiteX13-1901" fmla="*/ 163826 w 170520"/>
                  <a:gd name="connsiteY13-1902" fmla="*/ 295041 h 636808"/>
                  <a:gd name="connsiteX14-1903" fmla="*/ 157747 w 170520"/>
                  <a:gd name="connsiteY14-1904" fmla="*/ 130615 h 636808"/>
                  <a:gd name="connsiteX15-1905" fmla="*/ 96005 w 170520"/>
                  <a:gd name="connsiteY15-1906" fmla="*/ 2633 h 636808"/>
                  <a:gd name="connsiteX0-1907" fmla="*/ 96005 w 163850"/>
                  <a:gd name="connsiteY0-1908" fmla="*/ 2633 h 636808"/>
                  <a:gd name="connsiteX1-1909" fmla="*/ 36191 w 163850"/>
                  <a:gd name="connsiteY1-1910" fmla="*/ 4070 h 636808"/>
                  <a:gd name="connsiteX2-1911" fmla="*/ 8335 w 163850"/>
                  <a:gd name="connsiteY2-1912" fmla="*/ 27051 h 636808"/>
                  <a:gd name="connsiteX3-1913" fmla="*/ 1191 w 163850"/>
                  <a:gd name="connsiteY3-1914" fmla="*/ 69914 h 636808"/>
                  <a:gd name="connsiteX4-1915" fmla="*/ 1191 w 163850"/>
                  <a:gd name="connsiteY4-1916" fmla="*/ 265176 h 636808"/>
                  <a:gd name="connsiteX5-1917" fmla="*/ 32147 w 163850"/>
                  <a:gd name="connsiteY5-1918" fmla="*/ 298514 h 636808"/>
                  <a:gd name="connsiteX6-1919" fmla="*/ 58341 w 163850"/>
                  <a:gd name="connsiteY6-1920" fmla="*/ 267558 h 636808"/>
                  <a:gd name="connsiteX7-1921" fmla="*/ 60722 w 163850"/>
                  <a:gd name="connsiteY7-1922" fmla="*/ 91345 h 636808"/>
                  <a:gd name="connsiteX8-1923" fmla="*/ 77391 w 163850"/>
                  <a:gd name="connsiteY8-1924" fmla="*/ 98489 h 636808"/>
                  <a:gd name="connsiteX9-1925" fmla="*/ 77391 w 163850"/>
                  <a:gd name="connsiteY9-1926" fmla="*/ 581883 h 636808"/>
                  <a:gd name="connsiteX10-1927" fmla="*/ 115491 w 163850"/>
                  <a:gd name="connsiteY10-1928" fmla="*/ 636651 h 636808"/>
                  <a:gd name="connsiteX11-1929" fmla="*/ 152760 w 163850"/>
                  <a:gd name="connsiteY11-1930" fmla="*/ 582826 h 636808"/>
                  <a:gd name="connsiteX12-1931" fmla="*/ 151210 w 163850"/>
                  <a:gd name="connsiteY12-1932" fmla="*/ 352042 h 636808"/>
                  <a:gd name="connsiteX13-1933" fmla="*/ 163826 w 163850"/>
                  <a:gd name="connsiteY13-1934" fmla="*/ 295041 h 636808"/>
                  <a:gd name="connsiteX14-1935" fmla="*/ 157747 w 163850"/>
                  <a:gd name="connsiteY14-1936" fmla="*/ 130615 h 636808"/>
                  <a:gd name="connsiteX15-1937" fmla="*/ 96005 w 163850"/>
                  <a:gd name="connsiteY15-1938" fmla="*/ 2633 h 636808"/>
                  <a:gd name="connsiteX0-1939" fmla="*/ 96005 w 163850"/>
                  <a:gd name="connsiteY0-1940" fmla="*/ 2633 h 636808"/>
                  <a:gd name="connsiteX1-1941" fmla="*/ 36191 w 163850"/>
                  <a:gd name="connsiteY1-1942" fmla="*/ 4070 h 636808"/>
                  <a:gd name="connsiteX2-1943" fmla="*/ 8335 w 163850"/>
                  <a:gd name="connsiteY2-1944" fmla="*/ 27051 h 636808"/>
                  <a:gd name="connsiteX3-1945" fmla="*/ 1191 w 163850"/>
                  <a:gd name="connsiteY3-1946" fmla="*/ 69914 h 636808"/>
                  <a:gd name="connsiteX4-1947" fmla="*/ 1191 w 163850"/>
                  <a:gd name="connsiteY4-1948" fmla="*/ 265176 h 636808"/>
                  <a:gd name="connsiteX5-1949" fmla="*/ 32147 w 163850"/>
                  <a:gd name="connsiteY5-1950" fmla="*/ 298514 h 636808"/>
                  <a:gd name="connsiteX6-1951" fmla="*/ 58341 w 163850"/>
                  <a:gd name="connsiteY6-1952" fmla="*/ 267558 h 636808"/>
                  <a:gd name="connsiteX7-1953" fmla="*/ 60722 w 163850"/>
                  <a:gd name="connsiteY7-1954" fmla="*/ 91345 h 636808"/>
                  <a:gd name="connsiteX8-1955" fmla="*/ 77391 w 163850"/>
                  <a:gd name="connsiteY8-1956" fmla="*/ 98489 h 636808"/>
                  <a:gd name="connsiteX9-1957" fmla="*/ 77391 w 163850"/>
                  <a:gd name="connsiteY9-1958" fmla="*/ 581883 h 636808"/>
                  <a:gd name="connsiteX10-1959" fmla="*/ 115491 w 163850"/>
                  <a:gd name="connsiteY10-1960" fmla="*/ 636651 h 636808"/>
                  <a:gd name="connsiteX11-1961" fmla="*/ 152760 w 163850"/>
                  <a:gd name="connsiteY11-1962" fmla="*/ 582826 h 636808"/>
                  <a:gd name="connsiteX12-1963" fmla="*/ 151210 w 163850"/>
                  <a:gd name="connsiteY12-1964" fmla="*/ 352042 h 636808"/>
                  <a:gd name="connsiteX13-1965" fmla="*/ 163826 w 163850"/>
                  <a:gd name="connsiteY13-1966" fmla="*/ 295041 h 636808"/>
                  <a:gd name="connsiteX14-1967" fmla="*/ 161332 w 163850"/>
                  <a:gd name="connsiteY14-1968" fmla="*/ 129614 h 636808"/>
                  <a:gd name="connsiteX15-1969" fmla="*/ 96005 w 163850"/>
                  <a:gd name="connsiteY15-1970" fmla="*/ 2633 h 636808"/>
                  <a:gd name="connsiteX0-1971" fmla="*/ 96005 w 163850"/>
                  <a:gd name="connsiteY0-1972" fmla="*/ 2633 h 636808"/>
                  <a:gd name="connsiteX1-1973" fmla="*/ 36191 w 163850"/>
                  <a:gd name="connsiteY1-1974" fmla="*/ 4070 h 636808"/>
                  <a:gd name="connsiteX2-1975" fmla="*/ 8335 w 163850"/>
                  <a:gd name="connsiteY2-1976" fmla="*/ 27051 h 636808"/>
                  <a:gd name="connsiteX3-1977" fmla="*/ 1191 w 163850"/>
                  <a:gd name="connsiteY3-1978" fmla="*/ 69914 h 636808"/>
                  <a:gd name="connsiteX4-1979" fmla="*/ 1191 w 163850"/>
                  <a:gd name="connsiteY4-1980" fmla="*/ 265176 h 636808"/>
                  <a:gd name="connsiteX5-1981" fmla="*/ 32147 w 163850"/>
                  <a:gd name="connsiteY5-1982" fmla="*/ 298514 h 636808"/>
                  <a:gd name="connsiteX6-1983" fmla="*/ 58341 w 163850"/>
                  <a:gd name="connsiteY6-1984" fmla="*/ 267558 h 636808"/>
                  <a:gd name="connsiteX7-1985" fmla="*/ 60722 w 163850"/>
                  <a:gd name="connsiteY7-1986" fmla="*/ 91345 h 636808"/>
                  <a:gd name="connsiteX8-1987" fmla="*/ 77391 w 163850"/>
                  <a:gd name="connsiteY8-1988" fmla="*/ 98489 h 636808"/>
                  <a:gd name="connsiteX9-1989" fmla="*/ 77391 w 163850"/>
                  <a:gd name="connsiteY9-1990" fmla="*/ 581883 h 636808"/>
                  <a:gd name="connsiteX10-1991" fmla="*/ 115491 w 163850"/>
                  <a:gd name="connsiteY10-1992" fmla="*/ 636651 h 636808"/>
                  <a:gd name="connsiteX11-1993" fmla="*/ 152760 w 163850"/>
                  <a:gd name="connsiteY11-1994" fmla="*/ 582826 h 636808"/>
                  <a:gd name="connsiteX12-1995" fmla="*/ 151210 w 163850"/>
                  <a:gd name="connsiteY12-1996" fmla="*/ 352042 h 636808"/>
                  <a:gd name="connsiteX13-1997" fmla="*/ 163826 w 163850"/>
                  <a:gd name="connsiteY13-1998" fmla="*/ 295041 h 636808"/>
                  <a:gd name="connsiteX14-1999" fmla="*/ 161332 w 163850"/>
                  <a:gd name="connsiteY14-2000" fmla="*/ 129614 h 636808"/>
                  <a:gd name="connsiteX15-2001" fmla="*/ 96005 w 163850"/>
                  <a:gd name="connsiteY15-2002" fmla="*/ 2633 h 636808"/>
                  <a:gd name="connsiteX0-2003" fmla="*/ 96005 w 163850"/>
                  <a:gd name="connsiteY0-2004" fmla="*/ 2633 h 636808"/>
                  <a:gd name="connsiteX1-2005" fmla="*/ 36191 w 163850"/>
                  <a:gd name="connsiteY1-2006" fmla="*/ 4070 h 636808"/>
                  <a:gd name="connsiteX2-2007" fmla="*/ 8335 w 163850"/>
                  <a:gd name="connsiteY2-2008" fmla="*/ 27051 h 636808"/>
                  <a:gd name="connsiteX3-2009" fmla="*/ 1191 w 163850"/>
                  <a:gd name="connsiteY3-2010" fmla="*/ 69914 h 636808"/>
                  <a:gd name="connsiteX4-2011" fmla="*/ 1191 w 163850"/>
                  <a:gd name="connsiteY4-2012" fmla="*/ 265176 h 636808"/>
                  <a:gd name="connsiteX5-2013" fmla="*/ 32147 w 163850"/>
                  <a:gd name="connsiteY5-2014" fmla="*/ 298514 h 636808"/>
                  <a:gd name="connsiteX6-2015" fmla="*/ 58341 w 163850"/>
                  <a:gd name="connsiteY6-2016" fmla="*/ 267558 h 636808"/>
                  <a:gd name="connsiteX7-2017" fmla="*/ 60722 w 163850"/>
                  <a:gd name="connsiteY7-2018" fmla="*/ 91345 h 636808"/>
                  <a:gd name="connsiteX8-2019" fmla="*/ 77391 w 163850"/>
                  <a:gd name="connsiteY8-2020" fmla="*/ 98489 h 636808"/>
                  <a:gd name="connsiteX9-2021" fmla="*/ 77391 w 163850"/>
                  <a:gd name="connsiteY9-2022" fmla="*/ 581883 h 636808"/>
                  <a:gd name="connsiteX10-2023" fmla="*/ 115491 w 163850"/>
                  <a:gd name="connsiteY10-2024" fmla="*/ 636651 h 636808"/>
                  <a:gd name="connsiteX11-2025" fmla="*/ 152760 w 163850"/>
                  <a:gd name="connsiteY11-2026" fmla="*/ 582826 h 636808"/>
                  <a:gd name="connsiteX12-2027" fmla="*/ 151210 w 163850"/>
                  <a:gd name="connsiteY12-2028" fmla="*/ 352042 h 636808"/>
                  <a:gd name="connsiteX13-2029" fmla="*/ 163826 w 163850"/>
                  <a:gd name="connsiteY13-2030" fmla="*/ 295041 h 636808"/>
                  <a:gd name="connsiteX14-2031" fmla="*/ 161332 w 163850"/>
                  <a:gd name="connsiteY14-2032" fmla="*/ 129614 h 636808"/>
                  <a:gd name="connsiteX15-2033" fmla="*/ 96005 w 163850"/>
                  <a:gd name="connsiteY15-2034" fmla="*/ 2633 h 636808"/>
                  <a:gd name="connsiteX0-2035" fmla="*/ 96005 w 163850"/>
                  <a:gd name="connsiteY0-2036" fmla="*/ 2633 h 639088"/>
                  <a:gd name="connsiteX1-2037" fmla="*/ 36191 w 163850"/>
                  <a:gd name="connsiteY1-2038" fmla="*/ 4070 h 639088"/>
                  <a:gd name="connsiteX2-2039" fmla="*/ 8335 w 163850"/>
                  <a:gd name="connsiteY2-2040" fmla="*/ 27051 h 639088"/>
                  <a:gd name="connsiteX3-2041" fmla="*/ 1191 w 163850"/>
                  <a:gd name="connsiteY3-2042" fmla="*/ 69914 h 639088"/>
                  <a:gd name="connsiteX4-2043" fmla="*/ 1191 w 163850"/>
                  <a:gd name="connsiteY4-2044" fmla="*/ 265176 h 639088"/>
                  <a:gd name="connsiteX5-2045" fmla="*/ 32147 w 163850"/>
                  <a:gd name="connsiteY5-2046" fmla="*/ 298514 h 639088"/>
                  <a:gd name="connsiteX6-2047" fmla="*/ 58341 w 163850"/>
                  <a:gd name="connsiteY6-2048" fmla="*/ 267558 h 639088"/>
                  <a:gd name="connsiteX7-2049" fmla="*/ 60722 w 163850"/>
                  <a:gd name="connsiteY7-2050" fmla="*/ 91345 h 639088"/>
                  <a:gd name="connsiteX8-2051" fmla="*/ 77391 w 163850"/>
                  <a:gd name="connsiteY8-2052" fmla="*/ 98489 h 639088"/>
                  <a:gd name="connsiteX9-2053" fmla="*/ 77391 w 163850"/>
                  <a:gd name="connsiteY9-2054" fmla="*/ 581883 h 639088"/>
                  <a:gd name="connsiteX10-2055" fmla="*/ 115491 w 163850"/>
                  <a:gd name="connsiteY10-2056" fmla="*/ 636651 h 639088"/>
                  <a:gd name="connsiteX11-2057" fmla="*/ 150145 w 163850"/>
                  <a:gd name="connsiteY11-2058" fmla="*/ 567262 h 639088"/>
                  <a:gd name="connsiteX12-2059" fmla="*/ 151210 w 163850"/>
                  <a:gd name="connsiteY12-2060" fmla="*/ 352042 h 639088"/>
                  <a:gd name="connsiteX13-2061" fmla="*/ 163826 w 163850"/>
                  <a:gd name="connsiteY13-2062" fmla="*/ 295041 h 639088"/>
                  <a:gd name="connsiteX14-2063" fmla="*/ 161332 w 163850"/>
                  <a:gd name="connsiteY14-2064" fmla="*/ 129614 h 639088"/>
                  <a:gd name="connsiteX15-2065" fmla="*/ 96005 w 163850"/>
                  <a:gd name="connsiteY15-2066" fmla="*/ 2633 h 639088"/>
                  <a:gd name="connsiteX0-2067" fmla="*/ 96005 w 163850"/>
                  <a:gd name="connsiteY0-2068" fmla="*/ 2633 h 636797"/>
                  <a:gd name="connsiteX1-2069" fmla="*/ 36191 w 163850"/>
                  <a:gd name="connsiteY1-2070" fmla="*/ 4070 h 636797"/>
                  <a:gd name="connsiteX2-2071" fmla="*/ 8335 w 163850"/>
                  <a:gd name="connsiteY2-2072" fmla="*/ 27051 h 636797"/>
                  <a:gd name="connsiteX3-2073" fmla="*/ 1191 w 163850"/>
                  <a:gd name="connsiteY3-2074" fmla="*/ 69914 h 636797"/>
                  <a:gd name="connsiteX4-2075" fmla="*/ 1191 w 163850"/>
                  <a:gd name="connsiteY4-2076" fmla="*/ 265176 h 636797"/>
                  <a:gd name="connsiteX5-2077" fmla="*/ 32147 w 163850"/>
                  <a:gd name="connsiteY5-2078" fmla="*/ 298514 h 636797"/>
                  <a:gd name="connsiteX6-2079" fmla="*/ 58341 w 163850"/>
                  <a:gd name="connsiteY6-2080" fmla="*/ 267558 h 636797"/>
                  <a:gd name="connsiteX7-2081" fmla="*/ 60722 w 163850"/>
                  <a:gd name="connsiteY7-2082" fmla="*/ 91345 h 636797"/>
                  <a:gd name="connsiteX8-2083" fmla="*/ 77391 w 163850"/>
                  <a:gd name="connsiteY8-2084" fmla="*/ 98489 h 636797"/>
                  <a:gd name="connsiteX9-2085" fmla="*/ 77391 w 163850"/>
                  <a:gd name="connsiteY9-2086" fmla="*/ 566384 h 636797"/>
                  <a:gd name="connsiteX10-2087" fmla="*/ 115491 w 163850"/>
                  <a:gd name="connsiteY10-2088" fmla="*/ 636651 h 636797"/>
                  <a:gd name="connsiteX11-2089" fmla="*/ 150145 w 163850"/>
                  <a:gd name="connsiteY11-2090" fmla="*/ 567262 h 636797"/>
                  <a:gd name="connsiteX12-2091" fmla="*/ 151210 w 163850"/>
                  <a:gd name="connsiteY12-2092" fmla="*/ 352042 h 636797"/>
                  <a:gd name="connsiteX13-2093" fmla="*/ 163826 w 163850"/>
                  <a:gd name="connsiteY13-2094" fmla="*/ 295041 h 636797"/>
                  <a:gd name="connsiteX14-2095" fmla="*/ 161332 w 163850"/>
                  <a:gd name="connsiteY14-2096" fmla="*/ 129614 h 636797"/>
                  <a:gd name="connsiteX15-2097" fmla="*/ 96005 w 163850"/>
                  <a:gd name="connsiteY15-2098" fmla="*/ 2633 h 636797"/>
                  <a:gd name="connsiteX0-2099" fmla="*/ 96005 w 163850"/>
                  <a:gd name="connsiteY0-2100" fmla="*/ 2633 h 637280"/>
                  <a:gd name="connsiteX1-2101" fmla="*/ 36191 w 163850"/>
                  <a:gd name="connsiteY1-2102" fmla="*/ 4070 h 637280"/>
                  <a:gd name="connsiteX2-2103" fmla="*/ 8335 w 163850"/>
                  <a:gd name="connsiteY2-2104" fmla="*/ 27051 h 637280"/>
                  <a:gd name="connsiteX3-2105" fmla="*/ 1191 w 163850"/>
                  <a:gd name="connsiteY3-2106" fmla="*/ 69914 h 637280"/>
                  <a:gd name="connsiteX4-2107" fmla="*/ 1191 w 163850"/>
                  <a:gd name="connsiteY4-2108" fmla="*/ 265176 h 637280"/>
                  <a:gd name="connsiteX5-2109" fmla="*/ 32147 w 163850"/>
                  <a:gd name="connsiteY5-2110" fmla="*/ 298514 h 637280"/>
                  <a:gd name="connsiteX6-2111" fmla="*/ 58341 w 163850"/>
                  <a:gd name="connsiteY6-2112" fmla="*/ 267558 h 637280"/>
                  <a:gd name="connsiteX7-2113" fmla="*/ 60722 w 163850"/>
                  <a:gd name="connsiteY7-2114" fmla="*/ 91345 h 637280"/>
                  <a:gd name="connsiteX8-2115" fmla="*/ 77391 w 163850"/>
                  <a:gd name="connsiteY8-2116" fmla="*/ 98489 h 637280"/>
                  <a:gd name="connsiteX9-2117" fmla="*/ 77391 w 163850"/>
                  <a:gd name="connsiteY9-2118" fmla="*/ 571034 h 637280"/>
                  <a:gd name="connsiteX10-2119" fmla="*/ 115491 w 163850"/>
                  <a:gd name="connsiteY10-2120" fmla="*/ 636651 h 637280"/>
                  <a:gd name="connsiteX11-2121" fmla="*/ 150145 w 163850"/>
                  <a:gd name="connsiteY11-2122" fmla="*/ 567262 h 637280"/>
                  <a:gd name="connsiteX12-2123" fmla="*/ 151210 w 163850"/>
                  <a:gd name="connsiteY12-2124" fmla="*/ 352042 h 637280"/>
                  <a:gd name="connsiteX13-2125" fmla="*/ 163826 w 163850"/>
                  <a:gd name="connsiteY13-2126" fmla="*/ 295041 h 637280"/>
                  <a:gd name="connsiteX14-2127" fmla="*/ 161332 w 163850"/>
                  <a:gd name="connsiteY14-2128" fmla="*/ 129614 h 637280"/>
                  <a:gd name="connsiteX15-2129" fmla="*/ 96005 w 163850"/>
                  <a:gd name="connsiteY15-2130" fmla="*/ 2633 h 637280"/>
                  <a:gd name="connsiteX0-2131" fmla="*/ 96005 w 163850"/>
                  <a:gd name="connsiteY0-2132" fmla="*/ 2633 h 637280"/>
                  <a:gd name="connsiteX1-2133" fmla="*/ 36191 w 163850"/>
                  <a:gd name="connsiteY1-2134" fmla="*/ 4070 h 637280"/>
                  <a:gd name="connsiteX2-2135" fmla="*/ 8335 w 163850"/>
                  <a:gd name="connsiteY2-2136" fmla="*/ 27051 h 637280"/>
                  <a:gd name="connsiteX3-2137" fmla="*/ 1191 w 163850"/>
                  <a:gd name="connsiteY3-2138" fmla="*/ 69914 h 637280"/>
                  <a:gd name="connsiteX4-2139" fmla="*/ 1191 w 163850"/>
                  <a:gd name="connsiteY4-2140" fmla="*/ 265176 h 637280"/>
                  <a:gd name="connsiteX5-2141" fmla="*/ 32147 w 163850"/>
                  <a:gd name="connsiteY5-2142" fmla="*/ 298514 h 637280"/>
                  <a:gd name="connsiteX6-2143" fmla="*/ 58341 w 163850"/>
                  <a:gd name="connsiteY6-2144" fmla="*/ 267558 h 637280"/>
                  <a:gd name="connsiteX7-2145" fmla="*/ 60722 w 163850"/>
                  <a:gd name="connsiteY7-2146" fmla="*/ 91345 h 637280"/>
                  <a:gd name="connsiteX8-2147" fmla="*/ 77391 w 163850"/>
                  <a:gd name="connsiteY8-2148" fmla="*/ 98489 h 637280"/>
                  <a:gd name="connsiteX9-2149" fmla="*/ 77391 w 163850"/>
                  <a:gd name="connsiteY9-2150" fmla="*/ 571034 h 637280"/>
                  <a:gd name="connsiteX10-2151" fmla="*/ 115491 w 163850"/>
                  <a:gd name="connsiteY10-2152" fmla="*/ 636651 h 637280"/>
                  <a:gd name="connsiteX11-2153" fmla="*/ 150145 w 163850"/>
                  <a:gd name="connsiteY11-2154" fmla="*/ 567262 h 637280"/>
                  <a:gd name="connsiteX12-2155" fmla="*/ 151210 w 163850"/>
                  <a:gd name="connsiteY12-2156" fmla="*/ 352042 h 637280"/>
                  <a:gd name="connsiteX13-2157" fmla="*/ 163826 w 163850"/>
                  <a:gd name="connsiteY13-2158" fmla="*/ 295041 h 637280"/>
                  <a:gd name="connsiteX14-2159" fmla="*/ 161332 w 163850"/>
                  <a:gd name="connsiteY14-2160" fmla="*/ 129614 h 637280"/>
                  <a:gd name="connsiteX15-2161" fmla="*/ 96005 w 163850"/>
                  <a:gd name="connsiteY15-2162" fmla="*/ 2633 h 637280"/>
                  <a:gd name="connsiteX0-2163" fmla="*/ 96005 w 163850"/>
                  <a:gd name="connsiteY0-2164" fmla="*/ 2633 h 637280"/>
                  <a:gd name="connsiteX1-2165" fmla="*/ 36191 w 163850"/>
                  <a:gd name="connsiteY1-2166" fmla="*/ 4070 h 637280"/>
                  <a:gd name="connsiteX2-2167" fmla="*/ 8335 w 163850"/>
                  <a:gd name="connsiteY2-2168" fmla="*/ 27051 h 637280"/>
                  <a:gd name="connsiteX3-2169" fmla="*/ 1191 w 163850"/>
                  <a:gd name="connsiteY3-2170" fmla="*/ 69914 h 637280"/>
                  <a:gd name="connsiteX4-2171" fmla="*/ 1191 w 163850"/>
                  <a:gd name="connsiteY4-2172" fmla="*/ 265176 h 637280"/>
                  <a:gd name="connsiteX5-2173" fmla="*/ 32147 w 163850"/>
                  <a:gd name="connsiteY5-2174" fmla="*/ 298514 h 637280"/>
                  <a:gd name="connsiteX6-2175" fmla="*/ 58341 w 163850"/>
                  <a:gd name="connsiteY6-2176" fmla="*/ 267558 h 637280"/>
                  <a:gd name="connsiteX7-2177" fmla="*/ 60722 w 163850"/>
                  <a:gd name="connsiteY7-2178" fmla="*/ 91345 h 637280"/>
                  <a:gd name="connsiteX8-2179" fmla="*/ 77391 w 163850"/>
                  <a:gd name="connsiteY8-2180" fmla="*/ 98489 h 637280"/>
                  <a:gd name="connsiteX9-2181" fmla="*/ 77391 w 163850"/>
                  <a:gd name="connsiteY9-2182" fmla="*/ 571034 h 637280"/>
                  <a:gd name="connsiteX10-2183" fmla="*/ 115491 w 163850"/>
                  <a:gd name="connsiteY10-2184" fmla="*/ 636651 h 637280"/>
                  <a:gd name="connsiteX11-2185" fmla="*/ 150145 w 163850"/>
                  <a:gd name="connsiteY11-2186" fmla="*/ 567262 h 637280"/>
                  <a:gd name="connsiteX12-2187" fmla="*/ 151210 w 163850"/>
                  <a:gd name="connsiteY12-2188" fmla="*/ 352042 h 637280"/>
                  <a:gd name="connsiteX13-2189" fmla="*/ 163826 w 163850"/>
                  <a:gd name="connsiteY13-2190" fmla="*/ 295041 h 637280"/>
                  <a:gd name="connsiteX14-2191" fmla="*/ 161332 w 163850"/>
                  <a:gd name="connsiteY14-2192" fmla="*/ 129614 h 637280"/>
                  <a:gd name="connsiteX15-2193" fmla="*/ 96005 w 163850"/>
                  <a:gd name="connsiteY15-2194" fmla="*/ 2633 h 637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63850" h="637280">
                    <a:moveTo>
                      <a:pt x="96005" y="2633"/>
                    </a:moveTo>
                    <a:cubicBezTo>
                      <a:pt x="59858" y="884"/>
                      <a:pt x="50803" y="0"/>
                      <a:pt x="36191" y="4070"/>
                    </a:cubicBezTo>
                    <a:cubicBezTo>
                      <a:pt x="21579" y="8140"/>
                      <a:pt x="14168" y="16077"/>
                      <a:pt x="8335" y="27051"/>
                    </a:cubicBezTo>
                    <a:cubicBezTo>
                      <a:pt x="2502" y="38025"/>
                      <a:pt x="2382" y="30227"/>
                      <a:pt x="1191" y="69914"/>
                    </a:cubicBezTo>
                    <a:cubicBezTo>
                      <a:pt x="0" y="109601"/>
                      <a:pt x="681" y="237926"/>
                      <a:pt x="1191" y="265176"/>
                    </a:cubicBezTo>
                    <a:cubicBezTo>
                      <a:pt x="1701" y="292426"/>
                      <a:pt x="22622" y="298117"/>
                      <a:pt x="32147" y="298514"/>
                    </a:cubicBezTo>
                    <a:cubicBezTo>
                      <a:pt x="41672" y="298911"/>
                      <a:pt x="58227" y="289686"/>
                      <a:pt x="58341" y="267558"/>
                    </a:cubicBezTo>
                    <a:cubicBezTo>
                      <a:pt x="58455" y="245430"/>
                      <a:pt x="60647" y="105574"/>
                      <a:pt x="60722" y="91345"/>
                    </a:cubicBezTo>
                    <a:cubicBezTo>
                      <a:pt x="60797" y="77116"/>
                      <a:pt x="77713" y="71238"/>
                      <a:pt x="77391" y="98489"/>
                    </a:cubicBezTo>
                    <a:cubicBezTo>
                      <a:pt x="77069" y="125740"/>
                      <a:pt x="77241" y="532487"/>
                      <a:pt x="77391" y="571034"/>
                    </a:cubicBezTo>
                    <a:cubicBezTo>
                      <a:pt x="77541" y="609581"/>
                      <a:pt x="87866" y="637280"/>
                      <a:pt x="115491" y="636651"/>
                    </a:cubicBezTo>
                    <a:cubicBezTo>
                      <a:pt x="143116" y="636022"/>
                      <a:pt x="150391" y="617797"/>
                      <a:pt x="150145" y="567262"/>
                    </a:cubicBezTo>
                    <a:cubicBezTo>
                      <a:pt x="149899" y="516727"/>
                      <a:pt x="148930" y="397412"/>
                      <a:pt x="151210" y="352042"/>
                    </a:cubicBezTo>
                    <a:cubicBezTo>
                      <a:pt x="153490" y="306672"/>
                      <a:pt x="142588" y="294747"/>
                      <a:pt x="163826" y="295041"/>
                    </a:cubicBezTo>
                    <a:cubicBezTo>
                      <a:pt x="163850" y="257201"/>
                      <a:pt x="163740" y="192373"/>
                      <a:pt x="161332" y="129614"/>
                    </a:cubicBezTo>
                    <a:cubicBezTo>
                      <a:pt x="137523" y="85719"/>
                      <a:pt x="109113" y="29149"/>
                      <a:pt x="96005" y="2633"/>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sp>
            <p:nvSpPr>
              <p:cNvPr id="71" name="자유형 150"/>
              <p:cNvSpPr/>
              <p:nvPr/>
            </p:nvSpPr>
            <p:spPr>
              <a:xfrm flipH="1">
                <a:off x="3239691" y="2224820"/>
                <a:ext cx="251738" cy="979110"/>
              </a:xfrm>
              <a:custGeom>
                <a:avLst/>
                <a:gdLst>
                  <a:gd name="connsiteX0" fmla="*/ 95646 w 318690"/>
                  <a:gd name="connsiteY0" fmla="*/ 30560 h 718742"/>
                  <a:gd name="connsiteX1" fmla="*/ 43259 w 318690"/>
                  <a:gd name="connsiteY1" fmla="*/ 30560 h 718742"/>
                  <a:gd name="connsiteX2" fmla="*/ 12303 w 318690"/>
                  <a:gd name="connsiteY2" fmla="*/ 51991 h 718742"/>
                  <a:gd name="connsiteX3" fmla="*/ 5159 w 318690"/>
                  <a:gd name="connsiteY3" fmla="*/ 94854 h 718742"/>
                  <a:gd name="connsiteX4" fmla="*/ 5159 w 318690"/>
                  <a:gd name="connsiteY4" fmla="*/ 290116 h 718742"/>
                  <a:gd name="connsiteX5" fmla="*/ 36115 w 318690"/>
                  <a:gd name="connsiteY5" fmla="*/ 323454 h 718742"/>
                  <a:gd name="connsiteX6" fmla="*/ 62309 w 318690"/>
                  <a:gd name="connsiteY6" fmla="*/ 292498 h 718742"/>
                  <a:gd name="connsiteX7" fmla="*/ 64690 w 318690"/>
                  <a:gd name="connsiteY7" fmla="*/ 116285 h 718742"/>
                  <a:gd name="connsiteX8" fmla="*/ 81359 w 318690"/>
                  <a:gd name="connsiteY8" fmla="*/ 123429 h 718742"/>
                  <a:gd name="connsiteX9" fmla="*/ 81359 w 318690"/>
                  <a:gd name="connsiteY9" fmla="*/ 606823 h 718742"/>
                  <a:gd name="connsiteX10" fmla="*/ 119459 w 318690"/>
                  <a:gd name="connsiteY10" fmla="*/ 661591 h 718742"/>
                  <a:gd name="connsiteX11" fmla="*/ 155178 w 318690"/>
                  <a:gd name="connsiteY11" fmla="*/ 613966 h 718742"/>
                  <a:gd name="connsiteX12" fmla="*/ 155178 w 318690"/>
                  <a:gd name="connsiteY12" fmla="*/ 325835 h 718742"/>
                  <a:gd name="connsiteX13" fmla="*/ 176609 w 318690"/>
                  <a:gd name="connsiteY13" fmla="*/ 347266 h 718742"/>
                  <a:gd name="connsiteX14" fmla="*/ 178990 w 318690"/>
                  <a:gd name="connsiteY14" fmla="*/ 630635 h 718742"/>
                  <a:gd name="connsiteX15" fmla="*/ 217090 w 318690"/>
                  <a:gd name="connsiteY15" fmla="*/ 666354 h 718742"/>
                  <a:gd name="connsiteX16" fmla="*/ 255190 w 318690"/>
                  <a:gd name="connsiteY16" fmla="*/ 625873 h 718742"/>
                  <a:gd name="connsiteX17" fmla="*/ 255190 w 318690"/>
                  <a:gd name="connsiteY17" fmla="*/ 109141 h 718742"/>
                  <a:gd name="connsiteX18" fmla="*/ 271859 w 318690"/>
                  <a:gd name="connsiteY18" fmla="*/ 128191 h 718742"/>
                  <a:gd name="connsiteX19" fmla="*/ 276621 w 318690"/>
                  <a:gd name="connsiteY19" fmla="*/ 311548 h 718742"/>
                  <a:gd name="connsiteX20" fmla="*/ 300434 w 318690"/>
                  <a:gd name="connsiteY20" fmla="*/ 325835 h 718742"/>
                  <a:gd name="connsiteX21" fmla="*/ 317103 w 318690"/>
                  <a:gd name="connsiteY21" fmla="*/ 285354 h 718742"/>
                  <a:gd name="connsiteX22" fmla="*/ 309959 w 318690"/>
                  <a:gd name="connsiteY22" fmla="*/ 42466 h 718742"/>
                  <a:gd name="connsiteX23" fmla="*/ 276621 w 318690"/>
                  <a:gd name="connsiteY23" fmla="*/ 30560 h 718742"/>
                  <a:gd name="connsiteX24" fmla="*/ 224234 w 318690"/>
                  <a:gd name="connsiteY24" fmla="*/ 30560 h 718742"/>
                  <a:gd name="connsiteX25" fmla="*/ 169465 w 318690"/>
                  <a:gd name="connsiteY25" fmla="*/ 171054 h 718742"/>
                  <a:gd name="connsiteX26" fmla="*/ 95646 w 318690"/>
                  <a:gd name="connsiteY26" fmla="*/ 30560 h 718742"/>
                  <a:gd name="connsiteX0-1" fmla="*/ 95646 w 318690"/>
                  <a:gd name="connsiteY0-2" fmla="*/ 30560 h 718742"/>
                  <a:gd name="connsiteX1-3" fmla="*/ 40159 w 318690"/>
                  <a:gd name="connsiteY1-4" fmla="*/ 29010 h 718742"/>
                  <a:gd name="connsiteX2-5" fmla="*/ 12303 w 318690"/>
                  <a:gd name="connsiteY2-6" fmla="*/ 51991 h 718742"/>
                  <a:gd name="connsiteX3-7" fmla="*/ 5159 w 318690"/>
                  <a:gd name="connsiteY3-8" fmla="*/ 94854 h 718742"/>
                  <a:gd name="connsiteX4-9" fmla="*/ 5159 w 318690"/>
                  <a:gd name="connsiteY4-10" fmla="*/ 290116 h 718742"/>
                  <a:gd name="connsiteX5-11" fmla="*/ 36115 w 318690"/>
                  <a:gd name="connsiteY5-12" fmla="*/ 323454 h 718742"/>
                  <a:gd name="connsiteX6-13" fmla="*/ 62309 w 318690"/>
                  <a:gd name="connsiteY6-14" fmla="*/ 292498 h 718742"/>
                  <a:gd name="connsiteX7-15" fmla="*/ 64690 w 318690"/>
                  <a:gd name="connsiteY7-16" fmla="*/ 116285 h 718742"/>
                  <a:gd name="connsiteX8-17" fmla="*/ 81359 w 318690"/>
                  <a:gd name="connsiteY8-18" fmla="*/ 123429 h 718742"/>
                  <a:gd name="connsiteX9-19" fmla="*/ 81359 w 318690"/>
                  <a:gd name="connsiteY9-20" fmla="*/ 606823 h 718742"/>
                  <a:gd name="connsiteX10-21" fmla="*/ 119459 w 318690"/>
                  <a:gd name="connsiteY10-22" fmla="*/ 661591 h 718742"/>
                  <a:gd name="connsiteX11-23" fmla="*/ 155178 w 318690"/>
                  <a:gd name="connsiteY11-24" fmla="*/ 613966 h 718742"/>
                  <a:gd name="connsiteX12-25" fmla="*/ 155178 w 318690"/>
                  <a:gd name="connsiteY12-26" fmla="*/ 325835 h 718742"/>
                  <a:gd name="connsiteX13-27" fmla="*/ 176609 w 318690"/>
                  <a:gd name="connsiteY13-28" fmla="*/ 347266 h 718742"/>
                  <a:gd name="connsiteX14-29" fmla="*/ 178990 w 318690"/>
                  <a:gd name="connsiteY14-30" fmla="*/ 630635 h 718742"/>
                  <a:gd name="connsiteX15-31" fmla="*/ 217090 w 318690"/>
                  <a:gd name="connsiteY15-32" fmla="*/ 666354 h 718742"/>
                  <a:gd name="connsiteX16-33" fmla="*/ 255190 w 318690"/>
                  <a:gd name="connsiteY16-34" fmla="*/ 625873 h 718742"/>
                  <a:gd name="connsiteX17-35" fmla="*/ 255190 w 318690"/>
                  <a:gd name="connsiteY17-36" fmla="*/ 109141 h 718742"/>
                  <a:gd name="connsiteX18-37" fmla="*/ 271859 w 318690"/>
                  <a:gd name="connsiteY18-38" fmla="*/ 128191 h 718742"/>
                  <a:gd name="connsiteX19-39" fmla="*/ 276621 w 318690"/>
                  <a:gd name="connsiteY19-40" fmla="*/ 311548 h 718742"/>
                  <a:gd name="connsiteX20-41" fmla="*/ 300434 w 318690"/>
                  <a:gd name="connsiteY20-42" fmla="*/ 325835 h 718742"/>
                  <a:gd name="connsiteX21-43" fmla="*/ 317103 w 318690"/>
                  <a:gd name="connsiteY21-44" fmla="*/ 285354 h 718742"/>
                  <a:gd name="connsiteX22-45" fmla="*/ 309959 w 318690"/>
                  <a:gd name="connsiteY22-46" fmla="*/ 42466 h 718742"/>
                  <a:gd name="connsiteX23-47" fmla="*/ 276621 w 318690"/>
                  <a:gd name="connsiteY23-48" fmla="*/ 30560 h 718742"/>
                  <a:gd name="connsiteX24-49" fmla="*/ 224234 w 318690"/>
                  <a:gd name="connsiteY24-50" fmla="*/ 30560 h 718742"/>
                  <a:gd name="connsiteX25-51" fmla="*/ 169465 w 318690"/>
                  <a:gd name="connsiteY25-52" fmla="*/ 171054 h 718742"/>
                  <a:gd name="connsiteX26-53" fmla="*/ 95646 w 318690"/>
                  <a:gd name="connsiteY26-54" fmla="*/ 30560 h 718742"/>
                  <a:gd name="connsiteX0-55" fmla="*/ 100296 w 318690"/>
                  <a:gd name="connsiteY0-56" fmla="*/ 30560 h 718742"/>
                  <a:gd name="connsiteX1-57" fmla="*/ 40159 w 318690"/>
                  <a:gd name="connsiteY1-58" fmla="*/ 29010 h 718742"/>
                  <a:gd name="connsiteX2-59" fmla="*/ 12303 w 318690"/>
                  <a:gd name="connsiteY2-60" fmla="*/ 51991 h 718742"/>
                  <a:gd name="connsiteX3-61" fmla="*/ 5159 w 318690"/>
                  <a:gd name="connsiteY3-62" fmla="*/ 94854 h 718742"/>
                  <a:gd name="connsiteX4-63" fmla="*/ 5159 w 318690"/>
                  <a:gd name="connsiteY4-64" fmla="*/ 290116 h 718742"/>
                  <a:gd name="connsiteX5-65" fmla="*/ 36115 w 318690"/>
                  <a:gd name="connsiteY5-66" fmla="*/ 323454 h 718742"/>
                  <a:gd name="connsiteX6-67" fmla="*/ 62309 w 318690"/>
                  <a:gd name="connsiteY6-68" fmla="*/ 292498 h 718742"/>
                  <a:gd name="connsiteX7-69" fmla="*/ 64690 w 318690"/>
                  <a:gd name="connsiteY7-70" fmla="*/ 116285 h 718742"/>
                  <a:gd name="connsiteX8-71" fmla="*/ 81359 w 318690"/>
                  <a:gd name="connsiteY8-72" fmla="*/ 123429 h 718742"/>
                  <a:gd name="connsiteX9-73" fmla="*/ 81359 w 318690"/>
                  <a:gd name="connsiteY9-74" fmla="*/ 606823 h 718742"/>
                  <a:gd name="connsiteX10-75" fmla="*/ 119459 w 318690"/>
                  <a:gd name="connsiteY10-76" fmla="*/ 661591 h 718742"/>
                  <a:gd name="connsiteX11-77" fmla="*/ 155178 w 318690"/>
                  <a:gd name="connsiteY11-78" fmla="*/ 613966 h 718742"/>
                  <a:gd name="connsiteX12-79" fmla="*/ 155178 w 318690"/>
                  <a:gd name="connsiteY12-80" fmla="*/ 325835 h 718742"/>
                  <a:gd name="connsiteX13-81" fmla="*/ 176609 w 318690"/>
                  <a:gd name="connsiteY13-82" fmla="*/ 347266 h 718742"/>
                  <a:gd name="connsiteX14-83" fmla="*/ 178990 w 318690"/>
                  <a:gd name="connsiteY14-84" fmla="*/ 630635 h 718742"/>
                  <a:gd name="connsiteX15-85" fmla="*/ 217090 w 318690"/>
                  <a:gd name="connsiteY15-86" fmla="*/ 666354 h 718742"/>
                  <a:gd name="connsiteX16-87" fmla="*/ 255190 w 318690"/>
                  <a:gd name="connsiteY16-88" fmla="*/ 625873 h 718742"/>
                  <a:gd name="connsiteX17-89" fmla="*/ 255190 w 318690"/>
                  <a:gd name="connsiteY17-90" fmla="*/ 109141 h 718742"/>
                  <a:gd name="connsiteX18-91" fmla="*/ 271859 w 318690"/>
                  <a:gd name="connsiteY18-92" fmla="*/ 128191 h 718742"/>
                  <a:gd name="connsiteX19-93" fmla="*/ 276621 w 318690"/>
                  <a:gd name="connsiteY19-94" fmla="*/ 311548 h 718742"/>
                  <a:gd name="connsiteX20-95" fmla="*/ 300434 w 318690"/>
                  <a:gd name="connsiteY20-96" fmla="*/ 325835 h 718742"/>
                  <a:gd name="connsiteX21-97" fmla="*/ 317103 w 318690"/>
                  <a:gd name="connsiteY21-98" fmla="*/ 285354 h 718742"/>
                  <a:gd name="connsiteX22-99" fmla="*/ 309959 w 318690"/>
                  <a:gd name="connsiteY22-100" fmla="*/ 42466 h 718742"/>
                  <a:gd name="connsiteX23-101" fmla="*/ 276621 w 318690"/>
                  <a:gd name="connsiteY23-102" fmla="*/ 30560 h 718742"/>
                  <a:gd name="connsiteX24-103" fmla="*/ 224234 w 318690"/>
                  <a:gd name="connsiteY24-104" fmla="*/ 30560 h 718742"/>
                  <a:gd name="connsiteX25-105" fmla="*/ 169465 w 318690"/>
                  <a:gd name="connsiteY25-106" fmla="*/ 171054 h 718742"/>
                  <a:gd name="connsiteX26-107" fmla="*/ 100296 w 318690"/>
                  <a:gd name="connsiteY26-108" fmla="*/ 30560 h 718742"/>
                  <a:gd name="connsiteX0-109" fmla="*/ 100296 w 318690"/>
                  <a:gd name="connsiteY0-110" fmla="*/ 30560 h 718742"/>
                  <a:gd name="connsiteX1-111" fmla="*/ 40159 w 318690"/>
                  <a:gd name="connsiteY1-112" fmla="*/ 29010 h 718742"/>
                  <a:gd name="connsiteX2-113" fmla="*/ 12303 w 318690"/>
                  <a:gd name="connsiteY2-114" fmla="*/ 51991 h 718742"/>
                  <a:gd name="connsiteX3-115" fmla="*/ 5159 w 318690"/>
                  <a:gd name="connsiteY3-116" fmla="*/ 94854 h 718742"/>
                  <a:gd name="connsiteX4-117" fmla="*/ 5159 w 318690"/>
                  <a:gd name="connsiteY4-118" fmla="*/ 290116 h 718742"/>
                  <a:gd name="connsiteX5-119" fmla="*/ 36115 w 318690"/>
                  <a:gd name="connsiteY5-120" fmla="*/ 323454 h 718742"/>
                  <a:gd name="connsiteX6-121" fmla="*/ 62309 w 318690"/>
                  <a:gd name="connsiteY6-122" fmla="*/ 292498 h 718742"/>
                  <a:gd name="connsiteX7-123" fmla="*/ 64690 w 318690"/>
                  <a:gd name="connsiteY7-124" fmla="*/ 116285 h 718742"/>
                  <a:gd name="connsiteX8-125" fmla="*/ 81359 w 318690"/>
                  <a:gd name="connsiteY8-126" fmla="*/ 123429 h 718742"/>
                  <a:gd name="connsiteX9-127" fmla="*/ 81359 w 318690"/>
                  <a:gd name="connsiteY9-128" fmla="*/ 606823 h 718742"/>
                  <a:gd name="connsiteX10-129" fmla="*/ 119459 w 318690"/>
                  <a:gd name="connsiteY10-130" fmla="*/ 661591 h 718742"/>
                  <a:gd name="connsiteX11-131" fmla="*/ 155178 w 318690"/>
                  <a:gd name="connsiteY11-132" fmla="*/ 613966 h 718742"/>
                  <a:gd name="connsiteX12-133" fmla="*/ 155178 w 318690"/>
                  <a:gd name="connsiteY12-134" fmla="*/ 325835 h 718742"/>
                  <a:gd name="connsiteX13-135" fmla="*/ 176609 w 318690"/>
                  <a:gd name="connsiteY13-136" fmla="*/ 347266 h 718742"/>
                  <a:gd name="connsiteX14-137" fmla="*/ 178990 w 318690"/>
                  <a:gd name="connsiteY14-138" fmla="*/ 630635 h 718742"/>
                  <a:gd name="connsiteX15-139" fmla="*/ 217090 w 318690"/>
                  <a:gd name="connsiteY15-140" fmla="*/ 666354 h 718742"/>
                  <a:gd name="connsiteX16-141" fmla="*/ 255190 w 318690"/>
                  <a:gd name="connsiteY16-142" fmla="*/ 625873 h 718742"/>
                  <a:gd name="connsiteX17-143" fmla="*/ 255190 w 318690"/>
                  <a:gd name="connsiteY17-144" fmla="*/ 109141 h 718742"/>
                  <a:gd name="connsiteX18-145" fmla="*/ 271859 w 318690"/>
                  <a:gd name="connsiteY18-146" fmla="*/ 128191 h 718742"/>
                  <a:gd name="connsiteX19-147" fmla="*/ 276621 w 318690"/>
                  <a:gd name="connsiteY19-148" fmla="*/ 311548 h 718742"/>
                  <a:gd name="connsiteX20-149" fmla="*/ 300434 w 318690"/>
                  <a:gd name="connsiteY20-150" fmla="*/ 325835 h 718742"/>
                  <a:gd name="connsiteX21-151" fmla="*/ 317103 w 318690"/>
                  <a:gd name="connsiteY21-152" fmla="*/ 285354 h 718742"/>
                  <a:gd name="connsiteX22-153" fmla="*/ 309959 w 318690"/>
                  <a:gd name="connsiteY22-154" fmla="*/ 42466 h 718742"/>
                  <a:gd name="connsiteX23-155" fmla="*/ 276621 w 318690"/>
                  <a:gd name="connsiteY23-156" fmla="*/ 30560 h 718742"/>
                  <a:gd name="connsiteX24-157" fmla="*/ 224234 w 318690"/>
                  <a:gd name="connsiteY24-158" fmla="*/ 30560 h 718742"/>
                  <a:gd name="connsiteX25-159" fmla="*/ 169465 w 318690"/>
                  <a:gd name="connsiteY25-160" fmla="*/ 171054 h 718742"/>
                  <a:gd name="connsiteX26-161" fmla="*/ 100296 w 318690"/>
                  <a:gd name="connsiteY26-162" fmla="*/ 30560 h 718742"/>
                  <a:gd name="connsiteX0-163" fmla="*/ 100296 w 318690"/>
                  <a:gd name="connsiteY0-164" fmla="*/ 30560 h 718742"/>
                  <a:gd name="connsiteX1-165" fmla="*/ 40159 w 318690"/>
                  <a:gd name="connsiteY1-166" fmla="*/ 29010 h 718742"/>
                  <a:gd name="connsiteX2-167" fmla="*/ 12303 w 318690"/>
                  <a:gd name="connsiteY2-168" fmla="*/ 51991 h 718742"/>
                  <a:gd name="connsiteX3-169" fmla="*/ 5159 w 318690"/>
                  <a:gd name="connsiteY3-170" fmla="*/ 94854 h 718742"/>
                  <a:gd name="connsiteX4-171" fmla="*/ 5159 w 318690"/>
                  <a:gd name="connsiteY4-172" fmla="*/ 290116 h 718742"/>
                  <a:gd name="connsiteX5-173" fmla="*/ 36115 w 318690"/>
                  <a:gd name="connsiteY5-174" fmla="*/ 323454 h 718742"/>
                  <a:gd name="connsiteX6-175" fmla="*/ 62309 w 318690"/>
                  <a:gd name="connsiteY6-176" fmla="*/ 292498 h 718742"/>
                  <a:gd name="connsiteX7-177" fmla="*/ 64690 w 318690"/>
                  <a:gd name="connsiteY7-178" fmla="*/ 116285 h 718742"/>
                  <a:gd name="connsiteX8-179" fmla="*/ 81359 w 318690"/>
                  <a:gd name="connsiteY8-180" fmla="*/ 123429 h 718742"/>
                  <a:gd name="connsiteX9-181" fmla="*/ 81359 w 318690"/>
                  <a:gd name="connsiteY9-182" fmla="*/ 606823 h 718742"/>
                  <a:gd name="connsiteX10-183" fmla="*/ 119459 w 318690"/>
                  <a:gd name="connsiteY10-184" fmla="*/ 661591 h 718742"/>
                  <a:gd name="connsiteX11-185" fmla="*/ 155178 w 318690"/>
                  <a:gd name="connsiteY11-186" fmla="*/ 613966 h 718742"/>
                  <a:gd name="connsiteX12-187" fmla="*/ 155178 w 318690"/>
                  <a:gd name="connsiteY12-188" fmla="*/ 325835 h 718742"/>
                  <a:gd name="connsiteX13-189" fmla="*/ 176609 w 318690"/>
                  <a:gd name="connsiteY13-190" fmla="*/ 347266 h 718742"/>
                  <a:gd name="connsiteX14-191" fmla="*/ 178990 w 318690"/>
                  <a:gd name="connsiteY14-192" fmla="*/ 630635 h 718742"/>
                  <a:gd name="connsiteX15-193" fmla="*/ 217090 w 318690"/>
                  <a:gd name="connsiteY15-194" fmla="*/ 666354 h 718742"/>
                  <a:gd name="connsiteX16-195" fmla="*/ 255190 w 318690"/>
                  <a:gd name="connsiteY16-196" fmla="*/ 625873 h 718742"/>
                  <a:gd name="connsiteX17-197" fmla="*/ 255190 w 318690"/>
                  <a:gd name="connsiteY17-198" fmla="*/ 109141 h 718742"/>
                  <a:gd name="connsiteX18-199" fmla="*/ 271859 w 318690"/>
                  <a:gd name="connsiteY18-200" fmla="*/ 128191 h 718742"/>
                  <a:gd name="connsiteX19-201" fmla="*/ 276621 w 318690"/>
                  <a:gd name="connsiteY19-202" fmla="*/ 311548 h 718742"/>
                  <a:gd name="connsiteX20-203" fmla="*/ 300434 w 318690"/>
                  <a:gd name="connsiteY20-204" fmla="*/ 325835 h 718742"/>
                  <a:gd name="connsiteX21-205" fmla="*/ 317103 w 318690"/>
                  <a:gd name="connsiteY21-206" fmla="*/ 285354 h 718742"/>
                  <a:gd name="connsiteX22-207" fmla="*/ 309959 w 318690"/>
                  <a:gd name="connsiteY22-208" fmla="*/ 42466 h 718742"/>
                  <a:gd name="connsiteX23-209" fmla="*/ 276621 w 318690"/>
                  <a:gd name="connsiteY23-210" fmla="*/ 30560 h 718742"/>
                  <a:gd name="connsiteX24-211" fmla="*/ 224234 w 318690"/>
                  <a:gd name="connsiteY24-212" fmla="*/ 30560 h 718742"/>
                  <a:gd name="connsiteX25-213" fmla="*/ 169465 w 318690"/>
                  <a:gd name="connsiteY25-214" fmla="*/ 171054 h 718742"/>
                  <a:gd name="connsiteX26-215" fmla="*/ 100296 w 318690"/>
                  <a:gd name="connsiteY26-216" fmla="*/ 30560 h 718742"/>
                  <a:gd name="connsiteX0-217" fmla="*/ 99973 w 318690"/>
                  <a:gd name="connsiteY0-218" fmla="*/ 27573 h 718742"/>
                  <a:gd name="connsiteX1-219" fmla="*/ 40159 w 318690"/>
                  <a:gd name="connsiteY1-220" fmla="*/ 29010 h 718742"/>
                  <a:gd name="connsiteX2-221" fmla="*/ 12303 w 318690"/>
                  <a:gd name="connsiteY2-222" fmla="*/ 51991 h 718742"/>
                  <a:gd name="connsiteX3-223" fmla="*/ 5159 w 318690"/>
                  <a:gd name="connsiteY3-224" fmla="*/ 94854 h 718742"/>
                  <a:gd name="connsiteX4-225" fmla="*/ 5159 w 318690"/>
                  <a:gd name="connsiteY4-226" fmla="*/ 290116 h 718742"/>
                  <a:gd name="connsiteX5-227" fmla="*/ 36115 w 318690"/>
                  <a:gd name="connsiteY5-228" fmla="*/ 323454 h 718742"/>
                  <a:gd name="connsiteX6-229" fmla="*/ 62309 w 318690"/>
                  <a:gd name="connsiteY6-230" fmla="*/ 292498 h 718742"/>
                  <a:gd name="connsiteX7-231" fmla="*/ 64690 w 318690"/>
                  <a:gd name="connsiteY7-232" fmla="*/ 116285 h 718742"/>
                  <a:gd name="connsiteX8-233" fmla="*/ 81359 w 318690"/>
                  <a:gd name="connsiteY8-234" fmla="*/ 123429 h 718742"/>
                  <a:gd name="connsiteX9-235" fmla="*/ 81359 w 318690"/>
                  <a:gd name="connsiteY9-236" fmla="*/ 606823 h 718742"/>
                  <a:gd name="connsiteX10-237" fmla="*/ 119459 w 318690"/>
                  <a:gd name="connsiteY10-238" fmla="*/ 661591 h 718742"/>
                  <a:gd name="connsiteX11-239" fmla="*/ 155178 w 318690"/>
                  <a:gd name="connsiteY11-240" fmla="*/ 613966 h 718742"/>
                  <a:gd name="connsiteX12-241" fmla="*/ 155178 w 318690"/>
                  <a:gd name="connsiteY12-242" fmla="*/ 325835 h 718742"/>
                  <a:gd name="connsiteX13-243" fmla="*/ 176609 w 318690"/>
                  <a:gd name="connsiteY13-244" fmla="*/ 347266 h 718742"/>
                  <a:gd name="connsiteX14-245" fmla="*/ 178990 w 318690"/>
                  <a:gd name="connsiteY14-246" fmla="*/ 630635 h 718742"/>
                  <a:gd name="connsiteX15-247" fmla="*/ 217090 w 318690"/>
                  <a:gd name="connsiteY15-248" fmla="*/ 666354 h 718742"/>
                  <a:gd name="connsiteX16-249" fmla="*/ 255190 w 318690"/>
                  <a:gd name="connsiteY16-250" fmla="*/ 625873 h 718742"/>
                  <a:gd name="connsiteX17-251" fmla="*/ 255190 w 318690"/>
                  <a:gd name="connsiteY17-252" fmla="*/ 109141 h 718742"/>
                  <a:gd name="connsiteX18-253" fmla="*/ 271859 w 318690"/>
                  <a:gd name="connsiteY18-254" fmla="*/ 128191 h 718742"/>
                  <a:gd name="connsiteX19-255" fmla="*/ 276621 w 318690"/>
                  <a:gd name="connsiteY19-256" fmla="*/ 311548 h 718742"/>
                  <a:gd name="connsiteX20-257" fmla="*/ 300434 w 318690"/>
                  <a:gd name="connsiteY20-258" fmla="*/ 325835 h 718742"/>
                  <a:gd name="connsiteX21-259" fmla="*/ 317103 w 318690"/>
                  <a:gd name="connsiteY21-260" fmla="*/ 285354 h 718742"/>
                  <a:gd name="connsiteX22-261" fmla="*/ 309959 w 318690"/>
                  <a:gd name="connsiteY22-262" fmla="*/ 42466 h 718742"/>
                  <a:gd name="connsiteX23-263" fmla="*/ 276621 w 318690"/>
                  <a:gd name="connsiteY23-264" fmla="*/ 30560 h 718742"/>
                  <a:gd name="connsiteX24-265" fmla="*/ 224234 w 318690"/>
                  <a:gd name="connsiteY24-266" fmla="*/ 30560 h 718742"/>
                  <a:gd name="connsiteX25-267" fmla="*/ 169465 w 318690"/>
                  <a:gd name="connsiteY25-268" fmla="*/ 171054 h 718742"/>
                  <a:gd name="connsiteX26-269" fmla="*/ 99973 w 318690"/>
                  <a:gd name="connsiteY26-270" fmla="*/ 27573 h 718742"/>
                  <a:gd name="connsiteX0-271" fmla="*/ 99973 w 318690"/>
                  <a:gd name="connsiteY0-272" fmla="*/ 27573 h 718742"/>
                  <a:gd name="connsiteX1-273" fmla="*/ 40159 w 318690"/>
                  <a:gd name="connsiteY1-274" fmla="*/ 29010 h 718742"/>
                  <a:gd name="connsiteX2-275" fmla="*/ 12303 w 318690"/>
                  <a:gd name="connsiteY2-276" fmla="*/ 51991 h 718742"/>
                  <a:gd name="connsiteX3-277" fmla="*/ 5159 w 318690"/>
                  <a:gd name="connsiteY3-278" fmla="*/ 94854 h 718742"/>
                  <a:gd name="connsiteX4-279" fmla="*/ 5159 w 318690"/>
                  <a:gd name="connsiteY4-280" fmla="*/ 290116 h 718742"/>
                  <a:gd name="connsiteX5-281" fmla="*/ 36115 w 318690"/>
                  <a:gd name="connsiteY5-282" fmla="*/ 323454 h 718742"/>
                  <a:gd name="connsiteX6-283" fmla="*/ 62309 w 318690"/>
                  <a:gd name="connsiteY6-284" fmla="*/ 292498 h 718742"/>
                  <a:gd name="connsiteX7-285" fmla="*/ 64690 w 318690"/>
                  <a:gd name="connsiteY7-286" fmla="*/ 116285 h 718742"/>
                  <a:gd name="connsiteX8-287" fmla="*/ 81359 w 318690"/>
                  <a:gd name="connsiteY8-288" fmla="*/ 123429 h 718742"/>
                  <a:gd name="connsiteX9-289" fmla="*/ 81359 w 318690"/>
                  <a:gd name="connsiteY9-290" fmla="*/ 606823 h 718742"/>
                  <a:gd name="connsiteX10-291" fmla="*/ 119459 w 318690"/>
                  <a:gd name="connsiteY10-292" fmla="*/ 661591 h 718742"/>
                  <a:gd name="connsiteX11-293" fmla="*/ 155178 w 318690"/>
                  <a:gd name="connsiteY11-294" fmla="*/ 613966 h 718742"/>
                  <a:gd name="connsiteX12-295" fmla="*/ 155178 w 318690"/>
                  <a:gd name="connsiteY12-296" fmla="*/ 325835 h 718742"/>
                  <a:gd name="connsiteX13-297" fmla="*/ 176609 w 318690"/>
                  <a:gd name="connsiteY13-298" fmla="*/ 347266 h 718742"/>
                  <a:gd name="connsiteX14-299" fmla="*/ 178990 w 318690"/>
                  <a:gd name="connsiteY14-300" fmla="*/ 630635 h 718742"/>
                  <a:gd name="connsiteX15-301" fmla="*/ 217090 w 318690"/>
                  <a:gd name="connsiteY15-302" fmla="*/ 666354 h 718742"/>
                  <a:gd name="connsiteX16-303" fmla="*/ 255190 w 318690"/>
                  <a:gd name="connsiteY16-304" fmla="*/ 625873 h 718742"/>
                  <a:gd name="connsiteX17-305" fmla="*/ 255190 w 318690"/>
                  <a:gd name="connsiteY17-306" fmla="*/ 109141 h 718742"/>
                  <a:gd name="connsiteX18-307" fmla="*/ 271859 w 318690"/>
                  <a:gd name="connsiteY18-308" fmla="*/ 128191 h 718742"/>
                  <a:gd name="connsiteX19-309" fmla="*/ 276621 w 318690"/>
                  <a:gd name="connsiteY19-310" fmla="*/ 311548 h 718742"/>
                  <a:gd name="connsiteX20-311" fmla="*/ 300434 w 318690"/>
                  <a:gd name="connsiteY20-312" fmla="*/ 325835 h 718742"/>
                  <a:gd name="connsiteX21-313" fmla="*/ 317103 w 318690"/>
                  <a:gd name="connsiteY21-314" fmla="*/ 285354 h 718742"/>
                  <a:gd name="connsiteX22-315" fmla="*/ 309959 w 318690"/>
                  <a:gd name="connsiteY22-316" fmla="*/ 42466 h 718742"/>
                  <a:gd name="connsiteX23-317" fmla="*/ 276621 w 318690"/>
                  <a:gd name="connsiteY23-318" fmla="*/ 30560 h 718742"/>
                  <a:gd name="connsiteX24-319" fmla="*/ 224234 w 318690"/>
                  <a:gd name="connsiteY24-320" fmla="*/ 30560 h 718742"/>
                  <a:gd name="connsiteX25-321" fmla="*/ 169465 w 318690"/>
                  <a:gd name="connsiteY25-322" fmla="*/ 171054 h 718742"/>
                  <a:gd name="connsiteX26-323" fmla="*/ 99973 w 318690"/>
                  <a:gd name="connsiteY26-324" fmla="*/ 27573 h 718742"/>
                  <a:gd name="connsiteX0-325" fmla="*/ 99973 w 318690"/>
                  <a:gd name="connsiteY0-326" fmla="*/ 27573 h 718742"/>
                  <a:gd name="connsiteX1-327" fmla="*/ 40159 w 318690"/>
                  <a:gd name="connsiteY1-328" fmla="*/ 29010 h 718742"/>
                  <a:gd name="connsiteX2-329" fmla="*/ 12303 w 318690"/>
                  <a:gd name="connsiteY2-330" fmla="*/ 51991 h 718742"/>
                  <a:gd name="connsiteX3-331" fmla="*/ 5159 w 318690"/>
                  <a:gd name="connsiteY3-332" fmla="*/ 94854 h 718742"/>
                  <a:gd name="connsiteX4-333" fmla="*/ 5159 w 318690"/>
                  <a:gd name="connsiteY4-334" fmla="*/ 290116 h 718742"/>
                  <a:gd name="connsiteX5-335" fmla="*/ 36115 w 318690"/>
                  <a:gd name="connsiteY5-336" fmla="*/ 323454 h 718742"/>
                  <a:gd name="connsiteX6-337" fmla="*/ 62309 w 318690"/>
                  <a:gd name="connsiteY6-338" fmla="*/ 292498 h 718742"/>
                  <a:gd name="connsiteX7-339" fmla="*/ 64690 w 318690"/>
                  <a:gd name="connsiteY7-340" fmla="*/ 116285 h 718742"/>
                  <a:gd name="connsiteX8-341" fmla="*/ 81359 w 318690"/>
                  <a:gd name="connsiteY8-342" fmla="*/ 123429 h 718742"/>
                  <a:gd name="connsiteX9-343" fmla="*/ 81359 w 318690"/>
                  <a:gd name="connsiteY9-344" fmla="*/ 606823 h 718742"/>
                  <a:gd name="connsiteX10-345" fmla="*/ 119459 w 318690"/>
                  <a:gd name="connsiteY10-346" fmla="*/ 661591 h 718742"/>
                  <a:gd name="connsiteX11-347" fmla="*/ 155178 w 318690"/>
                  <a:gd name="connsiteY11-348" fmla="*/ 613966 h 718742"/>
                  <a:gd name="connsiteX12-349" fmla="*/ 155178 w 318690"/>
                  <a:gd name="connsiteY12-350" fmla="*/ 325835 h 718742"/>
                  <a:gd name="connsiteX13-351" fmla="*/ 176609 w 318690"/>
                  <a:gd name="connsiteY13-352" fmla="*/ 347266 h 718742"/>
                  <a:gd name="connsiteX14-353" fmla="*/ 178990 w 318690"/>
                  <a:gd name="connsiteY14-354" fmla="*/ 630635 h 718742"/>
                  <a:gd name="connsiteX15-355" fmla="*/ 217090 w 318690"/>
                  <a:gd name="connsiteY15-356" fmla="*/ 666354 h 718742"/>
                  <a:gd name="connsiteX16-357" fmla="*/ 255190 w 318690"/>
                  <a:gd name="connsiteY16-358" fmla="*/ 625873 h 718742"/>
                  <a:gd name="connsiteX17-359" fmla="*/ 255190 w 318690"/>
                  <a:gd name="connsiteY17-360" fmla="*/ 109141 h 718742"/>
                  <a:gd name="connsiteX18-361" fmla="*/ 271859 w 318690"/>
                  <a:gd name="connsiteY18-362" fmla="*/ 128191 h 718742"/>
                  <a:gd name="connsiteX19-363" fmla="*/ 276621 w 318690"/>
                  <a:gd name="connsiteY19-364" fmla="*/ 311548 h 718742"/>
                  <a:gd name="connsiteX20-365" fmla="*/ 300434 w 318690"/>
                  <a:gd name="connsiteY20-366" fmla="*/ 325835 h 718742"/>
                  <a:gd name="connsiteX21-367" fmla="*/ 317103 w 318690"/>
                  <a:gd name="connsiteY21-368" fmla="*/ 285354 h 718742"/>
                  <a:gd name="connsiteX22-369" fmla="*/ 309959 w 318690"/>
                  <a:gd name="connsiteY22-370" fmla="*/ 42466 h 718742"/>
                  <a:gd name="connsiteX23-371" fmla="*/ 276621 w 318690"/>
                  <a:gd name="connsiteY23-372" fmla="*/ 30560 h 718742"/>
                  <a:gd name="connsiteX24-373" fmla="*/ 224234 w 318690"/>
                  <a:gd name="connsiteY24-374" fmla="*/ 30560 h 718742"/>
                  <a:gd name="connsiteX25-375" fmla="*/ 169465 w 318690"/>
                  <a:gd name="connsiteY25-376" fmla="*/ 171054 h 718742"/>
                  <a:gd name="connsiteX26-377" fmla="*/ 99973 w 318690"/>
                  <a:gd name="connsiteY26-378" fmla="*/ 27573 h 718742"/>
                  <a:gd name="connsiteX0-379" fmla="*/ 99973 w 318690"/>
                  <a:gd name="connsiteY0-380" fmla="*/ 27573 h 718742"/>
                  <a:gd name="connsiteX1-381" fmla="*/ 40159 w 318690"/>
                  <a:gd name="connsiteY1-382" fmla="*/ 29010 h 718742"/>
                  <a:gd name="connsiteX2-383" fmla="*/ 12303 w 318690"/>
                  <a:gd name="connsiteY2-384" fmla="*/ 51991 h 718742"/>
                  <a:gd name="connsiteX3-385" fmla="*/ 5159 w 318690"/>
                  <a:gd name="connsiteY3-386" fmla="*/ 94854 h 718742"/>
                  <a:gd name="connsiteX4-387" fmla="*/ 5159 w 318690"/>
                  <a:gd name="connsiteY4-388" fmla="*/ 290116 h 718742"/>
                  <a:gd name="connsiteX5-389" fmla="*/ 36115 w 318690"/>
                  <a:gd name="connsiteY5-390" fmla="*/ 323454 h 718742"/>
                  <a:gd name="connsiteX6-391" fmla="*/ 62309 w 318690"/>
                  <a:gd name="connsiteY6-392" fmla="*/ 292498 h 718742"/>
                  <a:gd name="connsiteX7-393" fmla="*/ 64690 w 318690"/>
                  <a:gd name="connsiteY7-394" fmla="*/ 116285 h 718742"/>
                  <a:gd name="connsiteX8-395" fmla="*/ 81359 w 318690"/>
                  <a:gd name="connsiteY8-396" fmla="*/ 123429 h 718742"/>
                  <a:gd name="connsiteX9-397" fmla="*/ 81359 w 318690"/>
                  <a:gd name="connsiteY9-398" fmla="*/ 606823 h 718742"/>
                  <a:gd name="connsiteX10-399" fmla="*/ 119459 w 318690"/>
                  <a:gd name="connsiteY10-400" fmla="*/ 661591 h 718742"/>
                  <a:gd name="connsiteX11-401" fmla="*/ 155178 w 318690"/>
                  <a:gd name="connsiteY11-402" fmla="*/ 613966 h 718742"/>
                  <a:gd name="connsiteX12-403" fmla="*/ 155178 w 318690"/>
                  <a:gd name="connsiteY12-404" fmla="*/ 325835 h 718742"/>
                  <a:gd name="connsiteX13-405" fmla="*/ 176609 w 318690"/>
                  <a:gd name="connsiteY13-406" fmla="*/ 347266 h 718742"/>
                  <a:gd name="connsiteX14-407" fmla="*/ 178990 w 318690"/>
                  <a:gd name="connsiteY14-408" fmla="*/ 630635 h 718742"/>
                  <a:gd name="connsiteX15-409" fmla="*/ 217090 w 318690"/>
                  <a:gd name="connsiteY15-410" fmla="*/ 666354 h 718742"/>
                  <a:gd name="connsiteX16-411" fmla="*/ 255190 w 318690"/>
                  <a:gd name="connsiteY16-412" fmla="*/ 625873 h 718742"/>
                  <a:gd name="connsiteX17-413" fmla="*/ 255190 w 318690"/>
                  <a:gd name="connsiteY17-414" fmla="*/ 109141 h 718742"/>
                  <a:gd name="connsiteX18-415" fmla="*/ 271859 w 318690"/>
                  <a:gd name="connsiteY18-416" fmla="*/ 128191 h 718742"/>
                  <a:gd name="connsiteX19-417" fmla="*/ 276621 w 318690"/>
                  <a:gd name="connsiteY19-418" fmla="*/ 311548 h 718742"/>
                  <a:gd name="connsiteX20-419" fmla="*/ 300434 w 318690"/>
                  <a:gd name="connsiteY20-420" fmla="*/ 325835 h 718742"/>
                  <a:gd name="connsiteX21-421" fmla="*/ 317103 w 318690"/>
                  <a:gd name="connsiteY21-422" fmla="*/ 285354 h 718742"/>
                  <a:gd name="connsiteX22-423" fmla="*/ 309959 w 318690"/>
                  <a:gd name="connsiteY22-424" fmla="*/ 42466 h 718742"/>
                  <a:gd name="connsiteX23-425" fmla="*/ 276621 w 318690"/>
                  <a:gd name="connsiteY23-426" fmla="*/ 30560 h 718742"/>
                  <a:gd name="connsiteX24-427" fmla="*/ 224234 w 318690"/>
                  <a:gd name="connsiteY24-428" fmla="*/ 30560 h 718742"/>
                  <a:gd name="connsiteX25-429" fmla="*/ 161715 w 318690"/>
                  <a:gd name="connsiteY25-430" fmla="*/ 155555 h 718742"/>
                  <a:gd name="connsiteX26-431" fmla="*/ 99973 w 318690"/>
                  <a:gd name="connsiteY26-432" fmla="*/ 27573 h 718742"/>
                  <a:gd name="connsiteX0-433" fmla="*/ 99973 w 318690"/>
                  <a:gd name="connsiteY0-434" fmla="*/ 27573 h 718742"/>
                  <a:gd name="connsiteX1-435" fmla="*/ 40159 w 318690"/>
                  <a:gd name="connsiteY1-436" fmla="*/ 29010 h 718742"/>
                  <a:gd name="connsiteX2-437" fmla="*/ 12303 w 318690"/>
                  <a:gd name="connsiteY2-438" fmla="*/ 51991 h 718742"/>
                  <a:gd name="connsiteX3-439" fmla="*/ 5159 w 318690"/>
                  <a:gd name="connsiteY3-440" fmla="*/ 94854 h 718742"/>
                  <a:gd name="connsiteX4-441" fmla="*/ 5159 w 318690"/>
                  <a:gd name="connsiteY4-442" fmla="*/ 290116 h 718742"/>
                  <a:gd name="connsiteX5-443" fmla="*/ 36115 w 318690"/>
                  <a:gd name="connsiteY5-444" fmla="*/ 323454 h 718742"/>
                  <a:gd name="connsiteX6-445" fmla="*/ 62309 w 318690"/>
                  <a:gd name="connsiteY6-446" fmla="*/ 292498 h 718742"/>
                  <a:gd name="connsiteX7-447" fmla="*/ 64690 w 318690"/>
                  <a:gd name="connsiteY7-448" fmla="*/ 116285 h 718742"/>
                  <a:gd name="connsiteX8-449" fmla="*/ 81359 w 318690"/>
                  <a:gd name="connsiteY8-450" fmla="*/ 123429 h 718742"/>
                  <a:gd name="connsiteX9-451" fmla="*/ 81359 w 318690"/>
                  <a:gd name="connsiteY9-452" fmla="*/ 606823 h 718742"/>
                  <a:gd name="connsiteX10-453" fmla="*/ 119459 w 318690"/>
                  <a:gd name="connsiteY10-454" fmla="*/ 661591 h 718742"/>
                  <a:gd name="connsiteX11-455" fmla="*/ 155178 w 318690"/>
                  <a:gd name="connsiteY11-456" fmla="*/ 613966 h 718742"/>
                  <a:gd name="connsiteX12-457" fmla="*/ 155178 w 318690"/>
                  <a:gd name="connsiteY12-458" fmla="*/ 325835 h 718742"/>
                  <a:gd name="connsiteX13-459" fmla="*/ 176609 w 318690"/>
                  <a:gd name="connsiteY13-460" fmla="*/ 347266 h 718742"/>
                  <a:gd name="connsiteX14-461" fmla="*/ 178990 w 318690"/>
                  <a:gd name="connsiteY14-462" fmla="*/ 630635 h 718742"/>
                  <a:gd name="connsiteX15-463" fmla="*/ 217090 w 318690"/>
                  <a:gd name="connsiteY15-464" fmla="*/ 666354 h 718742"/>
                  <a:gd name="connsiteX16-465" fmla="*/ 255190 w 318690"/>
                  <a:gd name="connsiteY16-466" fmla="*/ 625873 h 718742"/>
                  <a:gd name="connsiteX17-467" fmla="*/ 255190 w 318690"/>
                  <a:gd name="connsiteY17-468" fmla="*/ 109141 h 718742"/>
                  <a:gd name="connsiteX18-469" fmla="*/ 271859 w 318690"/>
                  <a:gd name="connsiteY18-470" fmla="*/ 128191 h 718742"/>
                  <a:gd name="connsiteX19-471" fmla="*/ 276621 w 318690"/>
                  <a:gd name="connsiteY19-472" fmla="*/ 311548 h 718742"/>
                  <a:gd name="connsiteX20-473" fmla="*/ 300434 w 318690"/>
                  <a:gd name="connsiteY20-474" fmla="*/ 325835 h 718742"/>
                  <a:gd name="connsiteX21-475" fmla="*/ 317103 w 318690"/>
                  <a:gd name="connsiteY21-476" fmla="*/ 285354 h 718742"/>
                  <a:gd name="connsiteX22-477" fmla="*/ 309959 w 318690"/>
                  <a:gd name="connsiteY22-478" fmla="*/ 42466 h 718742"/>
                  <a:gd name="connsiteX23-479" fmla="*/ 276621 w 318690"/>
                  <a:gd name="connsiteY23-480" fmla="*/ 30560 h 718742"/>
                  <a:gd name="connsiteX24-481" fmla="*/ 224234 w 318690"/>
                  <a:gd name="connsiteY24-482" fmla="*/ 30560 h 718742"/>
                  <a:gd name="connsiteX25-483" fmla="*/ 161715 w 318690"/>
                  <a:gd name="connsiteY25-484" fmla="*/ 155555 h 718742"/>
                  <a:gd name="connsiteX26-485" fmla="*/ 99973 w 318690"/>
                  <a:gd name="connsiteY26-486" fmla="*/ 27573 h 718742"/>
                  <a:gd name="connsiteX0-487" fmla="*/ 99973 w 318690"/>
                  <a:gd name="connsiteY0-488" fmla="*/ 27573 h 718742"/>
                  <a:gd name="connsiteX1-489" fmla="*/ 40159 w 318690"/>
                  <a:gd name="connsiteY1-490" fmla="*/ 29010 h 718742"/>
                  <a:gd name="connsiteX2-491" fmla="*/ 12303 w 318690"/>
                  <a:gd name="connsiteY2-492" fmla="*/ 51991 h 718742"/>
                  <a:gd name="connsiteX3-493" fmla="*/ 5159 w 318690"/>
                  <a:gd name="connsiteY3-494" fmla="*/ 94854 h 718742"/>
                  <a:gd name="connsiteX4-495" fmla="*/ 5159 w 318690"/>
                  <a:gd name="connsiteY4-496" fmla="*/ 290116 h 718742"/>
                  <a:gd name="connsiteX5-497" fmla="*/ 36115 w 318690"/>
                  <a:gd name="connsiteY5-498" fmla="*/ 323454 h 718742"/>
                  <a:gd name="connsiteX6-499" fmla="*/ 62309 w 318690"/>
                  <a:gd name="connsiteY6-500" fmla="*/ 292498 h 718742"/>
                  <a:gd name="connsiteX7-501" fmla="*/ 64690 w 318690"/>
                  <a:gd name="connsiteY7-502" fmla="*/ 116285 h 718742"/>
                  <a:gd name="connsiteX8-503" fmla="*/ 81359 w 318690"/>
                  <a:gd name="connsiteY8-504" fmla="*/ 123429 h 718742"/>
                  <a:gd name="connsiteX9-505" fmla="*/ 81359 w 318690"/>
                  <a:gd name="connsiteY9-506" fmla="*/ 606823 h 718742"/>
                  <a:gd name="connsiteX10-507" fmla="*/ 119459 w 318690"/>
                  <a:gd name="connsiteY10-508" fmla="*/ 661591 h 718742"/>
                  <a:gd name="connsiteX11-509" fmla="*/ 155178 w 318690"/>
                  <a:gd name="connsiteY11-510" fmla="*/ 613966 h 718742"/>
                  <a:gd name="connsiteX12-511" fmla="*/ 155178 w 318690"/>
                  <a:gd name="connsiteY12-512" fmla="*/ 325835 h 718742"/>
                  <a:gd name="connsiteX13-513" fmla="*/ 176609 w 318690"/>
                  <a:gd name="connsiteY13-514" fmla="*/ 347266 h 718742"/>
                  <a:gd name="connsiteX14-515" fmla="*/ 178990 w 318690"/>
                  <a:gd name="connsiteY14-516" fmla="*/ 630635 h 718742"/>
                  <a:gd name="connsiteX15-517" fmla="*/ 217090 w 318690"/>
                  <a:gd name="connsiteY15-518" fmla="*/ 666354 h 718742"/>
                  <a:gd name="connsiteX16-519" fmla="*/ 255190 w 318690"/>
                  <a:gd name="connsiteY16-520" fmla="*/ 625873 h 718742"/>
                  <a:gd name="connsiteX17-521" fmla="*/ 255190 w 318690"/>
                  <a:gd name="connsiteY17-522" fmla="*/ 109141 h 718742"/>
                  <a:gd name="connsiteX18-523" fmla="*/ 271859 w 318690"/>
                  <a:gd name="connsiteY18-524" fmla="*/ 128191 h 718742"/>
                  <a:gd name="connsiteX19-525" fmla="*/ 276621 w 318690"/>
                  <a:gd name="connsiteY19-526" fmla="*/ 311548 h 718742"/>
                  <a:gd name="connsiteX20-527" fmla="*/ 300434 w 318690"/>
                  <a:gd name="connsiteY20-528" fmla="*/ 325835 h 718742"/>
                  <a:gd name="connsiteX21-529" fmla="*/ 317103 w 318690"/>
                  <a:gd name="connsiteY21-530" fmla="*/ 285354 h 718742"/>
                  <a:gd name="connsiteX22-531" fmla="*/ 309959 w 318690"/>
                  <a:gd name="connsiteY22-532" fmla="*/ 42466 h 718742"/>
                  <a:gd name="connsiteX23-533" fmla="*/ 276621 w 318690"/>
                  <a:gd name="connsiteY23-534" fmla="*/ 30560 h 718742"/>
                  <a:gd name="connsiteX24-535" fmla="*/ 224234 w 318690"/>
                  <a:gd name="connsiteY24-536" fmla="*/ 30560 h 718742"/>
                  <a:gd name="connsiteX25-537" fmla="*/ 161715 w 318690"/>
                  <a:gd name="connsiteY25-538" fmla="*/ 155555 h 718742"/>
                  <a:gd name="connsiteX26-539" fmla="*/ 99973 w 318690"/>
                  <a:gd name="connsiteY26-540" fmla="*/ 27573 h 718742"/>
                  <a:gd name="connsiteX0-541" fmla="*/ 96005 w 314722"/>
                  <a:gd name="connsiteY0-542" fmla="*/ 27573 h 718742"/>
                  <a:gd name="connsiteX1-543" fmla="*/ 36191 w 314722"/>
                  <a:gd name="connsiteY1-544" fmla="*/ 29010 h 718742"/>
                  <a:gd name="connsiteX2-545" fmla="*/ 8335 w 314722"/>
                  <a:gd name="connsiteY2-546" fmla="*/ 51991 h 718742"/>
                  <a:gd name="connsiteX3-547" fmla="*/ 1191 w 314722"/>
                  <a:gd name="connsiteY3-548" fmla="*/ 94854 h 718742"/>
                  <a:gd name="connsiteX4-549" fmla="*/ 1191 w 314722"/>
                  <a:gd name="connsiteY4-550" fmla="*/ 290116 h 718742"/>
                  <a:gd name="connsiteX5-551" fmla="*/ 32147 w 314722"/>
                  <a:gd name="connsiteY5-552" fmla="*/ 323454 h 718742"/>
                  <a:gd name="connsiteX6-553" fmla="*/ 58341 w 314722"/>
                  <a:gd name="connsiteY6-554" fmla="*/ 292498 h 718742"/>
                  <a:gd name="connsiteX7-555" fmla="*/ 60722 w 314722"/>
                  <a:gd name="connsiteY7-556" fmla="*/ 116285 h 718742"/>
                  <a:gd name="connsiteX8-557" fmla="*/ 77391 w 314722"/>
                  <a:gd name="connsiteY8-558" fmla="*/ 123429 h 718742"/>
                  <a:gd name="connsiteX9-559" fmla="*/ 77391 w 314722"/>
                  <a:gd name="connsiteY9-560" fmla="*/ 606823 h 718742"/>
                  <a:gd name="connsiteX10-561" fmla="*/ 115491 w 314722"/>
                  <a:gd name="connsiteY10-562" fmla="*/ 661591 h 718742"/>
                  <a:gd name="connsiteX11-563" fmla="*/ 151210 w 314722"/>
                  <a:gd name="connsiteY11-564" fmla="*/ 613966 h 718742"/>
                  <a:gd name="connsiteX12-565" fmla="*/ 151210 w 314722"/>
                  <a:gd name="connsiteY12-566" fmla="*/ 325835 h 718742"/>
                  <a:gd name="connsiteX13-567" fmla="*/ 172641 w 314722"/>
                  <a:gd name="connsiteY13-568" fmla="*/ 347266 h 718742"/>
                  <a:gd name="connsiteX14-569" fmla="*/ 175022 w 314722"/>
                  <a:gd name="connsiteY14-570" fmla="*/ 630635 h 718742"/>
                  <a:gd name="connsiteX15-571" fmla="*/ 213122 w 314722"/>
                  <a:gd name="connsiteY15-572" fmla="*/ 666354 h 718742"/>
                  <a:gd name="connsiteX16-573" fmla="*/ 251222 w 314722"/>
                  <a:gd name="connsiteY16-574" fmla="*/ 625873 h 718742"/>
                  <a:gd name="connsiteX17-575" fmla="*/ 251222 w 314722"/>
                  <a:gd name="connsiteY17-576" fmla="*/ 109141 h 718742"/>
                  <a:gd name="connsiteX18-577" fmla="*/ 267891 w 314722"/>
                  <a:gd name="connsiteY18-578" fmla="*/ 128191 h 718742"/>
                  <a:gd name="connsiteX19-579" fmla="*/ 272653 w 314722"/>
                  <a:gd name="connsiteY19-580" fmla="*/ 311548 h 718742"/>
                  <a:gd name="connsiteX20-581" fmla="*/ 296466 w 314722"/>
                  <a:gd name="connsiteY20-582" fmla="*/ 325835 h 718742"/>
                  <a:gd name="connsiteX21-583" fmla="*/ 313135 w 314722"/>
                  <a:gd name="connsiteY21-584" fmla="*/ 285354 h 718742"/>
                  <a:gd name="connsiteX22-585" fmla="*/ 305991 w 314722"/>
                  <a:gd name="connsiteY22-586" fmla="*/ 42466 h 718742"/>
                  <a:gd name="connsiteX23-587" fmla="*/ 272653 w 314722"/>
                  <a:gd name="connsiteY23-588" fmla="*/ 30560 h 718742"/>
                  <a:gd name="connsiteX24-589" fmla="*/ 220266 w 314722"/>
                  <a:gd name="connsiteY24-590" fmla="*/ 30560 h 718742"/>
                  <a:gd name="connsiteX25-591" fmla="*/ 157747 w 314722"/>
                  <a:gd name="connsiteY25-592" fmla="*/ 155555 h 718742"/>
                  <a:gd name="connsiteX26-593" fmla="*/ 96005 w 314722"/>
                  <a:gd name="connsiteY26-594" fmla="*/ 27573 h 718742"/>
                  <a:gd name="connsiteX0-595" fmla="*/ 96005 w 314722"/>
                  <a:gd name="connsiteY0-596" fmla="*/ 27573 h 718742"/>
                  <a:gd name="connsiteX1-597" fmla="*/ 36191 w 314722"/>
                  <a:gd name="connsiteY1-598" fmla="*/ 29010 h 718742"/>
                  <a:gd name="connsiteX2-599" fmla="*/ 8335 w 314722"/>
                  <a:gd name="connsiteY2-600" fmla="*/ 51991 h 718742"/>
                  <a:gd name="connsiteX3-601" fmla="*/ 1191 w 314722"/>
                  <a:gd name="connsiteY3-602" fmla="*/ 94854 h 718742"/>
                  <a:gd name="connsiteX4-603" fmla="*/ 1191 w 314722"/>
                  <a:gd name="connsiteY4-604" fmla="*/ 290116 h 718742"/>
                  <a:gd name="connsiteX5-605" fmla="*/ 32147 w 314722"/>
                  <a:gd name="connsiteY5-606" fmla="*/ 323454 h 718742"/>
                  <a:gd name="connsiteX6-607" fmla="*/ 58341 w 314722"/>
                  <a:gd name="connsiteY6-608" fmla="*/ 292498 h 718742"/>
                  <a:gd name="connsiteX7-609" fmla="*/ 60722 w 314722"/>
                  <a:gd name="connsiteY7-610" fmla="*/ 116285 h 718742"/>
                  <a:gd name="connsiteX8-611" fmla="*/ 77391 w 314722"/>
                  <a:gd name="connsiteY8-612" fmla="*/ 123429 h 718742"/>
                  <a:gd name="connsiteX9-613" fmla="*/ 77391 w 314722"/>
                  <a:gd name="connsiteY9-614" fmla="*/ 606823 h 718742"/>
                  <a:gd name="connsiteX10-615" fmla="*/ 115491 w 314722"/>
                  <a:gd name="connsiteY10-616" fmla="*/ 661591 h 718742"/>
                  <a:gd name="connsiteX11-617" fmla="*/ 151210 w 314722"/>
                  <a:gd name="connsiteY11-618" fmla="*/ 613966 h 718742"/>
                  <a:gd name="connsiteX12-619" fmla="*/ 151210 w 314722"/>
                  <a:gd name="connsiteY12-620" fmla="*/ 325835 h 718742"/>
                  <a:gd name="connsiteX13-621" fmla="*/ 172641 w 314722"/>
                  <a:gd name="connsiteY13-622" fmla="*/ 347266 h 718742"/>
                  <a:gd name="connsiteX14-623" fmla="*/ 175022 w 314722"/>
                  <a:gd name="connsiteY14-624" fmla="*/ 630635 h 718742"/>
                  <a:gd name="connsiteX15-625" fmla="*/ 213122 w 314722"/>
                  <a:gd name="connsiteY15-626" fmla="*/ 666354 h 718742"/>
                  <a:gd name="connsiteX16-627" fmla="*/ 251222 w 314722"/>
                  <a:gd name="connsiteY16-628" fmla="*/ 625873 h 718742"/>
                  <a:gd name="connsiteX17-629" fmla="*/ 251222 w 314722"/>
                  <a:gd name="connsiteY17-630" fmla="*/ 109141 h 718742"/>
                  <a:gd name="connsiteX18-631" fmla="*/ 267891 w 314722"/>
                  <a:gd name="connsiteY18-632" fmla="*/ 128191 h 718742"/>
                  <a:gd name="connsiteX19-633" fmla="*/ 272653 w 314722"/>
                  <a:gd name="connsiteY19-634" fmla="*/ 311548 h 718742"/>
                  <a:gd name="connsiteX20-635" fmla="*/ 296466 w 314722"/>
                  <a:gd name="connsiteY20-636" fmla="*/ 325835 h 718742"/>
                  <a:gd name="connsiteX21-637" fmla="*/ 313135 w 314722"/>
                  <a:gd name="connsiteY21-638" fmla="*/ 285354 h 718742"/>
                  <a:gd name="connsiteX22-639" fmla="*/ 305991 w 314722"/>
                  <a:gd name="connsiteY22-640" fmla="*/ 42466 h 718742"/>
                  <a:gd name="connsiteX23-641" fmla="*/ 272653 w 314722"/>
                  <a:gd name="connsiteY23-642" fmla="*/ 30560 h 718742"/>
                  <a:gd name="connsiteX24-643" fmla="*/ 220266 w 314722"/>
                  <a:gd name="connsiteY24-644" fmla="*/ 30560 h 718742"/>
                  <a:gd name="connsiteX25-645" fmla="*/ 157747 w 314722"/>
                  <a:gd name="connsiteY25-646" fmla="*/ 155555 h 718742"/>
                  <a:gd name="connsiteX26-647" fmla="*/ 96005 w 314722"/>
                  <a:gd name="connsiteY26-648" fmla="*/ 27573 h 718742"/>
                  <a:gd name="connsiteX0-649" fmla="*/ 96005 w 314722"/>
                  <a:gd name="connsiteY0-650" fmla="*/ 27573 h 718742"/>
                  <a:gd name="connsiteX1-651" fmla="*/ 36191 w 314722"/>
                  <a:gd name="connsiteY1-652" fmla="*/ 29010 h 718742"/>
                  <a:gd name="connsiteX2-653" fmla="*/ 8335 w 314722"/>
                  <a:gd name="connsiteY2-654" fmla="*/ 51991 h 718742"/>
                  <a:gd name="connsiteX3-655" fmla="*/ 1191 w 314722"/>
                  <a:gd name="connsiteY3-656" fmla="*/ 94854 h 718742"/>
                  <a:gd name="connsiteX4-657" fmla="*/ 1191 w 314722"/>
                  <a:gd name="connsiteY4-658" fmla="*/ 290116 h 718742"/>
                  <a:gd name="connsiteX5-659" fmla="*/ 32147 w 314722"/>
                  <a:gd name="connsiteY5-660" fmla="*/ 323454 h 718742"/>
                  <a:gd name="connsiteX6-661" fmla="*/ 58341 w 314722"/>
                  <a:gd name="connsiteY6-662" fmla="*/ 292498 h 718742"/>
                  <a:gd name="connsiteX7-663" fmla="*/ 60722 w 314722"/>
                  <a:gd name="connsiteY7-664" fmla="*/ 116285 h 718742"/>
                  <a:gd name="connsiteX8-665" fmla="*/ 77391 w 314722"/>
                  <a:gd name="connsiteY8-666" fmla="*/ 123429 h 718742"/>
                  <a:gd name="connsiteX9-667" fmla="*/ 77391 w 314722"/>
                  <a:gd name="connsiteY9-668" fmla="*/ 606823 h 718742"/>
                  <a:gd name="connsiteX10-669" fmla="*/ 115491 w 314722"/>
                  <a:gd name="connsiteY10-670" fmla="*/ 661591 h 718742"/>
                  <a:gd name="connsiteX11-671" fmla="*/ 151210 w 314722"/>
                  <a:gd name="connsiteY11-672" fmla="*/ 613966 h 718742"/>
                  <a:gd name="connsiteX12-673" fmla="*/ 151210 w 314722"/>
                  <a:gd name="connsiteY12-674" fmla="*/ 325835 h 718742"/>
                  <a:gd name="connsiteX13-675" fmla="*/ 172641 w 314722"/>
                  <a:gd name="connsiteY13-676" fmla="*/ 347266 h 718742"/>
                  <a:gd name="connsiteX14-677" fmla="*/ 175022 w 314722"/>
                  <a:gd name="connsiteY14-678" fmla="*/ 630635 h 718742"/>
                  <a:gd name="connsiteX15-679" fmla="*/ 213122 w 314722"/>
                  <a:gd name="connsiteY15-680" fmla="*/ 666354 h 718742"/>
                  <a:gd name="connsiteX16-681" fmla="*/ 251222 w 314722"/>
                  <a:gd name="connsiteY16-682" fmla="*/ 625873 h 718742"/>
                  <a:gd name="connsiteX17-683" fmla="*/ 251222 w 314722"/>
                  <a:gd name="connsiteY17-684" fmla="*/ 109141 h 718742"/>
                  <a:gd name="connsiteX18-685" fmla="*/ 267891 w 314722"/>
                  <a:gd name="connsiteY18-686" fmla="*/ 128191 h 718742"/>
                  <a:gd name="connsiteX19-687" fmla="*/ 272653 w 314722"/>
                  <a:gd name="connsiteY19-688" fmla="*/ 311548 h 718742"/>
                  <a:gd name="connsiteX20-689" fmla="*/ 296466 w 314722"/>
                  <a:gd name="connsiteY20-690" fmla="*/ 325835 h 718742"/>
                  <a:gd name="connsiteX21-691" fmla="*/ 313135 w 314722"/>
                  <a:gd name="connsiteY21-692" fmla="*/ 285354 h 718742"/>
                  <a:gd name="connsiteX22-693" fmla="*/ 305991 w 314722"/>
                  <a:gd name="connsiteY22-694" fmla="*/ 42466 h 718742"/>
                  <a:gd name="connsiteX23-695" fmla="*/ 272653 w 314722"/>
                  <a:gd name="connsiteY23-696" fmla="*/ 30560 h 718742"/>
                  <a:gd name="connsiteX24-697" fmla="*/ 220266 w 314722"/>
                  <a:gd name="connsiteY24-698" fmla="*/ 30560 h 718742"/>
                  <a:gd name="connsiteX25-699" fmla="*/ 157747 w 314722"/>
                  <a:gd name="connsiteY25-700" fmla="*/ 155555 h 718742"/>
                  <a:gd name="connsiteX26-701" fmla="*/ 96005 w 314722"/>
                  <a:gd name="connsiteY26-702" fmla="*/ 27573 h 718742"/>
                  <a:gd name="connsiteX0-703" fmla="*/ 96005 w 314722"/>
                  <a:gd name="connsiteY0-704" fmla="*/ 27573 h 718742"/>
                  <a:gd name="connsiteX1-705" fmla="*/ 36191 w 314722"/>
                  <a:gd name="connsiteY1-706" fmla="*/ 29010 h 718742"/>
                  <a:gd name="connsiteX2-707" fmla="*/ 8335 w 314722"/>
                  <a:gd name="connsiteY2-708" fmla="*/ 51991 h 718742"/>
                  <a:gd name="connsiteX3-709" fmla="*/ 1191 w 314722"/>
                  <a:gd name="connsiteY3-710" fmla="*/ 94854 h 718742"/>
                  <a:gd name="connsiteX4-711" fmla="*/ 1191 w 314722"/>
                  <a:gd name="connsiteY4-712" fmla="*/ 290116 h 718742"/>
                  <a:gd name="connsiteX5-713" fmla="*/ 32147 w 314722"/>
                  <a:gd name="connsiteY5-714" fmla="*/ 323454 h 718742"/>
                  <a:gd name="connsiteX6-715" fmla="*/ 58341 w 314722"/>
                  <a:gd name="connsiteY6-716" fmla="*/ 292498 h 718742"/>
                  <a:gd name="connsiteX7-717" fmla="*/ 60722 w 314722"/>
                  <a:gd name="connsiteY7-718" fmla="*/ 116285 h 718742"/>
                  <a:gd name="connsiteX8-719" fmla="*/ 77391 w 314722"/>
                  <a:gd name="connsiteY8-720" fmla="*/ 123429 h 718742"/>
                  <a:gd name="connsiteX9-721" fmla="*/ 77391 w 314722"/>
                  <a:gd name="connsiteY9-722" fmla="*/ 606823 h 718742"/>
                  <a:gd name="connsiteX10-723" fmla="*/ 115491 w 314722"/>
                  <a:gd name="connsiteY10-724" fmla="*/ 661591 h 718742"/>
                  <a:gd name="connsiteX11-725" fmla="*/ 151210 w 314722"/>
                  <a:gd name="connsiteY11-726" fmla="*/ 613966 h 718742"/>
                  <a:gd name="connsiteX12-727" fmla="*/ 151210 w 314722"/>
                  <a:gd name="connsiteY12-728" fmla="*/ 325835 h 718742"/>
                  <a:gd name="connsiteX13-729" fmla="*/ 172641 w 314722"/>
                  <a:gd name="connsiteY13-730" fmla="*/ 347266 h 718742"/>
                  <a:gd name="connsiteX14-731" fmla="*/ 175022 w 314722"/>
                  <a:gd name="connsiteY14-732" fmla="*/ 630635 h 718742"/>
                  <a:gd name="connsiteX15-733" fmla="*/ 213122 w 314722"/>
                  <a:gd name="connsiteY15-734" fmla="*/ 666354 h 718742"/>
                  <a:gd name="connsiteX16-735" fmla="*/ 251222 w 314722"/>
                  <a:gd name="connsiteY16-736" fmla="*/ 625873 h 718742"/>
                  <a:gd name="connsiteX17-737" fmla="*/ 251222 w 314722"/>
                  <a:gd name="connsiteY17-738" fmla="*/ 109141 h 718742"/>
                  <a:gd name="connsiteX18-739" fmla="*/ 267891 w 314722"/>
                  <a:gd name="connsiteY18-740" fmla="*/ 128191 h 718742"/>
                  <a:gd name="connsiteX19-741" fmla="*/ 272653 w 314722"/>
                  <a:gd name="connsiteY19-742" fmla="*/ 311548 h 718742"/>
                  <a:gd name="connsiteX20-743" fmla="*/ 296466 w 314722"/>
                  <a:gd name="connsiteY20-744" fmla="*/ 325835 h 718742"/>
                  <a:gd name="connsiteX21-745" fmla="*/ 313135 w 314722"/>
                  <a:gd name="connsiteY21-746" fmla="*/ 285354 h 718742"/>
                  <a:gd name="connsiteX22-747" fmla="*/ 305991 w 314722"/>
                  <a:gd name="connsiteY22-748" fmla="*/ 42466 h 718742"/>
                  <a:gd name="connsiteX23-749" fmla="*/ 272653 w 314722"/>
                  <a:gd name="connsiteY23-750" fmla="*/ 30560 h 718742"/>
                  <a:gd name="connsiteX24-751" fmla="*/ 220266 w 314722"/>
                  <a:gd name="connsiteY24-752" fmla="*/ 30560 h 718742"/>
                  <a:gd name="connsiteX25-753" fmla="*/ 157747 w 314722"/>
                  <a:gd name="connsiteY25-754" fmla="*/ 155555 h 718742"/>
                  <a:gd name="connsiteX26-755" fmla="*/ 96005 w 314722"/>
                  <a:gd name="connsiteY26-756" fmla="*/ 27573 h 718742"/>
                  <a:gd name="connsiteX0-757" fmla="*/ 96005 w 314722"/>
                  <a:gd name="connsiteY0-758" fmla="*/ 27573 h 718742"/>
                  <a:gd name="connsiteX1-759" fmla="*/ 36191 w 314722"/>
                  <a:gd name="connsiteY1-760" fmla="*/ 29010 h 718742"/>
                  <a:gd name="connsiteX2-761" fmla="*/ 8335 w 314722"/>
                  <a:gd name="connsiteY2-762" fmla="*/ 51991 h 718742"/>
                  <a:gd name="connsiteX3-763" fmla="*/ 1191 w 314722"/>
                  <a:gd name="connsiteY3-764" fmla="*/ 94854 h 718742"/>
                  <a:gd name="connsiteX4-765" fmla="*/ 1191 w 314722"/>
                  <a:gd name="connsiteY4-766" fmla="*/ 290116 h 718742"/>
                  <a:gd name="connsiteX5-767" fmla="*/ 32147 w 314722"/>
                  <a:gd name="connsiteY5-768" fmla="*/ 323454 h 718742"/>
                  <a:gd name="connsiteX6-769" fmla="*/ 58341 w 314722"/>
                  <a:gd name="connsiteY6-770" fmla="*/ 292498 h 718742"/>
                  <a:gd name="connsiteX7-771" fmla="*/ 60722 w 314722"/>
                  <a:gd name="connsiteY7-772" fmla="*/ 116285 h 718742"/>
                  <a:gd name="connsiteX8-773" fmla="*/ 77391 w 314722"/>
                  <a:gd name="connsiteY8-774" fmla="*/ 123429 h 718742"/>
                  <a:gd name="connsiteX9-775" fmla="*/ 77391 w 314722"/>
                  <a:gd name="connsiteY9-776" fmla="*/ 606823 h 718742"/>
                  <a:gd name="connsiteX10-777" fmla="*/ 115491 w 314722"/>
                  <a:gd name="connsiteY10-778" fmla="*/ 661591 h 718742"/>
                  <a:gd name="connsiteX11-779" fmla="*/ 151210 w 314722"/>
                  <a:gd name="connsiteY11-780" fmla="*/ 613966 h 718742"/>
                  <a:gd name="connsiteX12-781" fmla="*/ 151210 w 314722"/>
                  <a:gd name="connsiteY12-782" fmla="*/ 325835 h 718742"/>
                  <a:gd name="connsiteX13-783" fmla="*/ 172641 w 314722"/>
                  <a:gd name="connsiteY13-784" fmla="*/ 347266 h 718742"/>
                  <a:gd name="connsiteX14-785" fmla="*/ 175022 w 314722"/>
                  <a:gd name="connsiteY14-786" fmla="*/ 630635 h 718742"/>
                  <a:gd name="connsiteX15-787" fmla="*/ 213122 w 314722"/>
                  <a:gd name="connsiteY15-788" fmla="*/ 666354 h 718742"/>
                  <a:gd name="connsiteX16-789" fmla="*/ 251222 w 314722"/>
                  <a:gd name="connsiteY16-790" fmla="*/ 625873 h 718742"/>
                  <a:gd name="connsiteX17-791" fmla="*/ 251222 w 314722"/>
                  <a:gd name="connsiteY17-792" fmla="*/ 109141 h 718742"/>
                  <a:gd name="connsiteX18-793" fmla="*/ 267891 w 314722"/>
                  <a:gd name="connsiteY18-794" fmla="*/ 128191 h 718742"/>
                  <a:gd name="connsiteX19-795" fmla="*/ 272653 w 314722"/>
                  <a:gd name="connsiteY19-796" fmla="*/ 311548 h 718742"/>
                  <a:gd name="connsiteX20-797" fmla="*/ 296466 w 314722"/>
                  <a:gd name="connsiteY20-798" fmla="*/ 325835 h 718742"/>
                  <a:gd name="connsiteX21-799" fmla="*/ 313135 w 314722"/>
                  <a:gd name="connsiteY21-800" fmla="*/ 285354 h 718742"/>
                  <a:gd name="connsiteX22-801" fmla="*/ 305991 w 314722"/>
                  <a:gd name="connsiteY22-802" fmla="*/ 42466 h 718742"/>
                  <a:gd name="connsiteX23-803" fmla="*/ 272653 w 314722"/>
                  <a:gd name="connsiteY23-804" fmla="*/ 30560 h 718742"/>
                  <a:gd name="connsiteX24-805" fmla="*/ 220266 w 314722"/>
                  <a:gd name="connsiteY24-806" fmla="*/ 30560 h 718742"/>
                  <a:gd name="connsiteX25-807" fmla="*/ 157747 w 314722"/>
                  <a:gd name="connsiteY25-808" fmla="*/ 155555 h 718742"/>
                  <a:gd name="connsiteX26-809" fmla="*/ 96005 w 314722"/>
                  <a:gd name="connsiteY26-810" fmla="*/ 27573 h 718742"/>
                  <a:gd name="connsiteX0-811" fmla="*/ 96005 w 314722"/>
                  <a:gd name="connsiteY0-812" fmla="*/ 27573 h 718742"/>
                  <a:gd name="connsiteX1-813" fmla="*/ 36191 w 314722"/>
                  <a:gd name="connsiteY1-814" fmla="*/ 29010 h 718742"/>
                  <a:gd name="connsiteX2-815" fmla="*/ 8335 w 314722"/>
                  <a:gd name="connsiteY2-816" fmla="*/ 51991 h 718742"/>
                  <a:gd name="connsiteX3-817" fmla="*/ 1191 w 314722"/>
                  <a:gd name="connsiteY3-818" fmla="*/ 94854 h 718742"/>
                  <a:gd name="connsiteX4-819" fmla="*/ 1191 w 314722"/>
                  <a:gd name="connsiteY4-820" fmla="*/ 290116 h 718742"/>
                  <a:gd name="connsiteX5-821" fmla="*/ 32147 w 314722"/>
                  <a:gd name="connsiteY5-822" fmla="*/ 323454 h 718742"/>
                  <a:gd name="connsiteX6-823" fmla="*/ 58341 w 314722"/>
                  <a:gd name="connsiteY6-824" fmla="*/ 292498 h 718742"/>
                  <a:gd name="connsiteX7-825" fmla="*/ 60722 w 314722"/>
                  <a:gd name="connsiteY7-826" fmla="*/ 116285 h 718742"/>
                  <a:gd name="connsiteX8-827" fmla="*/ 77391 w 314722"/>
                  <a:gd name="connsiteY8-828" fmla="*/ 123429 h 718742"/>
                  <a:gd name="connsiteX9-829" fmla="*/ 77391 w 314722"/>
                  <a:gd name="connsiteY9-830" fmla="*/ 606823 h 718742"/>
                  <a:gd name="connsiteX10-831" fmla="*/ 115491 w 314722"/>
                  <a:gd name="connsiteY10-832" fmla="*/ 661591 h 718742"/>
                  <a:gd name="connsiteX11-833" fmla="*/ 151210 w 314722"/>
                  <a:gd name="connsiteY11-834" fmla="*/ 613966 h 718742"/>
                  <a:gd name="connsiteX12-835" fmla="*/ 151210 w 314722"/>
                  <a:gd name="connsiteY12-836" fmla="*/ 325835 h 718742"/>
                  <a:gd name="connsiteX13-837" fmla="*/ 172641 w 314722"/>
                  <a:gd name="connsiteY13-838" fmla="*/ 347266 h 718742"/>
                  <a:gd name="connsiteX14-839" fmla="*/ 175022 w 314722"/>
                  <a:gd name="connsiteY14-840" fmla="*/ 630635 h 718742"/>
                  <a:gd name="connsiteX15-841" fmla="*/ 213122 w 314722"/>
                  <a:gd name="connsiteY15-842" fmla="*/ 666354 h 718742"/>
                  <a:gd name="connsiteX16-843" fmla="*/ 251222 w 314722"/>
                  <a:gd name="connsiteY16-844" fmla="*/ 625873 h 718742"/>
                  <a:gd name="connsiteX17-845" fmla="*/ 251222 w 314722"/>
                  <a:gd name="connsiteY17-846" fmla="*/ 109141 h 718742"/>
                  <a:gd name="connsiteX18-847" fmla="*/ 267891 w 314722"/>
                  <a:gd name="connsiteY18-848" fmla="*/ 128191 h 718742"/>
                  <a:gd name="connsiteX19-849" fmla="*/ 272653 w 314722"/>
                  <a:gd name="connsiteY19-850" fmla="*/ 311548 h 718742"/>
                  <a:gd name="connsiteX20-851" fmla="*/ 296466 w 314722"/>
                  <a:gd name="connsiteY20-852" fmla="*/ 325835 h 718742"/>
                  <a:gd name="connsiteX21-853" fmla="*/ 313135 w 314722"/>
                  <a:gd name="connsiteY21-854" fmla="*/ 285354 h 718742"/>
                  <a:gd name="connsiteX22-855" fmla="*/ 305991 w 314722"/>
                  <a:gd name="connsiteY22-856" fmla="*/ 42466 h 718742"/>
                  <a:gd name="connsiteX23-857" fmla="*/ 272653 w 314722"/>
                  <a:gd name="connsiteY23-858" fmla="*/ 30560 h 718742"/>
                  <a:gd name="connsiteX24-859" fmla="*/ 220266 w 314722"/>
                  <a:gd name="connsiteY24-860" fmla="*/ 30560 h 718742"/>
                  <a:gd name="connsiteX25-861" fmla="*/ 157747 w 314722"/>
                  <a:gd name="connsiteY25-862" fmla="*/ 155555 h 718742"/>
                  <a:gd name="connsiteX26-863" fmla="*/ 96005 w 314722"/>
                  <a:gd name="connsiteY26-864" fmla="*/ 27573 h 718742"/>
                  <a:gd name="connsiteX0-865" fmla="*/ 96005 w 314722"/>
                  <a:gd name="connsiteY0-866" fmla="*/ 27573 h 718742"/>
                  <a:gd name="connsiteX1-867" fmla="*/ 36191 w 314722"/>
                  <a:gd name="connsiteY1-868" fmla="*/ 29010 h 718742"/>
                  <a:gd name="connsiteX2-869" fmla="*/ 8335 w 314722"/>
                  <a:gd name="connsiteY2-870" fmla="*/ 51991 h 718742"/>
                  <a:gd name="connsiteX3-871" fmla="*/ 1191 w 314722"/>
                  <a:gd name="connsiteY3-872" fmla="*/ 94854 h 718742"/>
                  <a:gd name="connsiteX4-873" fmla="*/ 1191 w 314722"/>
                  <a:gd name="connsiteY4-874" fmla="*/ 290116 h 718742"/>
                  <a:gd name="connsiteX5-875" fmla="*/ 32147 w 314722"/>
                  <a:gd name="connsiteY5-876" fmla="*/ 323454 h 718742"/>
                  <a:gd name="connsiteX6-877" fmla="*/ 58341 w 314722"/>
                  <a:gd name="connsiteY6-878" fmla="*/ 292498 h 718742"/>
                  <a:gd name="connsiteX7-879" fmla="*/ 60722 w 314722"/>
                  <a:gd name="connsiteY7-880" fmla="*/ 116285 h 718742"/>
                  <a:gd name="connsiteX8-881" fmla="*/ 77391 w 314722"/>
                  <a:gd name="connsiteY8-882" fmla="*/ 123429 h 718742"/>
                  <a:gd name="connsiteX9-883" fmla="*/ 77391 w 314722"/>
                  <a:gd name="connsiteY9-884" fmla="*/ 606823 h 718742"/>
                  <a:gd name="connsiteX10-885" fmla="*/ 115491 w 314722"/>
                  <a:gd name="connsiteY10-886" fmla="*/ 661591 h 718742"/>
                  <a:gd name="connsiteX11-887" fmla="*/ 151210 w 314722"/>
                  <a:gd name="connsiteY11-888" fmla="*/ 613966 h 718742"/>
                  <a:gd name="connsiteX12-889" fmla="*/ 151210 w 314722"/>
                  <a:gd name="connsiteY12-890" fmla="*/ 325835 h 718742"/>
                  <a:gd name="connsiteX13-891" fmla="*/ 172641 w 314722"/>
                  <a:gd name="connsiteY13-892" fmla="*/ 347266 h 718742"/>
                  <a:gd name="connsiteX14-893" fmla="*/ 175022 w 314722"/>
                  <a:gd name="connsiteY14-894" fmla="*/ 630635 h 718742"/>
                  <a:gd name="connsiteX15-895" fmla="*/ 213122 w 314722"/>
                  <a:gd name="connsiteY15-896" fmla="*/ 666354 h 718742"/>
                  <a:gd name="connsiteX16-897" fmla="*/ 251222 w 314722"/>
                  <a:gd name="connsiteY16-898" fmla="*/ 625873 h 718742"/>
                  <a:gd name="connsiteX17-899" fmla="*/ 251222 w 314722"/>
                  <a:gd name="connsiteY17-900" fmla="*/ 109141 h 718742"/>
                  <a:gd name="connsiteX18-901" fmla="*/ 267891 w 314722"/>
                  <a:gd name="connsiteY18-902" fmla="*/ 128191 h 718742"/>
                  <a:gd name="connsiteX19-903" fmla="*/ 272653 w 314722"/>
                  <a:gd name="connsiteY19-904" fmla="*/ 311548 h 718742"/>
                  <a:gd name="connsiteX20-905" fmla="*/ 296466 w 314722"/>
                  <a:gd name="connsiteY20-906" fmla="*/ 325835 h 718742"/>
                  <a:gd name="connsiteX21-907" fmla="*/ 313135 w 314722"/>
                  <a:gd name="connsiteY21-908" fmla="*/ 285354 h 718742"/>
                  <a:gd name="connsiteX22-909" fmla="*/ 305991 w 314722"/>
                  <a:gd name="connsiteY22-910" fmla="*/ 42466 h 718742"/>
                  <a:gd name="connsiteX23-911" fmla="*/ 272653 w 314722"/>
                  <a:gd name="connsiteY23-912" fmla="*/ 30560 h 718742"/>
                  <a:gd name="connsiteX24-913" fmla="*/ 220266 w 314722"/>
                  <a:gd name="connsiteY24-914" fmla="*/ 30560 h 718742"/>
                  <a:gd name="connsiteX25-915" fmla="*/ 157747 w 314722"/>
                  <a:gd name="connsiteY25-916" fmla="*/ 155555 h 718742"/>
                  <a:gd name="connsiteX26-917" fmla="*/ 96005 w 314722"/>
                  <a:gd name="connsiteY26-918" fmla="*/ 27573 h 718742"/>
                  <a:gd name="connsiteX0-919" fmla="*/ 96005 w 314722"/>
                  <a:gd name="connsiteY0-920" fmla="*/ 27573 h 718742"/>
                  <a:gd name="connsiteX1-921" fmla="*/ 36191 w 314722"/>
                  <a:gd name="connsiteY1-922" fmla="*/ 29010 h 718742"/>
                  <a:gd name="connsiteX2-923" fmla="*/ 8335 w 314722"/>
                  <a:gd name="connsiteY2-924" fmla="*/ 51991 h 718742"/>
                  <a:gd name="connsiteX3-925" fmla="*/ 1191 w 314722"/>
                  <a:gd name="connsiteY3-926" fmla="*/ 94854 h 718742"/>
                  <a:gd name="connsiteX4-927" fmla="*/ 1191 w 314722"/>
                  <a:gd name="connsiteY4-928" fmla="*/ 290116 h 718742"/>
                  <a:gd name="connsiteX5-929" fmla="*/ 32147 w 314722"/>
                  <a:gd name="connsiteY5-930" fmla="*/ 323454 h 718742"/>
                  <a:gd name="connsiteX6-931" fmla="*/ 58341 w 314722"/>
                  <a:gd name="connsiteY6-932" fmla="*/ 292498 h 718742"/>
                  <a:gd name="connsiteX7-933" fmla="*/ 60722 w 314722"/>
                  <a:gd name="connsiteY7-934" fmla="*/ 116285 h 718742"/>
                  <a:gd name="connsiteX8-935" fmla="*/ 77391 w 314722"/>
                  <a:gd name="connsiteY8-936" fmla="*/ 123429 h 718742"/>
                  <a:gd name="connsiteX9-937" fmla="*/ 77391 w 314722"/>
                  <a:gd name="connsiteY9-938" fmla="*/ 606823 h 718742"/>
                  <a:gd name="connsiteX10-939" fmla="*/ 115491 w 314722"/>
                  <a:gd name="connsiteY10-940" fmla="*/ 661591 h 718742"/>
                  <a:gd name="connsiteX11-941" fmla="*/ 152760 w 314722"/>
                  <a:gd name="connsiteY11-942" fmla="*/ 607766 h 718742"/>
                  <a:gd name="connsiteX12-943" fmla="*/ 151210 w 314722"/>
                  <a:gd name="connsiteY12-944" fmla="*/ 325835 h 718742"/>
                  <a:gd name="connsiteX13-945" fmla="*/ 172641 w 314722"/>
                  <a:gd name="connsiteY13-946" fmla="*/ 347266 h 718742"/>
                  <a:gd name="connsiteX14-947" fmla="*/ 175022 w 314722"/>
                  <a:gd name="connsiteY14-948" fmla="*/ 630635 h 718742"/>
                  <a:gd name="connsiteX15-949" fmla="*/ 213122 w 314722"/>
                  <a:gd name="connsiteY15-950" fmla="*/ 666354 h 718742"/>
                  <a:gd name="connsiteX16-951" fmla="*/ 251222 w 314722"/>
                  <a:gd name="connsiteY16-952" fmla="*/ 625873 h 718742"/>
                  <a:gd name="connsiteX17-953" fmla="*/ 251222 w 314722"/>
                  <a:gd name="connsiteY17-954" fmla="*/ 109141 h 718742"/>
                  <a:gd name="connsiteX18-955" fmla="*/ 267891 w 314722"/>
                  <a:gd name="connsiteY18-956" fmla="*/ 128191 h 718742"/>
                  <a:gd name="connsiteX19-957" fmla="*/ 272653 w 314722"/>
                  <a:gd name="connsiteY19-958" fmla="*/ 311548 h 718742"/>
                  <a:gd name="connsiteX20-959" fmla="*/ 296466 w 314722"/>
                  <a:gd name="connsiteY20-960" fmla="*/ 325835 h 718742"/>
                  <a:gd name="connsiteX21-961" fmla="*/ 313135 w 314722"/>
                  <a:gd name="connsiteY21-962" fmla="*/ 285354 h 718742"/>
                  <a:gd name="connsiteX22-963" fmla="*/ 305991 w 314722"/>
                  <a:gd name="connsiteY22-964" fmla="*/ 42466 h 718742"/>
                  <a:gd name="connsiteX23-965" fmla="*/ 272653 w 314722"/>
                  <a:gd name="connsiteY23-966" fmla="*/ 30560 h 718742"/>
                  <a:gd name="connsiteX24-967" fmla="*/ 220266 w 314722"/>
                  <a:gd name="connsiteY24-968" fmla="*/ 30560 h 718742"/>
                  <a:gd name="connsiteX25-969" fmla="*/ 157747 w 314722"/>
                  <a:gd name="connsiteY25-970" fmla="*/ 155555 h 718742"/>
                  <a:gd name="connsiteX26-971" fmla="*/ 96005 w 314722"/>
                  <a:gd name="connsiteY26-972" fmla="*/ 27573 h 718742"/>
                  <a:gd name="connsiteX0-973" fmla="*/ 96005 w 314722"/>
                  <a:gd name="connsiteY0-974" fmla="*/ 27573 h 718742"/>
                  <a:gd name="connsiteX1-975" fmla="*/ 36191 w 314722"/>
                  <a:gd name="connsiteY1-976" fmla="*/ 29010 h 718742"/>
                  <a:gd name="connsiteX2-977" fmla="*/ 8335 w 314722"/>
                  <a:gd name="connsiteY2-978" fmla="*/ 51991 h 718742"/>
                  <a:gd name="connsiteX3-979" fmla="*/ 1191 w 314722"/>
                  <a:gd name="connsiteY3-980" fmla="*/ 94854 h 718742"/>
                  <a:gd name="connsiteX4-981" fmla="*/ 1191 w 314722"/>
                  <a:gd name="connsiteY4-982" fmla="*/ 290116 h 718742"/>
                  <a:gd name="connsiteX5-983" fmla="*/ 32147 w 314722"/>
                  <a:gd name="connsiteY5-984" fmla="*/ 323454 h 718742"/>
                  <a:gd name="connsiteX6-985" fmla="*/ 58341 w 314722"/>
                  <a:gd name="connsiteY6-986" fmla="*/ 292498 h 718742"/>
                  <a:gd name="connsiteX7-987" fmla="*/ 60722 w 314722"/>
                  <a:gd name="connsiteY7-988" fmla="*/ 116285 h 718742"/>
                  <a:gd name="connsiteX8-989" fmla="*/ 77391 w 314722"/>
                  <a:gd name="connsiteY8-990" fmla="*/ 123429 h 718742"/>
                  <a:gd name="connsiteX9-991" fmla="*/ 77391 w 314722"/>
                  <a:gd name="connsiteY9-992" fmla="*/ 606823 h 718742"/>
                  <a:gd name="connsiteX10-993" fmla="*/ 115491 w 314722"/>
                  <a:gd name="connsiteY10-994" fmla="*/ 661591 h 718742"/>
                  <a:gd name="connsiteX11-995" fmla="*/ 152760 w 314722"/>
                  <a:gd name="connsiteY11-996" fmla="*/ 607766 h 718742"/>
                  <a:gd name="connsiteX12-997" fmla="*/ 151210 w 314722"/>
                  <a:gd name="connsiteY12-998" fmla="*/ 325835 h 718742"/>
                  <a:gd name="connsiteX13-999" fmla="*/ 172641 w 314722"/>
                  <a:gd name="connsiteY13-1000" fmla="*/ 347266 h 718742"/>
                  <a:gd name="connsiteX14-1001" fmla="*/ 175022 w 314722"/>
                  <a:gd name="connsiteY14-1002" fmla="*/ 630635 h 718742"/>
                  <a:gd name="connsiteX15-1003" fmla="*/ 213122 w 314722"/>
                  <a:gd name="connsiteY15-1004" fmla="*/ 666354 h 718742"/>
                  <a:gd name="connsiteX16-1005" fmla="*/ 251222 w 314722"/>
                  <a:gd name="connsiteY16-1006" fmla="*/ 625873 h 718742"/>
                  <a:gd name="connsiteX17-1007" fmla="*/ 251222 w 314722"/>
                  <a:gd name="connsiteY17-1008" fmla="*/ 109141 h 718742"/>
                  <a:gd name="connsiteX18-1009" fmla="*/ 267891 w 314722"/>
                  <a:gd name="connsiteY18-1010" fmla="*/ 128191 h 718742"/>
                  <a:gd name="connsiteX19-1011" fmla="*/ 272653 w 314722"/>
                  <a:gd name="connsiteY19-1012" fmla="*/ 311548 h 718742"/>
                  <a:gd name="connsiteX20-1013" fmla="*/ 296466 w 314722"/>
                  <a:gd name="connsiteY20-1014" fmla="*/ 325835 h 718742"/>
                  <a:gd name="connsiteX21-1015" fmla="*/ 313135 w 314722"/>
                  <a:gd name="connsiteY21-1016" fmla="*/ 285354 h 718742"/>
                  <a:gd name="connsiteX22-1017" fmla="*/ 305991 w 314722"/>
                  <a:gd name="connsiteY22-1018" fmla="*/ 42466 h 718742"/>
                  <a:gd name="connsiteX23-1019" fmla="*/ 272653 w 314722"/>
                  <a:gd name="connsiteY23-1020" fmla="*/ 30560 h 718742"/>
                  <a:gd name="connsiteX24-1021" fmla="*/ 220266 w 314722"/>
                  <a:gd name="connsiteY24-1022" fmla="*/ 30560 h 718742"/>
                  <a:gd name="connsiteX25-1023" fmla="*/ 157747 w 314722"/>
                  <a:gd name="connsiteY25-1024" fmla="*/ 155555 h 718742"/>
                  <a:gd name="connsiteX26-1025" fmla="*/ 96005 w 314722"/>
                  <a:gd name="connsiteY26-1026" fmla="*/ 27573 h 718742"/>
                  <a:gd name="connsiteX0-1027" fmla="*/ 96005 w 314722"/>
                  <a:gd name="connsiteY0-1028" fmla="*/ 27573 h 718742"/>
                  <a:gd name="connsiteX1-1029" fmla="*/ 36191 w 314722"/>
                  <a:gd name="connsiteY1-1030" fmla="*/ 29010 h 718742"/>
                  <a:gd name="connsiteX2-1031" fmla="*/ 8335 w 314722"/>
                  <a:gd name="connsiteY2-1032" fmla="*/ 51991 h 718742"/>
                  <a:gd name="connsiteX3-1033" fmla="*/ 1191 w 314722"/>
                  <a:gd name="connsiteY3-1034" fmla="*/ 94854 h 718742"/>
                  <a:gd name="connsiteX4-1035" fmla="*/ 1191 w 314722"/>
                  <a:gd name="connsiteY4-1036" fmla="*/ 290116 h 718742"/>
                  <a:gd name="connsiteX5-1037" fmla="*/ 32147 w 314722"/>
                  <a:gd name="connsiteY5-1038" fmla="*/ 323454 h 718742"/>
                  <a:gd name="connsiteX6-1039" fmla="*/ 58341 w 314722"/>
                  <a:gd name="connsiteY6-1040" fmla="*/ 292498 h 718742"/>
                  <a:gd name="connsiteX7-1041" fmla="*/ 60722 w 314722"/>
                  <a:gd name="connsiteY7-1042" fmla="*/ 116285 h 718742"/>
                  <a:gd name="connsiteX8-1043" fmla="*/ 77391 w 314722"/>
                  <a:gd name="connsiteY8-1044" fmla="*/ 123429 h 718742"/>
                  <a:gd name="connsiteX9-1045" fmla="*/ 77391 w 314722"/>
                  <a:gd name="connsiteY9-1046" fmla="*/ 606823 h 718742"/>
                  <a:gd name="connsiteX10-1047" fmla="*/ 115491 w 314722"/>
                  <a:gd name="connsiteY10-1048" fmla="*/ 661591 h 718742"/>
                  <a:gd name="connsiteX11-1049" fmla="*/ 152760 w 314722"/>
                  <a:gd name="connsiteY11-1050" fmla="*/ 607766 h 718742"/>
                  <a:gd name="connsiteX12-1051" fmla="*/ 151210 w 314722"/>
                  <a:gd name="connsiteY12-1052" fmla="*/ 325835 h 718742"/>
                  <a:gd name="connsiteX13-1053" fmla="*/ 172641 w 314722"/>
                  <a:gd name="connsiteY13-1054" fmla="*/ 347266 h 718742"/>
                  <a:gd name="connsiteX14-1055" fmla="*/ 175022 w 314722"/>
                  <a:gd name="connsiteY14-1056" fmla="*/ 630635 h 718742"/>
                  <a:gd name="connsiteX15-1057" fmla="*/ 213122 w 314722"/>
                  <a:gd name="connsiteY15-1058" fmla="*/ 666354 h 718742"/>
                  <a:gd name="connsiteX16-1059" fmla="*/ 251222 w 314722"/>
                  <a:gd name="connsiteY16-1060" fmla="*/ 625873 h 718742"/>
                  <a:gd name="connsiteX17-1061" fmla="*/ 251222 w 314722"/>
                  <a:gd name="connsiteY17-1062" fmla="*/ 109141 h 718742"/>
                  <a:gd name="connsiteX18-1063" fmla="*/ 267891 w 314722"/>
                  <a:gd name="connsiteY18-1064" fmla="*/ 128191 h 718742"/>
                  <a:gd name="connsiteX19-1065" fmla="*/ 272653 w 314722"/>
                  <a:gd name="connsiteY19-1066" fmla="*/ 311548 h 718742"/>
                  <a:gd name="connsiteX20-1067" fmla="*/ 296466 w 314722"/>
                  <a:gd name="connsiteY20-1068" fmla="*/ 325835 h 718742"/>
                  <a:gd name="connsiteX21-1069" fmla="*/ 313135 w 314722"/>
                  <a:gd name="connsiteY21-1070" fmla="*/ 285354 h 718742"/>
                  <a:gd name="connsiteX22-1071" fmla="*/ 305991 w 314722"/>
                  <a:gd name="connsiteY22-1072" fmla="*/ 42466 h 718742"/>
                  <a:gd name="connsiteX23-1073" fmla="*/ 272653 w 314722"/>
                  <a:gd name="connsiteY23-1074" fmla="*/ 30560 h 718742"/>
                  <a:gd name="connsiteX24-1075" fmla="*/ 220266 w 314722"/>
                  <a:gd name="connsiteY24-1076" fmla="*/ 30560 h 718742"/>
                  <a:gd name="connsiteX25-1077" fmla="*/ 157747 w 314722"/>
                  <a:gd name="connsiteY25-1078" fmla="*/ 155555 h 718742"/>
                  <a:gd name="connsiteX26-1079" fmla="*/ 96005 w 314722"/>
                  <a:gd name="connsiteY26-1080" fmla="*/ 27573 h 718742"/>
                  <a:gd name="connsiteX0-1081" fmla="*/ 96005 w 314722"/>
                  <a:gd name="connsiteY0-1082" fmla="*/ 27573 h 718742"/>
                  <a:gd name="connsiteX1-1083" fmla="*/ 36191 w 314722"/>
                  <a:gd name="connsiteY1-1084" fmla="*/ 29010 h 718742"/>
                  <a:gd name="connsiteX2-1085" fmla="*/ 8335 w 314722"/>
                  <a:gd name="connsiteY2-1086" fmla="*/ 51991 h 718742"/>
                  <a:gd name="connsiteX3-1087" fmla="*/ 1191 w 314722"/>
                  <a:gd name="connsiteY3-1088" fmla="*/ 94854 h 718742"/>
                  <a:gd name="connsiteX4-1089" fmla="*/ 1191 w 314722"/>
                  <a:gd name="connsiteY4-1090" fmla="*/ 290116 h 718742"/>
                  <a:gd name="connsiteX5-1091" fmla="*/ 32147 w 314722"/>
                  <a:gd name="connsiteY5-1092" fmla="*/ 323454 h 718742"/>
                  <a:gd name="connsiteX6-1093" fmla="*/ 58341 w 314722"/>
                  <a:gd name="connsiteY6-1094" fmla="*/ 292498 h 718742"/>
                  <a:gd name="connsiteX7-1095" fmla="*/ 60722 w 314722"/>
                  <a:gd name="connsiteY7-1096" fmla="*/ 116285 h 718742"/>
                  <a:gd name="connsiteX8-1097" fmla="*/ 77391 w 314722"/>
                  <a:gd name="connsiteY8-1098" fmla="*/ 123429 h 718742"/>
                  <a:gd name="connsiteX9-1099" fmla="*/ 77391 w 314722"/>
                  <a:gd name="connsiteY9-1100" fmla="*/ 606823 h 718742"/>
                  <a:gd name="connsiteX10-1101" fmla="*/ 115491 w 314722"/>
                  <a:gd name="connsiteY10-1102" fmla="*/ 661591 h 718742"/>
                  <a:gd name="connsiteX11-1103" fmla="*/ 152760 w 314722"/>
                  <a:gd name="connsiteY11-1104" fmla="*/ 607766 h 718742"/>
                  <a:gd name="connsiteX12-1105" fmla="*/ 151210 w 314722"/>
                  <a:gd name="connsiteY12-1106" fmla="*/ 325835 h 718742"/>
                  <a:gd name="connsiteX13-1107" fmla="*/ 172641 w 314722"/>
                  <a:gd name="connsiteY13-1108" fmla="*/ 347266 h 718742"/>
                  <a:gd name="connsiteX14-1109" fmla="*/ 175022 w 314722"/>
                  <a:gd name="connsiteY14-1110" fmla="*/ 630635 h 718742"/>
                  <a:gd name="connsiteX15-1111" fmla="*/ 213122 w 314722"/>
                  <a:gd name="connsiteY15-1112" fmla="*/ 666354 h 718742"/>
                  <a:gd name="connsiteX16-1113" fmla="*/ 251222 w 314722"/>
                  <a:gd name="connsiteY16-1114" fmla="*/ 625873 h 718742"/>
                  <a:gd name="connsiteX17-1115" fmla="*/ 251222 w 314722"/>
                  <a:gd name="connsiteY17-1116" fmla="*/ 109141 h 718742"/>
                  <a:gd name="connsiteX18-1117" fmla="*/ 267891 w 314722"/>
                  <a:gd name="connsiteY18-1118" fmla="*/ 128191 h 718742"/>
                  <a:gd name="connsiteX19-1119" fmla="*/ 272653 w 314722"/>
                  <a:gd name="connsiteY19-1120" fmla="*/ 311548 h 718742"/>
                  <a:gd name="connsiteX20-1121" fmla="*/ 296466 w 314722"/>
                  <a:gd name="connsiteY20-1122" fmla="*/ 325835 h 718742"/>
                  <a:gd name="connsiteX21-1123" fmla="*/ 313135 w 314722"/>
                  <a:gd name="connsiteY21-1124" fmla="*/ 285354 h 718742"/>
                  <a:gd name="connsiteX22-1125" fmla="*/ 305991 w 314722"/>
                  <a:gd name="connsiteY22-1126" fmla="*/ 42466 h 718742"/>
                  <a:gd name="connsiteX23-1127" fmla="*/ 272653 w 314722"/>
                  <a:gd name="connsiteY23-1128" fmla="*/ 30560 h 718742"/>
                  <a:gd name="connsiteX24-1129" fmla="*/ 220266 w 314722"/>
                  <a:gd name="connsiteY24-1130" fmla="*/ 30560 h 718742"/>
                  <a:gd name="connsiteX25-1131" fmla="*/ 157747 w 314722"/>
                  <a:gd name="connsiteY25-1132" fmla="*/ 155555 h 718742"/>
                  <a:gd name="connsiteX26-1133" fmla="*/ 96005 w 314722"/>
                  <a:gd name="connsiteY26-1134" fmla="*/ 27573 h 718742"/>
                  <a:gd name="connsiteX0-1135" fmla="*/ 96005 w 314722"/>
                  <a:gd name="connsiteY0-1136" fmla="*/ 27573 h 718742"/>
                  <a:gd name="connsiteX1-1137" fmla="*/ 36191 w 314722"/>
                  <a:gd name="connsiteY1-1138" fmla="*/ 29010 h 718742"/>
                  <a:gd name="connsiteX2-1139" fmla="*/ 8335 w 314722"/>
                  <a:gd name="connsiteY2-1140" fmla="*/ 51991 h 718742"/>
                  <a:gd name="connsiteX3-1141" fmla="*/ 1191 w 314722"/>
                  <a:gd name="connsiteY3-1142" fmla="*/ 94854 h 718742"/>
                  <a:gd name="connsiteX4-1143" fmla="*/ 1191 w 314722"/>
                  <a:gd name="connsiteY4-1144" fmla="*/ 290116 h 718742"/>
                  <a:gd name="connsiteX5-1145" fmla="*/ 32147 w 314722"/>
                  <a:gd name="connsiteY5-1146" fmla="*/ 323454 h 718742"/>
                  <a:gd name="connsiteX6-1147" fmla="*/ 58341 w 314722"/>
                  <a:gd name="connsiteY6-1148" fmla="*/ 292498 h 718742"/>
                  <a:gd name="connsiteX7-1149" fmla="*/ 60722 w 314722"/>
                  <a:gd name="connsiteY7-1150" fmla="*/ 116285 h 718742"/>
                  <a:gd name="connsiteX8-1151" fmla="*/ 77391 w 314722"/>
                  <a:gd name="connsiteY8-1152" fmla="*/ 123429 h 718742"/>
                  <a:gd name="connsiteX9-1153" fmla="*/ 77391 w 314722"/>
                  <a:gd name="connsiteY9-1154" fmla="*/ 606823 h 718742"/>
                  <a:gd name="connsiteX10-1155" fmla="*/ 115491 w 314722"/>
                  <a:gd name="connsiteY10-1156" fmla="*/ 661591 h 718742"/>
                  <a:gd name="connsiteX11-1157" fmla="*/ 152760 w 314722"/>
                  <a:gd name="connsiteY11-1158" fmla="*/ 607766 h 718742"/>
                  <a:gd name="connsiteX12-1159" fmla="*/ 151210 w 314722"/>
                  <a:gd name="connsiteY12-1160" fmla="*/ 325835 h 718742"/>
                  <a:gd name="connsiteX13-1161" fmla="*/ 172641 w 314722"/>
                  <a:gd name="connsiteY13-1162" fmla="*/ 347266 h 718742"/>
                  <a:gd name="connsiteX14-1163" fmla="*/ 175022 w 314722"/>
                  <a:gd name="connsiteY14-1164" fmla="*/ 630635 h 718742"/>
                  <a:gd name="connsiteX15-1165" fmla="*/ 213122 w 314722"/>
                  <a:gd name="connsiteY15-1166" fmla="*/ 666354 h 718742"/>
                  <a:gd name="connsiteX16-1167" fmla="*/ 251222 w 314722"/>
                  <a:gd name="connsiteY16-1168" fmla="*/ 625873 h 718742"/>
                  <a:gd name="connsiteX17-1169" fmla="*/ 251222 w 314722"/>
                  <a:gd name="connsiteY17-1170" fmla="*/ 109141 h 718742"/>
                  <a:gd name="connsiteX18-1171" fmla="*/ 267891 w 314722"/>
                  <a:gd name="connsiteY18-1172" fmla="*/ 128191 h 718742"/>
                  <a:gd name="connsiteX19-1173" fmla="*/ 272653 w 314722"/>
                  <a:gd name="connsiteY19-1174" fmla="*/ 311548 h 718742"/>
                  <a:gd name="connsiteX20-1175" fmla="*/ 296466 w 314722"/>
                  <a:gd name="connsiteY20-1176" fmla="*/ 325835 h 718742"/>
                  <a:gd name="connsiteX21-1177" fmla="*/ 313135 w 314722"/>
                  <a:gd name="connsiteY21-1178" fmla="*/ 285354 h 718742"/>
                  <a:gd name="connsiteX22-1179" fmla="*/ 305991 w 314722"/>
                  <a:gd name="connsiteY22-1180" fmla="*/ 42466 h 718742"/>
                  <a:gd name="connsiteX23-1181" fmla="*/ 272653 w 314722"/>
                  <a:gd name="connsiteY23-1182" fmla="*/ 30560 h 718742"/>
                  <a:gd name="connsiteX24-1183" fmla="*/ 220266 w 314722"/>
                  <a:gd name="connsiteY24-1184" fmla="*/ 30560 h 718742"/>
                  <a:gd name="connsiteX25-1185" fmla="*/ 157747 w 314722"/>
                  <a:gd name="connsiteY25-1186" fmla="*/ 155555 h 718742"/>
                  <a:gd name="connsiteX26-1187" fmla="*/ 96005 w 314722"/>
                  <a:gd name="connsiteY26-1188" fmla="*/ 27573 h 718742"/>
                  <a:gd name="connsiteX0-1189" fmla="*/ 96005 w 317104"/>
                  <a:gd name="connsiteY0-1190" fmla="*/ 20429 h 711598"/>
                  <a:gd name="connsiteX1-1191" fmla="*/ 36191 w 317104"/>
                  <a:gd name="connsiteY1-1192" fmla="*/ 21866 h 711598"/>
                  <a:gd name="connsiteX2-1193" fmla="*/ 8335 w 317104"/>
                  <a:gd name="connsiteY2-1194" fmla="*/ 44847 h 711598"/>
                  <a:gd name="connsiteX3-1195" fmla="*/ 1191 w 317104"/>
                  <a:gd name="connsiteY3-1196" fmla="*/ 87710 h 711598"/>
                  <a:gd name="connsiteX4-1197" fmla="*/ 1191 w 317104"/>
                  <a:gd name="connsiteY4-1198" fmla="*/ 282972 h 711598"/>
                  <a:gd name="connsiteX5-1199" fmla="*/ 32147 w 317104"/>
                  <a:gd name="connsiteY5-1200" fmla="*/ 316310 h 711598"/>
                  <a:gd name="connsiteX6-1201" fmla="*/ 58341 w 317104"/>
                  <a:gd name="connsiteY6-1202" fmla="*/ 285354 h 711598"/>
                  <a:gd name="connsiteX7-1203" fmla="*/ 60722 w 317104"/>
                  <a:gd name="connsiteY7-1204" fmla="*/ 109141 h 711598"/>
                  <a:gd name="connsiteX8-1205" fmla="*/ 77391 w 317104"/>
                  <a:gd name="connsiteY8-1206" fmla="*/ 116285 h 711598"/>
                  <a:gd name="connsiteX9-1207" fmla="*/ 77391 w 317104"/>
                  <a:gd name="connsiteY9-1208" fmla="*/ 599679 h 711598"/>
                  <a:gd name="connsiteX10-1209" fmla="*/ 115491 w 317104"/>
                  <a:gd name="connsiteY10-1210" fmla="*/ 654447 h 711598"/>
                  <a:gd name="connsiteX11-1211" fmla="*/ 152760 w 317104"/>
                  <a:gd name="connsiteY11-1212" fmla="*/ 600622 h 711598"/>
                  <a:gd name="connsiteX12-1213" fmla="*/ 151210 w 317104"/>
                  <a:gd name="connsiteY12-1214" fmla="*/ 318691 h 711598"/>
                  <a:gd name="connsiteX13-1215" fmla="*/ 172641 w 317104"/>
                  <a:gd name="connsiteY13-1216" fmla="*/ 340122 h 711598"/>
                  <a:gd name="connsiteX14-1217" fmla="*/ 175022 w 317104"/>
                  <a:gd name="connsiteY14-1218" fmla="*/ 623491 h 711598"/>
                  <a:gd name="connsiteX15-1219" fmla="*/ 213122 w 317104"/>
                  <a:gd name="connsiteY15-1220" fmla="*/ 659210 h 711598"/>
                  <a:gd name="connsiteX16-1221" fmla="*/ 251222 w 317104"/>
                  <a:gd name="connsiteY16-1222" fmla="*/ 618729 h 711598"/>
                  <a:gd name="connsiteX17-1223" fmla="*/ 251222 w 317104"/>
                  <a:gd name="connsiteY17-1224" fmla="*/ 101997 h 711598"/>
                  <a:gd name="connsiteX18-1225" fmla="*/ 267891 w 317104"/>
                  <a:gd name="connsiteY18-1226" fmla="*/ 121047 h 711598"/>
                  <a:gd name="connsiteX19-1227" fmla="*/ 272653 w 317104"/>
                  <a:gd name="connsiteY19-1228" fmla="*/ 304404 h 711598"/>
                  <a:gd name="connsiteX20-1229" fmla="*/ 296466 w 317104"/>
                  <a:gd name="connsiteY20-1230" fmla="*/ 318691 h 711598"/>
                  <a:gd name="connsiteX21-1231" fmla="*/ 313135 w 317104"/>
                  <a:gd name="connsiteY21-1232" fmla="*/ 278210 h 711598"/>
                  <a:gd name="connsiteX22-1233" fmla="*/ 272653 w 317104"/>
                  <a:gd name="connsiteY22-1234" fmla="*/ 23416 h 711598"/>
                  <a:gd name="connsiteX23-1235" fmla="*/ 220266 w 317104"/>
                  <a:gd name="connsiteY23-1236" fmla="*/ 23416 h 711598"/>
                  <a:gd name="connsiteX24-1237" fmla="*/ 157747 w 317104"/>
                  <a:gd name="connsiteY24-1238" fmla="*/ 148411 h 711598"/>
                  <a:gd name="connsiteX25-1239" fmla="*/ 96005 w 317104"/>
                  <a:gd name="connsiteY25-1240" fmla="*/ 20429 h 711598"/>
                  <a:gd name="connsiteX0-1241" fmla="*/ 96005 w 325835"/>
                  <a:gd name="connsiteY0-1242" fmla="*/ 2633 h 693802"/>
                  <a:gd name="connsiteX1-1243" fmla="*/ 36191 w 325835"/>
                  <a:gd name="connsiteY1-1244" fmla="*/ 4070 h 693802"/>
                  <a:gd name="connsiteX2-1245" fmla="*/ 8335 w 325835"/>
                  <a:gd name="connsiteY2-1246" fmla="*/ 27051 h 693802"/>
                  <a:gd name="connsiteX3-1247" fmla="*/ 1191 w 325835"/>
                  <a:gd name="connsiteY3-1248" fmla="*/ 69914 h 693802"/>
                  <a:gd name="connsiteX4-1249" fmla="*/ 1191 w 325835"/>
                  <a:gd name="connsiteY4-1250" fmla="*/ 265176 h 693802"/>
                  <a:gd name="connsiteX5-1251" fmla="*/ 32147 w 325835"/>
                  <a:gd name="connsiteY5-1252" fmla="*/ 298514 h 693802"/>
                  <a:gd name="connsiteX6-1253" fmla="*/ 58341 w 325835"/>
                  <a:gd name="connsiteY6-1254" fmla="*/ 267558 h 693802"/>
                  <a:gd name="connsiteX7-1255" fmla="*/ 60722 w 325835"/>
                  <a:gd name="connsiteY7-1256" fmla="*/ 91345 h 693802"/>
                  <a:gd name="connsiteX8-1257" fmla="*/ 77391 w 325835"/>
                  <a:gd name="connsiteY8-1258" fmla="*/ 98489 h 693802"/>
                  <a:gd name="connsiteX9-1259" fmla="*/ 77391 w 325835"/>
                  <a:gd name="connsiteY9-1260" fmla="*/ 581883 h 693802"/>
                  <a:gd name="connsiteX10-1261" fmla="*/ 115491 w 325835"/>
                  <a:gd name="connsiteY10-1262" fmla="*/ 636651 h 693802"/>
                  <a:gd name="connsiteX11-1263" fmla="*/ 152760 w 325835"/>
                  <a:gd name="connsiteY11-1264" fmla="*/ 582826 h 693802"/>
                  <a:gd name="connsiteX12-1265" fmla="*/ 151210 w 325835"/>
                  <a:gd name="connsiteY12-1266" fmla="*/ 300895 h 693802"/>
                  <a:gd name="connsiteX13-1267" fmla="*/ 172641 w 325835"/>
                  <a:gd name="connsiteY13-1268" fmla="*/ 322326 h 693802"/>
                  <a:gd name="connsiteX14-1269" fmla="*/ 175022 w 325835"/>
                  <a:gd name="connsiteY14-1270" fmla="*/ 605695 h 693802"/>
                  <a:gd name="connsiteX15-1271" fmla="*/ 213122 w 325835"/>
                  <a:gd name="connsiteY15-1272" fmla="*/ 641414 h 693802"/>
                  <a:gd name="connsiteX16-1273" fmla="*/ 251222 w 325835"/>
                  <a:gd name="connsiteY16-1274" fmla="*/ 600933 h 693802"/>
                  <a:gd name="connsiteX17-1275" fmla="*/ 251222 w 325835"/>
                  <a:gd name="connsiteY17-1276" fmla="*/ 84201 h 693802"/>
                  <a:gd name="connsiteX18-1277" fmla="*/ 267891 w 325835"/>
                  <a:gd name="connsiteY18-1278" fmla="*/ 103251 h 693802"/>
                  <a:gd name="connsiteX19-1279" fmla="*/ 272653 w 325835"/>
                  <a:gd name="connsiteY19-1280" fmla="*/ 286608 h 693802"/>
                  <a:gd name="connsiteX20-1281" fmla="*/ 296466 w 325835"/>
                  <a:gd name="connsiteY20-1282" fmla="*/ 300895 h 693802"/>
                  <a:gd name="connsiteX21-1283" fmla="*/ 313135 w 325835"/>
                  <a:gd name="connsiteY21-1284" fmla="*/ 260414 h 693802"/>
                  <a:gd name="connsiteX22-1285" fmla="*/ 220266 w 325835"/>
                  <a:gd name="connsiteY22-1286" fmla="*/ 5620 h 693802"/>
                  <a:gd name="connsiteX23-1287" fmla="*/ 157747 w 325835"/>
                  <a:gd name="connsiteY23-1288" fmla="*/ 130615 h 693802"/>
                  <a:gd name="connsiteX24-1289" fmla="*/ 96005 w 325835"/>
                  <a:gd name="connsiteY24-1290" fmla="*/ 2633 h 693802"/>
                  <a:gd name="connsiteX0-1291" fmla="*/ 96005 w 336255"/>
                  <a:gd name="connsiteY0-1292" fmla="*/ 2633 h 693802"/>
                  <a:gd name="connsiteX1-1293" fmla="*/ 36191 w 336255"/>
                  <a:gd name="connsiteY1-1294" fmla="*/ 4070 h 693802"/>
                  <a:gd name="connsiteX2-1295" fmla="*/ 8335 w 336255"/>
                  <a:gd name="connsiteY2-1296" fmla="*/ 27051 h 693802"/>
                  <a:gd name="connsiteX3-1297" fmla="*/ 1191 w 336255"/>
                  <a:gd name="connsiteY3-1298" fmla="*/ 69914 h 693802"/>
                  <a:gd name="connsiteX4-1299" fmla="*/ 1191 w 336255"/>
                  <a:gd name="connsiteY4-1300" fmla="*/ 265176 h 693802"/>
                  <a:gd name="connsiteX5-1301" fmla="*/ 32147 w 336255"/>
                  <a:gd name="connsiteY5-1302" fmla="*/ 298514 h 693802"/>
                  <a:gd name="connsiteX6-1303" fmla="*/ 58341 w 336255"/>
                  <a:gd name="connsiteY6-1304" fmla="*/ 267558 h 693802"/>
                  <a:gd name="connsiteX7-1305" fmla="*/ 60722 w 336255"/>
                  <a:gd name="connsiteY7-1306" fmla="*/ 91345 h 693802"/>
                  <a:gd name="connsiteX8-1307" fmla="*/ 77391 w 336255"/>
                  <a:gd name="connsiteY8-1308" fmla="*/ 98489 h 693802"/>
                  <a:gd name="connsiteX9-1309" fmla="*/ 77391 w 336255"/>
                  <a:gd name="connsiteY9-1310" fmla="*/ 581883 h 693802"/>
                  <a:gd name="connsiteX10-1311" fmla="*/ 115491 w 336255"/>
                  <a:gd name="connsiteY10-1312" fmla="*/ 636651 h 693802"/>
                  <a:gd name="connsiteX11-1313" fmla="*/ 152760 w 336255"/>
                  <a:gd name="connsiteY11-1314" fmla="*/ 582826 h 693802"/>
                  <a:gd name="connsiteX12-1315" fmla="*/ 151210 w 336255"/>
                  <a:gd name="connsiteY12-1316" fmla="*/ 300895 h 693802"/>
                  <a:gd name="connsiteX13-1317" fmla="*/ 172641 w 336255"/>
                  <a:gd name="connsiteY13-1318" fmla="*/ 322326 h 693802"/>
                  <a:gd name="connsiteX14-1319" fmla="*/ 175022 w 336255"/>
                  <a:gd name="connsiteY14-1320" fmla="*/ 605695 h 693802"/>
                  <a:gd name="connsiteX15-1321" fmla="*/ 213122 w 336255"/>
                  <a:gd name="connsiteY15-1322" fmla="*/ 641414 h 693802"/>
                  <a:gd name="connsiteX16-1323" fmla="*/ 251222 w 336255"/>
                  <a:gd name="connsiteY16-1324" fmla="*/ 600933 h 693802"/>
                  <a:gd name="connsiteX17-1325" fmla="*/ 251222 w 336255"/>
                  <a:gd name="connsiteY17-1326" fmla="*/ 84201 h 693802"/>
                  <a:gd name="connsiteX18-1327" fmla="*/ 267891 w 336255"/>
                  <a:gd name="connsiteY18-1328" fmla="*/ 103251 h 693802"/>
                  <a:gd name="connsiteX19-1329" fmla="*/ 272653 w 336255"/>
                  <a:gd name="connsiteY19-1330" fmla="*/ 286608 h 693802"/>
                  <a:gd name="connsiteX20-1331" fmla="*/ 296466 w 336255"/>
                  <a:gd name="connsiteY20-1332" fmla="*/ 300895 h 693802"/>
                  <a:gd name="connsiteX21-1333" fmla="*/ 313135 w 336255"/>
                  <a:gd name="connsiteY21-1334" fmla="*/ 260414 h 693802"/>
                  <a:gd name="connsiteX22-1335" fmla="*/ 157747 w 336255"/>
                  <a:gd name="connsiteY22-1336" fmla="*/ 130615 h 693802"/>
                  <a:gd name="connsiteX23-1337" fmla="*/ 96005 w 336255"/>
                  <a:gd name="connsiteY23-1338" fmla="*/ 2633 h 693802"/>
                  <a:gd name="connsiteX0-1339" fmla="*/ 96005 w 336255"/>
                  <a:gd name="connsiteY0-1340" fmla="*/ 2633 h 690627"/>
                  <a:gd name="connsiteX1-1341" fmla="*/ 36191 w 336255"/>
                  <a:gd name="connsiteY1-1342" fmla="*/ 4070 h 690627"/>
                  <a:gd name="connsiteX2-1343" fmla="*/ 8335 w 336255"/>
                  <a:gd name="connsiteY2-1344" fmla="*/ 27051 h 690627"/>
                  <a:gd name="connsiteX3-1345" fmla="*/ 1191 w 336255"/>
                  <a:gd name="connsiteY3-1346" fmla="*/ 69914 h 690627"/>
                  <a:gd name="connsiteX4-1347" fmla="*/ 1191 w 336255"/>
                  <a:gd name="connsiteY4-1348" fmla="*/ 265176 h 690627"/>
                  <a:gd name="connsiteX5-1349" fmla="*/ 32147 w 336255"/>
                  <a:gd name="connsiteY5-1350" fmla="*/ 298514 h 690627"/>
                  <a:gd name="connsiteX6-1351" fmla="*/ 58341 w 336255"/>
                  <a:gd name="connsiteY6-1352" fmla="*/ 267558 h 690627"/>
                  <a:gd name="connsiteX7-1353" fmla="*/ 60722 w 336255"/>
                  <a:gd name="connsiteY7-1354" fmla="*/ 91345 h 690627"/>
                  <a:gd name="connsiteX8-1355" fmla="*/ 77391 w 336255"/>
                  <a:gd name="connsiteY8-1356" fmla="*/ 98489 h 690627"/>
                  <a:gd name="connsiteX9-1357" fmla="*/ 77391 w 336255"/>
                  <a:gd name="connsiteY9-1358" fmla="*/ 581883 h 690627"/>
                  <a:gd name="connsiteX10-1359" fmla="*/ 115491 w 336255"/>
                  <a:gd name="connsiteY10-1360" fmla="*/ 636651 h 690627"/>
                  <a:gd name="connsiteX11-1361" fmla="*/ 152760 w 336255"/>
                  <a:gd name="connsiteY11-1362" fmla="*/ 582826 h 690627"/>
                  <a:gd name="connsiteX12-1363" fmla="*/ 151210 w 336255"/>
                  <a:gd name="connsiteY12-1364" fmla="*/ 300895 h 690627"/>
                  <a:gd name="connsiteX13-1365" fmla="*/ 172641 w 336255"/>
                  <a:gd name="connsiteY13-1366" fmla="*/ 322326 h 690627"/>
                  <a:gd name="connsiteX14-1367" fmla="*/ 175022 w 336255"/>
                  <a:gd name="connsiteY14-1368" fmla="*/ 605695 h 690627"/>
                  <a:gd name="connsiteX15-1369" fmla="*/ 213122 w 336255"/>
                  <a:gd name="connsiteY15-1370" fmla="*/ 641414 h 690627"/>
                  <a:gd name="connsiteX16-1371" fmla="*/ 251222 w 336255"/>
                  <a:gd name="connsiteY16-1372" fmla="*/ 600933 h 690627"/>
                  <a:gd name="connsiteX17-1373" fmla="*/ 267891 w 336255"/>
                  <a:gd name="connsiteY17-1374" fmla="*/ 103251 h 690627"/>
                  <a:gd name="connsiteX18-1375" fmla="*/ 272653 w 336255"/>
                  <a:gd name="connsiteY18-1376" fmla="*/ 286608 h 690627"/>
                  <a:gd name="connsiteX19-1377" fmla="*/ 296466 w 336255"/>
                  <a:gd name="connsiteY19-1378" fmla="*/ 300895 h 690627"/>
                  <a:gd name="connsiteX20-1379" fmla="*/ 313135 w 336255"/>
                  <a:gd name="connsiteY20-1380" fmla="*/ 260414 h 690627"/>
                  <a:gd name="connsiteX21-1381" fmla="*/ 157747 w 336255"/>
                  <a:gd name="connsiteY21-1382" fmla="*/ 130615 h 690627"/>
                  <a:gd name="connsiteX22-1383" fmla="*/ 96005 w 336255"/>
                  <a:gd name="connsiteY22-1384" fmla="*/ 2633 h 690627"/>
                  <a:gd name="connsiteX0-1385" fmla="*/ 96005 w 336255"/>
                  <a:gd name="connsiteY0-1386" fmla="*/ 2633 h 660067"/>
                  <a:gd name="connsiteX1-1387" fmla="*/ 36191 w 336255"/>
                  <a:gd name="connsiteY1-1388" fmla="*/ 4070 h 660067"/>
                  <a:gd name="connsiteX2-1389" fmla="*/ 8335 w 336255"/>
                  <a:gd name="connsiteY2-1390" fmla="*/ 27051 h 660067"/>
                  <a:gd name="connsiteX3-1391" fmla="*/ 1191 w 336255"/>
                  <a:gd name="connsiteY3-1392" fmla="*/ 69914 h 660067"/>
                  <a:gd name="connsiteX4-1393" fmla="*/ 1191 w 336255"/>
                  <a:gd name="connsiteY4-1394" fmla="*/ 265176 h 660067"/>
                  <a:gd name="connsiteX5-1395" fmla="*/ 32147 w 336255"/>
                  <a:gd name="connsiteY5-1396" fmla="*/ 298514 h 660067"/>
                  <a:gd name="connsiteX6-1397" fmla="*/ 58341 w 336255"/>
                  <a:gd name="connsiteY6-1398" fmla="*/ 267558 h 660067"/>
                  <a:gd name="connsiteX7-1399" fmla="*/ 60722 w 336255"/>
                  <a:gd name="connsiteY7-1400" fmla="*/ 91345 h 660067"/>
                  <a:gd name="connsiteX8-1401" fmla="*/ 77391 w 336255"/>
                  <a:gd name="connsiteY8-1402" fmla="*/ 98489 h 660067"/>
                  <a:gd name="connsiteX9-1403" fmla="*/ 77391 w 336255"/>
                  <a:gd name="connsiteY9-1404" fmla="*/ 581883 h 660067"/>
                  <a:gd name="connsiteX10-1405" fmla="*/ 115491 w 336255"/>
                  <a:gd name="connsiteY10-1406" fmla="*/ 636651 h 660067"/>
                  <a:gd name="connsiteX11-1407" fmla="*/ 152760 w 336255"/>
                  <a:gd name="connsiteY11-1408" fmla="*/ 582826 h 660067"/>
                  <a:gd name="connsiteX12-1409" fmla="*/ 151210 w 336255"/>
                  <a:gd name="connsiteY12-1410" fmla="*/ 300895 h 660067"/>
                  <a:gd name="connsiteX13-1411" fmla="*/ 172641 w 336255"/>
                  <a:gd name="connsiteY13-1412" fmla="*/ 322326 h 660067"/>
                  <a:gd name="connsiteX14-1413" fmla="*/ 175022 w 336255"/>
                  <a:gd name="connsiteY14-1414" fmla="*/ 605695 h 660067"/>
                  <a:gd name="connsiteX15-1415" fmla="*/ 213122 w 336255"/>
                  <a:gd name="connsiteY15-1416" fmla="*/ 641414 h 660067"/>
                  <a:gd name="connsiteX16-1417" fmla="*/ 251222 w 336255"/>
                  <a:gd name="connsiteY16-1418" fmla="*/ 600933 h 660067"/>
                  <a:gd name="connsiteX17-1419" fmla="*/ 272653 w 336255"/>
                  <a:gd name="connsiteY17-1420" fmla="*/ 286608 h 660067"/>
                  <a:gd name="connsiteX18-1421" fmla="*/ 296466 w 336255"/>
                  <a:gd name="connsiteY18-1422" fmla="*/ 300895 h 660067"/>
                  <a:gd name="connsiteX19-1423" fmla="*/ 313135 w 336255"/>
                  <a:gd name="connsiteY19-1424" fmla="*/ 260414 h 660067"/>
                  <a:gd name="connsiteX20-1425" fmla="*/ 157747 w 336255"/>
                  <a:gd name="connsiteY20-1426" fmla="*/ 130615 h 660067"/>
                  <a:gd name="connsiteX21-1427" fmla="*/ 96005 w 336255"/>
                  <a:gd name="connsiteY21-1428" fmla="*/ 2633 h 660067"/>
                  <a:gd name="connsiteX0-1429" fmla="*/ 96005 w 315617"/>
                  <a:gd name="connsiteY0-1430" fmla="*/ 2633 h 660067"/>
                  <a:gd name="connsiteX1-1431" fmla="*/ 36191 w 315617"/>
                  <a:gd name="connsiteY1-1432" fmla="*/ 4070 h 660067"/>
                  <a:gd name="connsiteX2-1433" fmla="*/ 8335 w 315617"/>
                  <a:gd name="connsiteY2-1434" fmla="*/ 27051 h 660067"/>
                  <a:gd name="connsiteX3-1435" fmla="*/ 1191 w 315617"/>
                  <a:gd name="connsiteY3-1436" fmla="*/ 69914 h 660067"/>
                  <a:gd name="connsiteX4-1437" fmla="*/ 1191 w 315617"/>
                  <a:gd name="connsiteY4-1438" fmla="*/ 265176 h 660067"/>
                  <a:gd name="connsiteX5-1439" fmla="*/ 32147 w 315617"/>
                  <a:gd name="connsiteY5-1440" fmla="*/ 298514 h 660067"/>
                  <a:gd name="connsiteX6-1441" fmla="*/ 58341 w 315617"/>
                  <a:gd name="connsiteY6-1442" fmla="*/ 267558 h 660067"/>
                  <a:gd name="connsiteX7-1443" fmla="*/ 60722 w 315617"/>
                  <a:gd name="connsiteY7-1444" fmla="*/ 91345 h 660067"/>
                  <a:gd name="connsiteX8-1445" fmla="*/ 77391 w 315617"/>
                  <a:gd name="connsiteY8-1446" fmla="*/ 98489 h 660067"/>
                  <a:gd name="connsiteX9-1447" fmla="*/ 77391 w 315617"/>
                  <a:gd name="connsiteY9-1448" fmla="*/ 581883 h 660067"/>
                  <a:gd name="connsiteX10-1449" fmla="*/ 115491 w 315617"/>
                  <a:gd name="connsiteY10-1450" fmla="*/ 636651 h 660067"/>
                  <a:gd name="connsiteX11-1451" fmla="*/ 152760 w 315617"/>
                  <a:gd name="connsiteY11-1452" fmla="*/ 582826 h 660067"/>
                  <a:gd name="connsiteX12-1453" fmla="*/ 151210 w 315617"/>
                  <a:gd name="connsiteY12-1454" fmla="*/ 300895 h 660067"/>
                  <a:gd name="connsiteX13-1455" fmla="*/ 172641 w 315617"/>
                  <a:gd name="connsiteY13-1456" fmla="*/ 322326 h 660067"/>
                  <a:gd name="connsiteX14-1457" fmla="*/ 175022 w 315617"/>
                  <a:gd name="connsiteY14-1458" fmla="*/ 605695 h 660067"/>
                  <a:gd name="connsiteX15-1459" fmla="*/ 213122 w 315617"/>
                  <a:gd name="connsiteY15-1460" fmla="*/ 641414 h 660067"/>
                  <a:gd name="connsiteX16-1461" fmla="*/ 251222 w 315617"/>
                  <a:gd name="connsiteY16-1462" fmla="*/ 600933 h 660067"/>
                  <a:gd name="connsiteX17-1463" fmla="*/ 272653 w 315617"/>
                  <a:gd name="connsiteY17-1464" fmla="*/ 286608 h 660067"/>
                  <a:gd name="connsiteX18-1465" fmla="*/ 296466 w 315617"/>
                  <a:gd name="connsiteY18-1466" fmla="*/ 300895 h 660067"/>
                  <a:gd name="connsiteX19-1467" fmla="*/ 157747 w 315617"/>
                  <a:gd name="connsiteY19-1468" fmla="*/ 130615 h 660067"/>
                  <a:gd name="connsiteX20-1469" fmla="*/ 96005 w 315617"/>
                  <a:gd name="connsiteY20-1470" fmla="*/ 2633 h 660067"/>
                  <a:gd name="connsiteX0-1471" fmla="*/ 96005 w 288232"/>
                  <a:gd name="connsiteY0-1472" fmla="*/ 2633 h 660067"/>
                  <a:gd name="connsiteX1-1473" fmla="*/ 36191 w 288232"/>
                  <a:gd name="connsiteY1-1474" fmla="*/ 4070 h 660067"/>
                  <a:gd name="connsiteX2-1475" fmla="*/ 8335 w 288232"/>
                  <a:gd name="connsiteY2-1476" fmla="*/ 27051 h 660067"/>
                  <a:gd name="connsiteX3-1477" fmla="*/ 1191 w 288232"/>
                  <a:gd name="connsiteY3-1478" fmla="*/ 69914 h 660067"/>
                  <a:gd name="connsiteX4-1479" fmla="*/ 1191 w 288232"/>
                  <a:gd name="connsiteY4-1480" fmla="*/ 265176 h 660067"/>
                  <a:gd name="connsiteX5-1481" fmla="*/ 32147 w 288232"/>
                  <a:gd name="connsiteY5-1482" fmla="*/ 298514 h 660067"/>
                  <a:gd name="connsiteX6-1483" fmla="*/ 58341 w 288232"/>
                  <a:gd name="connsiteY6-1484" fmla="*/ 267558 h 660067"/>
                  <a:gd name="connsiteX7-1485" fmla="*/ 60722 w 288232"/>
                  <a:gd name="connsiteY7-1486" fmla="*/ 91345 h 660067"/>
                  <a:gd name="connsiteX8-1487" fmla="*/ 77391 w 288232"/>
                  <a:gd name="connsiteY8-1488" fmla="*/ 98489 h 660067"/>
                  <a:gd name="connsiteX9-1489" fmla="*/ 77391 w 288232"/>
                  <a:gd name="connsiteY9-1490" fmla="*/ 581883 h 660067"/>
                  <a:gd name="connsiteX10-1491" fmla="*/ 115491 w 288232"/>
                  <a:gd name="connsiteY10-1492" fmla="*/ 636651 h 660067"/>
                  <a:gd name="connsiteX11-1493" fmla="*/ 152760 w 288232"/>
                  <a:gd name="connsiteY11-1494" fmla="*/ 582826 h 660067"/>
                  <a:gd name="connsiteX12-1495" fmla="*/ 151210 w 288232"/>
                  <a:gd name="connsiteY12-1496" fmla="*/ 300895 h 660067"/>
                  <a:gd name="connsiteX13-1497" fmla="*/ 172641 w 288232"/>
                  <a:gd name="connsiteY13-1498" fmla="*/ 322326 h 660067"/>
                  <a:gd name="connsiteX14-1499" fmla="*/ 175022 w 288232"/>
                  <a:gd name="connsiteY14-1500" fmla="*/ 605695 h 660067"/>
                  <a:gd name="connsiteX15-1501" fmla="*/ 213122 w 288232"/>
                  <a:gd name="connsiteY15-1502" fmla="*/ 641414 h 660067"/>
                  <a:gd name="connsiteX16-1503" fmla="*/ 251222 w 288232"/>
                  <a:gd name="connsiteY16-1504" fmla="*/ 600933 h 660067"/>
                  <a:gd name="connsiteX17-1505" fmla="*/ 272653 w 288232"/>
                  <a:gd name="connsiteY17-1506" fmla="*/ 286608 h 660067"/>
                  <a:gd name="connsiteX18-1507" fmla="*/ 157747 w 288232"/>
                  <a:gd name="connsiteY18-1508" fmla="*/ 130615 h 660067"/>
                  <a:gd name="connsiteX19-1509" fmla="*/ 96005 w 288232"/>
                  <a:gd name="connsiteY19-1510" fmla="*/ 2633 h 660067"/>
                  <a:gd name="connsiteX0-1511" fmla="*/ 96005 w 260451"/>
                  <a:gd name="connsiteY0-1512" fmla="*/ 2633 h 686066"/>
                  <a:gd name="connsiteX1-1513" fmla="*/ 36191 w 260451"/>
                  <a:gd name="connsiteY1-1514" fmla="*/ 4070 h 686066"/>
                  <a:gd name="connsiteX2-1515" fmla="*/ 8335 w 260451"/>
                  <a:gd name="connsiteY2-1516" fmla="*/ 27051 h 686066"/>
                  <a:gd name="connsiteX3-1517" fmla="*/ 1191 w 260451"/>
                  <a:gd name="connsiteY3-1518" fmla="*/ 69914 h 686066"/>
                  <a:gd name="connsiteX4-1519" fmla="*/ 1191 w 260451"/>
                  <a:gd name="connsiteY4-1520" fmla="*/ 265176 h 686066"/>
                  <a:gd name="connsiteX5-1521" fmla="*/ 32147 w 260451"/>
                  <a:gd name="connsiteY5-1522" fmla="*/ 298514 h 686066"/>
                  <a:gd name="connsiteX6-1523" fmla="*/ 58341 w 260451"/>
                  <a:gd name="connsiteY6-1524" fmla="*/ 267558 h 686066"/>
                  <a:gd name="connsiteX7-1525" fmla="*/ 60722 w 260451"/>
                  <a:gd name="connsiteY7-1526" fmla="*/ 91345 h 686066"/>
                  <a:gd name="connsiteX8-1527" fmla="*/ 77391 w 260451"/>
                  <a:gd name="connsiteY8-1528" fmla="*/ 98489 h 686066"/>
                  <a:gd name="connsiteX9-1529" fmla="*/ 77391 w 260451"/>
                  <a:gd name="connsiteY9-1530" fmla="*/ 581883 h 686066"/>
                  <a:gd name="connsiteX10-1531" fmla="*/ 115491 w 260451"/>
                  <a:gd name="connsiteY10-1532" fmla="*/ 636651 h 686066"/>
                  <a:gd name="connsiteX11-1533" fmla="*/ 152760 w 260451"/>
                  <a:gd name="connsiteY11-1534" fmla="*/ 582826 h 686066"/>
                  <a:gd name="connsiteX12-1535" fmla="*/ 151210 w 260451"/>
                  <a:gd name="connsiteY12-1536" fmla="*/ 300895 h 686066"/>
                  <a:gd name="connsiteX13-1537" fmla="*/ 172641 w 260451"/>
                  <a:gd name="connsiteY13-1538" fmla="*/ 322326 h 686066"/>
                  <a:gd name="connsiteX14-1539" fmla="*/ 175022 w 260451"/>
                  <a:gd name="connsiteY14-1540" fmla="*/ 605695 h 686066"/>
                  <a:gd name="connsiteX15-1541" fmla="*/ 213122 w 260451"/>
                  <a:gd name="connsiteY15-1542" fmla="*/ 641414 h 686066"/>
                  <a:gd name="connsiteX16-1543" fmla="*/ 251222 w 260451"/>
                  <a:gd name="connsiteY16-1544" fmla="*/ 600933 h 686066"/>
                  <a:gd name="connsiteX17-1545" fmla="*/ 157747 w 260451"/>
                  <a:gd name="connsiteY17-1546" fmla="*/ 130615 h 686066"/>
                  <a:gd name="connsiteX18-1547" fmla="*/ 96005 w 260451"/>
                  <a:gd name="connsiteY18-1548" fmla="*/ 2633 h 686066"/>
                  <a:gd name="connsiteX0-1549" fmla="*/ 96005 w 216001"/>
                  <a:gd name="connsiteY0-1550" fmla="*/ 2633 h 720594"/>
                  <a:gd name="connsiteX1-1551" fmla="*/ 36191 w 216001"/>
                  <a:gd name="connsiteY1-1552" fmla="*/ 4070 h 720594"/>
                  <a:gd name="connsiteX2-1553" fmla="*/ 8335 w 216001"/>
                  <a:gd name="connsiteY2-1554" fmla="*/ 27051 h 720594"/>
                  <a:gd name="connsiteX3-1555" fmla="*/ 1191 w 216001"/>
                  <a:gd name="connsiteY3-1556" fmla="*/ 69914 h 720594"/>
                  <a:gd name="connsiteX4-1557" fmla="*/ 1191 w 216001"/>
                  <a:gd name="connsiteY4-1558" fmla="*/ 265176 h 720594"/>
                  <a:gd name="connsiteX5-1559" fmla="*/ 32147 w 216001"/>
                  <a:gd name="connsiteY5-1560" fmla="*/ 298514 h 720594"/>
                  <a:gd name="connsiteX6-1561" fmla="*/ 58341 w 216001"/>
                  <a:gd name="connsiteY6-1562" fmla="*/ 267558 h 720594"/>
                  <a:gd name="connsiteX7-1563" fmla="*/ 60722 w 216001"/>
                  <a:gd name="connsiteY7-1564" fmla="*/ 91345 h 720594"/>
                  <a:gd name="connsiteX8-1565" fmla="*/ 77391 w 216001"/>
                  <a:gd name="connsiteY8-1566" fmla="*/ 98489 h 720594"/>
                  <a:gd name="connsiteX9-1567" fmla="*/ 77391 w 216001"/>
                  <a:gd name="connsiteY9-1568" fmla="*/ 581883 h 720594"/>
                  <a:gd name="connsiteX10-1569" fmla="*/ 115491 w 216001"/>
                  <a:gd name="connsiteY10-1570" fmla="*/ 636651 h 720594"/>
                  <a:gd name="connsiteX11-1571" fmla="*/ 152760 w 216001"/>
                  <a:gd name="connsiteY11-1572" fmla="*/ 582826 h 720594"/>
                  <a:gd name="connsiteX12-1573" fmla="*/ 151210 w 216001"/>
                  <a:gd name="connsiteY12-1574" fmla="*/ 300895 h 720594"/>
                  <a:gd name="connsiteX13-1575" fmla="*/ 172641 w 216001"/>
                  <a:gd name="connsiteY13-1576" fmla="*/ 322326 h 720594"/>
                  <a:gd name="connsiteX14-1577" fmla="*/ 175022 w 216001"/>
                  <a:gd name="connsiteY14-1578" fmla="*/ 605695 h 720594"/>
                  <a:gd name="connsiteX15-1579" fmla="*/ 213122 w 216001"/>
                  <a:gd name="connsiteY15-1580" fmla="*/ 641414 h 720594"/>
                  <a:gd name="connsiteX16-1581" fmla="*/ 157747 w 216001"/>
                  <a:gd name="connsiteY16-1582" fmla="*/ 130615 h 720594"/>
                  <a:gd name="connsiteX17-1583" fmla="*/ 96005 w 216001"/>
                  <a:gd name="connsiteY17-1584" fmla="*/ 2633 h 720594"/>
                  <a:gd name="connsiteX0-1585" fmla="*/ 96005 w 177504"/>
                  <a:gd name="connsiteY0-1586" fmla="*/ 2633 h 637647"/>
                  <a:gd name="connsiteX1-1587" fmla="*/ 36191 w 177504"/>
                  <a:gd name="connsiteY1-1588" fmla="*/ 4070 h 637647"/>
                  <a:gd name="connsiteX2-1589" fmla="*/ 8335 w 177504"/>
                  <a:gd name="connsiteY2-1590" fmla="*/ 27051 h 637647"/>
                  <a:gd name="connsiteX3-1591" fmla="*/ 1191 w 177504"/>
                  <a:gd name="connsiteY3-1592" fmla="*/ 69914 h 637647"/>
                  <a:gd name="connsiteX4-1593" fmla="*/ 1191 w 177504"/>
                  <a:gd name="connsiteY4-1594" fmla="*/ 265176 h 637647"/>
                  <a:gd name="connsiteX5-1595" fmla="*/ 32147 w 177504"/>
                  <a:gd name="connsiteY5-1596" fmla="*/ 298514 h 637647"/>
                  <a:gd name="connsiteX6-1597" fmla="*/ 58341 w 177504"/>
                  <a:gd name="connsiteY6-1598" fmla="*/ 267558 h 637647"/>
                  <a:gd name="connsiteX7-1599" fmla="*/ 60722 w 177504"/>
                  <a:gd name="connsiteY7-1600" fmla="*/ 91345 h 637647"/>
                  <a:gd name="connsiteX8-1601" fmla="*/ 77391 w 177504"/>
                  <a:gd name="connsiteY8-1602" fmla="*/ 98489 h 637647"/>
                  <a:gd name="connsiteX9-1603" fmla="*/ 77391 w 177504"/>
                  <a:gd name="connsiteY9-1604" fmla="*/ 581883 h 637647"/>
                  <a:gd name="connsiteX10-1605" fmla="*/ 115491 w 177504"/>
                  <a:gd name="connsiteY10-1606" fmla="*/ 636651 h 637647"/>
                  <a:gd name="connsiteX11-1607" fmla="*/ 152760 w 177504"/>
                  <a:gd name="connsiteY11-1608" fmla="*/ 582826 h 637647"/>
                  <a:gd name="connsiteX12-1609" fmla="*/ 151210 w 177504"/>
                  <a:gd name="connsiteY12-1610" fmla="*/ 300895 h 637647"/>
                  <a:gd name="connsiteX13-1611" fmla="*/ 172641 w 177504"/>
                  <a:gd name="connsiteY13-1612" fmla="*/ 322326 h 637647"/>
                  <a:gd name="connsiteX14-1613" fmla="*/ 175022 w 177504"/>
                  <a:gd name="connsiteY14-1614" fmla="*/ 605695 h 637647"/>
                  <a:gd name="connsiteX15-1615" fmla="*/ 157747 w 177504"/>
                  <a:gd name="connsiteY15-1616" fmla="*/ 130615 h 637647"/>
                  <a:gd name="connsiteX16-1617" fmla="*/ 96005 w 177504"/>
                  <a:gd name="connsiteY16-1618" fmla="*/ 2633 h 637647"/>
                  <a:gd name="connsiteX0-1619" fmla="*/ 96005 w 173730"/>
                  <a:gd name="connsiteY0-1620" fmla="*/ 2633 h 636808"/>
                  <a:gd name="connsiteX1-1621" fmla="*/ 36191 w 173730"/>
                  <a:gd name="connsiteY1-1622" fmla="*/ 4070 h 636808"/>
                  <a:gd name="connsiteX2-1623" fmla="*/ 8335 w 173730"/>
                  <a:gd name="connsiteY2-1624" fmla="*/ 27051 h 636808"/>
                  <a:gd name="connsiteX3-1625" fmla="*/ 1191 w 173730"/>
                  <a:gd name="connsiteY3-1626" fmla="*/ 69914 h 636808"/>
                  <a:gd name="connsiteX4-1627" fmla="*/ 1191 w 173730"/>
                  <a:gd name="connsiteY4-1628" fmla="*/ 265176 h 636808"/>
                  <a:gd name="connsiteX5-1629" fmla="*/ 32147 w 173730"/>
                  <a:gd name="connsiteY5-1630" fmla="*/ 298514 h 636808"/>
                  <a:gd name="connsiteX6-1631" fmla="*/ 58341 w 173730"/>
                  <a:gd name="connsiteY6-1632" fmla="*/ 267558 h 636808"/>
                  <a:gd name="connsiteX7-1633" fmla="*/ 60722 w 173730"/>
                  <a:gd name="connsiteY7-1634" fmla="*/ 91345 h 636808"/>
                  <a:gd name="connsiteX8-1635" fmla="*/ 77391 w 173730"/>
                  <a:gd name="connsiteY8-1636" fmla="*/ 98489 h 636808"/>
                  <a:gd name="connsiteX9-1637" fmla="*/ 77391 w 173730"/>
                  <a:gd name="connsiteY9-1638" fmla="*/ 581883 h 636808"/>
                  <a:gd name="connsiteX10-1639" fmla="*/ 115491 w 173730"/>
                  <a:gd name="connsiteY10-1640" fmla="*/ 636651 h 636808"/>
                  <a:gd name="connsiteX11-1641" fmla="*/ 152760 w 173730"/>
                  <a:gd name="connsiteY11-1642" fmla="*/ 582826 h 636808"/>
                  <a:gd name="connsiteX12-1643" fmla="*/ 151210 w 173730"/>
                  <a:gd name="connsiteY12-1644" fmla="*/ 300895 h 636808"/>
                  <a:gd name="connsiteX13-1645" fmla="*/ 172641 w 173730"/>
                  <a:gd name="connsiteY13-1646" fmla="*/ 322326 h 636808"/>
                  <a:gd name="connsiteX14-1647" fmla="*/ 157747 w 173730"/>
                  <a:gd name="connsiteY14-1648" fmla="*/ 130615 h 636808"/>
                  <a:gd name="connsiteX15-1649" fmla="*/ 96005 w 173730"/>
                  <a:gd name="connsiteY15-1650" fmla="*/ 2633 h 636808"/>
                  <a:gd name="connsiteX0-1651" fmla="*/ 96005 w 170520"/>
                  <a:gd name="connsiteY0-1652" fmla="*/ 2633 h 636808"/>
                  <a:gd name="connsiteX1-1653" fmla="*/ 36191 w 170520"/>
                  <a:gd name="connsiteY1-1654" fmla="*/ 4070 h 636808"/>
                  <a:gd name="connsiteX2-1655" fmla="*/ 8335 w 170520"/>
                  <a:gd name="connsiteY2-1656" fmla="*/ 27051 h 636808"/>
                  <a:gd name="connsiteX3-1657" fmla="*/ 1191 w 170520"/>
                  <a:gd name="connsiteY3-1658" fmla="*/ 69914 h 636808"/>
                  <a:gd name="connsiteX4-1659" fmla="*/ 1191 w 170520"/>
                  <a:gd name="connsiteY4-1660" fmla="*/ 265176 h 636808"/>
                  <a:gd name="connsiteX5-1661" fmla="*/ 32147 w 170520"/>
                  <a:gd name="connsiteY5-1662" fmla="*/ 298514 h 636808"/>
                  <a:gd name="connsiteX6-1663" fmla="*/ 58341 w 170520"/>
                  <a:gd name="connsiteY6-1664" fmla="*/ 267558 h 636808"/>
                  <a:gd name="connsiteX7-1665" fmla="*/ 60722 w 170520"/>
                  <a:gd name="connsiteY7-1666" fmla="*/ 91345 h 636808"/>
                  <a:gd name="connsiteX8-1667" fmla="*/ 77391 w 170520"/>
                  <a:gd name="connsiteY8-1668" fmla="*/ 98489 h 636808"/>
                  <a:gd name="connsiteX9-1669" fmla="*/ 77391 w 170520"/>
                  <a:gd name="connsiteY9-1670" fmla="*/ 581883 h 636808"/>
                  <a:gd name="connsiteX10-1671" fmla="*/ 115491 w 170520"/>
                  <a:gd name="connsiteY10-1672" fmla="*/ 636651 h 636808"/>
                  <a:gd name="connsiteX11-1673" fmla="*/ 152760 w 170520"/>
                  <a:gd name="connsiteY11-1674" fmla="*/ 582826 h 636808"/>
                  <a:gd name="connsiteX12-1675" fmla="*/ 151210 w 170520"/>
                  <a:gd name="connsiteY12-1676" fmla="*/ 300895 h 636808"/>
                  <a:gd name="connsiteX13-1677" fmla="*/ 163826 w 170520"/>
                  <a:gd name="connsiteY13-1678" fmla="*/ 295041 h 636808"/>
                  <a:gd name="connsiteX14-1679" fmla="*/ 157747 w 170520"/>
                  <a:gd name="connsiteY14-1680" fmla="*/ 130615 h 636808"/>
                  <a:gd name="connsiteX15-1681" fmla="*/ 96005 w 170520"/>
                  <a:gd name="connsiteY15-1682" fmla="*/ 2633 h 636808"/>
                  <a:gd name="connsiteX0-1683" fmla="*/ 96005 w 188164"/>
                  <a:gd name="connsiteY0-1684" fmla="*/ 2633 h 636808"/>
                  <a:gd name="connsiteX1-1685" fmla="*/ 36191 w 188164"/>
                  <a:gd name="connsiteY1-1686" fmla="*/ 4070 h 636808"/>
                  <a:gd name="connsiteX2-1687" fmla="*/ 8335 w 188164"/>
                  <a:gd name="connsiteY2-1688" fmla="*/ 27051 h 636808"/>
                  <a:gd name="connsiteX3-1689" fmla="*/ 1191 w 188164"/>
                  <a:gd name="connsiteY3-1690" fmla="*/ 69914 h 636808"/>
                  <a:gd name="connsiteX4-1691" fmla="*/ 1191 w 188164"/>
                  <a:gd name="connsiteY4-1692" fmla="*/ 265176 h 636808"/>
                  <a:gd name="connsiteX5-1693" fmla="*/ 32147 w 188164"/>
                  <a:gd name="connsiteY5-1694" fmla="*/ 298514 h 636808"/>
                  <a:gd name="connsiteX6-1695" fmla="*/ 58341 w 188164"/>
                  <a:gd name="connsiteY6-1696" fmla="*/ 267558 h 636808"/>
                  <a:gd name="connsiteX7-1697" fmla="*/ 60722 w 188164"/>
                  <a:gd name="connsiteY7-1698" fmla="*/ 91345 h 636808"/>
                  <a:gd name="connsiteX8-1699" fmla="*/ 77391 w 188164"/>
                  <a:gd name="connsiteY8-1700" fmla="*/ 98489 h 636808"/>
                  <a:gd name="connsiteX9-1701" fmla="*/ 77391 w 188164"/>
                  <a:gd name="connsiteY9-1702" fmla="*/ 581883 h 636808"/>
                  <a:gd name="connsiteX10-1703" fmla="*/ 115491 w 188164"/>
                  <a:gd name="connsiteY10-1704" fmla="*/ 636651 h 636808"/>
                  <a:gd name="connsiteX11-1705" fmla="*/ 152760 w 188164"/>
                  <a:gd name="connsiteY11-1706" fmla="*/ 582826 h 636808"/>
                  <a:gd name="connsiteX12-1707" fmla="*/ 151210 w 188164"/>
                  <a:gd name="connsiteY12-1708" fmla="*/ 300895 h 636808"/>
                  <a:gd name="connsiteX13-1709" fmla="*/ 163826 w 188164"/>
                  <a:gd name="connsiteY13-1710" fmla="*/ 295041 h 636808"/>
                  <a:gd name="connsiteX14-1711" fmla="*/ 157747 w 188164"/>
                  <a:gd name="connsiteY14-1712" fmla="*/ 130615 h 636808"/>
                  <a:gd name="connsiteX15-1713" fmla="*/ 96005 w 188164"/>
                  <a:gd name="connsiteY15-1714" fmla="*/ 2633 h 636808"/>
                  <a:gd name="connsiteX0-1715" fmla="*/ 96005 w 188164"/>
                  <a:gd name="connsiteY0-1716" fmla="*/ 2633 h 636808"/>
                  <a:gd name="connsiteX1-1717" fmla="*/ 36191 w 188164"/>
                  <a:gd name="connsiteY1-1718" fmla="*/ 4070 h 636808"/>
                  <a:gd name="connsiteX2-1719" fmla="*/ 8335 w 188164"/>
                  <a:gd name="connsiteY2-1720" fmla="*/ 27051 h 636808"/>
                  <a:gd name="connsiteX3-1721" fmla="*/ 1191 w 188164"/>
                  <a:gd name="connsiteY3-1722" fmla="*/ 69914 h 636808"/>
                  <a:gd name="connsiteX4-1723" fmla="*/ 1191 w 188164"/>
                  <a:gd name="connsiteY4-1724" fmla="*/ 265176 h 636808"/>
                  <a:gd name="connsiteX5-1725" fmla="*/ 32147 w 188164"/>
                  <a:gd name="connsiteY5-1726" fmla="*/ 298514 h 636808"/>
                  <a:gd name="connsiteX6-1727" fmla="*/ 58341 w 188164"/>
                  <a:gd name="connsiteY6-1728" fmla="*/ 267558 h 636808"/>
                  <a:gd name="connsiteX7-1729" fmla="*/ 60722 w 188164"/>
                  <a:gd name="connsiteY7-1730" fmla="*/ 91345 h 636808"/>
                  <a:gd name="connsiteX8-1731" fmla="*/ 77391 w 188164"/>
                  <a:gd name="connsiteY8-1732" fmla="*/ 98489 h 636808"/>
                  <a:gd name="connsiteX9-1733" fmla="*/ 77391 w 188164"/>
                  <a:gd name="connsiteY9-1734" fmla="*/ 581883 h 636808"/>
                  <a:gd name="connsiteX10-1735" fmla="*/ 115491 w 188164"/>
                  <a:gd name="connsiteY10-1736" fmla="*/ 636651 h 636808"/>
                  <a:gd name="connsiteX11-1737" fmla="*/ 152760 w 188164"/>
                  <a:gd name="connsiteY11-1738" fmla="*/ 582826 h 636808"/>
                  <a:gd name="connsiteX12-1739" fmla="*/ 151210 w 188164"/>
                  <a:gd name="connsiteY12-1740" fmla="*/ 300895 h 636808"/>
                  <a:gd name="connsiteX13-1741" fmla="*/ 163826 w 188164"/>
                  <a:gd name="connsiteY13-1742" fmla="*/ 295041 h 636808"/>
                  <a:gd name="connsiteX14-1743" fmla="*/ 157747 w 188164"/>
                  <a:gd name="connsiteY14-1744" fmla="*/ 130615 h 636808"/>
                  <a:gd name="connsiteX15-1745" fmla="*/ 96005 w 188164"/>
                  <a:gd name="connsiteY15-1746" fmla="*/ 2633 h 636808"/>
                  <a:gd name="connsiteX0-1747" fmla="*/ 96005 w 175765"/>
                  <a:gd name="connsiteY0-1748" fmla="*/ 2633 h 636808"/>
                  <a:gd name="connsiteX1-1749" fmla="*/ 36191 w 175765"/>
                  <a:gd name="connsiteY1-1750" fmla="*/ 4070 h 636808"/>
                  <a:gd name="connsiteX2-1751" fmla="*/ 8335 w 175765"/>
                  <a:gd name="connsiteY2-1752" fmla="*/ 27051 h 636808"/>
                  <a:gd name="connsiteX3-1753" fmla="*/ 1191 w 175765"/>
                  <a:gd name="connsiteY3-1754" fmla="*/ 69914 h 636808"/>
                  <a:gd name="connsiteX4-1755" fmla="*/ 1191 w 175765"/>
                  <a:gd name="connsiteY4-1756" fmla="*/ 265176 h 636808"/>
                  <a:gd name="connsiteX5-1757" fmla="*/ 32147 w 175765"/>
                  <a:gd name="connsiteY5-1758" fmla="*/ 298514 h 636808"/>
                  <a:gd name="connsiteX6-1759" fmla="*/ 58341 w 175765"/>
                  <a:gd name="connsiteY6-1760" fmla="*/ 267558 h 636808"/>
                  <a:gd name="connsiteX7-1761" fmla="*/ 60722 w 175765"/>
                  <a:gd name="connsiteY7-1762" fmla="*/ 91345 h 636808"/>
                  <a:gd name="connsiteX8-1763" fmla="*/ 77391 w 175765"/>
                  <a:gd name="connsiteY8-1764" fmla="*/ 98489 h 636808"/>
                  <a:gd name="connsiteX9-1765" fmla="*/ 77391 w 175765"/>
                  <a:gd name="connsiteY9-1766" fmla="*/ 581883 h 636808"/>
                  <a:gd name="connsiteX10-1767" fmla="*/ 115491 w 175765"/>
                  <a:gd name="connsiteY10-1768" fmla="*/ 636651 h 636808"/>
                  <a:gd name="connsiteX11-1769" fmla="*/ 152760 w 175765"/>
                  <a:gd name="connsiteY11-1770" fmla="*/ 582826 h 636808"/>
                  <a:gd name="connsiteX12-1771" fmla="*/ 151210 w 175765"/>
                  <a:gd name="connsiteY12-1772" fmla="*/ 300895 h 636808"/>
                  <a:gd name="connsiteX13-1773" fmla="*/ 163826 w 175765"/>
                  <a:gd name="connsiteY13-1774" fmla="*/ 295041 h 636808"/>
                  <a:gd name="connsiteX14-1775" fmla="*/ 157747 w 175765"/>
                  <a:gd name="connsiteY14-1776" fmla="*/ 130615 h 636808"/>
                  <a:gd name="connsiteX15-1777" fmla="*/ 96005 w 175765"/>
                  <a:gd name="connsiteY15-1778" fmla="*/ 2633 h 636808"/>
                  <a:gd name="connsiteX0-1779" fmla="*/ 96005 w 170520"/>
                  <a:gd name="connsiteY0-1780" fmla="*/ 2633 h 636808"/>
                  <a:gd name="connsiteX1-1781" fmla="*/ 36191 w 170520"/>
                  <a:gd name="connsiteY1-1782" fmla="*/ 4070 h 636808"/>
                  <a:gd name="connsiteX2-1783" fmla="*/ 8335 w 170520"/>
                  <a:gd name="connsiteY2-1784" fmla="*/ 27051 h 636808"/>
                  <a:gd name="connsiteX3-1785" fmla="*/ 1191 w 170520"/>
                  <a:gd name="connsiteY3-1786" fmla="*/ 69914 h 636808"/>
                  <a:gd name="connsiteX4-1787" fmla="*/ 1191 w 170520"/>
                  <a:gd name="connsiteY4-1788" fmla="*/ 265176 h 636808"/>
                  <a:gd name="connsiteX5-1789" fmla="*/ 32147 w 170520"/>
                  <a:gd name="connsiteY5-1790" fmla="*/ 298514 h 636808"/>
                  <a:gd name="connsiteX6-1791" fmla="*/ 58341 w 170520"/>
                  <a:gd name="connsiteY6-1792" fmla="*/ 267558 h 636808"/>
                  <a:gd name="connsiteX7-1793" fmla="*/ 60722 w 170520"/>
                  <a:gd name="connsiteY7-1794" fmla="*/ 91345 h 636808"/>
                  <a:gd name="connsiteX8-1795" fmla="*/ 77391 w 170520"/>
                  <a:gd name="connsiteY8-1796" fmla="*/ 98489 h 636808"/>
                  <a:gd name="connsiteX9-1797" fmla="*/ 77391 w 170520"/>
                  <a:gd name="connsiteY9-1798" fmla="*/ 581883 h 636808"/>
                  <a:gd name="connsiteX10-1799" fmla="*/ 115491 w 170520"/>
                  <a:gd name="connsiteY10-1800" fmla="*/ 636651 h 636808"/>
                  <a:gd name="connsiteX11-1801" fmla="*/ 152760 w 170520"/>
                  <a:gd name="connsiteY11-1802" fmla="*/ 582826 h 636808"/>
                  <a:gd name="connsiteX12-1803" fmla="*/ 151210 w 170520"/>
                  <a:gd name="connsiteY12-1804" fmla="*/ 352042 h 636808"/>
                  <a:gd name="connsiteX13-1805" fmla="*/ 163826 w 170520"/>
                  <a:gd name="connsiteY13-1806" fmla="*/ 295041 h 636808"/>
                  <a:gd name="connsiteX14-1807" fmla="*/ 157747 w 170520"/>
                  <a:gd name="connsiteY14-1808" fmla="*/ 130615 h 636808"/>
                  <a:gd name="connsiteX15-1809" fmla="*/ 96005 w 170520"/>
                  <a:gd name="connsiteY15-1810" fmla="*/ 2633 h 636808"/>
                  <a:gd name="connsiteX0-1811" fmla="*/ 96005 w 170520"/>
                  <a:gd name="connsiteY0-1812" fmla="*/ 2633 h 636808"/>
                  <a:gd name="connsiteX1-1813" fmla="*/ 36191 w 170520"/>
                  <a:gd name="connsiteY1-1814" fmla="*/ 4070 h 636808"/>
                  <a:gd name="connsiteX2-1815" fmla="*/ 8335 w 170520"/>
                  <a:gd name="connsiteY2-1816" fmla="*/ 27051 h 636808"/>
                  <a:gd name="connsiteX3-1817" fmla="*/ 1191 w 170520"/>
                  <a:gd name="connsiteY3-1818" fmla="*/ 69914 h 636808"/>
                  <a:gd name="connsiteX4-1819" fmla="*/ 1191 w 170520"/>
                  <a:gd name="connsiteY4-1820" fmla="*/ 265176 h 636808"/>
                  <a:gd name="connsiteX5-1821" fmla="*/ 32147 w 170520"/>
                  <a:gd name="connsiteY5-1822" fmla="*/ 298514 h 636808"/>
                  <a:gd name="connsiteX6-1823" fmla="*/ 58341 w 170520"/>
                  <a:gd name="connsiteY6-1824" fmla="*/ 267558 h 636808"/>
                  <a:gd name="connsiteX7-1825" fmla="*/ 60722 w 170520"/>
                  <a:gd name="connsiteY7-1826" fmla="*/ 91345 h 636808"/>
                  <a:gd name="connsiteX8-1827" fmla="*/ 77391 w 170520"/>
                  <a:gd name="connsiteY8-1828" fmla="*/ 98489 h 636808"/>
                  <a:gd name="connsiteX9-1829" fmla="*/ 77391 w 170520"/>
                  <a:gd name="connsiteY9-1830" fmla="*/ 581883 h 636808"/>
                  <a:gd name="connsiteX10-1831" fmla="*/ 115491 w 170520"/>
                  <a:gd name="connsiteY10-1832" fmla="*/ 636651 h 636808"/>
                  <a:gd name="connsiteX11-1833" fmla="*/ 152760 w 170520"/>
                  <a:gd name="connsiteY11-1834" fmla="*/ 582826 h 636808"/>
                  <a:gd name="connsiteX12-1835" fmla="*/ 151210 w 170520"/>
                  <a:gd name="connsiteY12-1836" fmla="*/ 352042 h 636808"/>
                  <a:gd name="connsiteX13-1837" fmla="*/ 163826 w 170520"/>
                  <a:gd name="connsiteY13-1838" fmla="*/ 295041 h 636808"/>
                  <a:gd name="connsiteX14-1839" fmla="*/ 157747 w 170520"/>
                  <a:gd name="connsiteY14-1840" fmla="*/ 130615 h 636808"/>
                  <a:gd name="connsiteX15-1841" fmla="*/ 96005 w 170520"/>
                  <a:gd name="connsiteY15-1842" fmla="*/ 2633 h 636808"/>
                  <a:gd name="connsiteX0-1843" fmla="*/ 96005 w 185064"/>
                  <a:gd name="connsiteY0-1844" fmla="*/ 2633 h 636808"/>
                  <a:gd name="connsiteX1-1845" fmla="*/ 36191 w 185064"/>
                  <a:gd name="connsiteY1-1846" fmla="*/ 4070 h 636808"/>
                  <a:gd name="connsiteX2-1847" fmla="*/ 8335 w 185064"/>
                  <a:gd name="connsiteY2-1848" fmla="*/ 27051 h 636808"/>
                  <a:gd name="connsiteX3-1849" fmla="*/ 1191 w 185064"/>
                  <a:gd name="connsiteY3-1850" fmla="*/ 69914 h 636808"/>
                  <a:gd name="connsiteX4-1851" fmla="*/ 1191 w 185064"/>
                  <a:gd name="connsiteY4-1852" fmla="*/ 265176 h 636808"/>
                  <a:gd name="connsiteX5-1853" fmla="*/ 32147 w 185064"/>
                  <a:gd name="connsiteY5-1854" fmla="*/ 298514 h 636808"/>
                  <a:gd name="connsiteX6-1855" fmla="*/ 58341 w 185064"/>
                  <a:gd name="connsiteY6-1856" fmla="*/ 267558 h 636808"/>
                  <a:gd name="connsiteX7-1857" fmla="*/ 60722 w 185064"/>
                  <a:gd name="connsiteY7-1858" fmla="*/ 91345 h 636808"/>
                  <a:gd name="connsiteX8-1859" fmla="*/ 77391 w 185064"/>
                  <a:gd name="connsiteY8-1860" fmla="*/ 98489 h 636808"/>
                  <a:gd name="connsiteX9-1861" fmla="*/ 77391 w 185064"/>
                  <a:gd name="connsiteY9-1862" fmla="*/ 581883 h 636808"/>
                  <a:gd name="connsiteX10-1863" fmla="*/ 115491 w 185064"/>
                  <a:gd name="connsiteY10-1864" fmla="*/ 636651 h 636808"/>
                  <a:gd name="connsiteX11-1865" fmla="*/ 152760 w 185064"/>
                  <a:gd name="connsiteY11-1866" fmla="*/ 582826 h 636808"/>
                  <a:gd name="connsiteX12-1867" fmla="*/ 151210 w 185064"/>
                  <a:gd name="connsiteY12-1868" fmla="*/ 352042 h 636808"/>
                  <a:gd name="connsiteX13-1869" fmla="*/ 163826 w 185064"/>
                  <a:gd name="connsiteY13-1870" fmla="*/ 295041 h 636808"/>
                  <a:gd name="connsiteX14-1871" fmla="*/ 157747 w 185064"/>
                  <a:gd name="connsiteY14-1872" fmla="*/ 130615 h 636808"/>
                  <a:gd name="connsiteX15-1873" fmla="*/ 96005 w 185064"/>
                  <a:gd name="connsiteY15-1874" fmla="*/ 2633 h 636808"/>
                  <a:gd name="connsiteX0-1875" fmla="*/ 96005 w 170520"/>
                  <a:gd name="connsiteY0-1876" fmla="*/ 2633 h 636808"/>
                  <a:gd name="connsiteX1-1877" fmla="*/ 36191 w 170520"/>
                  <a:gd name="connsiteY1-1878" fmla="*/ 4070 h 636808"/>
                  <a:gd name="connsiteX2-1879" fmla="*/ 8335 w 170520"/>
                  <a:gd name="connsiteY2-1880" fmla="*/ 27051 h 636808"/>
                  <a:gd name="connsiteX3-1881" fmla="*/ 1191 w 170520"/>
                  <a:gd name="connsiteY3-1882" fmla="*/ 69914 h 636808"/>
                  <a:gd name="connsiteX4-1883" fmla="*/ 1191 w 170520"/>
                  <a:gd name="connsiteY4-1884" fmla="*/ 265176 h 636808"/>
                  <a:gd name="connsiteX5-1885" fmla="*/ 32147 w 170520"/>
                  <a:gd name="connsiteY5-1886" fmla="*/ 298514 h 636808"/>
                  <a:gd name="connsiteX6-1887" fmla="*/ 58341 w 170520"/>
                  <a:gd name="connsiteY6-1888" fmla="*/ 267558 h 636808"/>
                  <a:gd name="connsiteX7-1889" fmla="*/ 60722 w 170520"/>
                  <a:gd name="connsiteY7-1890" fmla="*/ 91345 h 636808"/>
                  <a:gd name="connsiteX8-1891" fmla="*/ 77391 w 170520"/>
                  <a:gd name="connsiteY8-1892" fmla="*/ 98489 h 636808"/>
                  <a:gd name="connsiteX9-1893" fmla="*/ 77391 w 170520"/>
                  <a:gd name="connsiteY9-1894" fmla="*/ 581883 h 636808"/>
                  <a:gd name="connsiteX10-1895" fmla="*/ 115491 w 170520"/>
                  <a:gd name="connsiteY10-1896" fmla="*/ 636651 h 636808"/>
                  <a:gd name="connsiteX11-1897" fmla="*/ 152760 w 170520"/>
                  <a:gd name="connsiteY11-1898" fmla="*/ 582826 h 636808"/>
                  <a:gd name="connsiteX12-1899" fmla="*/ 151210 w 170520"/>
                  <a:gd name="connsiteY12-1900" fmla="*/ 352042 h 636808"/>
                  <a:gd name="connsiteX13-1901" fmla="*/ 163826 w 170520"/>
                  <a:gd name="connsiteY13-1902" fmla="*/ 295041 h 636808"/>
                  <a:gd name="connsiteX14-1903" fmla="*/ 157747 w 170520"/>
                  <a:gd name="connsiteY14-1904" fmla="*/ 130615 h 636808"/>
                  <a:gd name="connsiteX15-1905" fmla="*/ 96005 w 170520"/>
                  <a:gd name="connsiteY15-1906" fmla="*/ 2633 h 636808"/>
                  <a:gd name="connsiteX0-1907" fmla="*/ 96005 w 163850"/>
                  <a:gd name="connsiteY0-1908" fmla="*/ 2633 h 636808"/>
                  <a:gd name="connsiteX1-1909" fmla="*/ 36191 w 163850"/>
                  <a:gd name="connsiteY1-1910" fmla="*/ 4070 h 636808"/>
                  <a:gd name="connsiteX2-1911" fmla="*/ 8335 w 163850"/>
                  <a:gd name="connsiteY2-1912" fmla="*/ 27051 h 636808"/>
                  <a:gd name="connsiteX3-1913" fmla="*/ 1191 w 163850"/>
                  <a:gd name="connsiteY3-1914" fmla="*/ 69914 h 636808"/>
                  <a:gd name="connsiteX4-1915" fmla="*/ 1191 w 163850"/>
                  <a:gd name="connsiteY4-1916" fmla="*/ 265176 h 636808"/>
                  <a:gd name="connsiteX5-1917" fmla="*/ 32147 w 163850"/>
                  <a:gd name="connsiteY5-1918" fmla="*/ 298514 h 636808"/>
                  <a:gd name="connsiteX6-1919" fmla="*/ 58341 w 163850"/>
                  <a:gd name="connsiteY6-1920" fmla="*/ 267558 h 636808"/>
                  <a:gd name="connsiteX7-1921" fmla="*/ 60722 w 163850"/>
                  <a:gd name="connsiteY7-1922" fmla="*/ 91345 h 636808"/>
                  <a:gd name="connsiteX8-1923" fmla="*/ 77391 w 163850"/>
                  <a:gd name="connsiteY8-1924" fmla="*/ 98489 h 636808"/>
                  <a:gd name="connsiteX9-1925" fmla="*/ 77391 w 163850"/>
                  <a:gd name="connsiteY9-1926" fmla="*/ 581883 h 636808"/>
                  <a:gd name="connsiteX10-1927" fmla="*/ 115491 w 163850"/>
                  <a:gd name="connsiteY10-1928" fmla="*/ 636651 h 636808"/>
                  <a:gd name="connsiteX11-1929" fmla="*/ 152760 w 163850"/>
                  <a:gd name="connsiteY11-1930" fmla="*/ 582826 h 636808"/>
                  <a:gd name="connsiteX12-1931" fmla="*/ 151210 w 163850"/>
                  <a:gd name="connsiteY12-1932" fmla="*/ 352042 h 636808"/>
                  <a:gd name="connsiteX13-1933" fmla="*/ 163826 w 163850"/>
                  <a:gd name="connsiteY13-1934" fmla="*/ 295041 h 636808"/>
                  <a:gd name="connsiteX14-1935" fmla="*/ 157747 w 163850"/>
                  <a:gd name="connsiteY14-1936" fmla="*/ 130615 h 636808"/>
                  <a:gd name="connsiteX15-1937" fmla="*/ 96005 w 163850"/>
                  <a:gd name="connsiteY15-1938" fmla="*/ 2633 h 636808"/>
                  <a:gd name="connsiteX0-1939" fmla="*/ 96005 w 163850"/>
                  <a:gd name="connsiteY0-1940" fmla="*/ 2633 h 636808"/>
                  <a:gd name="connsiteX1-1941" fmla="*/ 36191 w 163850"/>
                  <a:gd name="connsiteY1-1942" fmla="*/ 4070 h 636808"/>
                  <a:gd name="connsiteX2-1943" fmla="*/ 8335 w 163850"/>
                  <a:gd name="connsiteY2-1944" fmla="*/ 27051 h 636808"/>
                  <a:gd name="connsiteX3-1945" fmla="*/ 1191 w 163850"/>
                  <a:gd name="connsiteY3-1946" fmla="*/ 69914 h 636808"/>
                  <a:gd name="connsiteX4-1947" fmla="*/ 1191 w 163850"/>
                  <a:gd name="connsiteY4-1948" fmla="*/ 265176 h 636808"/>
                  <a:gd name="connsiteX5-1949" fmla="*/ 32147 w 163850"/>
                  <a:gd name="connsiteY5-1950" fmla="*/ 298514 h 636808"/>
                  <a:gd name="connsiteX6-1951" fmla="*/ 58341 w 163850"/>
                  <a:gd name="connsiteY6-1952" fmla="*/ 267558 h 636808"/>
                  <a:gd name="connsiteX7-1953" fmla="*/ 60722 w 163850"/>
                  <a:gd name="connsiteY7-1954" fmla="*/ 91345 h 636808"/>
                  <a:gd name="connsiteX8-1955" fmla="*/ 77391 w 163850"/>
                  <a:gd name="connsiteY8-1956" fmla="*/ 98489 h 636808"/>
                  <a:gd name="connsiteX9-1957" fmla="*/ 77391 w 163850"/>
                  <a:gd name="connsiteY9-1958" fmla="*/ 581883 h 636808"/>
                  <a:gd name="connsiteX10-1959" fmla="*/ 115491 w 163850"/>
                  <a:gd name="connsiteY10-1960" fmla="*/ 636651 h 636808"/>
                  <a:gd name="connsiteX11-1961" fmla="*/ 152760 w 163850"/>
                  <a:gd name="connsiteY11-1962" fmla="*/ 582826 h 636808"/>
                  <a:gd name="connsiteX12-1963" fmla="*/ 151210 w 163850"/>
                  <a:gd name="connsiteY12-1964" fmla="*/ 352042 h 636808"/>
                  <a:gd name="connsiteX13-1965" fmla="*/ 163826 w 163850"/>
                  <a:gd name="connsiteY13-1966" fmla="*/ 295041 h 636808"/>
                  <a:gd name="connsiteX14-1967" fmla="*/ 161332 w 163850"/>
                  <a:gd name="connsiteY14-1968" fmla="*/ 129614 h 636808"/>
                  <a:gd name="connsiteX15-1969" fmla="*/ 96005 w 163850"/>
                  <a:gd name="connsiteY15-1970" fmla="*/ 2633 h 636808"/>
                  <a:gd name="connsiteX0-1971" fmla="*/ 96005 w 163850"/>
                  <a:gd name="connsiteY0-1972" fmla="*/ 2633 h 636808"/>
                  <a:gd name="connsiteX1-1973" fmla="*/ 36191 w 163850"/>
                  <a:gd name="connsiteY1-1974" fmla="*/ 4070 h 636808"/>
                  <a:gd name="connsiteX2-1975" fmla="*/ 8335 w 163850"/>
                  <a:gd name="connsiteY2-1976" fmla="*/ 27051 h 636808"/>
                  <a:gd name="connsiteX3-1977" fmla="*/ 1191 w 163850"/>
                  <a:gd name="connsiteY3-1978" fmla="*/ 69914 h 636808"/>
                  <a:gd name="connsiteX4-1979" fmla="*/ 1191 w 163850"/>
                  <a:gd name="connsiteY4-1980" fmla="*/ 265176 h 636808"/>
                  <a:gd name="connsiteX5-1981" fmla="*/ 32147 w 163850"/>
                  <a:gd name="connsiteY5-1982" fmla="*/ 298514 h 636808"/>
                  <a:gd name="connsiteX6-1983" fmla="*/ 58341 w 163850"/>
                  <a:gd name="connsiteY6-1984" fmla="*/ 267558 h 636808"/>
                  <a:gd name="connsiteX7-1985" fmla="*/ 60722 w 163850"/>
                  <a:gd name="connsiteY7-1986" fmla="*/ 91345 h 636808"/>
                  <a:gd name="connsiteX8-1987" fmla="*/ 77391 w 163850"/>
                  <a:gd name="connsiteY8-1988" fmla="*/ 98489 h 636808"/>
                  <a:gd name="connsiteX9-1989" fmla="*/ 77391 w 163850"/>
                  <a:gd name="connsiteY9-1990" fmla="*/ 581883 h 636808"/>
                  <a:gd name="connsiteX10-1991" fmla="*/ 115491 w 163850"/>
                  <a:gd name="connsiteY10-1992" fmla="*/ 636651 h 636808"/>
                  <a:gd name="connsiteX11-1993" fmla="*/ 152760 w 163850"/>
                  <a:gd name="connsiteY11-1994" fmla="*/ 582826 h 636808"/>
                  <a:gd name="connsiteX12-1995" fmla="*/ 151210 w 163850"/>
                  <a:gd name="connsiteY12-1996" fmla="*/ 352042 h 636808"/>
                  <a:gd name="connsiteX13-1997" fmla="*/ 163826 w 163850"/>
                  <a:gd name="connsiteY13-1998" fmla="*/ 295041 h 636808"/>
                  <a:gd name="connsiteX14-1999" fmla="*/ 161332 w 163850"/>
                  <a:gd name="connsiteY14-2000" fmla="*/ 129614 h 636808"/>
                  <a:gd name="connsiteX15-2001" fmla="*/ 96005 w 163850"/>
                  <a:gd name="connsiteY15-2002" fmla="*/ 2633 h 636808"/>
                  <a:gd name="connsiteX0-2003" fmla="*/ 96005 w 163850"/>
                  <a:gd name="connsiteY0-2004" fmla="*/ 2633 h 636808"/>
                  <a:gd name="connsiteX1-2005" fmla="*/ 36191 w 163850"/>
                  <a:gd name="connsiteY1-2006" fmla="*/ 4070 h 636808"/>
                  <a:gd name="connsiteX2-2007" fmla="*/ 8335 w 163850"/>
                  <a:gd name="connsiteY2-2008" fmla="*/ 27051 h 636808"/>
                  <a:gd name="connsiteX3-2009" fmla="*/ 1191 w 163850"/>
                  <a:gd name="connsiteY3-2010" fmla="*/ 69914 h 636808"/>
                  <a:gd name="connsiteX4-2011" fmla="*/ 1191 w 163850"/>
                  <a:gd name="connsiteY4-2012" fmla="*/ 265176 h 636808"/>
                  <a:gd name="connsiteX5-2013" fmla="*/ 32147 w 163850"/>
                  <a:gd name="connsiteY5-2014" fmla="*/ 298514 h 636808"/>
                  <a:gd name="connsiteX6-2015" fmla="*/ 58341 w 163850"/>
                  <a:gd name="connsiteY6-2016" fmla="*/ 267558 h 636808"/>
                  <a:gd name="connsiteX7-2017" fmla="*/ 60722 w 163850"/>
                  <a:gd name="connsiteY7-2018" fmla="*/ 91345 h 636808"/>
                  <a:gd name="connsiteX8-2019" fmla="*/ 77391 w 163850"/>
                  <a:gd name="connsiteY8-2020" fmla="*/ 98489 h 636808"/>
                  <a:gd name="connsiteX9-2021" fmla="*/ 77391 w 163850"/>
                  <a:gd name="connsiteY9-2022" fmla="*/ 581883 h 636808"/>
                  <a:gd name="connsiteX10-2023" fmla="*/ 115491 w 163850"/>
                  <a:gd name="connsiteY10-2024" fmla="*/ 636651 h 636808"/>
                  <a:gd name="connsiteX11-2025" fmla="*/ 152760 w 163850"/>
                  <a:gd name="connsiteY11-2026" fmla="*/ 582826 h 636808"/>
                  <a:gd name="connsiteX12-2027" fmla="*/ 151210 w 163850"/>
                  <a:gd name="connsiteY12-2028" fmla="*/ 352042 h 636808"/>
                  <a:gd name="connsiteX13-2029" fmla="*/ 163826 w 163850"/>
                  <a:gd name="connsiteY13-2030" fmla="*/ 295041 h 636808"/>
                  <a:gd name="connsiteX14-2031" fmla="*/ 161332 w 163850"/>
                  <a:gd name="connsiteY14-2032" fmla="*/ 129614 h 636808"/>
                  <a:gd name="connsiteX15-2033" fmla="*/ 96005 w 163850"/>
                  <a:gd name="connsiteY15-2034" fmla="*/ 2633 h 636808"/>
                  <a:gd name="connsiteX0-2035" fmla="*/ 96005 w 163850"/>
                  <a:gd name="connsiteY0-2036" fmla="*/ 2633 h 639088"/>
                  <a:gd name="connsiteX1-2037" fmla="*/ 36191 w 163850"/>
                  <a:gd name="connsiteY1-2038" fmla="*/ 4070 h 639088"/>
                  <a:gd name="connsiteX2-2039" fmla="*/ 8335 w 163850"/>
                  <a:gd name="connsiteY2-2040" fmla="*/ 27051 h 639088"/>
                  <a:gd name="connsiteX3-2041" fmla="*/ 1191 w 163850"/>
                  <a:gd name="connsiteY3-2042" fmla="*/ 69914 h 639088"/>
                  <a:gd name="connsiteX4-2043" fmla="*/ 1191 w 163850"/>
                  <a:gd name="connsiteY4-2044" fmla="*/ 265176 h 639088"/>
                  <a:gd name="connsiteX5-2045" fmla="*/ 32147 w 163850"/>
                  <a:gd name="connsiteY5-2046" fmla="*/ 298514 h 639088"/>
                  <a:gd name="connsiteX6-2047" fmla="*/ 58341 w 163850"/>
                  <a:gd name="connsiteY6-2048" fmla="*/ 267558 h 639088"/>
                  <a:gd name="connsiteX7-2049" fmla="*/ 60722 w 163850"/>
                  <a:gd name="connsiteY7-2050" fmla="*/ 91345 h 639088"/>
                  <a:gd name="connsiteX8-2051" fmla="*/ 77391 w 163850"/>
                  <a:gd name="connsiteY8-2052" fmla="*/ 98489 h 639088"/>
                  <a:gd name="connsiteX9-2053" fmla="*/ 77391 w 163850"/>
                  <a:gd name="connsiteY9-2054" fmla="*/ 581883 h 639088"/>
                  <a:gd name="connsiteX10-2055" fmla="*/ 115491 w 163850"/>
                  <a:gd name="connsiteY10-2056" fmla="*/ 636651 h 639088"/>
                  <a:gd name="connsiteX11-2057" fmla="*/ 150145 w 163850"/>
                  <a:gd name="connsiteY11-2058" fmla="*/ 567262 h 639088"/>
                  <a:gd name="connsiteX12-2059" fmla="*/ 151210 w 163850"/>
                  <a:gd name="connsiteY12-2060" fmla="*/ 352042 h 639088"/>
                  <a:gd name="connsiteX13-2061" fmla="*/ 163826 w 163850"/>
                  <a:gd name="connsiteY13-2062" fmla="*/ 295041 h 639088"/>
                  <a:gd name="connsiteX14-2063" fmla="*/ 161332 w 163850"/>
                  <a:gd name="connsiteY14-2064" fmla="*/ 129614 h 639088"/>
                  <a:gd name="connsiteX15-2065" fmla="*/ 96005 w 163850"/>
                  <a:gd name="connsiteY15-2066" fmla="*/ 2633 h 639088"/>
                  <a:gd name="connsiteX0-2067" fmla="*/ 96005 w 163850"/>
                  <a:gd name="connsiteY0-2068" fmla="*/ 2633 h 636797"/>
                  <a:gd name="connsiteX1-2069" fmla="*/ 36191 w 163850"/>
                  <a:gd name="connsiteY1-2070" fmla="*/ 4070 h 636797"/>
                  <a:gd name="connsiteX2-2071" fmla="*/ 8335 w 163850"/>
                  <a:gd name="connsiteY2-2072" fmla="*/ 27051 h 636797"/>
                  <a:gd name="connsiteX3-2073" fmla="*/ 1191 w 163850"/>
                  <a:gd name="connsiteY3-2074" fmla="*/ 69914 h 636797"/>
                  <a:gd name="connsiteX4-2075" fmla="*/ 1191 w 163850"/>
                  <a:gd name="connsiteY4-2076" fmla="*/ 265176 h 636797"/>
                  <a:gd name="connsiteX5-2077" fmla="*/ 32147 w 163850"/>
                  <a:gd name="connsiteY5-2078" fmla="*/ 298514 h 636797"/>
                  <a:gd name="connsiteX6-2079" fmla="*/ 58341 w 163850"/>
                  <a:gd name="connsiteY6-2080" fmla="*/ 267558 h 636797"/>
                  <a:gd name="connsiteX7-2081" fmla="*/ 60722 w 163850"/>
                  <a:gd name="connsiteY7-2082" fmla="*/ 91345 h 636797"/>
                  <a:gd name="connsiteX8-2083" fmla="*/ 77391 w 163850"/>
                  <a:gd name="connsiteY8-2084" fmla="*/ 98489 h 636797"/>
                  <a:gd name="connsiteX9-2085" fmla="*/ 77391 w 163850"/>
                  <a:gd name="connsiteY9-2086" fmla="*/ 566384 h 636797"/>
                  <a:gd name="connsiteX10-2087" fmla="*/ 115491 w 163850"/>
                  <a:gd name="connsiteY10-2088" fmla="*/ 636651 h 636797"/>
                  <a:gd name="connsiteX11-2089" fmla="*/ 150145 w 163850"/>
                  <a:gd name="connsiteY11-2090" fmla="*/ 567262 h 636797"/>
                  <a:gd name="connsiteX12-2091" fmla="*/ 151210 w 163850"/>
                  <a:gd name="connsiteY12-2092" fmla="*/ 352042 h 636797"/>
                  <a:gd name="connsiteX13-2093" fmla="*/ 163826 w 163850"/>
                  <a:gd name="connsiteY13-2094" fmla="*/ 295041 h 636797"/>
                  <a:gd name="connsiteX14-2095" fmla="*/ 161332 w 163850"/>
                  <a:gd name="connsiteY14-2096" fmla="*/ 129614 h 636797"/>
                  <a:gd name="connsiteX15-2097" fmla="*/ 96005 w 163850"/>
                  <a:gd name="connsiteY15-2098" fmla="*/ 2633 h 636797"/>
                  <a:gd name="connsiteX0-2099" fmla="*/ 96005 w 163850"/>
                  <a:gd name="connsiteY0-2100" fmla="*/ 2633 h 637280"/>
                  <a:gd name="connsiteX1-2101" fmla="*/ 36191 w 163850"/>
                  <a:gd name="connsiteY1-2102" fmla="*/ 4070 h 637280"/>
                  <a:gd name="connsiteX2-2103" fmla="*/ 8335 w 163850"/>
                  <a:gd name="connsiteY2-2104" fmla="*/ 27051 h 637280"/>
                  <a:gd name="connsiteX3-2105" fmla="*/ 1191 w 163850"/>
                  <a:gd name="connsiteY3-2106" fmla="*/ 69914 h 637280"/>
                  <a:gd name="connsiteX4-2107" fmla="*/ 1191 w 163850"/>
                  <a:gd name="connsiteY4-2108" fmla="*/ 265176 h 637280"/>
                  <a:gd name="connsiteX5-2109" fmla="*/ 32147 w 163850"/>
                  <a:gd name="connsiteY5-2110" fmla="*/ 298514 h 637280"/>
                  <a:gd name="connsiteX6-2111" fmla="*/ 58341 w 163850"/>
                  <a:gd name="connsiteY6-2112" fmla="*/ 267558 h 637280"/>
                  <a:gd name="connsiteX7-2113" fmla="*/ 60722 w 163850"/>
                  <a:gd name="connsiteY7-2114" fmla="*/ 91345 h 637280"/>
                  <a:gd name="connsiteX8-2115" fmla="*/ 77391 w 163850"/>
                  <a:gd name="connsiteY8-2116" fmla="*/ 98489 h 637280"/>
                  <a:gd name="connsiteX9-2117" fmla="*/ 77391 w 163850"/>
                  <a:gd name="connsiteY9-2118" fmla="*/ 571034 h 637280"/>
                  <a:gd name="connsiteX10-2119" fmla="*/ 115491 w 163850"/>
                  <a:gd name="connsiteY10-2120" fmla="*/ 636651 h 637280"/>
                  <a:gd name="connsiteX11-2121" fmla="*/ 150145 w 163850"/>
                  <a:gd name="connsiteY11-2122" fmla="*/ 567262 h 637280"/>
                  <a:gd name="connsiteX12-2123" fmla="*/ 151210 w 163850"/>
                  <a:gd name="connsiteY12-2124" fmla="*/ 352042 h 637280"/>
                  <a:gd name="connsiteX13-2125" fmla="*/ 163826 w 163850"/>
                  <a:gd name="connsiteY13-2126" fmla="*/ 295041 h 637280"/>
                  <a:gd name="connsiteX14-2127" fmla="*/ 161332 w 163850"/>
                  <a:gd name="connsiteY14-2128" fmla="*/ 129614 h 637280"/>
                  <a:gd name="connsiteX15-2129" fmla="*/ 96005 w 163850"/>
                  <a:gd name="connsiteY15-2130" fmla="*/ 2633 h 637280"/>
                  <a:gd name="connsiteX0-2131" fmla="*/ 96005 w 163850"/>
                  <a:gd name="connsiteY0-2132" fmla="*/ 2633 h 637280"/>
                  <a:gd name="connsiteX1-2133" fmla="*/ 36191 w 163850"/>
                  <a:gd name="connsiteY1-2134" fmla="*/ 4070 h 637280"/>
                  <a:gd name="connsiteX2-2135" fmla="*/ 8335 w 163850"/>
                  <a:gd name="connsiteY2-2136" fmla="*/ 27051 h 637280"/>
                  <a:gd name="connsiteX3-2137" fmla="*/ 1191 w 163850"/>
                  <a:gd name="connsiteY3-2138" fmla="*/ 69914 h 637280"/>
                  <a:gd name="connsiteX4-2139" fmla="*/ 1191 w 163850"/>
                  <a:gd name="connsiteY4-2140" fmla="*/ 265176 h 637280"/>
                  <a:gd name="connsiteX5-2141" fmla="*/ 32147 w 163850"/>
                  <a:gd name="connsiteY5-2142" fmla="*/ 298514 h 637280"/>
                  <a:gd name="connsiteX6-2143" fmla="*/ 58341 w 163850"/>
                  <a:gd name="connsiteY6-2144" fmla="*/ 267558 h 637280"/>
                  <a:gd name="connsiteX7-2145" fmla="*/ 60722 w 163850"/>
                  <a:gd name="connsiteY7-2146" fmla="*/ 91345 h 637280"/>
                  <a:gd name="connsiteX8-2147" fmla="*/ 77391 w 163850"/>
                  <a:gd name="connsiteY8-2148" fmla="*/ 98489 h 637280"/>
                  <a:gd name="connsiteX9-2149" fmla="*/ 77391 w 163850"/>
                  <a:gd name="connsiteY9-2150" fmla="*/ 571034 h 637280"/>
                  <a:gd name="connsiteX10-2151" fmla="*/ 115491 w 163850"/>
                  <a:gd name="connsiteY10-2152" fmla="*/ 636651 h 637280"/>
                  <a:gd name="connsiteX11-2153" fmla="*/ 150145 w 163850"/>
                  <a:gd name="connsiteY11-2154" fmla="*/ 567262 h 637280"/>
                  <a:gd name="connsiteX12-2155" fmla="*/ 151210 w 163850"/>
                  <a:gd name="connsiteY12-2156" fmla="*/ 352042 h 637280"/>
                  <a:gd name="connsiteX13-2157" fmla="*/ 163826 w 163850"/>
                  <a:gd name="connsiteY13-2158" fmla="*/ 295041 h 637280"/>
                  <a:gd name="connsiteX14-2159" fmla="*/ 161332 w 163850"/>
                  <a:gd name="connsiteY14-2160" fmla="*/ 129614 h 637280"/>
                  <a:gd name="connsiteX15-2161" fmla="*/ 96005 w 163850"/>
                  <a:gd name="connsiteY15-2162" fmla="*/ 2633 h 637280"/>
                  <a:gd name="connsiteX0-2163" fmla="*/ 96005 w 163850"/>
                  <a:gd name="connsiteY0-2164" fmla="*/ 2633 h 637280"/>
                  <a:gd name="connsiteX1-2165" fmla="*/ 36191 w 163850"/>
                  <a:gd name="connsiteY1-2166" fmla="*/ 4070 h 637280"/>
                  <a:gd name="connsiteX2-2167" fmla="*/ 8335 w 163850"/>
                  <a:gd name="connsiteY2-2168" fmla="*/ 27051 h 637280"/>
                  <a:gd name="connsiteX3-2169" fmla="*/ 1191 w 163850"/>
                  <a:gd name="connsiteY3-2170" fmla="*/ 69914 h 637280"/>
                  <a:gd name="connsiteX4-2171" fmla="*/ 1191 w 163850"/>
                  <a:gd name="connsiteY4-2172" fmla="*/ 265176 h 637280"/>
                  <a:gd name="connsiteX5-2173" fmla="*/ 32147 w 163850"/>
                  <a:gd name="connsiteY5-2174" fmla="*/ 298514 h 637280"/>
                  <a:gd name="connsiteX6-2175" fmla="*/ 58341 w 163850"/>
                  <a:gd name="connsiteY6-2176" fmla="*/ 267558 h 637280"/>
                  <a:gd name="connsiteX7-2177" fmla="*/ 60722 w 163850"/>
                  <a:gd name="connsiteY7-2178" fmla="*/ 91345 h 637280"/>
                  <a:gd name="connsiteX8-2179" fmla="*/ 77391 w 163850"/>
                  <a:gd name="connsiteY8-2180" fmla="*/ 98489 h 637280"/>
                  <a:gd name="connsiteX9-2181" fmla="*/ 77391 w 163850"/>
                  <a:gd name="connsiteY9-2182" fmla="*/ 571034 h 637280"/>
                  <a:gd name="connsiteX10-2183" fmla="*/ 115491 w 163850"/>
                  <a:gd name="connsiteY10-2184" fmla="*/ 636651 h 637280"/>
                  <a:gd name="connsiteX11-2185" fmla="*/ 150145 w 163850"/>
                  <a:gd name="connsiteY11-2186" fmla="*/ 567262 h 637280"/>
                  <a:gd name="connsiteX12-2187" fmla="*/ 151210 w 163850"/>
                  <a:gd name="connsiteY12-2188" fmla="*/ 352042 h 637280"/>
                  <a:gd name="connsiteX13-2189" fmla="*/ 163826 w 163850"/>
                  <a:gd name="connsiteY13-2190" fmla="*/ 295041 h 637280"/>
                  <a:gd name="connsiteX14-2191" fmla="*/ 161332 w 163850"/>
                  <a:gd name="connsiteY14-2192" fmla="*/ 129614 h 637280"/>
                  <a:gd name="connsiteX15-2193" fmla="*/ 96005 w 163850"/>
                  <a:gd name="connsiteY15-2194" fmla="*/ 2633 h 637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63850" h="637280">
                    <a:moveTo>
                      <a:pt x="96005" y="2633"/>
                    </a:moveTo>
                    <a:cubicBezTo>
                      <a:pt x="59858" y="884"/>
                      <a:pt x="50803" y="0"/>
                      <a:pt x="36191" y="4070"/>
                    </a:cubicBezTo>
                    <a:cubicBezTo>
                      <a:pt x="21579" y="8140"/>
                      <a:pt x="14168" y="16077"/>
                      <a:pt x="8335" y="27051"/>
                    </a:cubicBezTo>
                    <a:cubicBezTo>
                      <a:pt x="2502" y="38025"/>
                      <a:pt x="2382" y="30227"/>
                      <a:pt x="1191" y="69914"/>
                    </a:cubicBezTo>
                    <a:cubicBezTo>
                      <a:pt x="0" y="109601"/>
                      <a:pt x="681" y="237926"/>
                      <a:pt x="1191" y="265176"/>
                    </a:cubicBezTo>
                    <a:cubicBezTo>
                      <a:pt x="1701" y="292426"/>
                      <a:pt x="22622" y="298117"/>
                      <a:pt x="32147" y="298514"/>
                    </a:cubicBezTo>
                    <a:cubicBezTo>
                      <a:pt x="41672" y="298911"/>
                      <a:pt x="58227" y="289686"/>
                      <a:pt x="58341" y="267558"/>
                    </a:cubicBezTo>
                    <a:cubicBezTo>
                      <a:pt x="58455" y="245430"/>
                      <a:pt x="60647" y="105574"/>
                      <a:pt x="60722" y="91345"/>
                    </a:cubicBezTo>
                    <a:cubicBezTo>
                      <a:pt x="60797" y="77116"/>
                      <a:pt x="77713" y="71238"/>
                      <a:pt x="77391" y="98489"/>
                    </a:cubicBezTo>
                    <a:cubicBezTo>
                      <a:pt x="77069" y="125740"/>
                      <a:pt x="77241" y="532487"/>
                      <a:pt x="77391" y="571034"/>
                    </a:cubicBezTo>
                    <a:cubicBezTo>
                      <a:pt x="77541" y="609581"/>
                      <a:pt x="87866" y="637280"/>
                      <a:pt x="115491" y="636651"/>
                    </a:cubicBezTo>
                    <a:cubicBezTo>
                      <a:pt x="143116" y="636022"/>
                      <a:pt x="150391" y="617797"/>
                      <a:pt x="150145" y="567262"/>
                    </a:cubicBezTo>
                    <a:cubicBezTo>
                      <a:pt x="149899" y="516727"/>
                      <a:pt x="148930" y="397412"/>
                      <a:pt x="151210" y="352042"/>
                    </a:cubicBezTo>
                    <a:cubicBezTo>
                      <a:pt x="153490" y="306672"/>
                      <a:pt x="142588" y="294747"/>
                      <a:pt x="163826" y="295041"/>
                    </a:cubicBezTo>
                    <a:cubicBezTo>
                      <a:pt x="163850" y="257201"/>
                      <a:pt x="163740" y="192373"/>
                      <a:pt x="161332" y="129614"/>
                    </a:cubicBezTo>
                    <a:cubicBezTo>
                      <a:pt x="137523" y="85719"/>
                      <a:pt x="109113" y="29149"/>
                      <a:pt x="96005" y="2633"/>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sp>
          <p:nvSpPr>
            <p:cNvPr id="69" name="자유형 148"/>
            <p:cNvSpPr/>
            <p:nvPr/>
          </p:nvSpPr>
          <p:spPr>
            <a:xfrm>
              <a:off x="1263188" y="4621461"/>
              <a:ext cx="63750" cy="173618"/>
            </a:xfrm>
            <a:custGeom>
              <a:avLst/>
              <a:gdLst>
                <a:gd name="connsiteX0" fmla="*/ 1587 w 304403"/>
                <a:gd name="connsiteY0" fmla="*/ 130968 h 765174"/>
                <a:gd name="connsiteX1" fmla="*/ 123031 w 304403"/>
                <a:gd name="connsiteY1" fmla="*/ 2381 h 765174"/>
                <a:gd name="connsiteX2" fmla="*/ 277812 w 304403"/>
                <a:gd name="connsiteY2" fmla="*/ 116681 h 765174"/>
                <a:gd name="connsiteX3" fmla="*/ 201612 w 304403"/>
                <a:gd name="connsiteY3" fmla="*/ 214312 h 765174"/>
                <a:gd name="connsiteX4" fmla="*/ 294481 w 304403"/>
                <a:gd name="connsiteY4" fmla="*/ 366712 h 765174"/>
                <a:gd name="connsiteX5" fmla="*/ 142081 w 304403"/>
                <a:gd name="connsiteY5" fmla="*/ 757237 h 765174"/>
                <a:gd name="connsiteX6" fmla="*/ 20637 w 304403"/>
                <a:gd name="connsiteY6" fmla="*/ 414337 h 765174"/>
                <a:gd name="connsiteX7" fmla="*/ 113506 w 304403"/>
                <a:gd name="connsiteY7" fmla="*/ 226218 h 765174"/>
                <a:gd name="connsiteX8" fmla="*/ 1587 w 304403"/>
                <a:gd name="connsiteY8" fmla="*/ 130968 h 765174"/>
                <a:gd name="connsiteX0-1" fmla="*/ 4366 w 307182"/>
                <a:gd name="connsiteY0-2" fmla="*/ 130968 h 765174"/>
                <a:gd name="connsiteX1-3" fmla="*/ 142479 w 307182"/>
                <a:gd name="connsiteY1-4" fmla="*/ 2381 h 765174"/>
                <a:gd name="connsiteX2-5" fmla="*/ 280591 w 307182"/>
                <a:gd name="connsiteY2-6" fmla="*/ 116681 h 765174"/>
                <a:gd name="connsiteX3-7" fmla="*/ 204391 w 307182"/>
                <a:gd name="connsiteY3-8" fmla="*/ 214312 h 765174"/>
                <a:gd name="connsiteX4-9" fmla="*/ 297260 w 307182"/>
                <a:gd name="connsiteY4-10" fmla="*/ 366712 h 765174"/>
                <a:gd name="connsiteX5-11" fmla="*/ 144860 w 307182"/>
                <a:gd name="connsiteY5-12" fmla="*/ 757237 h 765174"/>
                <a:gd name="connsiteX6-13" fmla="*/ 23416 w 307182"/>
                <a:gd name="connsiteY6-14" fmla="*/ 414337 h 765174"/>
                <a:gd name="connsiteX7-15" fmla="*/ 116285 w 307182"/>
                <a:gd name="connsiteY7-16" fmla="*/ 226218 h 765174"/>
                <a:gd name="connsiteX8-17" fmla="*/ 4366 w 307182"/>
                <a:gd name="connsiteY8-18" fmla="*/ 130968 h 765174"/>
                <a:gd name="connsiteX0-19" fmla="*/ 7144 w 288528"/>
                <a:gd name="connsiteY0-20" fmla="*/ 112315 h 763190"/>
                <a:gd name="connsiteX1-21" fmla="*/ 123825 w 288528"/>
                <a:gd name="connsiteY1-22" fmla="*/ 397 h 763190"/>
                <a:gd name="connsiteX2-23" fmla="*/ 261937 w 288528"/>
                <a:gd name="connsiteY2-24" fmla="*/ 114697 h 763190"/>
                <a:gd name="connsiteX3-25" fmla="*/ 185737 w 288528"/>
                <a:gd name="connsiteY3-26" fmla="*/ 212328 h 763190"/>
                <a:gd name="connsiteX4-27" fmla="*/ 278606 w 288528"/>
                <a:gd name="connsiteY4-28" fmla="*/ 364728 h 763190"/>
                <a:gd name="connsiteX5-29" fmla="*/ 126206 w 288528"/>
                <a:gd name="connsiteY5-30" fmla="*/ 755253 h 763190"/>
                <a:gd name="connsiteX6-31" fmla="*/ 4762 w 288528"/>
                <a:gd name="connsiteY6-32" fmla="*/ 412353 h 763190"/>
                <a:gd name="connsiteX7-33" fmla="*/ 97631 w 288528"/>
                <a:gd name="connsiteY7-34" fmla="*/ 224234 h 763190"/>
                <a:gd name="connsiteX8-35" fmla="*/ 7144 w 288528"/>
                <a:gd name="connsiteY8-36" fmla="*/ 112315 h 763190"/>
                <a:gd name="connsiteX0-37" fmla="*/ 37703 w 319087"/>
                <a:gd name="connsiteY0-38" fmla="*/ 112315 h 763190"/>
                <a:gd name="connsiteX1-39" fmla="*/ 154384 w 319087"/>
                <a:gd name="connsiteY1-40" fmla="*/ 397 h 763190"/>
                <a:gd name="connsiteX2-41" fmla="*/ 292496 w 319087"/>
                <a:gd name="connsiteY2-42" fmla="*/ 114697 h 763190"/>
                <a:gd name="connsiteX3-43" fmla="*/ 216296 w 319087"/>
                <a:gd name="connsiteY3-44" fmla="*/ 212328 h 763190"/>
                <a:gd name="connsiteX4-45" fmla="*/ 309165 w 319087"/>
                <a:gd name="connsiteY4-46" fmla="*/ 364728 h 763190"/>
                <a:gd name="connsiteX5-47" fmla="*/ 156765 w 319087"/>
                <a:gd name="connsiteY5-48" fmla="*/ 755253 h 763190"/>
                <a:gd name="connsiteX6-49" fmla="*/ 35321 w 319087"/>
                <a:gd name="connsiteY6-50" fmla="*/ 412353 h 763190"/>
                <a:gd name="connsiteX7-51" fmla="*/ 128190 w 319087"/>
                <a:gd name="connsiteY7-52" fmla="*/ 224234 h 763190"/>
                <a:gd name="connsiteX8-53" fmla="*/ 37703 w 319087"/>
                <a:gd name="connsiteY8-54" fmla="*/ 112315 h 763190"/>
                <a:gd name="connsiteX0-55" fmla="*/ 7144 w 288528"/>
                <a:gd name="connsiteY0-56" fmla="*/ 112315 h 763190"/>
                <a:gd name="connsiteX1-57" fmla="*/ 123825 w 288528"/>
                <a:gd name="connsiteY1-58" fmla="*/ 397 h 763190"/>
                <a:gd name="connsiteX2-59" fmla="*/ 261937 w 288528"/>
                <a:gd name="connsiteY2-60" fmla="*/ 114697 h 763190"/>
                <a:gd name="connsiteX3-61" fmla="*/ 185737 w 288528"/>
                <a:gd name="connsiteY3-62" fmla="*/ 212328 h 763190"/>
                <a:gd name="connsiteX4-63" fmla="*/ 278606 w 288528"/>
                <a:gd name="connsiteY4-64" fmla="*/ 364728 h 763190"/>
                <a:gd name="connsiteX5-65" fmla="*/ 126206 w 288528"/>
                <a:gd name="connsiteY5-66" fmla="*/ 755253 h 763190"/>
                <a:gd name="connsiteX6-67" fmla="*/ 4762 w 288528"/>
                <a:gd name="connsiteY6-68" fmla="*/ 412353 h 763190"/>
                <a:gd name="connsiteX7-69" fmla="*/ 97631 w 288528"/>
                <a:gd name="connsiteY7-70" fmla="*/ 224234 h 763190"/>
                <a:gd name="connsiteX8-71" fmla="*/ 7144 w 288528"/>
                <a:gd name="connsiteY8-72" fmla="*/ 112315 h 763190"/>
                <a:gd name="connsiteX0-73" fmla="*/ 7144 w 288528"/>
                <a:gd name="connsiteY0-74" fmla="*/ 112315 h 763190"/>
                <a:gd name="connsiteX1-75" fmla="*/ 123825 w 288528"/>
                <a:gd name="connsiteY1-76" fmla="*/ 397 h 763190"/>
                <a:gd name="connsiteX2-77" fmla="*/ 261937 w 288528"/>
                <a:gd name="connsiteY2-78" fmla="*/ 114697 h 763190"/>
                <a:gd name="connsiteX3-79" fmla="*/ 185737 w 288528"/>
                <a:gd name="connsiteY3-80" fmla="*/ 212328 h 763190"/>
                <a:gd name="connsiteX4-81" fmla="*/ 278606 w 288528"/>
                <a:gd name="connsiteY4-82" fmla="*/ 364728 h 763190"/>
                <a:gd name="connsiteX5-83" fmla="*/ 126206 w 288528"/>
                <a:gd name="connsiteY5-84" fmla="*/ 755253 h 763190"/>
                <a:gd name="connsiteX6-85" fmla="*/ 4762 w 288528"/>
                <a:gd name="connsiteY6-86" fmla="*/ 412353 h 763190"/>
                <a:gd name="connsiteX7-87" fmla="*/ 97631 w 288528"/>
                <a:gd name="connsiteY7-88" fmla="*/ 224234 h 763190"/>
                <a:gd name="connsiteX8-89" fmla="*/ 7144 w 288528"/>
                <a:gd name="connsiteY8-90" fmla="*/ 112315 h 763190"/>
                <a:gd name="connsiteX0-91" fmla="*/ 7144 w 288528"/>
                <a:gd name="connsiteY0-92" fmla="*/ 116904 h 767779"/>
                <a:gd name="connsiteX1-93" fmla="*/ 134863 w 288528"/>
                <a:gd name="connsiteY1-94" fmla="*/ 397 h 767779"/>
                <a:gd name="connsiteX2-95" fmla="*/ 261937 w 288528"/>
                <a:gd name="connsiteY2-96" fmla="*/ 119286 h 767779"/>
                <a:gd name="connsiteX3-97" fmla="*/ 185737 w 288528"/>
                <a:gd name="connsiteY3-98" fmla="*/ 216917 h 767779"/>
                <a:gd name="connsiteX4-99" fmla="*/ 278606 w 288528"/>
                <a:gd name="connsiteY4-100" fmla="*/ 369317 h 767779"/>
                <a:gd name="connsiteX5-101" fmla="*/ 126206 w 288528"/>
                <a:gd name="connsiteY5-102" fmla="*/ 759842 h 767779"/>
                <a:gd name="connsiteX6-103" fmla="*/ 4762 w 288528"/>
                <a:gd name="connsiteY6-104" fmla="*/ 416942 h 767779"/>
                <a:gd name="connsiteX7-105" fmla="*/ 97631 w 288528"/>
                <a:gd name="connsiteY7-106" fmla="*/ 228823 h 767779"/>
                <a:gd name="connsiteX8-107" fmla="*/ 7144 w 288528"/>
                <a:gd name="connsiteY8-108" fmla="*/ 116904 h 767779"/>
                <a:gd name="connsiteX0-109" fmla="*/ 7144 w 288528"/>
                <a:gd name="connsiteY0-110" fmla="*/ 116507 h 767382"/>
                <a:gd name="connsiteX1-111" fmla="*/ 134863 w 288528"/>
                <a:gd name="connsiteY1-112" fmla="*/ 0 h 767382"/>
                <a:gd name="connsiteX2-113" fmla="*/ 261937 w 288528"/>
                <a:gd name="connsiteY2-114" fmla="*/ 118889 h 767382"/>
                <a:gd name="connsiteX3-115" fmla="*/ 185737 w 288528"/>
                <a:gd name="connsiteY3-116" fmla="*/ 216520 h 767382"/>
                <a:gd name="connsiteX4-117" fmla="*/ 278606 w 288528"/>
                <a:gd name="connsiteY4-118" fmla="*/ 368920 h 767382"/>
                <a:gd name="connsiteX5-119" fmla="*/ 126206 w 288528"/>
                <a:gd name="connsiteY5-120" fmla="*/ 759445 h 767382"/>
                <a:gd name="connsiteX6-121" fmla="*/ 4762 w 288528"/>
                <a:gd name="connsiteY6-122" fmla="*/ 416545 h 767382"/>
                <a:gd name="connsiteX7-123" fmla="*/ 97631 w 288528"/>
                <a:gd name="connsiteY7-124" fmla="*/ 228426 h 767382"/>
                <a:gd name="connsiteX8-125" fmla="*/ 7144 w 288528"/>
                <a:gd name="connsiteY8-126" fmla="*/ 116507 h 767382"/>
                <a:gd name="connsiteX0-127" fmla="*/ 7144 w 288528"/>
                <a:gd name="connsiteY0-128" fmla="*/ 116507 h 767382"/>
                <a:gd name="connsiteX1-129" fmla="*/ 134863 w 288528"/>
                <a:gd name="connsiteY1-130" fmla="*/ 0 h 767382"/>
                <a:gd name="connsiteX2-131" fmla="*/ 261937 w 288528"/>
                <a:gd name="connsiteY2-132" fmla="*/ 118889 h 767382"/>
                <a:gd name="connsiteX3-133" fmla="*/ 185737 w 288528"/>
                <a:gd name="connsiteY3-134" fmla="*/ 216520 h 767382"/>
                <a:gd name="connsiteX4-135" fmla="*/ 278606 w 288528"/>
                <a:gd name="connsiteY4-136" fmla="*/ 368920 h 767382"/>
                <a:gd name="connsiteX5-137" fmla="*/ 126206 w 288528"/>
                <a:gd name="connsiteY5-138" fmla="*/ 759445 h 767382"/>
                <a:gd name="connsiteX6-139" fmla="*/ 4762 w 288528"/>
                <a:gd name="connsiteY6-140" fmla="*/ 416545 h 767382"/>
                <a:gd name="connsiteX7-141" fmla="*/ 97631 w 288528"/>
                <a:gd name="connsiteY7-142" fmla="*/ 228426 h 767382"/>
                <a:gd name="connsiteX8-143" fmla="*/ 7144 w 288528"/>
                <a:gd name="connsiteY8-144" fmla="*/ 116507 h 767382"/>
                <a:gd name="connsiteX0-145" fmla="*/ 7144 w 288528"/>
                <a:gd name="connsiteY0-146" fmla="*/ 116507 h 767382"/>
                <a:gd name="connsiteX1-147" fmla="*/ 134863 w 288528"/>
                <a:gd name="connsiteY1-148" fmla="*/ 0 h 767382"/>
                <a:gd name="connsiteX2-149" fmla="*/ 261937 w 288528"/>
                <a:gd name="connsiteY2-150" fmla="*/ 118889 h 767382"/>
                <a:gd name="connsiteX3-151" fmla="*/ 185737 w 288528"/>
                <a:gd name="connsiteY3-152" fmla="*/ 216520 h 767382"/>
                <a:gd name="connsiteX4-153" fmla="*/ 278606 w 288528"/>
                <a:gd name="connsiteY4-154" fmla="*/ 368920 h 767382"/>
                <a:gd name="connsiteX5-155" fmla="*/ 126206 w 288528"/>
                <a:gd name="connsiteY5-156" fmla="*/ 759445 h 767382"/>
                <a:gd name="connsiteX6-157" fmla="*/ 4762 w 288528"/>
                <a:gd name="connsiteY6-158" fmla="*/ 416545 h 767382"/>
                <a:gd name="connsiteX7-159" fmla="*/ 97631 w 288528"/>
                <a:gd name="connsiteY7-160" fmla="*/ 228426 h 767382"/>
                <a:gd name="connsiteX8-161" fmla="*/ 7144 w 288528"/>
                <a:gd name="connsiteY8-162" fmla="*/ 116507 h 767382"/>
                <a:gd name="connsiteX0-163" fmla="*/ 7144 w 288528"/>
                <a:gd name="connsiteY0-164" fmla="*/ 116507 h 767382"/>
                <a:gd name="connsiteX1-165" fmla="*/ 134863 w 288528"/>
                <a:gd name="connsiteY1-166" fmla="*/ 0 h 767382"/>
                <a:gd name="connsiteX2-167" fmla="*/ 261937 w 288528"/>
                <a:gd name="connsiteY2-168" fmla="*/ 118889 h 767382"/>
                <a:gd name="connsiteX3-169" fmla="*/ 185737 w 288528"/>
                <a:gd name="connsiteY3-170" fmla="*/ 216520 h 767382"/>
                <a:gd name="connsiteX4-171" fmla="*/ 278606 w 288528"/>
                <a:gd name="connsiteY4-172" fmla="*/ 368920 h 767382"/>
                <a:gd name="connsiteX5-173" fmla="*/ 126206 w 288528"/>
                <a:gd name="connsiteY5-174" fmla="*/ 759445 h 767382"/>
                <a:gd name="connsiteX6-175" fmla="*/ 4762 w 288528"/>
                <a:gd name="connsiteY6-176" fmla="*/ 416545 h 767382"/>
                <a:gd name="connsiteX7-177" fmla="*/ 97631 w 288528"/>
                <a:gd name="connsiteY7-178" fmla="*/ 228426 h 767382"/>
                <a:gd name="connsiteX8-179" fmla="*/ 7144 w 288528"/>
                <a:gd name="connsiteY8-180" fmla="*/ 116507 h 767382"/>
                <a:gd name="connsiteX0-181" fmla="*/ 7144 w 288528"/>
                <a:gd name="connsiteY0-182" fmla="*/ 116507 h 767382"/>
                <a:gd name="connsiteX1-183" fmla="*/ 134863 w 288528"/>
                <a:gd name="connsiteY1-184" fmla="*/ 0 h 767382"/>
                <a:gd name="connsiteX2-185" fmla="*/ 274786 w 288528"/>
                <a:gd name="connsiteY2-186" fmla="*/ 118492 h 767382"/>
                <a:gd name="connsiteX3-187" fmla="*/ 185737 w 288528"/>
                <a:gd name="connsiteY3-188" fmla="*/ 216520 h 767382"/>
                <a:gd name="connsiteX4-189" fmla="*/ 278606 w 288528"/>
                <a:gd name="connsiteY4-190" fmla="*/ 368920 h 767382"/>
                <a:gd name="connsiteX5-191" fmla="*/ 126206 w 288528"/>
                <a:gd name="connsiteY5-192" fmla="*/ 759445 h 767382"/>
                <a:gd name="connsiteX6-193" fmla="*/ 4762 w 288528"/>
                <a:gd name="connsiteY6-194" fmla="*/ 416545 h 767382"/>
                <a:gd name="connsiteX7-195" fmla="*/ 97631 w 288528"/>
                <a:gd name="connsiteY7-196" fmla="*/ 228426 h 767382"/>
                <a:gd name="connsiteX8-197" fmla="*/ 7144 w 288528"/>
                <a:gd name="connsiteY8-198" fmla="*/ 116507 h 767382"/>
                <a:gd name="connsiteX0-199" fmla="*/ 7144 w 288528"/>
                <a:gd name="connsiteY0-200" fmla="*/ 116507 h 767382"/>
                <a:gd name="connsiteX1-201" fmla="*/ 134863 w 288528"/>
                <a:gd name="connsiteY1-202" fmla="*/ 0 h 767382"/>
                <a:gd name="connsiteX2-203" fmla="*/ 274786 w 288528"/>
                <a:gd name="connsiteY2-204" fmla="*/ 118492 h 767382"/>
                <a:gd name="connsiteX3-205" fmla="*/ 185737 w 288528"/>
                <a:gd name="connsiteY3-206" fmla="*/ 216520 h 767382"/>
                <a:gd name="connsiteX4-207" fmla="*/ 278606 w 288528"/>
                <a:gd name="connsiteY4-208" fmla="*/ 368920 h 767382"/>
                <a:gd name="connsiteX5-209" fmla="*/ 126206 w 288528"/>
                <a:gd name="connsiteY5-210" fmla="*/ 759445 h 767382"/>
                <a:gd name="connsiteX6-211" fmla="*/ 4762 w 288528"/>
                <a:gd name="connsiteY6-212" fmla="*/ 416545 h 767382"/>
                <a:gd name="connsiteX7-213" fmla="*/ 97631 w 288528"/>
                <a:gd name="connsiteY7-214" fmla="*/ 228426 h 767382"/>
                <a:gd name="connsiteX8-215" fmla="*/ 7144 w 288528"/>
                <a:gd name="connsiteY8-216" fmla="*/ 116507 h 767382"/>
                <a:gd name="connsiteX0-217" fmla="*/ 7144 w 288528"/>
                <a:gd name="connsiteY0-218" fmla="*/ 116507 h 767382"/>
                <a:gd name="connsiteX1-219" fmla="*/ 134863 w 288528"/>
                <a:gd name="connsiteY1-220" fmla="*/ 0 h 767382"/>
                <a:gd name="connsiteX2-221" fmla="*/ 274786 w 288528"/>
                <a:gd name="connsiteY2-222" fmla="*/ 118492 h 767382"/>
                <a:gd name="connsiteX3-223" fmla="*/ 185737 w 288528"/>
                <a:gd name="connsiteY3-224" fmla="*/ 216520 h 767382"/>
                <a:gd name="connsiteX4-225" fmla="*/ 278606 w 288528"/>
                <a:gd name="connsiteY4-226" fmla="*/ 368920 h 767382"/>
                <a:gd name="connsiteX5-227" fmla="*/ 126206 w 288528"/>
                <a:gd name="connsiteY5-228" fmla="*/ 759445 h 767382"/>
                <a:gd name="connsiteX6-229" fmla="*/ 4762 w 288528"/>
                <a:gd name="connsiteY6-230" fmla="*/ 416545 h 767382"/>
                <a:gd name="connsiteX7-231" fmla="*/ 97631 w 288528"/>
                <a:gd name="connsiteY7-232" fmla="*/ 228426 h 767382"/>
                <a:gd name="connsiteX8-233" fmla="*/ 7144 w 288528"/>
                <a:gd name="connsiteY8-234" fmla="*/ 116507 h 767382"/>
                <a:gd name="connsiteX0-235" fmla="*/ 7144 w 288528"/>
                <a:gd name="connsiteY0-236" fmla="*/ 116507 h 767382"/>
                <a:gd name="connsiteX1-237" fmla="*/ 134863 w 288528"/>
                <a:gd name="connsiteY1-238" fmla="*/ 0 h 767382"/>
                <a:gd name="connsiteX2-239" fmla="*/ 274786 w 288528"/>
                <a:gd name="connsiteY2-240" fmla="*/ 118492 h 767382"/>
                <a:gd name="connsiteX3-241" fmla="*/ 185737 w 288528"/>
                <a:gd name="connsiteY3-242" fmla="*/ 216520 h 767382"/>
                <a:gd name="connsiteX4-243" fmla="*/ 278606 w 288528"/>
                <a:gd name="connsiteY4-244" fmla="*/ 368920 h 767382"/>
                <a:gd name="connsiteX5-245" fmla="*/ 126206 w 288528"/>
                <a:gd name="connsiteY5-246" fmla="*/ 759445 h 767382"/>
                <a:gd name="connsiteX6-247" fmla="*/ 4762 w 288528"/>
                <a:gd name="connsiteY6-248" fmla="*/ 416545 h 767382"/>
                <a:gd name="connsiteX7-249" fmla="*/ 97631 w 288528"/>
                <a:gd name="connsiteY7-250" fmla="*/ 228426 h 767382"/>
                <a:gd name="connsiteX8-251" fmla="*/ 7144 w 288528"/>
                <a:gd name="connsiteY8-252" fmla="*/ 116507 h 767382"/>
                <a:gd name="connsiteX0-253" fmla="*/ 6351 w 287735"/>
                <a:gd name="connsiteY0-254" fmla="*/ 116507 h 767382"/>
                <a:gd name="connsiteX1-255" fmla="*/ 134070 w 287735"/>
                <a:gd name="connsiteY1-256" fmla="*/ 0 h 767382"/>
                <a:gd name="connsiteX2-257" fmla="*/ 273993 w 287735"/>
                <a:gd name="connsiteY2-258" fmla="*/ 118492 h 767382"/>
                <a:gd name="connsiteX3-259" fmla="*/ 184944 w 287735"/>
                <a:gd name="connsiteY3-260" fmla="*/ 216520 h 767382"/>
                <a:gd name="connsiteX4-261" fmla="*/ 277813 w 287735"/>
                <a:gd name="connsiteY4-262" fmla="*/ 368920 h 767382"/>
                <a:gd name="connsiteX5-263" fmla="*/ 125413 w 287735"/>
                <a:gd name="connsiteY5-264" fmla="*/ 759445 h 767382"/>
                <a:gd name="connsiteX6-265" fmla="*/ 3969 w 287735"/>
                <a:gd name="connsiteY6-266" fmla="*/ 416545 h 767382"/>
                <a:gd name="connsiteX7-267" fmla="*/ 101600 w 287735"/>
                <a:gd name="connsiteY7-268" fmla="*/ 204613 h 767382"/>
                <a:gd name="connsiteX8-269" fmla="*/ 6351 w 287735"/>
                <a:gd name="connsiteY8-270" fmla="*/ 116507 h 767382"/>
                <a:gd name="connsiteX0-271" fmla="*/ 6351 w 287735"/>
                <a:gd name="connsiteY0-272" fmla="*/ 116507 h 767382"/>
                <a:gd name="connsiteX1-273" fmla="*/ 134070 w 287735"/>
                <a:gd name="connsiteY1-274" fmla="*/ 0 h 767382"/>
                <a:gd name="connsiteX2-275" fmla="*/ 273993 w 287735"/>
                <a:gd name="connsiteY2-276" fmla="*/ 118492 h 767382"/>
                <a:gd name="connsiteX3-277" fmla="*/ 184944 w 287735"/>
                <a:gd name="connsiteY3-278" fmla="*/ 216520 h 767382"/>
                <a:gd name="connsiteX4-279" fmla="*/ 277813 w 287735"/>
                <a:gd name="connsiteY4-280" fmla="*/ 368920 h 767382"/>
                <a:gd name="connsiteX5-281" fmla="*/ 125413 w 287735"/>
                <a:gd name="connsiteY5-282" fmla="*/ 759445 h 767382"/>
                <a:gd name="connsiteX6-283" fmla="*/ 3969 w 287735"/>
                <a:gd name="connsiteY6-284" fmla="*/ 416545 h 767382"/>
                <a:gd name="connsiteX7-285" fmla="*/ 101600 w 287735"/>
                <a:gd name="connsiteY7-286" fmla="*/ 204613 h 767382"/>
                <a:gd name="connsiteX8-287" fmla="*/ 6351 w 287735"/>
                <a:gd name="connsiteY8-288" fmla="*/ 116507 h 767382"/>
                <a:gd name="connsiteX0-289" fmla="*/ 6351 w 287338"/>
                <a:gd name="connsiteY0-290" fmla="*/ 116507 h 767382"/>
                <a:gd name="connsiteX1-291" fmla="*/ 134070 w 287338"/>
                <a:gd name="connsiteY1-292" fmla="*/ 0 h 767382"/>
                <a:gd name="connsiteX2-293" fmla="*/ 273993 w 287338"/>
                <a:gd name="connsiteY2-294" fmla="*/ 118492 h 767382"/>
                <a:gd name="connsiteX3-295" fmla="*/ 182563 w 287338"/>
                <a:gd name="connsiteY3-296" fmla="*/ 206995 h 767382"/>
                <a:gd name="connsiteX4-297" fmla="*/ 277813 w 287338"/>
                <a:gd name="connsiteY4-298" fmla="*/ 368920 h 767382"/>
                <a:gd name="connsiteX5-299" fmla="*/ 125413 w 287338"/>
                <a:gd name="connsiteY5-300" fmla="*/ 759445 h 767382"/>
                <a:gd name="connsiteX6-301" fmla="*/ 3969 w 287338"/>
                <a:gd name="connsiteY6-302" fmla="*/ 416545 h 767382"/>
                <a:gd name="connsiteX7-303" fmla="*/ 101600 w 287338"/>
                <a:gd name="connsiteY7-304" fmla="*/ 204613 h 767382"/>
                <a:gd name="connsiteX8-305" fmla="*/ 6351 w 287338"/>
                <a:gd name="connsiteY8-306" fmla="*/ 116507 h 767382"/>
                <a:gd name="connsiteX0-307" fmla="*/ 6351 w 287338"/>
                <a:gd name="connsiteY0-308" fmla="*/ 116507 h 767382"/>
                <a:gd name="connsiteX1-309" fmla="*/ 134070 w 287338"/>
                <a:gd name="connsiteY1-310" fmla="*/ 0 h 767382"/>
                <a:gd name="connsiteX2-311" fmla="*/ 273993 w 287338"/>
                <a:gd name="connsiteY2-312" fmla="*/ 118492 h 767382"/>
                <a:gd name="connsiteX3-313" fmla="*/ 182563 w 287338"/>
                <a:gd name="connsiteY3-314" fmla="*/ 206995 h 767382"/>
                <a:gd name="connsiteX4-315" fmla="*/ 277813 w 287338"/>
                <a:gd name="connsiteY4-316" fmla="*/ 368920 h 767382"/>
                <a:gd name="connsiteX5-317" fmla="*/ 125413 w 287338"/>
                <a:gd name="connsiteY5-318" fmla="*/ 759445 h 767382"/>
                <a:gd name="connsiteX6-319" fmla="*/ 3969 w 287338"/>
                <a:gd name="connsiteY6-320" fmla="*/ 416545 h 767382"/>
                <a:gd name="connsiteX7-321" fmla="*/ 101600 w 287338"/>
                <a:gd name="connsiteY7-322" fmla="*/ 204613 h 767382"/>
                <a:gd name="connsiteX8-323" fmla="*/ 6351 w 287338"/>
                <a:gd name="connsiteY8-324" fmla="*/ 116507 h 767382"/>
                <a:gd name="connsiteX0-325" fmla="*/ 6351 w 287338"/>
                <a:gd name="connsiteY0-326" fmla="*/ 116507 h 767382"/>
                <a:gd name="connsiteX1-327" fmla="*/ 134070 w 287338"/>
                <a:gd name="connsiteY1-328" fmla="*/ 0 h 767382"/>
                <a:gd name="connsiteX2-329" fmla="*/ 273993 w 287338"/>
                <a:gd name="connsiteY2-330" fmla="*/ 118492 h 767382"/>
                <a:gd name="connsiteX3-331" fmla="*/ 182563 w 287338"/>
                <a:gd name="connsiteY3-332" fmla="*/ 202233 h 767382"/>
                <a:gd name="connsiteX4-333" fmla="*/ 277813 w 287338"/>
                <a:gd name="connsiteY4-334" fmla="*/ 368920 h 767382"/>
                <a:gd name="connsiteX5-335" fmla="*/ 125413 w 287338"/>
                <a:gd name="connsiteY5-336" fmla="*/ 759445 h 767382"/>
                <a:gd name="connsiteX6-337" fmla="*/ 3969 w 287338"/>
                <a:gd name="connsiteY6-338" fmla="*/ 416545 h 767382"/>
                <a:gd name="connsiteX7-339" fmla="*/ 101600 w 287338"/>
                <a:gd name="connsiteY7-340" fmla="*/ 204613 h 767382"/>
                <a:gd name="connsiteX8-341" fmla="*/ 6351 w 287338"/>
                <a:gd name="connsiteY8-342" fmla="*/ 116507 h 767382"/>
                <a:gd name="connsiteX0-343" fmla="*/ 6351 w 287338"/>
                <a:gd name="connsiteY0-344" fmla="*/ 116507 h 767382"/>
                <a:gd name="connsiteX1-345" fmla="*/ 134070 w 287338"/>
                <a:gd name="connsiteY1-346" fmla="*/ 0 h 767382"/>
                <a:gd name="connsiteX2-347" fmla="*/ 273993 w 287338"/>
                <a:gd name="connsiteY2-348" fmla="*/ 118492 h 767382"/>
                <a:gd name="connsiteX3-349" fmla="*/ 182563 w 287338"/>
                <a:gd name="connsiteY3-350" fmla="*/ 202233 h 767382"/>
                <a:gd name="connsiteX4-351" fmla="*/ 277813 w 287338"/>
                <a:gd name="connsiteY4-352" fmla="*/ 368920 h 767382"/>
                <a:gd name="connsiteX5-353" fmla="*/ 125413 w 287338"/>
                <a:gd name="connsiteY5-354" fmla="*/ 759445 h 767382"/>
                <a:gd name="connsiteX6-355" fmla="*/ 3969 w 287338"/>
                <a:gd name="connsiteY6-356" fmla="*/ 416545 h 767382"/>
                <a:gd name="connsiteX7-357" fmla="*/ 101600 w 287338"/>
                <a:gd name="connsiteY7-358" fmla="*/ 204613 h 767382"/>
                <a:gd name="connsiteX8-359" fmla="*/ 6351 w 287338"/>
                <a:gd name="connsiteY8-360" fmla="*/ 116507 h 767382"/>
                <a:gd name="connsiteX0-361" fmla="*/ 6351 w 287338"/>
                <a:gd name="connsiteY0-362" fmla="*/ 116507 h 767382"/>
                <a:gd name="connsiteX1-363" fmla="*/ 134070 w 287338"/>
                <a:gd name="connsiteY1-364" fmla="*/ 0 h 767382"/>
                <a:gd name="connsiteX2-365" fmla="*/ 273993 w 287338"/>
                <a:gd name="connsiteY2-366" fmla="*/ 118492 h 767382"/>
                <a:gd name="connsiteX3-367" fmla="*/ 182563 w 287338"/>
                <a:gd name="connsiteY3-368" fmla="*/ 202233 h 767382"/>
                <a:gd name="connsiteX4-369" fmla="*/ 277813 w 287338"/>
                <a:gd name="connsiteY4-370" fmla="*/ 368920 h 767382"/>
                <a:gd name="connsiteX5-371" fmla="*/ 125413 w 287338"/>
                <a:gd name="connsiteY5-372" fmla="*/ 759445 h 767382"/>
                <a:gd name="connsiteX6-373" fmla="*/ 3969 w 287338"/>
                <a:gd name="connsiteY6-374" fmla="*/ 416545 h 767382"/>
                <a:gd name="connsiteX7-375" fmla="*/ 101600 w 287338"/>
                <a:gd name="connsiteY7-376" fmla="*/ 204613 h 767382"/>
                <a:gd name="connsiteX8-377" fmla="*/ 6351 w 287338"/>
                <a:gd name="connsiteY8-378" fmla="*/ 116507 h 767382"/>
                <a:gd name="connsiteX0-379" fmla="*/ 6351 w 287338"/>
                <a:gd name="connsiteY0-380" fmla="*/ 116507 h 767382"/>
                <a:gd name="connsiteX1-381" fmla="*/ 134070 w 287338"/>
                <a:gd name="connsiteY1-382" fmla="*/ 0 h 767382"/>
                <a:gd name="connsiteX2-383" fmla="*/ 273993 w 287338"/>
                <a:gd name="connsiteY2-384" fmla="*/ 118492 h 767382"/>
                <a:gd name="connsiteX3-385" fmla="*/ 182563 w 287338"/>
                <a:gd name="connsiteY3-386" fmla="*/ 202233 h 767382"/>
                <a:gd name="connsiteX4-387" fmla="*/ 277813 w 287338"/>
                <a:gd name="connsiteY4-388" fmla="*/ 368920 h 767382"/>
                <a:gd name="connsiteX5-389" fmla="*/ 125413 w 287338"/>
                <a:gd name="connsiteY5-390" fmla="*/ 759445 h 767382"/>
                <a:gd name="connsiteX6-391" fmla="*/ 3969 w 287338"/>
                <a:gd name="connsiteY6-392" fmla="*/ 416545 h 767382"/>
                <a:gd name="connsiteX7-393" fmla="*/ 101600 w 287338"/>
                <a:gd name="connsiteY7-394" fmla="*/ 204613 h 767382"/>
                <a:gd name="connsiteX8-395" fmla="*/ 6351 w 287338"/>
                <a:gd name="connsiteY8-396" fmla="*/ 116507 h 767382"/>
                <a:gd name="connsiteX0-397" fmla="*/ 2382 w 283369"/>
                <a:gd name="connsiteY0-398" fmla="*/ 116507 h 767382"/>
                <a:gd name="connsiteX1-399" fmla="*/ 130101 w 283369"/>
                <a:gd name="connsiteY1-400" fmla="*/ 0 h 767382"/>
                <a:gd name="connsiteX2-401" fmla="*/ 270024 w 283369"/>
                <a:gd name="connsiteY2-402" fmla="*/ 118492 h 767382"/>
                <a:gd name="connsiteX3-403" fmla="*/ 178594 w 283369"/>
                <a:gd name="connsiteY3-404" fmla="*/ 202233 h 767382"/>
                <a:gd name="connsiteX4-405" fmla="*/ 273844 w 283369"/>
                <a:gd name="connsiteY4-406" fmla="*/ 368920 h 767382"/>
                <a:gd name="connsiteX5-407" fmla="*/ 121444 w 283369"/>
                <a:gd name="connsiteY5-408" fmla="*/ 759445 h 767382"/>
                <a:gd name="connsiteX6-409" fmla="*/ 0 w 283369"/>
                <a:gd name="connsiteY6-410" fmla="*/ 416545 h 767382"/>
                <a:gd name="connsiteX7-411" fmla="*/ 97631 w 283369"/>
                <a:gd name="connsiteY7-412" fmla="*/ 204613 h 767382"/>
                <a:gd name="connsiteX8-413" fmla="*/ 2382 w 283369"/>
                <a:gd name="connsiteY8-414" fmla="*/ 116507 h 767382"/>
                <a:gd name="connsiteX0-415" fmla="*/ 2382 w 283369"/>
                <a:gd name="connsiteY0-416" fmla="*/ 116507 h 767382"/>
                <a:gd name="connsiteX1-417" fmla="*/ 130101 w 283369"/>
                <a:gd name="connsiteY1-418" fmla="*/ 0 h 767382"/>
                <a:gd name="connsiteX2-419" fmla="*/ 270024 w 283369"/>
                <a:gd name="connsiteY2-420" fmla="*/ 118492 h 767382"/>
                <a:gd name="connsiteX3-421" fmla="*/ 178594 w 283369"/>
                <a:gd name="connsiteY3-422" fmla="*/ 202233 h 767382"/>
                <a:gd name="connsiteX4-423" fmla="*/ 273844 w 283369"/>
                <a:gd name="connsiteY4-424" fmla="*/ 368920 h 767382"/>
                <a:gd name="connsiteX5-425" fmla="*/ 121444 w 283369"/>
                <a:gd name="connsiteY5-426" fmla="*/ 759445 h 767382"/>
                <a:gd name="connsiteX6-427" fmla="*/ 0 w 283369"/>
                <a:gd name="connsiteY6-428" fmla="*/ 416545 h 767382"/>
                <a:gd name="connsiteX7-429" fmla="*/ 97631 w 283369"/>
                <a:gd name="connsiteY7-430" fmla="*/ 204613 h 767382"/>
                <a:gd name="connsiteX8-431" fmla="*/ 2382 w 283369"/>
                <a:gd name="connsiteY8-432" fmla="*/ 116507 h 767382"/>
                <a:gd name="connsiteX0-433" fmla="*/ 2382 w 297657"/>
                <a:gd name="connsiteY0-434" fmla="*/ 116507 h 759842"/>
                <a:gd name="connsiteX1-435" fmla="*/ 130101 w 297657"/>
                <a:gd name="connsiteY1-436" fmla="*/ 0 h 759842"/>
                <a:gd name="connsiteX2-437" fmla="*/ 270024 w 297657"/>
                <a:gd name="connsiteY2-438" fmla="*/ 118492 h 759842"/>
                <a:gd name="connsiteX3-439" fmla="*/ 178594 w 297657"/>
                <a:gd name="connsiteY3-440" fmla="*/ 202233 h 759842"/>
                <a:gd name="connsiteX4-441" fmla="*/ 288132 w 297657"/>
                <a:gd name="connsiteY4-442" fmla="*/ 418926 h 759842"/>
                <a:gd name="connsiteX5-443" fmla="*/ 121444 w 297657"/>
                <a:gd name="connsiteY5-444" fmla="*/ 759445 h 759842"/>
                <a:gd name="connsiteX6-445" fmla="*/ 0 w 297657"/>
                <a:gd name="connsiteY6-446" fmla="*/ 416545 h 759842"/>
                <a:gd name="connsiteX7-447" fmla="*/ 97631 w 297657"/>
                <a:gd name="connsiteY7-448" fmla="*/ 204613 h 759842"/>
                <a:gd name="connsiteX8-449" fmla="*/ 2382 w 297657"/>
                <a:gd name="connsiteY8-450" fmla="*/ 116507 h 759842"/>
                <a:gd name="connsiteX0-451" fmla="*/ 2382 w 288132"/>
                <a:gd name="connsiteY0-452" fmla="*/ 116507 h 759842"/>
                <a:gd name="connsiteX1-453" fmla="*/ 130101 w 288132"/>
                <a:gd name="connsiteY1-454" fmla="*/ 0 h 759842"/>
                <a:gd name="connsiteX2-455" fmla="*/ 270024 w 288132"/>
                <a:gd name="connsiteY2-456" fmla="*/ 118492 h 759842"/>
                <a:gd name="connsiteX3-457" fmla="*/ 178594 w 288132"/>
                <a:gd name="connsiteY3-458" fmla="*/ 202233 h 759842"/>
                <a:gd name="connsiteX4-459" fmla="*/ 288132 w 288132"/>
                <a:gd name="connsiteY4-460" fmla="*/ 418926 h 759842"/>
                <a:gd name="connsiteX5-461" fmla="*/ 121444 w 288132"/>
                <a:gd name="connsiteY5-462" fmla="*/ 759445 h 759842"/>
                <a:gd name="connsiteX6-463" fmla="*/ 0 w 288132"/>
                <a:gd name="connsiteY6-464" fmla="*/ 416545 h 759842"/>
                <a:gd name="connsiteX7-465" fmla="*/ 97631 w 288132"/>
                <a:gd name="connsiteY7-466" fmla="*/ 204613 h 759842"/>
                <a:gd name="connsiteX8-467" fmla="*/ 2382 w 288132"/>
                <a:gd name="connsiteY8-468" fmla="*/ 116507 h 759842"/>
                <a:gd name="connsiteX0-469" fmla="*/ 2382 w 288132"/>
                <a:gd name="connsiteY0-470" fmla="*/ 116507 h 759842"/>
                <a:gd name="connsiteX1-471" fmla="*/ 130101 w 288132"/>
                <a:gd name="connsiteY1-472" fmla="*/ 0 h 759842"/>
                <a:gd name="connsiteX2-473" fmla="*/ 270024 w 288132"/>
                <a:gd name="connsiteY2-474" fmla="*/ 118492 h 759842"/>
                <a:gd name="connsiteX3-475" fmla="*/ 178594 w 288132"/>
                <a:gd name="connsiteY3-476" fmla="*/ 202233 h 759842"/>
                <a:gd name="connsiteX4-477" fmla="*/ 288132 w 288132"/>
                <a:gd name="connsiteY4-478" fmla="*/ 418926 h 759842"/>
                <a:gd name="connsiteX5-479" fmla="*/ 121444 w 288132"/>
                <a:gd name="connsiteY5-480" fmla="*/ 759445 h 759842"/>
                <a:gd name="connsiteX6-481" fmla="*/ 0 w 288132"/>
                <a:gd name="connsiteY6-482" fmla="*/ 416545 h 759842"/>
                <a:gd name="connsiteX7-483" fmla="*/ 97631 w 288132"/>
                <a:gd name="connsiteY7-484" fmla="*/ 204613 h 759842"/>
                <a:gd name="connsiteX8-485" fmla="*/ 2382 w 288132"/>
                <a:gd name="connsiteY8-486" fmla="*/ 116507 h 759842"/>
                <a:gd name="connsiteX0-487" fmla="*/ 2382 w 288132"/>
                <a:gd name="connsiteY0-488" fmla="*/ 116507 h 759842"/>
                <a:gd name="connsiteX1-489" fmla="*/ 130101 w 288132"/>
                <a:gd name="connsiteY1-490" fmla="*/ 0 h 759842"/>
                <a:gd name="connsiteX2-491" fmla="*/ 270024 w 288132"/>
                <a:gd name="connsiteY2-492" fmla="*/ 118492 h 759842"/>
                <a:gd name="connsiteX3-493" fmla="*/ 178594 w 288132"/>
                <a:gd name="connsiteY3-494" fmla="*/ 202233 h 759842"/>
                <a:gd name="connsiteX4-495" fmla="*/ 288132 w 288132"/>
                <a:gd name="connsiteY4-496" fmla="*/ 418926 h 759842"/>
                <a:gd name="connsiteX5-497" fmla="*/ 121444 w 288132"/>
                <a:gd name="connsiteY5-498" fmla="*/ 759445 h 759842"/>
                <a:gd name="connsiteX6-499" fmla="*/ 0 w 288132"/>
                <a:gd name="connsiteY6-500" fmla="*/ 416545 h 759842"/>
                <a:gd name="connsiteX7-501" fmla="*/ 97631 w 288132"/>
                <a:gd name="connsiteY7-502" fmla="*/ 204613 h 759842"/>
                <a:gd name="connsiteX8-503" fmla="*/ 2382 w 288132"/>
                <a:gd name="connsiteY8-504" fmla="*/ 116507 h 759842"/>
                <a:gd name="connsiteX0-505" fmla="*/ 2382 w 276226"/>
                <a:gd name="connsiteY0-506" fmla="*/ 116507 h 759842"/>
                <a:gd name="connsiteX1-507" fmla="*/ 130101 w 276226"/>
                <a:gd name="connsiteY1-508" fmla="*/ 0 h 759842"/>
                <a:gd name="connsiteX2-509" fmla="*/ 270024 w 276226"/>
                <a:gd name="connsiteY2-510" fmla="*/ 118492 h 759842"/>
                <a:gd name="connsiteX3-511" fmla="*/ 178594 w 276226"/>
                <a:gd name="connsiteY3-512" fmla="*/ 202233 h 759842"/>
                <a:gd name="connsiteX4-513" fmla="*/ 276226 w 276226"/>
                <a:gd name="connsiteY4-514" fmla="*/ 418926 h 759842"/>
                <a:gd name="connsiteX5-515" fmla="*/ 121444 w 276226"/>
                <a:gd name="connsiteY5-516" fmla="*/ 759445 h 759842"/>
                <a:gd name="connsiteX6-517" fmla="*/ 0 w 276226"/>
                <a:gd name="connsiteY6-518" fmla="*/ 416545 h 759842"/>
                <a:gd name="connsiteX7-519" fmla="*/ 97631 w 276226"/>
                <a:gd name="connsiteY7-520" fmla="*/ 204613 h 759842"/>
                <a:gd name="connsiteX8-521" fmla="*/ 2382 w 276226"/>
                <a:gd name="connsiteY8-522" fmla="*/ 116507 h 759842"/>
                <a:gd name="connsiteX0-523" fmla="*/ 2382 w 276226"/>
                <a:gd name="connsiteY0-524" fmla="*/ 116507 h 757461"/>
                <a:gd name="connsiteX1-525" fmla="*/ 130101 w 276226"/>
                <a:gd name="connsiteY1-526" fmla="*/ 0 h 757461"/>
                <a:gd name="connsiteX2-527" fmla="*/ 270024 w 276226"/>
                <a:gd name="connsiteY2-528" fmla="*/ 118492 h 757461"/>
                <a:gd name="connsiteX3-529" fmla="*/ 178594 w 276226"/>
                <a:gd name="connsiteY3-530" fmla="*/ 202233 h 757461"/>
                <a:gd name="connsiteX4-531" fmla="*/ 276226 w 276226"/>
                <a:gd name="connsiteY4-532" fmla="*/ 418926 h 757461"/>
                <a:gd name="connsiteX5-533" fmla="*/ 128587 w 276226"/>
                <a:gd name="connsiteY5-534" fmla="*/ 757064 h 757461"/>
                <a:gd name="connsiteX6-535" fmla="*/ 0 w 276226"/>
                <a:gd name="connsiteY6-536" fmla="*/ 416545 h 757461"/>
                <a:gd name="connsiteX7-537" fmla="*/ 97631 w 276226"/>
                <a:gd name="connsiteY7-538" fmla="*/ 204613 h 757461"/>
                <a:gd name="connsiteX8-539" fmla="*/ 2382 w 276226"/>
                <a:gd name="connsiteY8-540" fmla="*/ 116507 h 757461"/>
                <a:gd name="connsiteX0-541" fmla="*/ 2382 w 276226"/>
                <a:gd name="connsiteY0-542" fmla="*/ 116507 h 757064"/>
                <a:gd name="connsiteX1-543" fmla="*/ 130101 w 276226"/>
                <a:gd name="connsiteY1-544" fmla="*/ 0 h 757064"/>
                <a:gd name="connsiteX2-545" fmla="*/ 270024 w 276226"/>
                <a:gd name="connsiteY2-546" fmla="*/ 118492 h 757064"/>
                <a:gd name="connsiteX3-547" fmla="*/ 178594 w 276226"/>
                <a:gd name="connsiteY3-548" fmla="*/ 202233 h 757064"/>
                <a:gd name="connsiteX4-549" fmla="*/ 276226 w 276226"/>
                <a:gd name="connsiteY4-550" fmla="*/ 418926 h 757064"/>
                <a:gd name="connsiteX5-551" fmla="*/ 128587 w 276226"/>
                <a:gd name="connsiteY5-552" fmla="*/ 757064 h 757064"/>
                <a:gd name="connsiteX6-553" fmla="*/ 0 w 276226"/>
                <a:gd name="connsiteY6-554" fmla="*/ 416545 h 757064"/>
                <a:gd name="connsiteX7-555" fmla="*/ 97631 w 276226"/>
                <a:gd name="connsiteY7-556" fmla="*/ 204613 h 757064"/>
                <a:gd name="connsiteX8-557" fmla="*/ 2382 w 276226"/>
                <a:gd name="connsiteY8-558" fmla="*/ 116507 h 757064"/>
                <a:gd name="connsiteX0-559" fmla="*/ 2382 w 276226"/>
                <a:gd name="connsiteY0-560" fmla="*/ 116507 h 757064"/>
                <a:gd name="connsiteX1-561" fmla="*/ 130101 w 276226"/>
                <a:gd name="connsiteY1-562" fmla="*/ 0 h 757064"/>
                <a:gd name="connsiteX2-563" fmla="*/ 270024 w 276226"/>
                <a:gd name="connsiteY2-564" fmla="*/ 118492 h 757064"/>
                <a:gd name="connsiteX3-565" fmla="*/ 178594 w 276226"/>
                <a:gd name="connsiteY3-566" fmla="*/ 202233 h 757064"/>
                <a:gd name="connsiteX4-567" fmla="*/ 276226 w 276226"/>
                <a:gd name="connsiteY4-568" fmla="*/ 418926 h 757064"/>
                <a:gd name="connsiteX5-569" fmla="*/ 128587 w 276226"/>
                <a:gd name="connsiteY5-570" fmla="*/ 757064 h 757064"/>
                <a:gd name="connsiteX6-571" fmla="*/ 0 w 276226"/>
                <a:gd name="connsiteY6-572" fmla="*/ 416545 h 757064"/>
                <a:gd name="connsiteX7-573" fmla="*/ 97631 w 276226"/>
                <a:gd name="connsiteY7-574" fmla="*/ 204613 h 757064"/>
                <a:gd name="connsiteX8-575" fmla="*/ 2382 w 276226"/>
                <a:gd name="connsiteY8-576" fmla="*/ 116507 h 757064"/>
                <a:gd name="connsiteX0-577" fmla="*/ 2382 w 276226"/>
                <a:gd name="connsiteY0-578" fmla="*/ 116507 h 752302"/>
                <a:gd name="connsiteX1-579" fmla="*/ 130101 w 276226"/>
                <a:gd name="connsiteY1-580" fmla="*/ 0 h 752302"/>
                <a:gd name="connsiteX2-581" fmla="*/ 270024 w 276226"/>
                <a:gd name="connsiteY2-582" fmla="*/ 118492 h 752302"/>
                <a:gd name="connsiteX3-583" fmla="*/ 178594 w 276226"/>
                <a:gd name="connsiteY3-584" fmla="*/ 202233 h 752302"/>
                <a:gd name="connsiteX4-585" fmla="*/ 276226 w 276226"/>
                <a:gd name="connsiteY4-586" fmla="*/ 418926 h 752302"/>
                <a:gd name="connsiteX5-587" fmla="*/ 140493 w 276226"/>
                <a:gd name="connsiteY5-588" fmla="*/ 752302 h 752302"/>
                <a:gd name="connsiteX6-589" fmla="*/ 0 w 276226"/>
                <a:gd name="connsiteY6-590" fmla="*/ 416545 h 752302"/>
                <a:gd name="connsiteX7-591" fmla="*/ 97631 w 276226"/>
                <a:gd name="connsiteY7-592" fmla="*/ 204613 h 752302"/>
                <a:gd name="connsiteX8-593" fmla="*/ 2382 w 276226"/>
                <a:gd name="connsiteY8-594" fmla="*/ 116507 h 7523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76226" h="752302">
                  <a:moveTo>
                    <a:pt x="2382" y="116507"/>
                  </a:moveTo>
                  <a:cubicBezTo>
                    <a:pt x="40085" y="60151"/>
                    <a:pt x="98947" y="21382"/>
                    <a:pt x="130101" y="0"/>
                  </a:cubicBezTo>
                  <a:cubicBezTo>
                    <a:pt x="170830" y="26938"/>
                    <a:pt x="232474" y="83993"/>
                    <a:pt x="270024" y="118492"/>
                  </a:cubicBezTo>
                  <a:cubicBezTo>
                    <a:pt x="233631" y="146468"/>
                    <a:pt x="220820" y="165258"/>
                    <a:pt x="178594" y="202233"/>
                  </a:cubicBezTo>
                  <a:cubicBezTo>
                    <a:pt x="179231" y="243971"/>
                    <a:pt x="235745" y="326057"/>
                    <a:pt x="276226" y="418926"/>
                  </a:cubicBezTo>
                  <a:cubicBezTo>
                    <a:pt x="240507" y="511795"/>
                    <a:pt x="186531" y="693168"/>
                    <a:pt x="140493" y="752302"/>
                  </a:cubicBezTo>
                  <a:cubicBezTo>
                    <a:pt x="101599" y="694755"/>
                    <a:pt x="46831" y="511398"/>
                    <a:pt x="0" y="416545"/>
                  </a:cubicBezTo>
                  <a:cubicBezTo>
                    <a:pt x="38894" y="319311"/>
                    <a:pt x="97234" y="254619"/>
                    <a:pt x="97631" y="204613"/>
                  </a:cubicBezTo>
                  <a:cubicBezTo>
                    <a:pt x="66774" y="170308"/>
                    <a:pt x="72381" y="175691"/>
                    <a:pt x="2382" y="116507"/>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grpSp>
        <p:nvGrpSpPr>
          <p:cNvPr id="58" name="그룹 223"/>
          <p:cNvGrpSpPr/>
          <p:nvPr/>
        </p:nvGrpSpPr>
        <p:grpSpPr>
          <a:xfrm>
            <a:off x="2646926" y="2489345"/>
            <a:ext cx="518123" cy="946244"/>
            <a:chOff x="1628774" y="4374357"/>
            <a:chExt cx="676435" cy="1235337"/>
          </a:xfrm>
          <a:solidFill>
            <a:srgbClr val="049A86"/>
          </a:solidFill>
        </p:grpSpPr>
        <p:grpSp>
          <p:nvGrpSpPr>
            <p:cNvPr id="59" name="그룹 224"/>
            <p:cNvGrpSpPr/>
            <p:nvPr/>
          </p:nvGrpSpPr>
          <p:grpSpPr>
            <a:xfrm>
              <a:off x="1628774" y="4611483"/>
              <a:ext cx="676435" cy="998211"/>
              <a:chOff x="1619410" y="4597663"/>
              <a:chExt cx="685800" cy="1012031"/>
            </a:xfrm>
            <a:grpFill/>
          </p:grpSpPr>
          <p:sp>
            <p:nvSpPr>
              <p:cNvPr id="65" name="자유형 307"/>
              <p:cNvSpPr/>
              <p:nvPr/>
            </p:nvSpPr>
            <p:spPr>
              <a:xfrm>
                <a:off x="1619410" y="4597116"/>
                <a:ext cx="368658" cy="1012578"/>
              </a:xfrm>
              <a:custGeom>
                <a:avLst/>
                <a:gdLst>
                  <a:gd name="connsiteX0" fmla="*/ 371475 w 398463"/>
                  <a:gd name="connsiteY0" fmla="*/ 97367 h 1121834"/>
                  <a:gd name="connsiteX1" fmla="*/ 206375 w 398463"/>
                  <a:gd name="connsiteY1" fmla="*/ 97367 h 1121834"/>
                  <a:gd name="connsiteX2" fmla="*/ 136525 w 398463"/>
                  <a:gd name="connsiteY2" fmla="*/ 148167 h 1121834"/>
                  <a:gd name="connsiteX3" fmla="*/ 15875 w 398463"/>
                  <a:gd name="connsiteY3" fmla="*/ 472017 h 1121834"/>
                  <a:gd name="connsiteX4" fmla="*/ 41275 w 398463"/>
                  <a:gd name="connsiteY4" fmla="*/ 525992 h 1121834"/>
                  <a:gd name="connsiteX5" fmla="*/ 101600 w 398463"/>
                  <a:gd name="connsiteY5" fmla="*/ 500592 h 1121834"/>
                  <a:gd name="connsiteX6" fmla="*/ 209550 w 398463"/>
                  <a:gd name="connsiteY6" fmla="*/ 227542 h 1121834"/>
                  <a:gd name="connsiteX7" fmla="*/ 219075 w 398463"/>
                  <a:gd name="connsiteY7" fmla="*/ 262467 h 1121834"/>
                  <a:gd name="connsiteX8" fmla="*/ 127000 w 398463"/>
                  <a:gd name="connsiteY8" fmla="*/ 678392 h 1121834"/>
                  <a:gd name="connsiteX9" fmla="*/ 142875 w 398463"/>
                  <a:gd name="connsiteY9" fmla="*/ 694267 h 1121834"/>
                  <a:gd name="connsiteX10" fmla="*/ 222250 w 398463"/>
                  <a:gd name="connsiteY10" fmla="*/ 697442 h 1121834"/>
                  <a:gd name="connsiteX11" fmla="*/ 231775 w 398463"/>
                  <a:gd name="connsiteY11" fmla="*/ 719667 h 1121834"/>
                  <a:gd name="connsiteX12" fmla="*/ 231775 w 398463"/>
                  <a:gd name="connsiteY12" fmla="*/ 1056217 h 1121834"/>
                  <a:gd name="connsiteX13" fmla="*/ 292100 w 398463"/>
                  <a:gd name="connsiteY13" fmla="*/ 1107017 h 1121834"/>
                  <a:gd name="connsiteX14" fmla="*/ 342900 w 398463"/>
                  <a:gd name="connsiteY14" fmla="*/ 1053042 h 1121834"/>
                  <a:gd name="connsiteX15" fmla="*/ 346075 w 398463"/>
                  <a:gd name="connsiteY15" fmla="*/ 694267 h 1121834"/>
                  <a:gd name="connsiteX16" fmla="*/ 368300 w 398463"/>
                  <a:gd name="connsiteY16" fmla="*/ 681567 h 1121834"/>
                  <a:gd name="connsiteX17" fmla="*/ 371475 w 398463"/>
                  <a:gd name="connsiteY17" fmla="*/ 97367 h 1121834"/>
                  <a:gd name="connsiteX0-1" fmla="*/ 371475 w 379413"/>
                  <a:gd name="connsiteY0-2" fmla="*/ 113242 h 1137709"/>
                  <a:gd name="connsiteX1-3" fmla="*/ 206375 w 379413"/>
                  <a:gd name="connsiteY1-4" fmla="*/ 113242 h 1137709"/>
                  <a:gd name="connsiteX2-5" fmla="*/ 136525 w 379413"/>
                  <a:gd name="connsiteY2-6" fmla="*/ 164042 h 1137709"/>
                  <a:gd name="connsiteX3-7" fmla="*/ 15875 w 379413"/>
                  <a:gd name="connsiteY3-8" fmla="*/ 487892 h 1137709"/>
                  <a:gd name="connsiteX4-9" fmla="*/ 41275 w 379413"/>
                  <a:gd name="connsiteY4-10" fmla="*/ 541867 h 1137709"/>
                  <a:gd name="connsiteX5-11" fmla="*/ 101600 w 379413"/>
                  <a:gd name="connsiteY5-12" fmla="*/ 516467 h 1137709"/>
                  <a:gd name="connsiteX6-13" fmla="*/ 209550 w 379413"/>
                  <a:gd name="connsiteY6-14" fmla="*/ 243417 h 1137709"/>
                  <a:gd name="connsiteX7-15" fmla="*/ 219075 w 379413"/>
                  <a:gd name="connsiteY7-16" fmla="*/ 278342 h 1137709"/>
                  <a:gd name="connsiteX8-17" fmla="*/ 127000 w 379413"/>
                  <a:gd name="connsiteY8-18" fmla="*/ 694267 h 1137709"/>
                  <a:gd name="connsiteX9-19" fmla="*/ 142875 w 379413"/>
                  <a:gd name="connsiteY9-20" fmla="*/ 710142 h 1137709"/>
                  <a:gd name="connsiteX10-21" fmla="*/ 222250 w 379413"/>
                  <a:gd name="connsiteY10-22" fmla="*/ 713317 h 1137709"/>
                  <a:gd name="connsiteX11-23" fmla="*/ 231775 w 379413"/>
                  <a:gd name="connsiteY11-24" fmla="*/ 735542 h 1137709"/>
                  <a:gd name="connsiteX12-25" fmla="*/ 231775 w 379413"/>
                  <a:gd name="connsiteY12-26" fmla="*/ 1072092 h 1137709"/>
                  <a:gd name="connsiteX13-27" fmla="*/ 292100 w 379413"/>
                  <a:gd name="connsiteY13-28" fmla="*/ 1122892 h 1137709"/>
                  <a:gd name="connsiteX14-29" fmla="*/ 342900 w 379413"/>
                  <a:gd name="connsiteY14-30" fmla="*/ 1068917 h 1137709"/>
                  <a:gd name="connsiteX15-31" fmla="*/ 346075 w 379413"/>
                  <a:gd name="connsiteY15-32" fmla="*/ 710142 h 1137709"/>
                  <a:gd name="connsiteX16-33" fmla="*/ 368300 w 379413"/>
                  <a:gd name="connsiteY16-34" fmla="*/ 697442 h 1137709"/>
                  <a:gd name="connsiteX17-35" fmla="*/ 371475 w 379413"/>
                  <a:gd name="connsiteY17-36" fmla="*/ 113242 h 1137709"/>
                  <a:gd name="connsiteX0-37" fmla="*/ 371475 w 379413"/>
                  <a:gd name="connsiteY0-38" fmla="*/ 11642 h 1036109"/>
                  <a:gd name="connsiteX1-39" fmla="*/ 206375 w 379413"/>
                  <a:gd name="connsiteY1-40" fmla="*/ 11642 h 1036109"/>
                  <a:gd name="connsiteX2-41" fmla="*/ 136525 w 379413"/>
                  <a:gd name="connsiteY2-42" fmla="*/ 62442 h 1036109"/>
                  <a:gd name="connsiteX3-43" fmla="*/ 15875 w 379413"/>
                  <a:gd name="connsiteY3-44" fmla="*/ 386292 h 1036109"/>
                  <a:gd name="connsiteX4-45" fmla="*/ 41275 w 379413"/>
                  <a:gd name="connsiteY4-46" fmla="*/ 440267 h 1036109"/>
                  <a:gd name="connsiteX5-47" fmla="*/ 101600 w 379413"/>
                  <a:gd name="connsiteY5-48" fmla="*/ 414867 h 1036109"/>
                  <a:gd name="connsiteX6-49" fmla="*/ 209550 w 379413"/>
                  <a:gd name="connsiteY6-50" fmla="*/ 141817 h 1036109"/>
                  <a:gd name="connsiteX7-51" fmla="*/ 219075 w 379413"/>
                  <a:gd name="connsiteY7-52" fmla="*/ 176742 h 1036109"/>
                  <a:gd name="connsiteX8-53" fmla="*/ 127000 w 379413"/>
                  <a:gd name="connsiteY8-54" fmla="*/ 592667 h 1036109"/>
                  <a:gd name="connsiteX9-55" fmla="*/ 142875 w 379413"/>
                  <a:gd name="connsiteY9-56" fmla="*/ 608542 h 1036109"/>
                  <a:gd name="connsiteX10-57" fmla="*/ 222250 w 379413"/>
                  <a:gd name="connsiteY10-58" fmla="*/ 611717 h 1036109"/>
                  <a:gd name="connsiteX11-59" fmla="*/ 231775 w 379413"/>
                  <a:gd name="connsiteY11-60" fmla="*/ 633942 h 1036109"/>
                  <a:gd name="connsiteX12-61" fmla="*/ 231775 w 379413"/>
                  <a:gd name="connsiteY12-62" fmla="*/ 970492 h 1036109"/>
                  <a:gd name="connsiteX13-63" fmla="*/ 292100 w 379413"/>
                  <a:gd name="connsiteY13-64" fmla="*/ 1021292 h 1036109"/>
                  <a:gd name="connsiteX14-65" fmla="*/ 342900 w 379413"/>
                  <a:gd name="connsiteY14-66" fmla="*/ 967317 h 1036109"/>
                  <a:gd name="connsiteX15-67" fmla="*/ 346075 w 379413"/>
                  <a:gd name="connsiteY15-68" fmla="*/ 608542 h 1036109"/>
                  <a:gd name="connsiteX16-69" fmla="*/ 368300 w 379413"/>
                  <a:gd name="connsiteY16-70" fmla="*/ 595842 h 1036109"/>
                  <a:gd name="connsiteX17-71" fmla="*/ 371475 w 379413"/>
                  <a:gd name="connsiteY17-72" fmla="*/ 11642 h 1036109"/>
                  <a:gd name="connsiteX0-73" fmla="*/ 371475 w 379413"/>
                  <a:gd name="connsiteY0-74" fmla="*/ 11642 h 1036109"/>
                  <a:gd name="connsiteX1-75" fmla="*/ 206375 w 379413"/>
                  <a:gd name="connsiteY1-76" fmla="*/ 11642 h 1036109"/>
                  <a:gd name="connsiteX2-77" fmla="*/ 136525 w 379413"/>
                  <a:gd name="connsiteY2-78" fmla="*/ 62442 h 1036109"/>
                  <a:gd name="connsiteX3-79" fmla="*/ 15875 w 379413"/>
                  <a:gd name="connsiteY3-80" fmla="*/ 386292 h 1036109"/>
                  <a:gd name="connsiteX4-81" fmla="*/ 41275 w 379413"/>
                  <a:gd name="connsiteY4-82" fmla="*/ 440267 h 1036109"/>
                  <a:gd name="connsiteX5-83" fmla="*/ 101600 w 379413"/>
                  <a:gd name="connsiteY5-84" fmla="*/ 414867 h 1036109"/>
                  <a:gd name="connsiteX6-85" fmla="*/ 209550 w 379413"/>
                  <a:gd name="connsiteY6-86" fmla="*/ 141817 h 1036109"/>
                  <a:gd name="connsiteX7-87" fmla="*/ 219075 w 379413"/>
                  <a:gd name="connsiteY7-88" fmla="*/ 176742 h 1036109"/>
                  <a:gd name="connsiteX8-89" fmla="*/ 127000 w 379413"/>
                  <a:gd name="connsiteY8-90" fmla="*/ 592667 h 1036109"/>
                  <a:gd name="connsiteX9-91" fmla="*/ 142875 w 379413"/>
                  <a:gd name="connsiteY9-92" fmla="*/ 608542 h 1036109"/>
                  <a:gd name="connsiteX10-93" fmla="*/ 222250 w 379413"/>
                  <a:gd name="connsiteY10-94" fmla="*/ 611717 h 1036109"/>
                  <a:gd name="connsiteX11-95" fmla="*/ 231775 w 379413"/>
                  <a:gd name="connsiteY11-96" fmla="*/ 633942 h 1036109"/>
                  <a:gd name="connsiteX12-97" fmla="*/ 231775 w 379413"/>
                  <a:gd name="connsiteY12-98" fmla="*/ 970492 h 1036109"/>
                  <a:gd name="connsiteX13-99" fmla="*/ 292100 w 379413"/>
                  <a:gd name="connsiteY13-100" fmla="*/ 1021292 h 1036109"/>
                  <a:gd name="connsiteX14-101" fmla="*/ 342900 w 379413"/>
                  <a:gd name="connsiteY14-102" fmla="*/ 967317 h 1036109"/>
                  <a:gd name="connsiteX15-103" fmla="*/ 346075 w 379413"/>
                  <a:gd name="connsiteY15-104" fmla="*/ 608542 h 1036109"/>
                  <a:gd name="connsiteX16-105" fmla="*/ 368300 w 379413"/>
                  <a:gd name="connsiteY16-106" fmla="*/ 595842 h 1036109"/>
                  <a:gd name="connsiteX17-107" fmla="*/ 371475 w 379413"/>
                  <a:gd name="connsiteY17-108" fmla="*/ 11642 h 1036109"/>
                  <a:gd name="connsiteX0-109" fmla="*/ 371475 w 379413"/>
                  <a:gd name="connsiteY0-110" fmla="*/ 11642 h 1036109"/>
                  <a:gd name="connsiteX1-111" fmla="*/ 206375 w 379413"/>
                  <a:gd name="connsiteY1-112" fmla="*/ 11642 h 1036109"/>
                  <a:gd name="connsiteX2-113" fmla="*/ 136525 w 379413"/>
                  <a:gd name="connsiteY2-114" fmla="*/ 62442 h 1036109"/>
                  <a:gd name="connsiteX3-115" fmla="*/ 15875 w 379413"/>
                  <a:gd name="connsiteY3-116" fmla="*/ 386292 h 1036109"/>
                  <a:gd name="connsiteX4-117" fmla="*/ 41275 w 379413"/>
                  <a:gd name="connsiteY4-118" fmla="*/ 440267 h 1036109"/>
                  <a:gd name="connsiteX5-119" fmla="*/ 101600 w 379413"/>
                  <a:gd name="connsiteY5-120" fmla="*/ 414867 h 1036109"/>
                  <a:gd name="connsiteX6-121" fmla="*/ 209550 w 379413"/>
                  <a:gd name="connsiteY6-122" fmla="*/ 141817 h 1036109"/>
                  <a:gd name="connsiteX7-123" fmla="*/ 219075 w 379413"/>
                  <a:gd name="connsiteY7-124" fmla="*/ 176742 h 1036109"/>
                  <a:gd name="connsiteX8-125" fmla="*/ 127000 w 379413"/>
                  <a:gd name="connsiteY8-126" fmla="*/ 592667 h 1036109"/>
                  <a:gd name="connsiteX9-127" fmla="*/ 142875 w 379413"/>
                  <a:gd name="connsiteY9-128" fmla="*/ 608542 h 1036109"/>
                  <a:gd name="connsiteX10-129" fmla="*/ 222250 w 379413"/>
                  <a:gd name="connsiteY10-130" fmla="*/ 611717 h 1036109"/>
                  <a:gd name="connsiteX11-131" fmla="*/ 231775 w 379413"/>
                  <a:gd name="connsiteY11-132" fmla="*/ 633942 h 1036109"/>
                  <a:gd name="connsiteX12-133" fmla="*/ 231775 w 379413"/>
                  <a:gd name="connsiteY12-134" fmla="*/ 970492 h 1036109"/>
                  <a:gd name="connsiteX13-135" fmla="*/ 292100 w 379413"/>
                  <a:gd name="connsiteY13-136" fmla="*/ 1021292 h 1036109"/>
                  <a:gd name="connsiteX14-137" fmla="*/ 342900 w 379413"/>
                  <a:gd name="connsiteY14-138" fmla="*/ 967317 h 1036109"/>
                  <a:gd name="connsiteX15-139" fmla="*/ 346075 w 379413"/>
                  <a:gd name="connsiteY15-140" fmla="*/ 608542 h 1036109"/>
                  <a:gd name="connsiteX16-141" fmla="*/ 368300 w 379413"/>
                  <a:gd name="connsiteY16-142" fmla="*/ 595842 h 1036109"/>
                  <a:gd name="connsiteX17-143" fmla="*/ 371475 w 379413"/>
                  <a:gd name="connsiteY17-144" fmla="*/ 11642 h 1036109"/>
                  <a:gd name="connsiteX0-145" fmla="*/ 371475 w 379413"/>
                  <a:gd name="connsiteY0-146" fmla="*/ 11575 h 1036042"/>
                  <a:gd name="connsiteX1-147" fmla="*/ 240854 w 379413"/>
                  <a:gd name="connsiteY1-148" fmla="*/ 11972 h 1036042"/>
                  <a:gd name="connsiteX2-149" fmla="*/ 136525 w 379413"/>
                  <a:gd name="connsiteY2-150" fmla="*/ 62375 h 1036042"/>
                  <a:gd name="connsiteX3-151" fmla="*/ 15875 w 379413"/>
                  <a:gd name="connsiteY3-152" fmla="*/ 386225 h 1036042"/>
                  <a:gd name="connsiteX4-153" fmla="*/ 41275 w 379413"/>
                  <a:gd name="connsiteY4-154" fmla="*/ 440200 h 1036042"/>
                  <a:gd name="connsiteX5-155" fmla="*/ 101600 w 379413"/>
                  <a:gd name="connsiteY5-156" fmla="*/ 414800 h 1036042"/>
                  <a:gd name="connsiteX6-157" fmla="*/ 209550 w 379413"/>
                  <a:gd name="connsiteY6-158" fmla="*/ 141750 h 1036042"/>
                  <a:gd name="connsiteX7-159" fmla="*/ 219075 w 379413"/>
                  <a:gd name="connsiteY7-160" fmla="*/ 176675 h 1036042"/>
                  <a:gd name="connsiteX8-161" fmla="*/ 127000 w 379413"/>
                  <a:gd name="connsiteY8-162" fmla="*/ 592600 h 1036042"/>
                  <a:gd name="connsiteX9-163" fmla="*/ 142875 w 379413"/>
                  <a:gd name="connsiteY9-164" fmla="*/ 608475 h 1036042"/>
                  <a:gd name="connsiteX10-165" fmla="*/ 222250 w 379413"/>
                  <a:gd name="connsiteY10-166" fmla="*/ 611650 h 1036042"/>
                  <a:gd name="connsiteX11-167" fmla="*/ 231775 w 379413"/>
                  <a:gd name="connsiteY11-168" fmla="*/ 633875 h 1036042"/>
                  <a:gd name="connsiteX12-169" fmla="*/ 231775 w 379413"/>
                  <a:gd name="connsiteY12-170" fmla="*/ 970425 h 1036042"/>
                  <a:gd name="connsiteX13-171" fmla="*/ 292100 w 379413"/>
                  <a:gd name="connsiteY13-172" fmla="*/ 1021225 h 1036042"/>
                  <a:gd name="connsiteX14-173" fmla="*/ 342900 w 379413"/>
                  <a:gd name="connsiteY14-174" fmla="*/ 967250 h 1036042"/>
                  <a:gd name="connsiteX15-175" fmla="*/ 346075 w 379413"/>
                  <a:gd name="connsiteY15-176" fmla="*/ 608475 h 1036042"/>
                  <a:gd name="connsiteX16-177" fmla="*/ 368300 w 379413"/>
                  <a:gd name="connsiteY16-178" fmla="*/ 595775 h 1036042"/>
                  <a:gd name="connsiteX17-179" fmla="*/ 371475 w 379413"/>
                  <a:gd name="connsiteY17-180" fmla="*/ 11575 h 1036042"/>
                  <a:gd name="connsiteX0-181" fmla="*/ 371475 w 379413"/>
                  <a:gd name="connsiteY0-182" fmla="*/ 976 h 1025443"/>
                  <a:gd name="connsiteX1-183" fmla="*/ 240854 w 379413"/>
                  <a:gd name="connsiteY1-184" fmla="*/ 1373 h 1025443"/>
                  <a:gd name="connsiteX2-185" fmla="*/ 136525 w 379413"/>
                  <a:gd name="connsiteY2-186" fmla="*/ 51776 h 1025443"/>
                  <a:gd name="connsiteX3-187" fmla="*/ 15875 w 379413"/>
                  <a:gd name="connsiteY3-188" fmla="*/ 375626 h 1025443"/>
                  <a:gd name="connsiteX4-189" fmla="*/ 41275 w 379413"/>
                  <a:gd name="connsiteY4-190" fmla="*/ 429601 h 1025443"/>
                  <a:gd name="connsiteX5-191" fmla="*/ 101600 w 379413"/>
                  <a:gd name="connsiteY5-192" fmla="*/ 404201 h 1025443"/>
                  <a:gd name="connsiteX6-193" fmla="*/ 209550 w 379413"/>
                  <a:gd name="connsiteY6-194" fmla="*/ 131151 h 1025443"/>
                  <a:gd name="connsiteX7-195" fmla="*/ 219075 w 379413"/>
                  <a:gd name="connsiteY7-196" fmla="*/ 166076 h 1025443"/>
                  <a:gd name="connsiteX8-197" fmla="*/ 127000 w 379413"/>
                  <a:gd name="connsiteY8-198" fmla="*/ 582001 h 1025443"/>
                  <a:gd name="connsiteX9-199" fmla="*/ 142875 w 379413"/>
                  <a:gd name="connsiteY9-200" fmla="*/ 597876 h 1025443"/>
                  <a:gd name="connsiteX10-201" fmla="*/ 222250 w 379413"/>
                  <a:gd name="connsiteY10-202" fmla="*/ 601051 h 1025443"/>
                  <a:gd name="connsiteX11-203" fmla="*/ 231775 w 379413"/>
                  <a:gd name="connsiteY11-204" fmla="*/ 623276 h 1025443"/>
                  <a:gd name="connsiteX12-205" fmla="*/ 231775 w 379413"/>
                  <a:gd name="connsiteY12-206" fmla="*/ 959826 h 1025443"/>
                  <a:gd name="connsiteX13-207" fmla="*/ 292100 w 379413"/>
                  <a:gd name="connsiteY13-208" fmla="*/ 1010626 h 1025443"/>
                  <a:gd name="connsiteX14-209" fmla="*/ 342900 w 379413"/>
                  <a:gd name="connsiteY14-210" fmla="*/ 956651 h 1025443"/>
                  <a:gd name="connsiteX15-211" fmla="*/ 346075 w 379413"/>
                  <a:gd name="connsiteY15-212" fmla="*/ 597876 h 1025443"/>
                  <a:gd name="connsiteX16-213" fmla="*/ 368300 w 379413"/>
                  <a:gd name="connsiteY16-214" fmla="*/ 585176 h 1025443"/>
                  <a:gd name="connsiteX17-215" fmla="*/ 371475 w 379413"/>
                  <a:gd name="connsiteY17-216" fmla="*/ 976 h 1025443"/>
                  <a:gd name="connsiteX0-217" fmla="*/ 361950 w 369888"/>
                  <a:gd name="connsiteY0-218" fmla="*/ 7210 h 1031677"/>
                  <a:gd name="connsiteX1-219" fmla="*/ 231329 w 369888"/>
                  <a:gd name="connsiteY1-220" fmla="*/ 7607 h 1031677"/>
                  <a:gd name="connsiteX2-221" fmla="*/ 127000 w 369888"/>
                  <a:gd name="connsiteY2-222" fmla="*/ 58010 h 1031677"/>
                  <a:gd name="connsiteX3-223" fmla="*/ 15875 w 369888"/>
                  <a:gd name="connsiteY3-224" fmla="*/ 355666 h 1031677"/>
                  <a:gd name="connsiteX4-225" fmla="*/ 31750 w 369888"/>
                  <a:gd name="connsiteY4-226" fmla="*/ 435835 h 1031677"/>
                  <a:gd name="connsiteX5-227" fmla="*/ 92075 w 369888"/>
                  <a:gd name="connsiteY5-228" fmla="*/ 410435 h 1031677"/>
                  <a:gd name="connsiteX6-229" fmla="*/ 200025 w 369888"/>
                  <a:gd name="connsiteY6-230" fmla="*/ 137385 h 1031677"/>
                  <a:gd name="connsiteX7-231" fmla="*/ 209550 w 369888"/>
                  <a:gd name="connsiteY7-232" fmla="*/ 172310 h 1031677"/>
                  <a:gd name="connsiteX8-233" fmla="*/ 117475 w 369888"/>
                  <a:gd name="connsiteY8-234" fmla="*/ 588235 h 1031677"/>
                  <a:gd name="connsiteX9-235" fmla="*/ 133350 w 369888"/>
                  <a:gd name="connsiteY9-236" fmla="*/ 604110 h 1031677"/>
                  <a:gd name="connsiteX10-237" fmla="*/ 212725 w 369888"/>
                  <a:gd name="connsiteY10-238" fmla="*/ 607285 h 1031677"/>
                  <a:gd name="connsiteX11-239" fmla="*/ 222250 w 369888"/>
                  <a:gd name="connsiteY11-240" fmla="*/ 629510 h 1031677"/>
                  <a:gd name="connsiteX12-241" fmla="*/ 222250 w 369888"/>
                  <a:gd name="connsiteY12-242" fmla="*/ 966060 h 1031677"/>
                  <a:gd name="connsiteX13-243" fmla="*/ 282575 w 369888"/>
                  <a:gd name="connsiteY13-244" fmla="*/ 1016860 h 1031677"/>
                  <a:gd name="connsiteX14-245" fmla="*/ 333375 w 369888"/>
                  <a:gd name="connsiteY14-246" fmla="*/ 962885 h 1031677"/>
                  <a:gd name="connsiteX15-247" fmla="*/ 336550 w 369888"/>
                  <a:gd name="connsiteY15-248" fmla="*/ 604110 h 1031677"/>
                  <a:gd name="connsiteX16-249" fmla="*/ 358775 w 369888"/>
                  <a:gd name="connsiteY16-250" fmla="*/ 591410 h 1031677"/>
                  <a:gd name="connsiteX17-251" fmla="*/ 361950 w 369888"/>
                  <a:gd name="connsiteY17-252" fmla="*/ 7210 h 1031677"/>
                  <a:gd name="connsiteX0-253" fmla="*/ 361950 w 369888"/>
                  <a:gd name="connsiteY0-254" fmla="*/ 7210 h 1031677"/>
                  <a:gd name="connsiteX1-255" fmla="*/ 231329 w 369888"/>
                  <a:gd name="connsiteY1-256" fmla="*/ 7607 h 1031677"/>
                  <a:gd name="connsiteX2-257" fmla="*/ 127000 w 369888"/>
                  <a:gd name="connsiteY2-258" fmla="*/ 58010 h 1031677"/>
                  <a:gd name="connsiteX3-259" fmla="*/ 15875 w 369888"/>
                  <a:gd name="connsiteY3-260" fmla="*/ 355666 h 1031677"/>
                  <a:gd name="connsiteX4-261" fmla="*/ 31750 w 369888"/>
                  <a:gd name="connsiteY4-262" fmla="*/ 435835 h 1031677"/>
                  <a:gd name="connsiteX5-263" fmla="*/ 96837 w 369888"/>
                  <a:gd name="connsiteY5-264" fmla="*/ 391385 h 1031677"/>
                  <a:gd name="connsiteX6-265" fmla="*/ 200025 w 369888"/>
                  <a:gd name="connsiteY6-266" fmla="*/ 137385 h 1031677"/>
                  <a:gd name="connsiteX7-267" fmla="*/ 209550 w 369888"/>
                  <a:gd name="connsiteY7-268" fmla="*/ 172310 h 1031677"/>
                  <a:gd name="connsiteX8-269" fmla="*/ 117475 w 369888"/>
                  <a:gd name="connsiteY8-270" fmla="*/ 588235 h 1031677"/>
                  <a:gd name="connsiteX9-271" fmla="*/ 133350 w 369888"/>
                  <a:gd name="connsiteY9-272" fmla="*/ 604110 h 1031677"/>
                  <a:gd name="connsiteX10-273" fmla="*/ 212725 w 369888"/>
                  <a:gd name="connsiteY10-274" fmla="*/ 607285 h 1031677"/>
                  <a:gd name="connsiteX11-275" fmla="*/ 222250 w 369888"/>
                  <a:gd name="connsiteY11-276" fmla="*/ 629510 h 1031677"/>
                  <a:gd name="connsiteX12-277" fmla="*/ 222250 w 369888"/>
                  <a:gd name="connsiteY12-278" fmla="*/ 966060 h 1031677"/>
                  <a:gd name="connsiteX13-279" fmla="*/ 282575 w 369888"/>
                  <a:gd name="connsiteY13-280" fmla="*/ 1016860 h 1031677"/>
                  <a:gd name="connsiteX14-281" fmla="*/ 333375 w 369888"/>
                  <a:gd name="connsiteY14-282" fmla="*/ 962885 h 1031677"/>
                  <a:gd name="connsiteX15-283" fmla="*/ 336550 w 369888"/>
                  <a:gd name="connsiteY15-284" fmla="*/ 604110 h 1031677"/>
                  <a:gd name="connsiteX16-285" fmla="*/ 358775 w 369888"/>
                  <a:gd name="connsiteY16-286" fmla="*/ 591410 h 1031677"/>
                  <a:gd name="connsiteX17-287" fmla="*/ 361950 w 369888"/>
                  <a:gd name="connsiteY17-288" fmla="*/ 7210 h 1031677"/>
                  <a:gd name="connsiteX0-289" fmla="*/ 361950 w 369888"/>
                  <a:gd name="connsiteY0-290" fmla="*/ 7210 h 1031677"/>
                  <a:gd name="connsiteX1-291" fmla="*/ 231329 w 369888"/>
                  <a:gd name="connsiteY1-292" fmla="*/ 7607 h 1031677"/>
                  <a:gd name="connsiteX2-293" fmla="*/ 127000 w 369888"/>
                  <a:gd name="connsiteY2-294" fmla="*/ 58010 h 1031677"/>
                  <a:gd name="connsiteX3-295" fmla="*/ 15875 w 369888"/>
                  <a:gd name="connsiteY3-296" fmla="*/ 355666 h 1031677"/>
                  <a:gd name="connsiteX4-297" fmla="*/ 31750 w 369888"/>
                  <a:gd name="connsiteY4-298" fmla="*/ 435835 h 1031677"/>
                  <a:gd name="connsiteX5-299" fmla="*/ 96837 w 369888"/>
                  <a:gd name="connsiteY5-300" fmla="*/ 391385 h 1031677"/>
                  <a:gd name="connsiteX6-301" fmla="*/ 200025 w 369888"/>
                  <a:gd name="connsiteY6-302" fmla="*/ 137385 h 1031677"/>
                  <a:gd name="connsiteX7-303" fmla="*/ 209550 w 369888"/>
                  <a:gd name="connsiteY7-304" fmla="*/ 172310 h 1031677"/>
                  <a:gd name="connsiteX8-305" fmla="*/ 117475 w 369888"/>
                  <a:gd name="connsiteY8-306" fmla="*/ 588235 h 1031677"/>
                  <a:gd name="connsiteX9-307" fmla="*/ 133350 w 369888"/>
                  <a:gd name="connsiteY9-308" fmla="*/ 604110 h 1031677"/>
                  <a:gd name="connsiteX10-309" fmla="*/ 212725 w 369888"/>
                  <a:gd name="connsiteY10-310" fmla="*/ 607285 h 1031677"/>
                  <a:gd name="connsiteX11-311" fmla="*/ 222250 w 369888"/>
                  <a:gd name="connsiteY11-312" fmla="*/ 629510 h 1031677"/>
                  <a:gd name="connsiteX12-313" fmla="*/ 222250 w 369888"/>
                  <a:gd name="connsiteY12-314" fmla="*/ 966060 h 1031677"/>
                  <a:gd name="connsiteX13-315" fmla="*/ 282575 w 369888"/>
                  <a:gd name="connsiteY13-316" fmla="*/ 1016860 h 1031677"/>
                  <a:gd name="connsiteX14-317" fmla="*/ 333375 w 369888"/>
                  <a:gd name="connsiteY14-318" fmla="*/ 962885 h 1031677"/>
                  <a:gd name="connsiteX15-319" fmla="*/ 336550 w 369888"/>
                  <a:gd name="connsiteY15-320" fmla="*/ 604110 h 1031677"/>
                  <a:gd name="connsiteX16-321" fmla="*/ 358775 w 369888"/>
                  <a:gd name="connsiteY16-322" fmla="*/ 591410 h 1031677"/>
                  <a:gd name="connsiteX17-323" fmla="*/ 361950 w 369888"/>
                  <a:gd name="connsiteY17-324" fmla="*/ 7210 h 1031677"/>
                  <a:gd name="connsiteX0-325" fmla="*/ 361950 w 369888"/>
                  <a:gd name="connsiteY0-326" fmla="*/ 7210 h 1031677"/>
                  <a:gd name="connsiteX1-327" fmla="*/ 231329 w 369888"/>
                  <a:gd name="connsiteY1-328" fmla="*/ 7607 h 1031677"/>
                  <a:gd name="connsiteX2-329" fmla="*/ 127000 w 369888"/>
                  <a:gd name="connsiteY2-330" fmla="*/ 58010 h 1031677"/>
                  <a:gd name="connsiteX3-331" fmla="*/ 15875 w 369888"/>
                  <a:gd name="connsiteY3-332" fmla="*/ 355666 h 1031677"/>
                  <a:gd name="connsiteX4-333" fmla="*/ 31750 w 369888"/>
                  <a:gd name="connsiteY4-334" fmla="*/ 435835 h 1031677"/>
                  <a:gd name="connsiteX5-335" fmla="*/ 96837 w 369888"/>
                  <a:gd name="connsiteY5-336" fmla="*/ 391385 h 1031677"/>
                  <a:gd name="connsiteX6-337" fmla="*/ 192881 w 369888"/>
                  <a:gd name="connsiteY6-338" fmla="*/ 161198 h 1031677"/>
                  <a:gd name="connsiteX7-339" fmla="*/ 209550 w 369888"/>
                  <a:gd name="connsiteY7-340" fmla="*/ 172310 h 1031677"/>
                  <a:gd name="connsiteX8-341" fmla="*/ 117475 w 369888"/>
                  <a:gd name="connsiteY8-342" fmla="*/ 588235 h 1031677"/>
                  <a:gd name="connsiteX9-343" fmla="*/ 133350 w 369888"/>
                  <a:gd name="connsiteY9-344" fmla="*/ 604110 h 1031677"/>
                  <a:gd name="connsiteX10-345" fmla="*/ 212725 w 369888"/>
                  <a:gd name="connsiteY10-346" fmla="*/ 607285 h 1031677"/>
                  <a:gd name="connsiteX11-347" fmla="*/ 222250 w 369888"/>
                  <a:gd name="connsiteY11-348" fmla="*/ 629510 h 1031677"/>
                  <a:gd name="connsiteX12-349" fmla="*/ 222250 w 369888"/>
                  <a:gd name="connsiteY12-350" fmla="*/ 966060 h 1031677"/>
                  <a:gd name="connsiteX13-351" fmla="*/ 282575 w 369888"/>
                  <a:gd name="connsiteY13-352" fmla="*/ 1016860 h 1031677"/>
                  <a:gd name="connsiteX14-353" fmla="*/ 333375 w 369888"/>
                  <a:gd name="connsiteY14-354" fmla="*/ 962885 h 1031677"/>
                  <a:gd name="connsiteX15-355" fmla="*/ 336550 w 369888"/>
                  <a:gd name="connsiteY15-356" fmla="*/ 604110 h 1031677"/>
                  <a:gd name="connsiteX16-357" fmla="*/ 358775 w 369888"/>
                  <a:gd name="connsiteY16-358" fmla="*/ 591410 h 1031677"/>
                  <a:gd name="connsiteX17-359" fmla="*/ 361950 w 369888"/>
                  <a:gd name="connsiteY17-360" fmla="*/ 7210 h 1031677"/>
                  <a:gd name="connsiteX0-361" fmla="*/ 361950 w 369888"/>
                  <a:gd name="connsiteY0-362" fmla="*/ 7210 h 1031677"/>
                  <a:gd name="connsiteX1-363" fmla="*/ 231329 w 369888"/>
                  <a:gd name="connsiteY1-364" fmla="*/ 7607 h 1031677"/>
                  <a:gd name="connsiteX2-365" fmla="*/ 127000 w 369888"/>
                  <a:gd name="connsiteY2-366" fmla="*/ 58010 h 1031677"/>
                  <a:gd name="connsiteX3-367" fmla="*/ 15875 w 369888"/>
                  <a:gd name="connsiteY3-368" fmla="*/ 355666 h 1031677"/>
                  <a:gd name="connsiteX4-369" fmla="*/ 31750 w 369888"/>
                  <a:gd name="connsiteY4-370" fmla="*/ 435835 h 1031677"/>
                  <a:gd name="connsiteX5-371" fmla="*/ 96837 w 369888"/>
                  <a:gd name="connsiteY5-372" fmla="*/ 391385 h 1031677"/>
                  <a:gd name="connsiteX6-373" fmla="*/ 192881 w 369888"/>
                  <a:gd name="connsiteY6-374" fmla="*/ 161198 h 1031677"/>
                  <a:gd name="connsiteX7-375" fmla="*/ 209550 w 369888"/>
                  <a:gd name="connsiteY7-376" fmla="*/ 172310 h 1031677"/>
                  <a:gd name="connsiteX8-377" fmla="*/ 117475 w 369888"/>
                  <a:gd name="connsiteY8-378" fmla="*/ 588235 h 1031677"/>
                  <a:gd name="connsiteX9-379" fmla="*/ 133350 w 369888"/>
                  <a:gd name="connsiteY9-380" fmla="*/ 604110 h 1031677"/>
                  <a:gd name="connsiteX10-381" fmla="*/ 212725 w 369888"/>
                  <a:gd name="connsiteY10-382" fmla="*/ 607285 h 1031677"/>
                  <a:gd name="connsiteX11-383" fmla="*/ 222250 w 369888"/>
                  <a:gd name="connsiteY11-384" fmla="*/ 629510 h 1031677"/>
                  <a:gd name="connsiteX12-385" fmla="*/ 222250 w 369888"/>
                  <a:gd name="connsiteY12-386" fmla="*/ 966060 h 1031677"/>
                  <a:gd name="connsiteX13-387" fmla="*/ 282575 w 369888"/>
                  <a:gd name="connsiteY13-388" fmla="*/ 1016860 h 1031677"/>
                  <a:gd name="connsiteX14-389" fmla="*/ 333375 w 369888"/>
                  <a:gd name="connsiteY14-390" fmla="*/ 962885 h 1031677"/>
                  <a:gd name="connsiteX15-391" fmla="*/ 336550 w 369888"/>
                  <a:gd name="connsiteY15-392" fmla="*/ 604110 h 1031677"/>
                  <a:gd name="connsiteX16-393" fmla="*/ 358775 w 369888"/>
                  <a:gd name="connsiteY16-394" fmla="*/ 591410 h 1031677"/>
                  <a:gd name="connsiteX17-395" fmla="*/ 361950 w 369888"/>
                  <a:gd name="connsiteY17-396" fmla="*/ 7210 h 1031677"/>
                  <a:gd name="connsiteX0-397" fmla="*/ 361950 w 369888"/>
                  <a:gd name="connsiteY0-398" fmla="*/ 7210 h 1031677"/>
                  <a:gd name="connsiteX1-399" fmla="*/ 231329 w 369888"/>
                  <a:gd name="connsiteY1-400" fmla="*/ 7607 h 1031677"/>
                  <a:gd name="connsiteX2-401" fmla="*/ 127000 w 369888"/>
                  <a:gd name="connsiteY2-402" fmla="*/ 58010 h 1031677"/>
                  <a:gd name="connsiteX3-403" fmla="*/ 15875 w 369888"/>
                  <a:gd name="connsiteY3-404" fmla="*/ 355666 h 1031677"/>
                  <a:gd name="connsiteX4-405" fmla="*/ 31750 w 369888"/>
                  <a:gd name="connsiteY4-406" fmla="*/ 435835 h 1031677"/>
                  <a:gd name="connsiteX5-407" fmla="*/ 96837 w 369888"/>
                  <a:gd name="connsiteY5-408" fmla="*/ 391385 h 1031677"/>
                  <a:gd name="connsiteX6-409" fmla="*/ 192881 w 369888"/>
                  <a:gd name="connsiteY6-410" fmla="*/ 161198 h 1031677"/>
                  <a:gd name="connsiteX7-411" fmla="*/ 209550 w 369888"/>
                  <a:gd name="connsiteY7-412" fmla="*/ 172310 h 1031677"/>
                  <a:gd name="connsiteX8-413" fmla="*/ 117475 w 369888"/>
                  <a:gd name="connsiteY8-414" fmla="*/ 588235 h 1031677"/>
                  <a:gd name="connsiteX9-415" fmla="*/ 133350 w 369888"/>
                  <a:gd name="connsiteY9-416" fmla="*/ 604110 h 1031677"/>
                  <a:gd name="connsiteX10-417" fmla="*/ 212725 w 369888"/>
                  <a:gd name="connsiteY10-418" fmla="*/ 607285 h 1031677"/>
                  <a:gd name="connsiteX11-419" fmla="*/ 222250 w 369888"/>
                  <a:gd name="connsiteY11-420" fmla="*/ 629510 h 1031677"/>
                  <a:gd name="connsiteX12-421" fmla="*/ 222250 w 369888"/>
                  <a:gd name="connsiteY12-422" fmla="*/ 966060 h 1031677"/>
                  <a:gd name="connsiteX13-423" fmla="*/ 282575 w 369888"/>
                  <a:gd name="connsiteY13-424" fmla="*/ 1016860 h 1031677"/>
                  <a:gd name="connsiteX14-425" fmla="*/ 333375 w 369888"/>
                  <a:gd name="connsiteY14-426" fmla="*/ 962885 h 1031677"/>
                  <a:gd name="connsiteX15-427" fmla="*/ 336550 w 369888"/>
                  <a:gd name="connsiteY15-428" fmla="*/ 604110 h 1031677"/>
                  <a:gd name="connsiteX16-429" fmla="*/ 358775 w 369888"/>
                  <a:gd name="connsiteY16-430" fmla="*/ 591410 h 1031677"/>
                  <a:gd name="connsiteX17-431" fmla="*/ 361950 w 369888"/>
                  <a:gd name="connsiteY17-432" fmla="*/ 7210 h 1031677"/>
                  <a:gd name="connsiteX0-433" fmla="*/ 361950 w 369888"/>
                  <a:gd name="connsiteY0-434" fmla="*/ 7210 h 1031677"/>
                  <a:gd name="connsiteX1-435" fmla="*/ 231329 w 369888"/>
                  <a:gd name="connsiteY1-436" fmla="*/ 7607 h 1031677"/>
                  <a:gd name="connsiteX2-437" fmla="*/ 127000 w 369888"/>
                  <a:gd name="connsiteY2-438" fmla="*/ 58010 h 1031677"/>
                  <a:gd name="connsiteX3-439" fmla="*/ 15875 w 369888"/>
                  <a:gd name="connsiteY3-440" fmla="*/ 355666 h 1031677"/>
                  <a:gd name="connsiteX4-441" fmla="*/ 31750 w 369888"/>
                  <a:gd name="connsiteY4-442" fmla="*/ 435835 h 1031677"/>
                  <a:gd name="connsiteX5-443" fmla="*/ 96837 w 369888"/>
                  <a:gd name="connsiteY5-444" fmla="*/ 391385 h 1031677"/>
                  <a:gd name="connsiteX6-445" fmla="*/ 192881 w 369888"/>
                  <a:gd name="connsiteY6-446" fmla="*/ 161198 h 1031677"/>
                  <a:gd name="connsiteX7-447" fmla="*/ 209550 w 369888"/>
                  <a:gd name="connsiteY7-448" fmla="*/ 172310 h 1031677"/>
                  <a:gd name="connsiteX8-449" fmla="*/ 124619 w 369888"/>
                  <a:gd name="connsiteY8-450" fmla="*/ 531085 h 1031677"/>
                  <a:gd name="connsiteX9-451" fmla="*/ 133350 w 369888"/>
                  <a:gd name="connsiteY9-452" fmla="*/ 604110 h 1031677"/>
                  <a:gd name="connsiteX10-453" fmla="*/ 212725 w 369888"/>
                  <a:gd name="connsiteY10-454" fmla="*/ 607285 h 1031677"/>
                  <a:gd name="connsiteX11-455" fmla="*/ 222250 w 369888"/>
                  <a:gd name="connsiteY11-456" fmla="*/ 629510 h 1031677"/>
                  <a:gd name="connsiteX12-457" fmla="*/ 222250 w 369888"/>
                  <a:gd name="connsiteY12-458" fmla="*/ 966060 h 1031677"/>
                  <a:gd name="connsiteX13-459" fmla="*/ 282575 w 369888"/>
                  <a:gd name="connsiteY13-460" fmla="*/ 1016860 h 1031677"/>
                  <a:gd name="connsiteX14-461" fmla="*/ 333375 w 369888"/>
                  <a:gd name="connsiteY14-462" fmla="*/ 962885 h 1031677"/>
                  <a:gd name="connsiteX15-463" fmla="*/ 336550 w 369888"/>
                  <a:gd name="connsiteY15-464" fmla="*/ 604110 h 1031677"/>
                  <a:gd name="connsiteX16-465" fmla="*/ 358775 w 369888"/>
                  <a:gd name="connsiteY16-466" fmla="*/ 591410 h 1031677"/>
                  <a:gd name="connsiteX17-467" fmla="*/ 361950 w 369888"/>
                  <a:gd name="connsiteY17-468" fmla="*/ 7210 h 1031677"/>
                  <a:gd name="connsiteX0-469" fmla="*/ 361950 w 369888"/>
                  <a:gd name="connsiteY0-470" fmla="*/ 7210 h 1034323"/>
                  <a:gd name="connsiteX1-471" fmla="*/ 231329 w 369888"/>
                  <a:gd name="connsiteY1-472" fmla="*/ 7607 h 1034323"/>
                  <a:gd name="connsiteX2-473" fmla="*/ 127000 w 369888"/>
                  <a:gd name="connsiteY2-474" fmla="*/ 58010 h 1034323"/>
                  <a:gd name="connsiteX3-475" fmla="*/ 15875 w 369888"/>
                  <a:gd name="connsiteY3-476" fmla="*/ 355666 h 1034323"/>
                  <a:gd name="connsiteX4-477" fmla="*/ 31750 w 369888"/>
                  <a:gd name="connsiteY4-478" fmla="*/ 435835 h 1034323"/>
                  <a:gd name="connsiteX5-479" fmla="*/ 96837 w 369888"/>
                  <a:gd name="connsiteY5-480" fmla="*/ 391385 h 1034323"/>
                  <a:gd name="connsiteX6-481" fmla="*/ 192881 w 369888"/>
                  <a:gd name="connsiteY6-482" fmla="*/ 161198 h 1034323"/>
                  <a:gd name="connsiteX7-483" fmla="*/ 209550 w 369888"/>
                  <a:gd name="connsiteY7-484" fmla="*/ 172310 h 1034323"/>
                  <a:gd name="connsiteX8-485" fmla="*/ 124619 w 369888"/>
                  <a:gd name="connsiteY8-486" fmla="*/ 531085 h 1034323"/>
                  <a:gd name="connsiteX9-487" fmla="*/ 133350 w 369888"/>
                  <a:gd name="connsiteY9-488" fmla="*/ 604110 h 1034323"/>
                  <a:gd name="connsiteX10-489" fmla="*/ 212725 w 369888"/>
                  <a:gd name="connsiteY10-490" fmla="*/ 607285 h 1034323"/>
                  <a:gd name="connsiteX11-491" fmla="*/ 222250 w 369888"/>
                  <a:gd name="connsiteY11-492" fmla="*/ 966060 h 1034323"/>
                  <a:gd name="connsiteX12-493" fmla="*/ 282575 w 369888"/>
                  <a:gd name="connsiteY12-494" fmla="*/ 1016860 h 1034323"/>
                  <a:gd name="connsiteX13-495" fmla="*/ 333375 w 369888"/>
                  <a:gd name="connsiteY13-496" fmla="*/ 962885 h 1034323"/>
                  <a:gd name="connsiteX14-497" fmla="*/ 336550 w 369888"/>
                  <a:gd name="connsiteY14-498" fmla="*/ 604110 h 1034323"/>
                  <a:gd name="connsiteX15-499" fmla="*/ 358775 w 369888"/>
                  <a:gd name="connsiteY15-500" fmla="*/ 591410 h 1034323"/>
                  <a:gd name="connsiteX16-501" fmla="*/ 361950 w 369888"/>
                  <a:gd name="connsiteY16-502" fmla="*/ 7210 h 1034323"/>
                  <a:gd name="connsiteX0-503" fmla="*/ 361950 w 369888"/>
                  <a:gd name="connsiteY0-504" fmla="*/ 7210 h 1034323"/>
                  <a:gd name="connsiteX1-505" fmla="*/ 231329 w 369888"/>
                  <a:gd name="connsiteY1-506" fmla="*/ 7607 h 1034323"/>
                  <a:gd name="connsiteX2-507" fmla="*/ 127000 w 369888"/>
                  <a:gd name="connsiteY2-508" fmla="*/ 58010 h 1034323"/>
                  <a:gd name="connsiteX3-509" fmla="*/ 15875 w 369888"/>
                  <a:gd name="connsiteY3-510" fmla="*/ 355666 h 1034323"/>
                  <a:gd name="connsiteX4-511" fmla="*/ 31750 w 369888"/>
                  <a:gd name="connsiteY4-512" fmla="*/ 435835 h 1034323"/>
                  <a:gd name="connsiteX5-513" fmla="*/ 96837 w 369888"/>
                  <a:gd name="connsiteY5-514" fmla="*/ 391385 h 1034323"/>
                  <a:gd name="connsiteX6-515" fmla="*/ 192881 w 369888"/>
                  <a:gd name="connsiteY6-516" fmla="*/ 161198 h 1034323"/>
                  <a:gd name="connsiteX7-517" fmla="*/ 209550 w 369888"/>
                  <a:gd name="connsiteY7-518" fmla="*/ 172310 h 1034323"/>
                  <a:gd name="connsiteX8-519" fmla="*/ 124619 w 369888"/>
                  <a:gd name="connsiteY8-520" fmla="*/ 531085 h 1034323"/>
                  <a:gd name="connsiteX9-521" fmla="*/ 133350 w 369888"/>
                  <a:gd name="connsiteY9-522" fmla="*/ 604110 h 1034323"/>
                  <a:gd name="connsiteX10-523" fmla="*/ 231775 w 369888"/>
                  <a:gd name="connsiteY10-524" fmla="*/ 607285 h 1034323"/>
                  <a:gd name="connsiteX11-525" fmla="*/ 222250 w 369888"/>
                  <a:gd name="connsiteY11-526" fmla="*/ 966060 h 1034323"/>
                  <a:gd name="connsiteX12-527" fmla="*/ 282575 w 369888"/>
                  <a:gd name="connsiteY12-528" fmla="*/ 1016860 h 1034323"/>
                  <a:gd name="connsiteX13-529" fmla="*/ 333375 w 369888"/>
                  <a:gd name="connsiteY13-530" fmla="*/ 962885 h 1034323"/>
                  <a:gd name="connsiteX14-531" fmla="*/ 336550 w 369888"/>
                  <a:gd name="connsiteY14-532" fmla="*/ 604110 h 1034323"/>
                  <a:gd name="connsiteX15-533" fmla="*/ 358775 w 369888"/>
                  <a:gd name="connsiteY15-534" fmla="*/ 591410 h 1034323"/>
                  <a:gd name="connsiteX16-535" fmla="*/ 361950 w 369888"/>
                  <a:gd name="connsiteY16-536" fmla="*/ 7210 h 1034323"/>
                  <a:gd name="connsiteX0-537" fmla="*/ 361950 w 369888"/>
                  <a:gd name="connsiteY0-538" fmla="*/ 7210 h 1032338"/>
                  <a:gd name="connsiteX1-539" fmla="*/ 231329 w 369888"/>
                  <a:gd name="connsiteY1-540" fmla="*/ 7607 h 1032338"/>
                  <a:gd name="connsiteX2-541" fmla="*/ 127000 w 369888"/>
                  <a:gd name="connsiteY2-542" fmla="*/ 58010 h 1032338"/>
                  <a:gd name="connsiteX3-543" fmla="*/ 15875 w 369888"/>
                  <a:gd name="connsiteY3-544" fmla="*/ 355666 h 1032338"/>
                  <a:gd name="connsiteX4-545" fmla="*/ 31750 w 369888"/>
                  <a:gd name="connsiteY4-546" fmla="*/ 435835 h 1032338"/>
                  <a:gd name="connsiteX5-547" fmla="*/ 96837 w 369888"/>
                  <a:gd name="connsiteY5-548" fmla="*/ 391385 h 1032338"/>
                  <a:gd name="connsiteX6-549" fmla="*/ 192881 w 369888"/>
                  <a:gd name="connsiteY6-550" fmla="*/ 161198 h 1032338"/>
                  <a:gd name="connsiteX7-551" fmla="*/ 209550 w 369888"/>
                  <a:gd name="connsiteY7-552" fmla="*/ 172310 h 1032338"/>
                  <a:gd name="connsiteX8-553" fmla="*/ 124619 w 369888"/>
                  <a:gd name="connsiteY8-554" fmla="*/ 531085 h 1032338"/>
                  <a:gd name="connsiteX9-555" fmla="*/ 133350 w 369888"/>
                  <a:gd name="connsiteY9-556" fmla="*/ 604110 h 1032338"/>
                  <a:gd name="connsiteX10-557" fmla="*/ 222250 w 369888"/>
                  <a:gd name="connsiteY10-558" fmla="*/ 619192 h 1032338"/>
                  <a:gd name="connsiteX11-559" fmla="*/ 222250 w 369888"/>
                  <a:gd name="connsiteY11-560" fmla="*/ 966060 h 1032338"/>
                  <a:gd name="connsiteX12-561" fmla="*/ 282575 w 369888"/>
                  <a:gd name="connsiteY12-562" fmla="*/ 1016860 h 1032338"/>
                  <a:gd name="connsiteX13-563" fmla="*/ 333375 w 369888"/>
                  <a:gd name="connsiteY13-564" fmla="*/ 962885 h 1032338"/>
                  <a:gd name="connsiteX14-565" fmla="*/ 336550 w 369888"/>
                  <a:gd name="connsiteY14-566" fmla="*/ 604110 h 1032338"/>
                  <a:gd name="connsiteX15-567" fmla="*/ 358775 w 369888"/>
                  <a:gd name="connsiteY15-568" fmla="*/ 591410 h 1032338"/>
                  <a:gd name="connsiteX16-569" fmla="*/ 361950 w 369888"/>
                  <a:gd name="connsiteY16-570" fmla="*/ 7210 h 1032338"/>
                  <a:gd name="connsiteX0-571" fmla="*/ 361950 w 369888"/>
                  <a:gd name="connsiteY0-572" fmla="*/ 7210 h 1032338"/>
                  <a:gd name="connsiteX1-573" fmla="*/ 231329 w 369888"/>
                  <a:gd name="connsiteY1-574" fmla="*/ 7607 h 1032338"/>
                  <a:gd name="connsiteX2-575" fmla="*/ 127000 w 369888"/>
                  <a:gd name="connsiteY2-576" fmla="*/ 58010 h 1032338"/>
                  <a:gd name="connsiteX3-577" fmla="*/ 15875 w 369888"/>
                  <a:gd name="connsiteY3-578" fmla="*/ 355666 h 1032338"/>
                  <a:gd name="connsiteX4-579" fmla="*/ 31750 w 369888"/>
                  <a:gd name="connsiteY4-580" fmla="*/ 435835 h 1032338"/>
                  <a:gd name="connsiteX5-581" fmla="*/ 96837 w 369888"/>
                  <a:gd name="connsiteY5-582" fmla="*/ 391385 h 1032338"/>
                  <a:gd name="connsiteX6-583" fmla="*/ 192881 w 369888"/>
                  <a:gd name="connsiteY6-584" fmla="*/ 161198 h 1032338"/>
                  <a:gd name="connsiteX7-585" fmla="*/ 209550 w 369888"/>
                  <a:gd name="connsiteY7-586" fmla="*/ 172310 h 1032338"/>
                  <a:gd name="connsiteX8-587" fmla="*/ 124619 w 369888"/>
                  <a:gd name="connsiteY8-588" fmla="*/ 531085 h 1032338"/>
                  <a:gd name="connsiteX9-589" fmla="*/ 133350 w 369888"/>
                  <a:gd name="connsiteY9-590" fmla="*/ 604110 h 1032338"/>
                  <a:gd name="connsiteX10-591" fmla="*/ 222250 w 369888"/>
                  <a:gd name="connsiteY10-592" fmla="*/ 619192 h 1032338"/>
                  <a:gd name="connsiteX11-593" fmla="*/ 222250 w 369888"/>
                  <a:gd name="connsiteY11-594" fmla="*/ 966060 h 1032338"/>
                  <a:gd name="connsiteX12-595" fmla="*/ 282575 w 369888"/>
                  <a:gd name="connsiteY12-596" fmla="*/ 1016860 h 1032338"/>
                  <a:gd name="connsiteX13-597" fmla="*/ 333375 w 369888"/>
                  <a:gd name="connsiteY13-598" fmla="*/ 962885 h 1032338"/>
                  <a:gd name="connsiteX14-599" fmla="*/ 336550 w 369888"/>
                  <a:gd name="connsiteY14-600" fmla="*/ 604110 h 1032338"/>
                  <a:gd name="connsiteX15-601" fmla="*/ 358775 w 369888"/>
                  <a:gd name="connsiteY15-602" fmla="*/ 591410 h 1032338"/>
                  <a:gd name="connsiteX16-603" fmla="*/ 361950 w 369888"/>
                  <a:gd name="connsiteY16-604" fmla="*/ 7210 h 1032338"/>
                  <a:gd name="connsiteX0-605" fmla="*/ 361950 w 369888"/>
                  <a:gd name="connsiteY0-606" fmla="*/ 7210 h 1032338"/>
                  <a:gd name="connsiteX1-607" fmla="*/ 231329 w 369888"/>
                  <a:gd name="connsiteY1-608" fmla="*/ 7607 h 1032338"/>
                  <a:gd name="connsiteX2-609" fmla="*/ 127000 w 369888"/>
                  <a:gd name="connsiteY2-610" fmla="*/ 58010 h 1032338"/>
                  <a:gd name="connsiteX3-611" fmla="*/ 15875 w 369888"/>
                  <a:gd name="connsiteY3-612" fmla="*/ 355666 h 1032338"/>
                  <a:gd name="connsiteX4-613" fmla="*/ 31750 w 369888"/>
                  <a:gd name="connsiteY4-614" fmla="*/ 435835 h 1032338"/>
                  <a:gd name="connsiteX5-615" fmla="*/ 96837 w 369888"/>
                  <a:gd name="connsiteY5-616" fmla="*/ 391385 h 1032338"/>
                  <a:gd name="connsiteX6-617" fmla="*/ 192881 w 369888"/>
                  <a:gd name="connsiteY6-618" fmla="*/ 161198 h 1032338"/>
                  <a:gd name="connsiteX7-619" fmla="*/ 209550 w 369888"/>
                  <a:gd name="connsiteY7-620" fmla="*/ 172310 h 1032338"/>
                  <a:gd name="connsiteX8-621" fmla="*/ 124619 w 369888"/>
                  <a:gd name="connsiteY8-622" fmla="*/ 531085 h 1032338"/>
                  <a:gd name="connsiteX9-623" fmla="*/ 133350 w 369888"/>
                  <a:gd name="connsiteY9-624" fmla="*/ 604110 h 1032338"/>
                  <a:gd name="connsiteX10-625" fmla="*/ 222250 w 369888"/>
                  <a:gd name="connsiteY10-626" fmla="*/ 619192 h 1032338"/>
                  <a:gd name="connsiteX11-627" fmla="*/ 222250 w 369888"/>
                  <a:gd name="connsiteY11-628" fmla="*/ 966060 h 1032338"/>
                  <a:gd name="connsiteX12-629" fmla="*/ 282575 w 369888"/>
                  <a:gd name="connsiteY12-630" fmla="*/ 1016860 h 1032338"/>
                  <a:gd name="connsiteX13-631" fmla="*/ 333375 w 369888"/>
                  <a:gd name="connsiteY13-632" fmla="*/ 962885 h 1032338"/>
                  <a:gd name="connsiteX14-633" fmla="*/ 336550 w 369888"/>
                  <a:gd name="connsiteY14-634" fmla="*/ 604110 h 1032338"/>
                  <a:gd name="connsiteX15-635" fmla="*/ 358775 w 369888"/>
                  <a:gd name="connsiteY15-636" fmla="*/ 591410 h 1032338"/>
                  <a:gd name="connsiteX16-637" fmla="*/ 361950 w 369888"/>
                  <a:gd name="connsiteY16-638" fmla="*/ 7210 h 1032338"/>
                  <a:gd name="connsiteX0-639" fmla="*/ 361950 w 369888"/>
                  <a:gd name="connsiteY0-640" fmla="*/ 7210 h 1032338"/>
                  <a:gd name="connsiteX1-641" fmla="*/ 231329 w 369888"/>
                  <a:gd name="connsiteY1-642" fmla="*/ 7607 h 1032338"/>
                  <a:gd name="connsiteX2-643" fmla="*/ 127000 w 369888"/>
                  <a:gd name="connsiteY2-644" fmla="*/ 58010 h 1032338"/>
                  <a:gd name="connsiteX3-645" fmla="*/ 15875 w 369888"/>
                  <a:gd name="connsiteY3-646" fmla="*/ 355666 h 1032338"/>
                  <a:gd name="connsiteX4-647" fmla="*/ 31750 w 369888"/>
                  <a:gd name="connsiteY4-648" fmla="*/ 435835 h 1032338"/>
                  <a:gd name="connsiteX5-649" fmla="*/ 96837 w 369888"/>
                  <a:gd name="connsiteY5-650" fmla="*/ 391385 h 1032338"/>
                  <a:gd name="connsiteX6-651" fmla="*/ 192881 w 369888"/>
                  <a:gd name="connsiteY6-652" fmla="*/ 161198 h 1032338"/>
                  <a:gd name="connsiteX7-653" fmla="*/ 209550 w 369888"/>
                  <a:gd name="connsiteY7-654" fmla="*/ 172310 h 1032338"/>
                  <a:gd name="connsiteX8-655" fmla="*/ 124619 w 369888"/>
                  <a:gd name="connsiteY8-656" fmla="*/ 531085 h 1032338"/>
                  <a:gd name="connsiteX9-657" fmla="*/ 121443 w 369888"/>
                  <a:gd name="connsiteY9-658" fmla="*/ 608872 h 1032338"/>
                  <a:gd name="connsiteX10-659" fmla="*/ 222250 w 369888"/>
                  <a:gd name="connsiteY10-660" fmla="*/ 619192 h 1032338"/>
                  <a:gd name="connsiteX11-661" fmla="*/ 222250 w 369888"/>
                  <a:gd name="connsiteY11-662" fmla="*/ 966060 h 1032338"/>
                  <a:gd name="connsiteX12-663" fmla="*/ 282575 w 369888"/>
                  <a:gd name="connsiteY12-664" fmla="*/ 1016860 h 1032338"/>
                  <a:gd name="connsiteX13-665" fmla="*/ 333375 w 369888"/>
                  <a:gd name="connsiteY13-666" fmla="*/ 962885 h 1032338"/>
                  <a:gd name="connsiteX14-667" fmla="*/ 336550 w 369888"/>
                  <a:gd name="connsiteY14-668" fmla="*/ 604110 h 1032338"/>
                  <a:gd name="connsiteX15-669" fmla="*/ 358775 w 369888"/>
                  <a:gd name="connsiteY15-670" fmla="*/ 591410 h 1032338"/>
                  <a:gd name="connsiteX16-671" fmla="*/ 361950 w 369888"/>
                  <a:gd name="connsiteY16-672" fmla="*/ 7210 h 1032338"/>
                  <a:gd name="connsiteX0-673" fmla="*/ 361950 w 369888"/>
                  <a:gd name="connsiteY0-674" fmla="*/ 7210 h 1031677"/>
                  <a:gd name="connsiteX1-675" fmla="*/ 231329 w 369888"/>
                  <a:gd name="connsiteY1-676" fmla="*/ 7607 h 1031677"/>
                  <a:gd name="connsiteX2-677" fmla="*/ 127000 w 369888"/>
                  <a:gd name="connsiteY2-678" fmla="*/ 58010 h 1031677"/>
                  <a:gd name="connsiteX3-679" fmla="*/ 15875 w 369888"/>
                  <a:gd name="connsiteY3-680" fmla="*/ 355666 h 1031677"/>
                  <a:gd name="connsiteX4-681" fmla="*/ 31750 w 369888"/>
                  <a:gd name="connsiteY4-682" fmla="*/ 435835 h 1031677"/>
                  <a:gd name="connsiteX5-683" fmla="*/ 96837 w 369888"/>
                  <a:gd name="connsiteY5-684" fmla="*/ 391385 h 1031677"/>
                  <a:gd name="connsiteX6-685" fmla="*/ 192881 w 369888"/>
                  <a:gd name="connsiteY6-686" fmla="*/ 161198 h 1031677"/>
                  <a:gd name="connsiteX7-687" fmla="*/ 209550 w 369888"/>
                  <a:gd name="connsiteY7-688" fmla="*/ 172310 h 1031677"/>
                  <a:gd name="connsiteX8-689" fmla="*/ 124619 w 369888"/>
                  <a:gd name="connsiteY8-690" fmla="*/ 531085 h 1031677"/>
                  <a:gd name="connsiteX9-691" fmla="*/ 121443 w 369888"/>
                  <a:gd name="connsiteY9-692" fmla="*/ 608872 h 1031677"/>
                  <a:gd name="connsiteX10-693" fmla="*/ 222250 w 369888"/>
                  <a:gd name="connsiteY10-694" fmla="*/ 619192 h 1031677"/>
                  <a:gd name="connsiteX11-695" fmla="*/ 224631 w 369888"/>
                  <a:gd name="connsiteY11-696" fmla="*/ 944629 h 1031677"/>
                  <a:gd name="connsiteX12-697" fmla="*/ 282575 w 369888"/>
                  <a:gd name="connsiteY12-698" fmla="*/ 1016860 h 1031677"/>
                  <a:gd name="connsiteX13-699" fmla="*/ 333375 w 369888"/>
                  <a:gd name="connsiteY13-700" fmla="*/ 962885 h 1031677"/>
                  <a:gd name="connsiteX14-701" fmla="*/ 336550 w 369888"/>
                  <a:gd name="connsiteY14-702" fmla="*/ 604110 h 1031677"/>
                  <a:gd name="connsiteX15-703" fmla="*/ 358775 w 369888"/>
                  <a:gd name="connsiteY15-704" fmla="*/ 591410 h 1031677"/>
                  <a:gd name="connsiteX16-705" fmla="*/ 361950 w 369888"/>
                  <a:gd name="connsiteY16-706" fmla="*/ 7210 h 1031677"/>
                  <a:gd name="connsiteX0-707" fmla="*/ 361950 w 369888"/>
                  <a:gd name="connsiteY0-708" fmla="*/ 7210 h 1031677"/>
                  <a:gd name="connsiteX1-709" fmla="*/ 231329 w 369888"/>
                  <a:gd name="connsiteY1-710" fmla="*/ 7607 h 1031677"/>
                  <a:gd name="connsiteX2-711" fmla="*/ 127000 w 369888"/>
                  <a:gd name="connsiteY2-712" fmla="*/ 58010 h 1031677"/>
                  <a:gd name="connsiteX3-713" fmla="*/ 15875 w 369888"/>
                  <a:gd name="connsiteY3-714" fmla="*/ 355666 h 1031677"/>
                  <a:gd name="connsiteX4-715" fmla="*/ 31750 w 369888"/>
                  <a:gd name="connsiteY4-716" fmla="*/ 435835 h 1031677"/>
                  <a:gd name="connsiteX5-717" fmla="*/ 96837 w 369888"/>
                  <a:gd name="connsiteY5-718" fmla="*/ 391385 h 1031677"/>
                  <a:gd name="connsiteX6-719" fmla="*/ 192881 w 369888"/>
                  <a:gd name="connsiteY6-720" fmla="*/ 161198 h 1031677"/>
                  <a:gd name="connsiteX7-721" fmla="*/ 209550 w 369888"/>
                  <a:gd name="connsiteY7-722" fmla="*/ 172310 h 1031677"/>
                  <a:gd name="connsiteX8-723" fmla="*/ 124619 w 369888"/>
                  <a:gd name="connsiteY8-724" fmla="*/ 531085 h 1031677"/>
                  <a:gd name="connsiteX9-725" fmla="*/ 121443 w 369888"/>
                  <a:gd name="connsiteY9-726" fmla="*/ 608872 h 1031677"/>
                  <a:gd name="connsiteX10-727" fmla="*/ 222250 w 369888"/>
                  <a:gd name="connsiteY10-728" fmla="*/ 619192 h 1031677"/>
                  <a:gd name="connsiteX11-729" fmla="*/ 224631 w 369888"/>
                  <a:gd name="connsiteY11-730" fmla="*/ 944629 h 1031677"/>
                  <a:gd name="connsiteX12-731" fmla="*/ 282575 w 369888"/>
                  <a:gd name="connsiteY12-732" fmla="*/ 1016860 h 1031677"/>
                  <a:gd name="connsiteX13-733" fmla="*/ 333375 w 369888"/>
                  <a:gd name="connsiteY13-734" fmla="*/ 962885 h 1031677"/>
                  <a:gd name="connsiteX14-735" fmla="*/ 336550 w 369888"/>
                  <a:gd name="connsiteY14-736" fmla="*/ 604110 h 1031677"/>
                  <a:gd name="connsiteX15-737" fmla="*/ 358775 w 369888"/>
                  <a:gd name="connsiteY15-738" fmla="*/ 591410 h 1031677"/>
                  <a:gd name="connsiteX16-739" fmla="*/ 361950 w 369888"/>
                  <a:gd name="connsiteY16-740" fmla="*/ 7210 h 1031677"/>
                  <a:gd name="connsiteX0-741" fmla="*/ 361950 w 369888"/>
                  <a:gd name="connsiteY0-742" fmla="*/ 7210 h 1031677"/>
                  <a:gd name="connsiteX1-743" fmla="*/ 231329 w 369888"/>
                  <a:gd name="connsiteY1-744" fmla="*/ 7607 h 1031677"/>
                  <a:gd name="connsiteX2-745" fmla="*/ 127000 w 369888"/>
                  <a:gd name="connsiteY2-746" fmla="*/ 58010 h 1031677"/>
                  <a:gd name="connsiteX3-747" fmla="*/ 15875 w 369888"/>
                  <a:gd name="connsiteY3-748" fmla="*/ 355666 h 1031677"/>
                  <a:gd name="connsiteX4-749" fmla="*/ 31750 w 369888"/>
                  <a:gd name="connsiteY4-750" fmla="*/ 435835 h 1031677"/>
                  <a:gd name="connsiteX5-751" fmla="*/ 96837 w 369888"/>
                  <a:gd name="connsiteY5-752" fmla="*/ 391385 h 1031677"/>
                  <a:gd name="connsiteX6-753" fmla="*/ 192881 w 369888"/>
                  <a:gd name="connsiteY6-754" fmla="*/ 161198 h 1031677"/>
                  <a:gd name="connsiteX7-755" fmla="*/ 209550 w 369888"/>
                  <a:gd name="connsiteY7-756" fmla="*/ 172310 h 1031677"/>
                  <a:gd name="connsiteX8-757" fmla="*/ 124619 w 369888"/>
                  <a:gd name="connsiteY8-758" fmla="*/ 531085 h 1031677"/>
                  <a:gd name="connsiteX9-759" fmla="*/ 121443 w 369888"/>
                  <a:gd name="connsiteY9-760" fmla="*/ 608872 h 1031677"/>
                  <a:gd name="connsiteX10-761" fmla="*/ 222250 w 369888"/>
                  <a:gd name="connsiteY10-762" fmla="*/ 619192 h 1031677"/>
                  <a:gd name="connsiteX11-763" fmla="*/ 224631 w 369888"/>
                  <a:gd name="connsiteY11-764" fmla="*/ 944629 h 1031677"/>
                  <a:gd name="connsiteX12-765" fmla="*/ 282575 w 369888"/>
                  <a:gd name="connsiteY12-766" fmla="*/ 1016860 h 1031677"/>
                  <a:gd name="connsiteX13-767" fmla="*/ 333375 w 369888"/>
                  <a:gd name="connsiteY13-768" fmla="*/ 962885 h 1031677"/>
                  <a:gd name="connsiteX14-769" fmla="*/ 336550 w 369888"/>
                  <a:gd name="connsiteY14-770" fmla="*/ 604110 h 1031677"/>
                  <a:gd name="connsiteX15-771" fmla="*/ 358775 w 369888"/>
                  <a:gd name="connsiteY15-772" fmla="*/ 591410 h 1031677"/>
                  <a:gd name="connsiteX16-773" fmla="*/ 361950 w 369888"/>
                  <a:gd name="connsiteY16-774" fmla="*/ 7210 h 1031677"/>
                  <a:gd name="connsiteX0-775" fmla="*/ 361950 w 369888"/>
                  <a:gd name="connsiteY0-776" fmla="*/ 7210 h 1017124"/>
                  <a:gd name="connsiteX1-777" fmla="*/ 231329 w 369888"/>
                  <a:gd name="connsiteY1-778" fmla="*/ 7607 h 1017124"/>
                  <a:gd name="connsiteX2-779" fmla="*/ 127000 w 369888"/>
                  <a:gd name="connsiteY2-780" fmla="*/ 58010 h 1017124"/>
                  <a:gd name="connsiteX3-781" fmla="*/ 15875 w 369888"/>
                  <a:gd name="connsiteY3-782" fmla="*/ 355666 h 1017124"/>
                  <a:gd name="connsiteX4-783" fmla="*/ 31750 w 369888"/>
                  <a:gd name="connsiteY4-784" fmla="*/ 435835 h 1017124"/>
                  <a:gd name="connsiteX5-785" fmla="*/ 96837 w 369888"/>
                  <a:gd name="connsiteY5-786" fmla="*/ 391385 h 1017124"/>
                  <a:gd name="connsiteX6-787" fmla="*/ 192881 w 369888"/>
                  <a:gd name="connsiteY6-788" fmla="*/ 161198 h 1017124"/>
                  <a:gd name="connsiteX7-789" fmla="*/ 209550 w 369888"/>
                  <a:gd name="connsiteY7-790" fmla="*/ 172310 h 1017124"/>
                  <a:gd name="connsiteX8-791" fmla="*/ 124619 w 369888"/>
                  <a:gd name="connsiteY8-792" fmla="*/ 531085 h 1017124"/>
                  <a:gd name="connsiteX9-793" fmla="*/ 121443 w 369888"/>
                  <a:gd name="connsiteY9-794" fmla="*/ 608872 h 1017124"/>
                  <a:gd name="connsiteX10-795" fmla="*/ 222250 w 369888"/>
                  <a:gd name="connsiteY10-796" fmla="*/ 619192 h 1017124"/>
                  <a:gd name="connsiteX11-797" fmla="*/ 224631 w 369888"/>
                  <a:gd name="connsiteY11-798" fmla="*/ 944629 h 1017124"/>
                  <a:gd name="connsiteX12-799" fmla="*/ 282575 w 369888"/>
                  <a:gd name="connsiteY12-800" fmla="*/ 1016860 h 1017124"/>
                  <a:gd name="connsiteX13-801" fmla="*/ 333375 w 369888"/>
                  <a:gd name="connsiteY13-802" fmla="*/ 946216 h 1017124"/>
                  <a:gd name="connsiteX14-803" fmla="*/ 336550 w 369888"/>
                  <a:gd name="connsiteY14-804" fmla="*/ 604110 h 1017124"/>
                  <a:gd name="connsiteX15-805" fmla="*/ 358775 w 369888"/>
                  <a:gd name="connsiteY15-806" fmla="*/ 591410 h 1017124"/>
                  <a:gd name="connsiteX16-807" fmla="*/ 361950 w 369888"/>
                  <a:gd name="connsiteY16-808" fmla="*/ 7210 h 1017124"/>
                  <a:gd name="connsiteX0-809" fmla="*/ 361950 w 369888"/>
                  <a:gd name="connsiteY0-810" fmla="*/ 7210 h 1017124"/>
                  <a:gd name="connsiteX1-811" fmla="*/ 231329 w 369888"/>
                  <a:gd name="connsiteY1-812" fmla="*/ 7607 h 1017124"/>
                  <a:gd name="connsiteX2-813" fmla="*/ 127000 w 369888"/>
                  <a:gd name="connsiteY2-814" fmla="*/ 58010 h 1017124"/>
                  <a:gd name="connsiteX3-815" fmla="*/ 15875 w 369888"/>
                  <a:gd name="connsiteY3-816" fmla="*/ 355666 h 1017124"/>
                  <a:gd name="connsiteX4-817" fmla="*/ 31750 w 369888"/>
                  <a:gd name="connsiteY4-818" fmla="*/ 435835 h 1017124"/>
                  <a:gd name="connsiteX5-819" fmla="*/ 96837 w 369888"/>
                  <a:gd name="connsiteY5-820" fmla="*/ 391385 h 1017124"/>
                  <a:gd name="connsiteX6-821" fmla="*/ 192881 w 369888"/>
                  <a:gd name="connsiteY6-822" fmla="*/ 161198 h 1017124"/>
                  <a:gd name="connsiteX7-823" fmla="*/ 209550 w 369888"/>
                  <a:gd name="connsiteY7-824" fmla="*/ 172310 h 1017124"/>
                  <a:gd name="connsiteX8-825" fmla="*/ 124619 w 369888"/>
                  <a:gd name="connsiteY8-826" fmla="*/ 531085 h 1017124"/>
                  <a:gd name="connsiteX9-827" fmla="*/ 121443 w 369888"/>
                  <a:gd name="connsiteY9-828" fmla="*/ 608872 h 1017124"/>
                  <a:gd name="connsiteX10-829" fmla="*/ 222250 w 369888"/>
                  <a:gd name="connsiteY10-830" fmla="*/ 619192 h 1017124"/>
                  <a:gd name="connsiteX11-831" fmla="*/ 224631 w 369888"/>
                  <a:gd name="connsiteY11-832" fmla="*/ 944629 h 1017124"/>
                  <a:gd name="connsiteX12-833" fmla="*/ 282575 w 369888"/>
                  <a:gd name="connsiteY12-834" fmla="*/ 1016860 h 1017124"/>
                  <a:gd name="connsiteX13-835" fmla="*/ 333375 w 369888"/>
                  <a:gd name="connsiteY13-836" fmla="*/ 946216 h 1017124"/>
                  <a:gd name="connsiteX14-837" fmla="*/ 336550 w 369888"/>
                  <a:gd name="connsiteY14-838" fmla="*/ 618397 h 1017124"/>
                  <a:gd name="connsiteX15-839" fmla="*/ 358775 w 369888"/>
                  <a:gd name="connsiteY15-840" fmla="*/ 591410 h 1017124"/>
                  <a:gd name="connsiteX16-841" fmla="*/ 361950 w 369888"/>
                  <a:gd name="connsiteY16-842" fmla="*/ 7210 h 1017124"/>
                  <a:gd name="connsiteX0-843" fmla="*/ 361950 w 369888"/>
                  <a:gd name="connsiteY0-844" fmla="*/ 7210 h 1017124"/>
                  <a:gd name="connsiteX1-845" fmla="*/ 231329 w 369888"/>
                  <a:gd name="connsiteY1-846" fmla="*/ 7607 h 1017124"/>
                  <a:gd name="connsiteX2-847" fmla="*/ 127000 w 369888"/>
                  <a:gd name="connsiteY2-848" fmla="*/ 58010 h 1017124"/>
                  <a:gd name="connsiteX3-849" fmla="*/ 15875 w 369888"/>
                  <a:gd name="connsiteY3-850" fmla="*/ 355666 h 1017124"/>
                  <a:gd name="connsiteX4-851" fmla="*/ 31750 w 369888"/>
                  <a:gd name="connsiteY4-852" fmla="*/ 435835 h 1017124"/>
                  <a:gd name="connsiteX5-853" fmla="*/ 96837 w 369888"/>
                  <a:gd name="connsiteY5-854" fmla="*/ 391385 h 1017124"/>
                  <a:gd name="connsiteX6-855" fmla="*/ 192881 w 369888"/>
                  <a:gd name="connsiteY6-856" fmla="*/ 161198 h 1017124"/>
                  <a:gd name="connsiteX7-857" fmla="*/ 209550 w 369888"/>
                  <a:gd name="connsiteY7-858" fmla="*/ 172310 h 1017124"/>
                  <a:gd name="connsiteX8-859" fmla="*/ 124619 w 369888"/>
                  <a:gd name="connsiteY8-860" fmla="*/ 531085 h 1017124"/>
                  <a:gd name="connsiteX9-861" fmla="*/ 121443 w 369888"/>
                  <a:gd name="connsiteY9-862" fmla="*/ 608872 h 1017124"/>
                  <a:gd name="connsiteX10-863" fmla="*/ 222250 w 369888"/>
                  <a:gd name="connsiteY10-864" fmla="*/ 619192 h 1017124"/>
                  <a:gd name="connsiteX11-865" fmla="*/ 224631 w 369888"/>
                  <a:gd name="connsiteY11-866" fmla="*/ 944629 h 1017124"/>
                  <a:gd name="connsiteX12-867" fmla="*/ 282575 w 369888"/>
                  <a:gd name="connsiteY12-868" fmla="*/ 1016860 h 1017124"/>
                  <a:gd name="connsiteX13-869" fmla="*/ 333375 w 369888"/>
                  <a:gd name="connsiteY13-870" fmla="*/ 946216 h 1017124"/>
                  <a:gd name="connsiteX14-871" fmla="*/ 336550 w 369888"/>
                  <a:gd name="connsiteY14-872" fmla="*/ 618397 h 1017124"/>
                  <a:gd name="connsiteX15-873" fmla="*/ 358775 w 369888"/>
                  <a:gd name="connsiteY15-874" fmla="*/ 591410 h 1017124"/>
                  <a:gd name="connsiteX16-875" fmla="*/ 361950 w 369888"/>
                  <a:gd name="connsiteY16-876" fmla="*/ 7210 h 1017124"/>
                  <a:gd name="connsiteX0-877" fmla="*/ 361950 w 369888"/>
                  <a:gd name="connsiteY0-878" fmla="*/ 7210 h 1017124"/>
                  <a:gd name="connsiteX1-879" fmla="*/ 231329 w 369888"/>
                  <a:gd name="connsiteY1-880" fmla="*/ 7607 h 1017124"/>
                  <a:gd name="connsiteX2-881" fmla="*/ 127000 w 369888"/>
                  <a:gd name="connsiteY2-882" fmla="*/ 58010 h 1017124"/>
                  <a:gd name="connsiteX3-883" fmla="*/ 15875 w 369888"/>
                  <a:gd name="connsiteY3-884" fmla="*/ 355666 h 1017124"/>
                  <a:gd name="connsiteX4-885" fmla="*/ 31750 w 369888"/>
                  <a:gd name="connsiteY4-886" fmla="*/ 435835 h 1017124"/>
                  <a:gd name="connsiteX5-887" fmla="*/ 96837 w 369888"/>
                  <a:gd name="connsiteY5-888" fmla="*/ 391385 h 1017124"/>
                  <a:gd name="connsiteX6-889" fmla="*/ 192881 w 369888"/>
                  <a:gd name="connsiteY6-890" fmla="*/ 161198 h 1017124"/>
                  <a:gd name="connsiteX7-891" fmla="*/ 209550 w 369888"/>
                  <a:gd name="connsiteY7-892" fmla="*/ 172310 h 1017124"/>
                  <a:gd name="connsiteX8-893" fmla="*/ 124619 w 369888"/>
                  <a:gd name="connsiteY8-894" fmla="*/ 531085 h 1017124"/>
                  <a:gd name="connsiteX9-895" fmla="*/ 121443 w 369888"/>
                  <a:gd name="connsiteY9-896" fmla="*/ 608872 h 1017124"/>
                  <a:gd name="connsiteX10-897" fmla="*/ 222250 w 369888"/>
                  <a:gd name="connsiteY10-898" fmla="*/ 619192 h 1017124"/>
                  <a:gd name="connsiteX11-899" fmla="*/ 224631 w 369888"/>
                  <a:gd name="connsiteY11-900" fmla="*/ 944629 h 1017124"/>
                  <a:gd name="connsiteX12-901" fmla="*/ 282575 w 369888"/>
                  <a:gd name="connsiteY12-902" fmla="*/ 1016860 h 1017124"/>
                  <a:gd name="connsiteX13-903" fmla="*/ 333375 w 369888"/>
                  <a:gd name="connsiteY13-904" fmla="*/ 946216 h 1017124"/>
                  <a:gd name="connsiteX14-905" fmla="*/ 336550 w 369888"/>
                  <a:gd name="connsiteY14-906" fmla="*/ 618397 h 1017124"/>
                  <a:gd name="connsiteX15-907" fmla="*/ 358775 w 369888"/>
                  <a:gd name="connsiteY15-908" fmla="*/ 591410 h 1017124"/>
                  <a:gd name="connsiteX16-909" fmla="*/ 361950 w 369888"/>
                  <a:gd name="connsiteY16-910" fmla="*/ 7210 h 1017124"/>
                  <a:gd name="connsiteX0-911" fmla="*/ 361950 w 372533"/>
                  <a:gd name="connsiteY0-912" fmla="*/ 7210 h 1017124"/>
                  <a:gd name="connsiteX1-913" fmla="*/ 231329 w 372533"/>
                  <a:gd name="connsiteY1-914" fmla="*/ 7607 h 1017124"/>
                  <a:gd name="connsiteX2-915" fmla="*/ 127000 w 372533"/>
                  <a:gd name="connsiteY2-916" fmla="*/ 58010 h 1017124"/>
                  <a:gd name="connsiteX3-917" fmla="*/ 15875 w 372533"/>
                  <a:gd name="connsiteY3-918" fmla="*/ 355666 h 1017124"/>
                  <a:gd name="connsiteX4-919" fmla="*/ 31750 w 372533"/>
                  <a:gd name="connsiteY4-920" fmla="*/ 435835 h 1017124"/>
                  <a:gd name="connsiteX5-921" fmla="*/ 96837 w 372533"/>
                  <a:gd name="connsiteY5-922" fmla="*/ 391385 h 1017124"/>
                  <a:gd name="connsiteX6-923" fmla="*/ 192881 w 372533"/>
                  <a:gd name="connsiteY6-924" fmla="*/ 161198 h 1017124"/>
                  <a:gd name="connsiteX7-925" fmla="*/ 209550 w 372533"/>
                  <a:gd name="connsiteY7-926" fmla="*/ 172310 h 1017124"/>
                  <a:gd name="connsiteX8-927" fmla="*/ 124619 w 372533"/>
                  <a:gd name="connsiteY8-928" fmla="*/ 531085 h 1017124"/>
                  <a:gd name="connsiteX9-929" fmla="*/ 121443 w 372533"/>
                  <a:gd name="connsiteY9-930" fmla="*/ 608872 h 1017124"/>
                  <a:gd name="connsiteX10-931" fmla="*/ 222250 w 372533"/>
                  <a:gd name="connsiteY10-932" fmla="*/ 619192 h 1017124"/>
                  <a:gd name="connsiteX11-933" fmla="*/ 224631 w 372533"/>
                  <a:gd name="connsiteY11-934" fmla="*/ 944629 h 1017124"/>
                  <a:gd name="connsiteX12-935" fmla="*/ 282575 w 372533"/>
                  <a:gd name="connsiteY12-936" fmla="*/ 1016860 h 1017124"/>
                  <a:gd name="connsiteX13-937" fmla="*/ 333375 w 372533"/>
                  <a:gd name="connsiteY13-938" fmla="*/ 946216 h 1017124"/>
                  <a:gd name="connsiteX14-939" fmla="*/ 336550 w 372533"/>
                  <a:gd name="connsiteY14-940" fmla="*/ 618397 h 1017124"/>
                  <a:gd name="connsiteX15-941" fmla="*/ 368300 w 372533"/>
                  <a:gd name="connsiteY15-942" fmla="*/ 586648 h 1017124"/>
                  <a:gd name="connsiteX16-943" fmla="*/ 361950 w 372533"/>
                  <a:gd name="connsiteY16-944" fmla="*/ 7210 h 1017124"/>
                  <a:gd name="connsiteX0-945" fmla="*/ 361950 w 371211"/>
                  <a:gd name="connsiteY0-946" fmla="*/ 7210 h 1017124"/>
                  <a:gd name="connsiteX1-947" fmla="*/ 231329 w 371211"/>
                  <a:gd name="connsiteY1-948" fmla="*/ 7607 h 1017124"/>
                  <a:gd name="connsiteX2-949" fmla="*/ 127000 w 371211"/>
                  <a:gd name="connsiteY2-950" fmla="*/ 58010 h 1017124"/>
                  <a:gd name="connsiteX3-951" fmla="*/ 15875 w 371211"/>
                  <a:gd name="connsiteY3-952" fmla="*/ 355666 h 1017124"/>
                  <a:gd name="connsiteX4-953" fmla="*/ 31750 w 371211"/>
                  <a:gd name="connsiteY4-954" fmla="*/ 435835 h 1017124"/>
                  <a:gd name="connsiteX5-955" fmla="*/ 96837 w 371211"/>
                  <a:gd name="connsiteY5-956" fmla="*/ 391385 h 1017124"/>
                  <a:gd name="connsiteX6-957" fmla="*/ 192881 w 371211"/>
                  <a:gd name="connsiteY6-958" fmla="*/ 161198 h 1017124"/>
                  <a:gd name="connsiteX7-959" fmla="*/ 209550 w 371211"/>
                  <a:gd name="connsiteY7-960" fmla="*/ 172310 h 1017124"/>
                  <a:gd name="connsiteX8-961" fmla="*/ 124619 w 371211"/>
                  <a:gd name="connsiteY8-962" fmla="*/ 531085 h 1017124"/>
                  <a:gd name="connsiteX9-963" fmla="*/ 121443 w 371211"/>
                  <a:gd name="connsiteY9-964" fmla="*/ 608872 h 1017124"/>
                  <a:gd name="connsiteX10-965" fmla="*/ 222250 w 371211"/>
                  <a:gd name="connsiteY10-966" fmla="*/ 619192 h 1017124"/>
                  <a:gd name="connsiteX11-967" fmla="*/ 224631 w 371211"/>
                  <a:gd name="connsiteY11-968" fmla="*/ 944629 h 1017124"/>
                  <a:gd name="connsiteX12-969" fmla="*/ 282575 w 371211"/>
                  <a:gd name="connsiteY12-970" fmla="*/ 1016860 h 1017124"/>
                  <a:gd name="connsiteX13-971" fmla="*/ 333375 w 371211"/>
                  <a:gd name="connsiteY13-972" fmla="*/ 946216 h 1017124"/>
                  <a:gd name="connsiteX14-973" fmla="*/ 336550 w 371211"/>
                  <a:gd name="connsiteY14-974" fmla="*/ 618397 h 1017124"/>
                  <a:gd name="connsiteX15-975" fmla="*/ 368300 w 371211"/>
                  <a:gd name="connsiteY15-976" fmla="*/ 586648 h 1017124"/>
                  <a:gd name="connsiteX16-977" fmla="*/ 361950 w 371211"/>
                  <a:gd name="connsiteY16-978" fmla="*/ 7210 h 1017124"/>
                  <a:gd name="connsiteX0-979" fmla="*/ 361950 w 371211"/>
                  <a:gd name="connsiteY0-980" fmla="*/ 7210 h 1017124"/>
                  <a:gd name="connsiteX1-981" fmla="*/ 231329 w 371211"/>
                  <a:gd name="connsiteY1-982" fmla="*/ 7607 h 1017124"/>
                  <a:gd name="connsiteX2-983" fmla="*/ 127000 w 371211"/>
                  <a:gd name="connsiteY2-984" fmla="*/ 58010 h 1017124"/>
                  <a:gd name="connsiteX3-985" fmla="*/ 15875 w 371211"/>
                  <a:gd name="connsiteY3-986" fmla="*/ 355666 h 1017124"/>
                  <a:gd name="connsiteX4-987" fmla="*/ 31750 w 371211"/>
                  <a:gd name="connsiteY4-988" fmla="*/ 435835 h 1017124"/>
                  <a:gd name="connsiteX5-989" fmla="*/ 96837 w 371211"/>
                  <a:gd name="connsiteY5-990" fmla="*/ 391385 h 1017124"/>
                  <a:gd name="connsiteX6-991" fmla="*/ 192881 w 371211"/>
                  <a:gd name="connsiteY6-992" fmla="*/ 161198 h 1017124"/>
                  <a:gd name="connsiteX7-993" fmla="*/ 209550 w 371211"/>
                  <a:gd name="connsiteY7-994" fmla="*/ 172310 h 1017124"/>
                  <a:gd name="connsiteX8-995" fmla="*/ 124619 w 371211"/>
                  <a:gd name="connsiteY8-996" fmla="*/ 531085 h 1017124"/>
                  <a:gd name="connsiteX9-997" fmla="*/ 121443 w 371211"/>
                  <a:gd name="connsiteY9-998" fmla="*/ 608872 h 1017124"/>
                  <a:gd name="connsiteX10-999" fmla="*/ 222250 w 371211"/>
                  <a:gd name="connsiteY10-1000" fmla="*/ 619192 h 1017124"/>
                  <a:gd name="connsiteX11-1001" fmla="*/ 224631 w 371211"/>
                  <a:gd name="connsiteY11-1002" fmla="*/ 944629 h 1017124"/>
                  <a:gd name="connsiteX12-1003" fmla="*/ 282575 w 371211"/>
                  <a:gd name="connsiteY12-1004" fmla="*/ 1016860 h 1017124"/>
                  <a:gd name="connsiteX13-1005" fmla="*/ 333375 w 371211"/>
                  <a:gd name="connsiteY13-1006" fmla="*/ 946216 h 1017124"/>
                  <a:gd name="connsiteX14-1007" fmla="*/ 336550 w 371211"/>
                  <a:gd name="connsiteY14-1008" fmla="*/ 618397 h 1017124"/>
                  <a:gd name="connsiteX15-1009" fmla="*/ 368300 w 371211"/>
                  <a:gd name="connsiteY15-1010" fmla="*/ 598554 h 1017124"/>
                  <a:gd name="connsiteX16-1011" fmla="*/ 361950 w 371211"/>
                  <a:gd name="connsiteY16-1012" fmla="*/ 7210 h 1017124"/>
                  <a:gd name="connsiteX0-1013" fmla="*/ 361950 w 369888"/>
                  <a:gd name="connsiteY0-1014" fmla="*/ 7210 h 1017124"/>
                  <a:gd name="connsiteX1-1015" fmla="*/ 231329 w 369888"/>
                  <a:gd name="connsiteY1-1016" fmla="*/ 7607 h 1017124"/>
                  <a:gd name="connsiteX2-1017" fmla="*/ 127000 w 369888"/>
                  <a:gd name="connsiteY2-1018" fmla="*/ 58010 h 1017124"/>
                  <a:gd name="connsiteX3-1019" fmla="*/ 15875 w 369888"/>
                  <a:gd name="connsiteY3-1020" fmla="*/ 355666 h 1017124"/>
                  <a:gd name="connsiteX4-1021" fmla="*/ 31750 w 369888"/>
                  <a:gd name="connsiteY4-1022" fmla="*/ 435835 h 1017124"/>
                  <a:gd name="connsiteX5-1023" fmla="*/ 96837 w 369888"/>
                  <a:gd name="connsiteY5-1024" fmla="*/ 391385 h 1017124"/>
                  <a:gd name="connsiteX6-1025" fmla="*/ 192881 w 369888"/>
                  <a:gd name="connsiteY6-1026" fmla="*/ 161198 h 1017124"/>
                  <a:gd name="connsiteX7-1027" fmla="*/ 209550 w 369888"/>
                  <a:gd name="connsiteY7-1028" fmla="*/ 172310 h 1017124"/>
                  <a:gd name="connsiteX8-1029" fmla="*/ 124619 w 369888"/>
                  <a:gd name="connsiteY8-1030" fmla="*/ 531085 h 1017124"/>
                  <a:gd name="connsiteX9-1031" fmla="*/ 121443 w 369888"/>
                  <a:gd name="connsiteY9-1032" fmla="*/ 608872 h 1017124"/>
                  <a:gd name="connsiteX10-1033" fmla="*/ 222250 w 369888"/>
                  <a:gd name="connsiteY10-1034" fmla="*/ 619192 h 1017124"/>
                  <a:gd name="connsiteX11-1035" fmla="*/ 224631 w 369888"/>
                  <a:gd name="connsiteY11-1036" fmla="*/ 944629 h 1017124"/>
                  <a:gd name="connsiteX12-1037" fmla="*/ 282575 w 369888"/>
                  <a:gd name="connsiteY12-1038" fmla="*/ 1016860 h 1017124"/>
                  <a:gd name="connsiteX13-1039" fmla="*/ 333375 w 369888"/>
                  <a:gd name="connsiteY13-1040" fmla="*/ 946216 h 1017124"/>
                  <a:gd name="connsiteX14-1041" fmla="*/ 336550 w 369888"/>
                  <a:gd name="connsiteY14-1042" fmla="*/ 618397 h 1017124"/>
                  <a:gd name="connsiteX15-1043" fmla="*/ 368300 w 369888"/>
                  <a:gd name="connsiteY15-1044" fmla="*/ 598554 h 1017124"/>
                  <a:gd name="connsiteX16-1045" fmla="*/ 361950 w 369888"/>
                  <a:gd name="connsiteY16-1046" fmla="*/ 7210 h 1017124"/>
                  <a:gd name="connsiteX0-1047" fmla="*/ 361950 w 369888"/>
                  <a:gd name="connsiteY0-1048" fmla="*/ 7210 h 1017124"/>
                  <a:gd name="connsiteX1-1049" fmla="*/ 231329 w 369888"/>
                  <a:gd name="connsiteY1-1050" fmla="*/ 7607 h 1017124"/>
                  <a:gd name="connsiteX2-1051" fmla="*/ 127000 w 369888"/>
                  <a:gd name="connsiteY2-1052" fmla="*/ 58010 h 1017124"/>
                  <a:gd name="connsiteX3-1053" fmla="*/ 15875 w 369888"/>
                  <a:gd name="connsiteY3-1054" fmla="*/ 355666 h 1017124"/>
                  <a:gd name="connsiteX4-1055" fmla="*/ 31750 w 369888"/>
                  <a:gd name="connsiteY4-1056" fmla="*/ 435835 h 1017124"/>
                  <a:gd name="connsiteX5-1057" fmla="*/ 96837 w 369888"/>
                  <a:gd name="connsiteY5-1058" fmla="*/ 391385 h 1017124"/>
                  <a:gd name="connsiteX6-1059" fmla="*/ 192881 w 369888"/>
                  <a:gd name="connsiteY6-1060" fmla="*/ 161198 h 1017124"/>
                  <a:gd name="connsiteX7-1061" fmla="*/ 209550 w 369888"/>
                  <a:gd name="connsiteY7-1062" fmla="*/ 172310 h 1017124"/>
                  <a:gd name="connsiteX8-1063" fmla="*/ 124619 w 369888"/>
                  <a:gd name="connsiteY8-1064" fmla="*/ 531085 h 1017124"/>
                  <a:gd name="connsiteX9-1065" fmla="*/ 121443 w 369888"/>
                  <a:gd name="connsiteY9-1066" fmla="*/ 608872 h 1017124"/>
                  <a:gd name="connsiteX10-1067" fmla="*/ 222250 w 369888"/>
                  <a:gd name="connsiteY10-1068" fmla="*/ 619192 h 1017124"/>
                  <a:gd name="connsiteX11-1069" fmla="*/ 224631 w 369888"/>
                  <a:gd name="connsiteY11-1070" fmla="*/ 944629 h 1017124"/>
                  <a:gd name="connsiteX12-1071" fmla="*/ 282575 w 369888"/>
                  <a:gd name="connsiteY12-1072" fmla="*/ 1016860 h 1017124"/>
                  <a:gd name="connsiteX13-1073" fmla="*/ 333375 w 369888"/>
                  <a:gd name="connsiteY13-1074" fmla="*/ 946216 h 1017124"/>
                  <a:gd name="connsiteX14-1075" fmla="*/ 336550 w 369888"/>
                  <a:gd name="connsiteY14-1076" fmla="*/ 618397 h 1017124"/>
                  <a:gd name="connsiteX15-1077" fmla="*/ 368300 w 369888"/>
                  <a:gd name="connsiteY15-1078" fmla="*/ 598554 h 1017124"/>
                  <a:gd name="connsiteX16-1079" fmla="*/ 361950 w 369888"/>
                  <a:gd name="connsiteY16-1080" fmla="*/ 7210 h 1017124"/>
                  <a:gd name="connsiteX0-1081" fmla="*/ 361950 w 369888"/>
                  <a:gd name="connsiteY0-1082" fmla="*/ 7210 h 1017124"/>
                  <a:gd name="connsiteX1-1083" fmla="*/ 231329 w 369888"/>
                  <a:gd name="connsiteY1-1084" fmla="*/ 7607 h 1017124"/>
                  <a:gd name="connsiteX2-1085" fmla="*/ 127000 w 369888"/>
                  <a:gd name="connsiteY2-1086" fmla="*/ 58010 h 1017124"/>
                  <a:gd name="connsiteX3-1087" fmla="*/ 15875 w 369888"/>
                  <a:gd name="connsiteY3-1088" fmla="*/ 355666 h 1017124"/>
                  <a:gd name="connsiteX4-1089" fmla="*/ 31750 w 369888"/>
                  <a:gd name="connsiteY4-1090" fmla="*/ 435835 h 1017124"/>
                  <a:gd name="connsiteX5-1091" fmla="*/ 96837 w 369888"/>
                  <a:gd name="connsiteY5-1092" fmla="*/ 391385 h 1017124"/>
                  <a:gd name="connsiteX6-1093" fmla="*/ 192881 w 369888"/>
                  <a:gd name="connsiteY6-1094" fmla="*/ 161198 h 1017124"/>
                  <a:gd name="connsiteX7-1095" fmla="*/ 209550 w 369888"/>
                  <a:gd name="connsiteY7-1096" fmla="*/ 172310 h 1017124"/>
                  <a:gd name="connsiteX8-1097" fmla="*/ 124619 w 369888"/>
                  <a:gd name="connsiteY8-1098" fmla="*/ 531085 h 1017124"/>
                  <a:gd name="connsiteX9-1099" fmla="*/ 121443 w 369888"/>
                  <a:gd name="connsiteY9-1100" fmla="*/ 608872 h 1017124"/>
                  <a:gd name="connsiteX10-1101" fmla="*/ 222250 w 369888"/>
                  <a:gd name="connsiteY10-1102" fmla="*/ 619192 h 1017124"/>
                  <a:gd name="connsiteX11-1103" fmla="*/ 224631 w 369888"/>
                  <a:gd name="connsiteY11-1104" fmla="*/ 944629 h 1017124"/>
                  <a:gd name="connsiteX12-1105" fmla="*/ 282575 w 369888"/>
                  <a:gd name="connsiteY12-1106" fmla="*/ 1016860 h 1017124"/>
                  <a:gd name="connsiteX13-1107" fmla="*/ 333375 w 369888"/>
                  <a:gd name="connsiteY13-1108" fmla="*/ 946216 h 1017124"/>
                  <a:gd name="connsiteX14-1109" fmla="*/ 336550 w 369888"/>
                  <a:gd name="connsiteY14-1110" fmla="*/ 618397 h 1017124"/>
                  <a:gd name="connsiteX15-1111" fmla="*/ 368300 w 369888"/>
                  <a:gd name="connsiteY15-1112" fmla="*/ 598554 h 1017124"/>
                  <a:gd name="connsiteX16-1113" fmla="*/ 361950 w 369888"/>
                  <a:gd name="connsiteY16-1114" fmla="*/ 7210 h 1017124"/>
                  <a:gd name="connsiteX0-1115" fmla="*/ 361950 w 369888"/>
                  <a:gd name="connsiteY0-1116" fmla="*/ 7210 h 1017124"/>
                  <a:gd name="connsiteX1-1117" fmla="*/ 231329 w 369888"/>
                  <a:gd name="connsiteY1-1118" fmla="*/ 7607 h 1017124"/>
                  <a:gd name="connsiteX2-1119" fmla="*/ 127000 w 369888"/>
                  <a:gd name="connsiteY2-1120" fmla="*/ 58010 h 1017124"/>
                  <a:gd name="connsiteX3-1121" fmla="*/ 15875 w 369888"/>
                  <a:gd name="connsiteY3-1122" fmla="*/ 355666 h 1017124"/>
                  <a:gd name="connsiteX4-1123" fmla="*/ 31750 w 369888"/>
                  <a:gd name="connsiteY4-1124" fmla="*/ 435835 h 1017124"/>
                  <a:gd name="connsiteX5-1125" fmla="*/ 96837 w 369888"/>
                  <a:gd name="connsiteY5-1126" fmla="*/ 391385 h 1017124"/>
                  <a:gd name="connsiteX6-1127" fmla="*/ 192881 w 369888"/>
                  <a:gd name="connsiteY6-1128" fmla="*/ 161198 h 1017124"/>
                  <a:gd name="connsiteX7-1129" fmla="*/ 209550 w 369888"/>
                  <a:gd name="connsiteY7-1130" fmla="*/ 172310 h 1017124"/>
                  <a:gd name="connsiteX8-1131" fmla="*/ 124619 w 369888"/>
                  <a:gd name="connsiteY8-1132" fmla="*/ 531085 h 1017124"/>
                  <a:gd name="connsiteX9-1133" fmla="*/ 121443 w 369888"/>
                  <a:gd name="connsiteY9-1134" fmla="*/ 608872 h 1017124"/>
                  <a:gd name="connsiteX10-1135" fmla="*/ 222250 w 369888"/>
                  <a:gd name="connsiteY10-1136" fmla="*/ 619192 h 1017124"/>
                  <a:gd name="connsiteX11-1137" fmla="*/ 224631 w 369888"/>
                  <a:gd name="connsiteY11-1138" fmla="*/ 944629 h 1017124"/>
                  <a:gd name="connsiteX12-1139" fmla="*/ 282575 w 369888"/>
                  <a:gd name="connsiteY12-1140" fmla="*/ 1016860 h 1017124"/>
                  <a:gd name="connsiteX13-1141" fmla="*/ 333375 w 369888"/>
                  <a:gd name="connsiteY13-1142" fmla="*/ 946216 h 1017124"/>
                  <a:gd name="connsiteX14-1143" fmla="*/ 336550 w 369888"/>
                  <a:gd name="connsiteY14-1144" fmla="*/ 618397 h 1017124"/>
                  <a:gd name="connsiteX15-1145" fmla="*/ 365919 w 369888"/>
                  <a:gd name="connsiteY15-1146" fmla="*/ 617604 h 1017124"/>
                  <a:gd name="connsiteX16-1147" fmla="*/ 361950 w 369888"/>
                  <a:gd name="connsiteY16-1148" fmla="*/ 7210 h 1017124"/>
                  <a:gd name="connsiteX0-1149" fmla="*/ 361950 w 369888"/>
                  <a:gd name="connsiteY0-1150" fmla="*/ 7210 h 1017124"/>
                  <a:gd name="connsiteX1-1151" fmla="*/ 231329 w 369888"/>
                  <a:gd name="connsiteY1-1152" fmla="*/ 7607 h 1017124"/>
                  <a:gd name="connsiteX2-1153" fmla="*/ 127000 w 369888"/>
                  <a:gd name="connsiteY2-1154" fmla="*/ 58010 h 1017124"/>
                  <a:gd name="connsiteX3-1155" fmla="*/ 15875 w 369888"/>
                  <a:gd name="connsiteY3-1156" fmla="*/ 355666 h 1017124"/>
                  <a:gd name="connsiteX4-1157" fmla="*/ 31750 w 369888"/>
                  <a:gd name="connsiteY4-1158" fmla="*/ 435835 h 1017124"/>
                  <a:gd name="connsiteX5-1159" fmla="*/ 96837 w 369888"/>
                  <a:gd name="connsiteY5-1160" fmla="*/ 391385 h 1017124"/>
                  <a:gd name="connsiteX6-1161" fmla="*/ 192881 w 369888"/>
                  <a:gd name="connsiteY6-1162" fmla="*/ 161198 h 1017124"/>
                  <a:gd name="connsiteX7-1163" fmla="*/ 209550 w 369888"/>
                  <a:gd name="connsiteY7-1164" fmla="*/ 172310 h 1017124"/>
                  <a:gd name="connsiteX8-1165" fmla="*/ 124619 w 369888"/>
                  <a:gd name="connsiteY8-1166" fmla="*/ 531085 h 1017124"/>
                  <a:gd name="connsiteX9-1167" fmla="*/ 121443 w 369888"/>
                  <a:gd name="connsiteY9-1168" fmla="*/ 608872 h 1017124"/>
                  <a:gd name="connsiteX10-1169" fmla="*/ 222250 w 369888"/>
                  <a:gd name="connsiteY10-1170" fmla="*/ 619192 h 1017124"/>
                  <a:gd name="connsiteX11-1171" fmla="*/ 224631 w 369888"/>
                  <a:gd name="connsiteY11-1172" fmla="*/ 944629 h 1017124"/>
                  <a:gd name="connsiteX12-1173" fmla="*/ 282575 w 369888"/>
                  <a:gd name="connsiteY12-1174" fmla="*/ 1016860 h 1017124"/>
                  <a:gd name="connsiteX13-1175" fmla="*/ 333375 w 369888"/>
                  <a:gd name="connsiteY13-1176" fmla="*/ 946216 h 1017124"/>
                  <a:gd name="connsiteX14-1177" fmla="*/ 336550 w 369888"/>
                  <a:gd name="connsiteY14-1178" fmla="*/ 618397 h 1017124"/>
                  <a:gd name="connsiteX15-1179" fmla="*/ 365919 w 369888"/>
                  <a:gd name="connsiteY15-1180" fmla="*/ 617604 h 1017124"/>
                  <a:gd name="connsiteX16-1181" fmla="*/ 361950 w 369888"/>
                  <a:gd name="connsiteY16-1182" fmla="*/ 7210 h 1017124"/>
                  <a:gd name="connsiteX0-1183" fmla="*/ 361950 w 369888"/>
                  <a:gd name="connsiteY0-1184" fmla="*/ 7210 h 1017124"/>
                  <a:gd name="connsiteX1-1185" fmla="*/ 231329 w 369888"/>
                  <a:gd name="connsiteY1-1186" fmla="*/ 7607 h 1017124"/>
                  <a:gd name="connsiteX2-1187" fmla="*/ 127000 w 369888"/>
                  <a:gd name="connsiteY2-1188" fmla="*/ 58010 h 1017124"/>
                  <a:gd name="connsiteX3-1189" fmla="*/ 15875 w 369888"/>
                  <a:gd name="connsiteY3-1190" fmla="*/ 355666 h 1017124"/>
                  <a:gd name="connsiteX4-1191" fmla="*/ 31750 w 369888"/>
                  <a:gd name="connsiteY4-1192" fmla="*/ 435835 h 1017124"/>
                  <a:gd name="connsiteX5-1193" fmla="*/ 96837 w 369888"/>
                  <a:gd name="connsiteY5-1194" fmla="*/ 391385 h 1017124"/>
                  <a:gd name="connsiteX6-1195" fmla="*/ 192881 w 369888"/>
                  <a:gd name="connsiteY6-1196" fmla="*/ 161198 h 1017124"/>
                  <a:gd name="connsiteX7-1197" fmla="*/ 209550 w 369888"/>
                  <a:gd name="connsiteY7-1198" fmla="*/ 172310 h 1017124"/>
                  <a:gd name="connsiteX8-1199" fmla="*/ 124619 w 369888"/>
                  <a:gd name="connsiteY8-1200" fmla="*/ 531085 h 1017124"/>
                  <a:gd name="connsiteX9-1201" fmla="*/ 121443 w 369888"/>
                  <a:gd name="connsiteY9-1202" fmla="*/ 608872 h 1017124"/>
                  <a:gd name="connsiteX10-1203" fmla="*/ 222250 w 369888"/>
                  <a:gd name="connsiteY10-1204" fmla="*/ 619192 h 1017124"/>
                  <a:gd name="connsiteX11-1205" fmla="*/ 224631 w 369888"/>
                  <a:gd name="connsiteY11-1206" fmla="*/ 944629 h 1017124"/>
                  <a:gd name="connsiteX12-1207" fmla="*/ 282575 w 369888"/>
                  <a:gd name="connsiteY12-1208" fmla="*/ 1016860 h 1017124"/>
                  <a:gd name="connsiteX13-1209" fmla="*/ 333375 w 369888"/>
                  <a:gd name="connsiteY13-1210" fmla="*/ 946216 h 1017124"/>
                  <a:gd name="connsiteX14-1211" fmla="*/ 336550 w 369888"/>
                  <a:gd name="connsiteY14-1212" fmla="*/ 618397 h 1017124"/>
                  <a:gd name="connsiteX15-1213" fmla="*/ 365919 w 369888"/>
                  <a:gd name="connsiteY15-1214" fmla="*/ 617604 h 1017124"/>
                  <a:gd name="connsiteX16-1215" fmla="*/ 361950 w 369888"/>
                  <a:gd name="connsiteY16-1216" fmla="*/ 7210 h 1017124"/>
                  <a:gd name="connsiteX0-1217" fmla="*/ 361950 w 369888"/>
                  <a:gd name="connsiteY0-1218" fmla="*/ 7210 h 1017124"/>
                  <a:gd name="connsiteX1-1219" fmla="*/ 231329 w 369888"/>
                  <a:gd name="connsiteY1-1220" fmla="*/ 7607 h 1017124"/>
                  <a:gd name="connsiteX2-1221" fmla="*/ 127000 w 369888"/>
                  <a:gd name="connsiteY2-1222" fmla="*/ 58010 h 1017124"/>
                  <a:gd name="connsiteX3-1223" fmla="*/ 15875 w 369888"/>
                  <a:gd name="connsiteY3-1224" fmla="*/ 355666 h 1017124"/>
                  <a:gd name="connsiteX4-1225" fmla="*/ 31750 w 369888"/>
                  <a:gd name="connsiteY4-1226" fmla="*/ 435835 h 1017124"/>
                  <a:gd name="connsiteX5-1227" fmla="*/ 96837 w 369888"/>
                  <a:gd name="connsiteY5-1228" fmla="*/ 391385 h 1017124"/>
                  <a:gd name="connsiteX6-1229" fmla="*/ 192881 w 369888"/>
                  <a:gd name="connsiteY6-1230" fmla="*/ 161198 h 1017124"/>
                  <a:gd name="connsiteX7-1231" fmla="*/ 209550 w 369888"/>
                  <a:gd name="connsiteY7-1232" fmla="*/ 172310 h 1017124"/>
                  <a:gd name="connsiteX8-1233" fmla="*/ 124619 w 369888"/>
                  <a:gd name="connsiteY8-1234" fmla="*/ 531085 h 1017124"/>
                  <a:gd name="connsiteX9-1235" fmla="*/ 121443 w 369888"/>
                  <a:gd name="connsiteY9-1236" fmla="*/ 608872 h 1017124"/>
                  <a:gd name="connsiteX10-1237" fmla="*/ 222250 w 369888"/>
                  <a:gd name="connsiteY10-1238" fmla="*/ 619192 h 1017124"/>
                  <a:gd name="connsiteX11-1239" fmla="*/ 224631 w 369888"/>
                  <a:gd name="connsiteY11-1240" fmla="*/ 944629 h 1017124"/>
                  <a:gd name="connsiteX12-1241" fmla="*/ 282575 w 369888"/>
                  <a:gd name="connsiteY12-1242" fmla="*/ 1016860 h 1017124"/>
                  <a:gd name="connsiteX13-1243" fmla="*/ 333375 w 369888"/>
                  <a:gd name="connsiteY13-1244" fmla="*/ 946216 h 1017124"/>
                  <a:gd name="connsiteX14-1245" fmla="*/ 336550 w 369888"/>
                  <a:gd name="connsiteY14-1246" fmla="*/ 618397 h 1017124"/>
                  <a:gd name="connsiteX15-1247" fmla="*/ 365919 w 369888"/>
                  <a:gd name="connsiteY15-1248" fmla="*/ 617604 h 1017124"/>
                  <a:gd name="connsiteX16-1249" fmla="*/ 361950 w 369888"/>
                  <a:gd name="connsiteY16-1250" fmla="*/ 7210 h 1017124"/>
                  <a:gd name="connsiteX0-1251" fmla="*/ 361950 w 369888"/>
                  <a:gd name="connsiteY0-1252" fmla="*/ 7210 h 1017124"/>
                  <a:gd name="connsiteX1-1253" fmla="*/ 231329 w 369888"/>
                  <a:gd name="connsiteY1-1254" fmla="*/ 7607 h 1017124"/>
                  <a:gd name="connsiteX2-1255" fmla="*/ 127000 w 369888"/>
                  <a:gd name="connsiteY2-1256" fmla="*/ 58010 h 1017124"/>
                  <a:gd name="connsiteX3-1257" fmla="*/ 15875 w 369888"/>
                  <a:gd name="connsiteY3-1258" fmla="*/ 355666 h 1017124"/>
                  <a:gd name="connsiteX4-1259" fmla="*/ 31750 w 369888"/>
                  <a:gd name="connsiteY4-1260" fmla="*/ 435835 h 1017124"/>
                  <a:gd name="connsiteX5-1261" fmla="*/ 96837 w 369888"/>
                  <a:gd name="connsiteY5-1262" fmla="*/ 391385 h 1017124"/>
                  <a:gd name="connsiteX6-1263" fmla="*/ 192881 w 369888"/>
                  <a:gd name="connsiteY6-1264" fmla="*/ 161198 h 1017124"/>
                  <a:gd name="connsiteX7-1265" fmla="*/ 209550 w 369888"/>
                  <a:gd name="connsiteY7-1266" fmla="*/ 172310 h 1017124"/>
                  <a:gd name="connsiteX8-1267" fmla="*/ 124619 w 369888"/>
                  <a:gd name="connsiteY8-1268" fmla="*/ 531085 h 1017124"/>
                  <a:gd name="connsiteX9-1269" fmla="*/ 121443 w 369888"/>
                  <a:gd name="connsiteY9-1270" fmla="*/ 608872 h 1017124"/>
                  <a:gd name="connsiteX10-1271" fmla="*/ 222250 w 369888"/>
                  <a:gd name="connsiteY10-1272" fmla="*/ 619192 h 1017124"/>
                  <a:gd name="connsiteX11-1273" fmla="*/ 224631 w 369888"/>
                  <a:gd name="connsiteY11-1274" fmla="*/ 944629 h 1017124"/>
                  <a:gd name="connsiteX12-1275" fmla="*/ 282575 w 369888"/>
                  <a:gd name="connsiteY12-1276" fmla="*/ 1016860 h 1017124"/>
                  <a:gd name="connsiteX13-1277" fmla="*/ 333375 w 369888"/>
                  <a:gd name="connsiteY13-1278" fmla="*/ 946216 h 1017124"/>
                  <a:gd name="connsiteX14-1279" fmla="*/ 336550 w 369888"/>
                  <a:gd name="connsiteY14-1280" fmla="*/ 618397 h 1017124"/>
                  <a:gd name="connsiteX15-1281" fmla="*/ 365919 w 369888"/>
                  <a:gd name="connsiteY15-1282" fmla="*/ 617604 h 1017124"/>
                  <a:gd name="connsiteX16-1283" fmla="*/ 361950 w 369888"/>
                  <a:gd name="connsiteY16-1284" fmla="*/ 7210 h 1017124"/>
                  <a:gd name="connsiteX0-1285" fmla="*/ 361950 w 369888"/>
                  <a:gd name="connsiteY0-1286" fmla="*/ 7210 h 1017124"/>
                  <a:gd name="connsiteX1-1287" fmla="*/ 231329 w 369888"/>
                  <a:gd name="connsiteY1-1288" fmla="*/ 7607 h 1017124"/>
                  <a:gd name="connsiteX2-1289" fmla="*/ 127000 w 369888"/>
                  <a:gd name="connsiteY2-1290" fmla="*/ 58010 h 1017124"/>
                  <a:gd name="connsiteX3-1291" fmla="*/ 15875 w 369888"/>
                  <a:gd name="connsiteY3-1292" fmla="*/ 355666 h 1017124"/>
                  <a:gd name="connsiteX4-1293" fmla="*/ 31750 w 369888"/>
                  <a:gd name="connsiteY4-1294" fmla="*/ 435835 h 1017124"/>
                  <a:gd name="connsiteX5-1295" fmla="*/ 96837 w 369888"/>
                  <a:gd name="connsiteY5-1296" fmla="*/ 391385 h 1017124"/>
                  <a:gd name="connsiteX6-1297" fmla="*/ 192881 w 369888"/>
                  <a:gd name="connsiteY6-1298" fmla="*/ 161198 h 1017124"/>
                  <a:gd name="connsiteX7-1299" fmla="*/ 209550 w 369888"/>
                  <a:gd name="connsiteY7-1300" fmla="*/ 172310 h 1017124"/>
                  <a:gd name="connsiteX8-1301" fmla="*/ 124619 w 369888"/>
                  <a:gd name="connsiteY8-1302" fmla="*/ 531085 h 1017124"/>
                  <a:gd name="connsiteX9-1303" fmla="*/ 121443 w 369888"/>
                  <a:gd name="connsiteY9-1304" fmla="*/ 608872 h 1017124"/>
                  <a:gd name="connsiteX10-1305" fmla="*/ 222250 w 369888"/>
                  <a:gd name="connsiteY10-1306" fmla="*/ 619192 h 1017124"/>
                  <a:gd name="connsiteX11-1307" fmla="*/ 224631 w 369888"/>
                  <a:gd name="connsiteY11-1308" fmla="*/ 944629 h 1017124"/>
                  <a:gd name="connsiteX12-1309" fmla="*/ 282575 w 369888"/>
                  <a:gd name="connsiteY12-1310" fmla="*/ 1016860 h 1017124"/>
                  <a:gd name="connsiteX13-1311" fmla="*/ 333375 w 369888"/>
                  <a:gd name="connsiteY13-1312" fmla="*/ 946216 h 1017124"/>
                  <a:gd name="connsiteX14-1313" fmla="*/ 336550 w 369888"/>
                  <a:gd name="connsiteY14-1314" fmla="*/ 618397 h 1017124"/>
                  <a:gd name="connsiteX15-1315" fmla="*/ 365919 w 369888"/>
                  <a:gd name="connsiteY15-1316" fmla="*/ 617604 h 1017124"/>
                  <a:gd name="connsiteX16-1317" fmla="*/ 361950 w 369888"/>
                  <a:gd name="connsiteY16-1318" fmla="*/ 7210 h 1017124"/>
                  <a:gd name="connsiteX0-1319" fmla="*/ 357188 w 365126"/>
                  <a:gd name="connsiteY0-1320" fmla="*/ 7210 h 1017124"/>
                  <a:gd name="connsiteX1-1321" fmla="*/ 226567 w 365126"/>
                  <a:gd name="connsiteY1-1322" fmla="*/ 7607 h 1017124"/>
                  <a:gd name="connsiteX2-1323" fmla="*/ 122238 w 365126"/>
                  <a:gd name="connsiteY2-1324" fmla="*/ 58010 h 1017124"/>
                  <a:gd name="connsiteX3-1325" fmla="*/ 11113 w 365126"/>
                  <a:gd name="connsiteY3-1326" fmla="*/ 355666 h 1017124"/>
                  <a:gd name="connsiteX4-1327" fmla="*/ 26988 w 365126"/>
                  <a:gd name="connsiteY4-1328" fmla="*/ 435835 h 1017124"/>
                  <a:gd name="connsiteX5-1329" fmla="*/ 92075 w 365126"/>
                  <a:gd name="connsiteY5-1330" fmla="*/ 391385 h 1017124"/>
                  <a:gd name="connsiteX6-1331" fmla="*/ 188119 w 365126"/>
                  <a:gd name="connsiteY6-1332" fmla="*/ 161198 h 1017124"/>
                  <a:gd name="connsiteX7-1333" fmla="*/ 204788 w 365126"/>
                  <a:gd name="connsiteY7-1334" fmla="*/ 172310 h 1017124"/>
                  <a:gd name="connsiteX8-1335" fmla="*/ 119857 w 365126"/>
                  <a:gd name="connsiteY8-1336" fmla="*/ 531085 h 1017124"/>
                  <a:gd name="connsiteX9-1337" fmla="*/ 116681 w 365126"/>
                  <a:gd name="connsiteY9-1338" fmla="*/ 608872 h 1017124"/>
                  <a:gd name="connsiteX10-1339" fmla="*/ 217488 w 365126"/>
                  <a:gd name="connsiteY10-1340" fmla="*/ 619192 h 1017124"/>
                  <a:gd name="connsiteX11-1341" fmla="*/ 219869 w 365126"/>
                  <a:gd name="connsiteY11-1342" fmla="*/ 944629 h 1017124"/>
                  <a:gd name="connsiteX12-1343" fmla="*/ 277813 w 365126"/>
                  <a:gd name="connsiteY12-1344" fmla="*/ 1016860 h 1017124"/>
                  <a:gd name="connsiteX13-1345" fmla="*/ 328613 w 365126"/>
                  <a:gd name="connsiteY13-1346" fmla="*/ 946216 h 1017124"/>
                  <a:gd name="connsiteX14-1347" fmla="*/ 331788 w 365126"/>
                  <a:gd name="connsiteY14-1348" fmla="*/ 618397 h 1017124"/>
                  <a:gd name="connsiteX15-1349" fmla="*/ 361157 w 365126"/>
                  <a:gd name="connsiteY15-1350" fmla="*/ 617604 h 1017124"/>
                  <a:gd name="connsiteX16-1351" fmla="*/ 357188 w 365126"/>
                  <a:gd name="connsiteY16-1352" fmla="*/ 7210 h 1017124"/>
                  <a:gd name="connsiteX0-1353" fmla="*/ 361156 w 369094"/>
                  <a:gd name="connsiteY0-1354" fmla="*/ 11642 h 1021556"/>
                  <a:gd name="connsiteX1-1355" fmla="*/ 230535 w 369094"/>
                  <a:gd name="connsiteY1-1356" fmla="*/ 12039 h 1021556"/>
                  <a:gd name="connsiteX2-1357" fmla="*/ 121443 w 369094"/>
                  <a:gd name="connsiteY2-1358" fmla="*/ 83873 h 1021556"/>
                  <a:gd name="connsiteX3-1359" fmla="*/ 15081 w 369094"/>
                  <a:gd name="connsiteY3-1360" fmla="*/ 360098 h 1021556"/>
                  <a:gd name="connsiteX4-1361" fmla="*/ 30956 w 369094"/>
                  <a:gd name="connsiteY4-1362" fmla="*/ 440267 h 1021556"/>
                  <a:gd name="connsiteX5-1363" fmla="*/ 96043 w 369094"/>
                  <a:gd name="connsiteY5-1364" fmla="*/ 395817 h 1021556"/>
                  <a:gd name="connsiteX6-1365" fmla="*/ 192087 w 369094"/>
                  <a:gd name="connsiteY6-1366" fmla="*/ 165630 h 1021556"/>
                  <a:gd name="connsiteX7-1367" fmla="*/ 208756 w 369094"/>
                  <a:gd name="connsiteY7-1368" fmla="*/ 176742 h 1021556"/>
                  <a:gd name="connsiteX8-1369" fmla="*/ 123825 w 369094"/>
                  <a:gd name="connsiteY8-1370" fmla="*/ 535517 h 1021556"/>
                  <a:gd name="connsiteX9-1371" fmla="*/ 120649 w 369094"/>
                  <a:gd name="connsiteY9-1372" fmla="*/ 613304 h 1021556"/>
                  <a:gd name="connsiteX10-1373" fmla="*/ 221456 w 369094"/>
                  <a:gd name="connsiteY10-1374" fmla="*/ 623624 h 1021556"/>
                  <a:gd name="connsiteX11-1375" fmla="*/ 223837 w 369094"/>
                  <a:gd name="connsiteY11-1376" fmla="*/ 949061 h 1021556"/>
                  <a:gd name="connsiteX12-1377" fmla="*/ 281781 w 369094"/>
                  <a:gd name="connsiteY12-1378" fmla="*/ 1021292 h 1021556"/>
                  <a:gd name="connsiteX13-1379" fmla="*/ 332581 w 369094"/>
                  <a:gd name="connsiteY13-1380" fmla="*/ 950648 h 1021556"/>
                  <a:gd name="connsiteX14-1381" fmla="*/ 335756 w 369094"/>
                  <a:gd name="connsiteY14-1382" fmla="*/ 622829 h 1021556"/>
                  <a:gd name="connsiteX15-1383" fmla="*/ 365125 w 369094"/>
                  <a:gd name="connsiteY15-1384" fmla="*/ 622036 h 1021556"/>
                  <a:gd name="connsiteX16-1385" fmla="*/ 361156 w 369094"/>
                  <a:gd name="connsiteY16-1386" fmla="*/ 11642 h 1021556"/>
                  <a:gd name="connsiteX0-1387" fmla="*/ 361156 w 369094"/>
                  <a:gd name="connsiteY0-1388" fmla="*/ 2117 h 1012031"/>
                  <a:gd name="connsiteX1-1389" fmla="*/ 230535 w 369094"/>
                  <a:gd name="connsiteY1-1390" fmla="*/ 2514 h 1012031"/>
                  <a:gd name="connsiteX2-1391" fmla="*/ 121443 w 369094"/>
                  <a:gd name="connsiteY2-1392" fmla="*/ 74348 h 1012031"/>
                  <a:gd name="connsiteX3-1393" fmla="*/ 15081 w 369094"/>
                  <a:gd name="connsiteY3-1394" fmla="*/ 350573 h 1012031"/>
                  <a:gd name="connsiteX4-1395" fmla="*/ 30956 w 369094"/>
                  <a:gd name="connsiteY4-1396" fmla="*/ 430742 h 1012031"/>
                  <a:gd name="connsiteX5-1397" fmla="*/ 96043 w 369094"/>
                  <a:gd name="connsiteY5-1398" fmla="*/ 386292 h 1012031"/>
                  <a:gd name="connsiteX6-1399" fmla="*/ 192087 w 369094"/>
                  <a:gd name="connsiteY6-1400" fmla="*/ 156105 h 1012031"/>
                  <a:gd name="connsiteX7-1401" fmla="*/ 208756 w 369094"/>
                  <a:gd name="connsiteY7-1402" fmla="*/ 167217 h 1012031"/>
                  <a:gd name="connsiteX8-1403" fmla="*/ 123825 w 369094"/>
                  <a:gd name="connsiteY8-1404" fmla="*/ 525992 h 1012031"/>
                  <a:gd name="connsiteX9-1405" fmla="*/ 120649 w 369094"/>
                  <a:gd name="connsiteY9-1406" fmla="*/ 603779 h 1012031"/>
                  <a:gd name="connsiteX10-1407" fmla="*/ 221456 w 369094"/>
                  <a:gd name="connsiteY10-1408" fmla="*/ 614099 h 1012031"/>
                  <a:gd name="connsiteX11-1409" fmla="*/ 223837 w 369094"/>
                  <a:gd name="connsiteY11-1410" fmla="*/ 939536 h 1012031"/>
                  <a:gd name="connsiteX12-1411" fmla="*/ 281781 w 369094"/>
                  <a:gd name="connsiteY12-1412" fmla="*/ 1011767 h 1012031"/>
                  <a:gd name="connsiteX13-1413" fmla="*/ 332581 w 369094"/>
                  <a:gd name="connsiteY13-1414" fmla="*/ 941123 h 1012031"/>
                  <a:gd name="connsiteX14-1415" fmla="*/ 335756 w 369094"/>
                  <a:gd name="connsiteY14-1416" fmla="*/ 613304 h 1012031"/>
                  <a:gd name="connsiteX15-1417" fmla="*/ 365125 w 369094"/>
                  <a:gd name="connsiteY15-1418" fmla="*/ 612511 h 1012031"/>
                  <a:gd name="connsiteX16-1419" fmla="*/ 361156 w 369094"/>
                  <a:gd name="connsiteY16-1420" fmla="*/ 2117 h 10120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369094" h="1012031">
                    <a:moveTo>
                      <a:pt x="361156" y="2117"/>
                    </a:moveTo>
                    <a:cubicBezTo>
                      <a:pt x="299020" y="1141"/>
                      <a:pt x="277631" y="0"/>
                      <a:pt x="230535" y="2514"/>
                    </a:cubicBezTo>
                    <a:cubicBezTo>
                      <a:pt x="183439" y="5028"/>
                      <a:pt x="157352" y="16338"/>
                      <a:pt x="121443" y="74348"/>
                    </a:cubicBezTo>
                    <a:cubicBezTo>
                      <a:pt x="85534" y="132358"/>
                      <a:pt x="30162" y="291174"/>
                      <a:pt x="15081" y="350573"/>
                    </a:cubicBezTo>
                    <a:cubicBezTo>
                      <a:pt x="0" y="409972"/>
                      <a:pt x="10318" y="424789"/>
                      <a:pt x="30956" y="430742"/>
                    </a:cubicBezTo>
                    <a:cubicBezTo>
                      <a:pt x="51594" y="436695"/>
                      <a:pt x="85857" y="415396"/>
                      <a:pt x="96043" y="386292"/>
                    </a:cubicBezTo>
                    <a:cubicBezTo>
                      <a:pt x="106229" y="357188"/>
                      <a:pt x="187589" y="173567"/>
                      <a:pt x="192087" y="156105"/>
                    </a:cubicBezTo>
                    <a:cubicBezTo>
                      <a:pt x="203729" y="136262"/>
                      <a:pt x="212990" y="143669"/>
                      <a:pt x="208756" y="167217"/>
                    </a:cubicBezTo>
                    <a:cubicBezTo>
                      <a:pt x="204522" y="190765"/>
                      <a:pt x="138509" y="453232"/>
                      <a:pt x="123825" y="525992"/>
                    </a:cubicBezTo>
                    <a:cubicBezTo>
                      <a:pt x="109141" y="598752"/>
                      <a:pt x="104377" y="589094"/>
                      <a:pt x="120649" y="603779"/>
                    </a:cubicBezTo>
                    <a:cubicBezTo>
                      <a:pt x="136921" y="618464"/>
                      <a:pt x="169681" y="612089"/>
                      <a:pt x="221456" y="614099"/>
                    </a:cubicBezTo>
                    <a:cubicBezTo>
                      <a:pt x="221985" y="676806"/>
                      <a:pt x="223308" y="878020"/>
                      <a:pt x="223837" y="939536"/>
                    </a:cubicBezTo>
                    <a:cubicBezTo>
                      <a:pt x="224366" y="1001052"/>
                      <a:pt x="249369" y="1011503"/>
                      <a:pt x="281781" y="1011767"/>
                    </a:cubicBezTo>
                    <a:cubicBezTo>
                      <a:pt x="314193" y="1012031"/>
                      <a:pt x="333110" y="983720"/>
                      <a:pt x="332581" y="941123"/>
                    </a:cubicBezTo>
                    <a:cubicBezTo>
                      <a:pt x="332052" y="898526"/>
                      <a:pt x="336285" y="662913"/>
                      <a:pt x="335756" y="613304"/>
                    </a:cubicBezTo>
                    <a:cubicBezTo>
                      <a:pt x="359040" y="610726"/>
                      <a:pt x="348986" y="611982"/>
                      <a:pt x="365125" y="612511"/>
                    </a:cubicBezTo>
                    <a:cubicBezTo>
                      <a:pt x="362214" y="563033"/>
                      <a:pt x="369094" y="115359"/>
                      <a:pt x="361156" y="2117"/>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sp>
            <p:nvSpPr>
              <p:cNvPr id="66" name="자유형 308"/>
              <p:cNvSpPr/>
              <p:nvPr/>
            </p:nvSpPr>
            <p:spPr>
              <a:xfrm flipH="1">
                <a:off x="1936553" y="4597116"/>
                <a:ext cx="368657" cy="1012578"/>
              </a:xfrm>
              <a:custGeom>
                <a:avLst/>
                <a:gdLst>
                  <a:gd name="connsiteX0" fmla="*/ 371475 w 398463"/>
                  <a:gd name="connsiteY0" fmla="*/ 97367 h 1121834"/>
                  <a:gd name="connsiteX1" fmla="*/ 206375 w 398463"/>
                  <a:gd name="connsiteY1" fmla="*/ 97367 h 1121834"/>
                  <a:gd name="connsiteX2" fmla="*/ 136525 w 398463"/>
                  <a:gd name="connsiteY2" fmla="*/ 148167 h 1121834"/>
                  <a:gd name="connsiteX3" fmla="*/ 15875 w 398463"/>
                  <a:gd name="connsiteY3" fmla="*/ 472017 h 1121834"/>
                  <a:gd name="connsiteX4" fmla="*/ 41275 w 398463"/>
                  <a:gd name="connsiteY4" fmla="*/ 525992 h 1121834"/>
                  <a:gd name="connsiteX5" fmla="*/ 101600 w 398463"/>
                  <a:gd name="connsiteY5" fmla="*/ 500592 h 1121834"/>
                  <a:gd name="connsiteX6" fmla="*/ 209550 w 398463"/>
                  <a:gd name="connsiteY6" fmla="*/ 227542 h 1121834"/>
                  <a:gd name="connsiteX7" fmla="*/ 219075 w 398463"/>
                  <a:gd name="connsiteY7" fmla="*/ 262467 h 1121834"/>
                  <a:gd name="connsiteX8" fmla="*/ 127000 w 398463"/>
                  <a:gd name="connsiteY8" fmla="*/ 678392 h 1121834"/>
                  <a:gd name="connsiteX9" fmla="*/ 142875 w 398463"/>
                  <a:gd name="connsiteY9" fmla="*/ 694267 h 1121834"/>
                  <a:gd name="connsiteX10" fmla="*/ 222250 w 398463"/>
                  <a:gd name="connsiteY10" fmla="*/ 697442 h 1121834"/>
                  <a:gd name="connsiteX11" fmla="*/ 231775 w 398463"/>
                  <a:gd name="connsiteY11" fmla="*/ 719667 h 1121834"/>
                  <a:gd name="connsiteX12" fmla="*/ 231775 w 398463"/>
                  <a:gd name="connsiteY12" fmla="*/ 1056217 h 1121834"/>
                  <a:gd name="connsiteX13" fmla="*/ 292100 w 398463"/>
                  <a:gd name="connsiteY13" fmla="*/ 1107017 h 1121834"/>
                  <a:gd name="connsiteX14" fmla="*/ 342900 w 398463"/>
                  <a:gd name="connsiteY14" fmla="*/ 1053042 h 1121834"/>
                  <a:gd name="connsiteX15" fmla="*/ 346075 w 398463"/>
                  <a:gd name="connsiteY15" fmla="*/ 694267 h 1121834"/>
                  <a:gd name="connsiteX16" fmla="*/ 368300 w 398463"/>
                  <a:gd name="connsiteY16" fmla="*/ 681567 h 1121834"/>
                  <a:gd name="connsiteX17" fmla="*/ 371475 w 398463"/>
                  <a:gd name="connsiteY17" fmla="*/ 97367 h 1121834"/>
                  <a:gd name="connsiteX0-1" fmla="*/ 371475 w 379413"/>
                  <a:gd name="connsiteY0-2" fmla="*/ 113242 h 1137709"/>
                  <a:gd name="connsiteX1-3" fmla="*/ 206375 w 379413"/>
                  <a:gd name="connsiteY1-4" fmla="*/ 113242 h 1137709"/>
                  <a:gd name="connsiteX2-5" fmla="*/ 136525 w 379413"/>
                  <a:gd name="connsiteY2-6" fmla="*/ 164042 h 1137709"/>
                  <a:gd name="connsiteX3-7" fmla="*/ 15875 w 379413"/>
                  <a:gd name="connsiteY3-8" fmla="*/ 487892 h 1137709"/>
                  <a:gd name="connsiteX4-9" fmla="*/ 41275 w 379413"/>
                  <a:gd name="connsiteY4-10" fmla="*/ 541867 h 1137709"/>
                  <a:gd name="connsiteX5-11" fmla="*/ 101600 w 379413"/>
                  <a:gd name="connsiteY5-12" fmla="*/ 516467 h 1137709"/>
                  <a:gd name="connsiteX6-13" fmla="*/ 209550 w 379413"/>
                  <a:gd name="connsiteY6-14" fmla="*/ 243417 h 1137709"/>
                  <a:gd name="connsiteX7-15" fmla="*/ 219075 w 379413"/>
                  <a:gd name="connsiteY7-16" fmla="*/ 278342 h 1137709"/>
                  <a:gd name="connsiteX8-17" fmla="*/ 127000 w 379413"/>
                  <a:gd name="connsiteY8-18" fmla="*/ 694267 h 1137709"/>
                  <a:gd name="connsiteX9-19" fmla="*/ 142875 w 379413"/>
                  <a:gd name="connsiteY9-20" fmla="*/ 710142 h 1137709"/>
                  <a:gd name="connsiteX10-21" fmla="*/ 222250 w 379413"/>
                  <a:gd name="connsiteY10-22" fmla="*/ 713317 h 1137709"/>
                  <a:gd name="connsiteX11-23" fmla="*/ 231775 w 379413"/>
                  <a:gd name="connsiteY11-24" fmla="*/ 735542 h 1137709"/>
                  <a:gd name="connsiteX12-25" fmla="*/ 231775 w 379413"/>
                  <a:gd name="connsiteY12-26" fmla="*/ 1072092 h 1137709"/>
                  <a:gd name="connsiteX13-27" fmla="*/ 292100 w 379413"/>
                  <a:gd name="connsiteY13-28" fmla="*/ 1122892 h 1137709"/>
                  <a:gd name="connsiteX14-29" fmla="*/ 342900 w 379413"/>
                  <a:gd name="connsiteY14-30" fmla="*/ 1068917 h 1137709"/>
                  <a:gd name="connsiteX15-31" fmla="*/ 346075 w 379413"/>
                  <a:gd name="connsiteY15-32" fmla="*/ 710142 h 1137709"/>
                  <a:gd name="connsiteX16-33" fmla="*/ 368300 w 379413"/>
                  <a:gd name="connsiteY16-34" fmla="*/ 697442 h 1137709"/>
                  <a:gd name="connsiteX17-35" fmla="*/ 371475 w 379413"/>
                  <a:gd name="connsiteY17-36" fmla="*/ 113242 h 1137709"/>
                  <a:gd name="connsiteX0-37" fmla="*/ 371475 w 379413"/>
                  <a:gd name="connsiteY0-38" fmla="*/ 11642 h 1036109"/>
                  <a:gd name="connsiteX1-39" fmla="*/ 206375 w 379413"/>
                  <a:gd name="connsiteY1-40" fmla="*/ 11642 h 1036109"/>
                  <a:gd name="connsiteX2-41" fmla="*/ 136525 w 379413"/>
                  <a:gd name="connsiteY2-42" fmla="*/ 62442 h 1036109"/>
                  <a:gd name="connsiteX3-43" fmla="*/ 15875 w 379413"/>
                  <a:gd name="connsiteY3-44" fmla="*/ 386292 h 1036109"/>
                  <a:gd name="connsiteX4-45" fmla="*/ 41275 w 379413"/>
                  <a:gd name="connsiteY4-46" fmla="*/ 440267 h 1036109"/>
                  <a:gd name="connsiteX5-47" fmla="*/ 101600 w 379413"/>
                  <a:gd name="connsiteY5-48" fmla="*/ 414867 h 1036109"/>
                  <a:gd name="connsiteX6-49" fmla="*/ 209550 w 379413"/>
                  <a:gd name="connsiteY6-50" fmla="*/ 141817 h 1036109"/>
                  <a:gd name="connsiteX7-51" fmla="*/ 219075 w 379413"/>
                  <a:gd name="connsiteY7-52" fmla="*/ 176742 h 1036109"/>
                  <a:gd name="connsiteX8-53" fmla="*/ 127000 w 379413"/>
                  <a:gd name="connsiteY8-54" fmla="*/ 592667 h 1036109"/>
                  <a:gd name="connsiteX9-55" fmla="*/ 142875 w 379413"/>
                  <a:gd name="connsiteY9-56" fmla="*/ 608542 h 1036109"/>
                  <a:gd name="connsiteX10-57" fmla="*/ 222250 w 379413"/>
                  <a:gd name="connsiteY10-58" fmla="*/ 611717 h 1036109"/>
                  <a:gd name="connsiteX11-59" fmla="*/ 231775 w 379413"/>
                  <a:gd name="connsiteY11-60" fmla="*/ 633942 h 1036109"/>
                  <a:gd name="connsiteX12-61" fmla="*/ 231775 w 379413"/>
                  <a:gd name="connsiteY12-62" fmla="*/ 970492 h 1036109"/>
                  <a:gd name="connsiteX13-63" fmla="*/ 292100 w 379413"/>
                  <a:gd name="connsiteY13-64" fmla="*/ 1021292 h 1036109"/>
                  <a:gd name="connsiteX14-65" fmla="*/ 342900 w 379413"/>
                  <a:gd name="connsiteY14-66" fmla="*/ 967317 h 1036109"/>
                  <a:gd name="connsiteX15-67" fmla="*/ 346075 w 379413"/>
                  <a:gd name="connsiteY15-68" fmla="*/ 608542 h 1036109"/>
                  <a:gd name="connsiteX16-69" fmla="*/ 368300 w 379413"/>
                  <a:gd name="connsiteY16-70" fmla="*/ 595842 h 1036109"/>
                  <a:gd name="connsiteX17-71" fmla="*/ 371475 w 379413"/>
                  <a:gd name="connsiteY17-72" fmla="*/ 11642 h 1036109"/>
                  <a:gd name="connsiteX0-73" fmla="*/ 371475 w 379413"/>
                  <a:gd name="connsiteY0-74" fmla="*/ 11642 h 1036109"/>
                  <a:gd name="connsiteX1-75" fmla="*/ 206375 w 379413"/>
                  <a:gd name="connsiteY1-76" fmla="*/ 11642 h 1036109"/>
                  <a:gd name="connsiteX2-77" fmla="*/ 136525 w 379413"/>
                  <a:gd name="connsiteY2-78" fmla="*/ 62442 h 1036109"/>
                  <a:gd name="connsiteX3-79" fmla="*/ 15875 w 379413"/>
                  <a:gd name="connsiteY3-80" fmla="*/ 386292 h 1036109"/>
                  <a:gd name="connsiteX4-81" fmla="*/ 41275 w 379413"/>
                  <a:gd name="connsiteY4-82" fmla="*/ 440267 h 1036109"/>
                  <a:gd name="connsiteX5-83" fmla="*/ 101600 w 379413"/>
                  <a:gd name="connsiteY5-84" fmla="*/ 414867 h 1036109"/>
                  <a:gd name="connsiteX6-85" fmla="*/ 209550 w 379413"/>
                  <a:gd name="connsiteY6-86" fmla="*/ 141817 h 1036109"/>
                  <a:gd name="connsiteX7-87" fmla="*/ 219075 w 379413"/>
                  <a:gd name="connsiteY7-88" fmla="*/ 176742 h 1036109"/>
                  <a:gd name="connsiteX8-89" fmla="*/ 127000 w 379413"/>
                  <a:gd name="connsiteY8-90" fmla="*/ 592667 h 1036109"/>
                  <a:gd name="connsiteX9-91" fmla="*/ 142875 w 379413"/>
                  <a:gd name="connsiteY9-92" fmla="*/ 608542 h 1036109"/>
                  <a:gd name="connsiteX10-93" fmla="*/ 222250 w 379413"/>
                  <a:gd name="connsiteY10-94" fmla="*/ 611717 h 1036109"/>
                  <a:gd name="connsiteX11-95" fmla="*/ 231775 w 379413"/>
                  <a:gd name="connsiteY11-96" fmla="*/ 633942 h 1036109"/>
                  <a:gd name="connsiteX12-97" fmla="*/ 231775 w 379413"/>
                  <a:gd name="connsiteY12-98" fmla="*/ 970492 h 1036109"/>
                  <a:gd name="connsiteX13-99" fmla="*/ 292100 w 379413"/>
                  <a:gd name="connsiteY13-100" fmla="*/ 1021292 h 1036109"/>
                  <a:gd name="connsiteX14-101" fmla="*/ 342900 w 379413"/>
                  <a:gd name="connsiteY14-102" fmla="*/ 967317 h 1036109"/>
                  <a:gd name="connsiteX15-103" fmla="*/ 346075 w 379413"/>
                  <a:gd name="connsiteY15-104" fmla="*/ 608542 h 1036109"/>
                  <a:gd name="connsiteX16-105" fmla="*/ 368300 w 379413"/>
                  <a:gd name="connsiteY16-106" fmla="*/ 595842 h 1036109"/>
                  <a:gd name="connsiteX17-107" fmla="*/ 371475 w 379413"/>
                  <a:gd name="connsiteY17-108" fmla="*/ 11642 h 1036109"/>
                  <a:gd name="connsiteX0-109" fmla="*/ 371475 w 379413"/>
                  <a:gd name="connsiteY0-110" fmla="*/ 11642 h 1036109"/>
                  <a:gd name="connsiteX1-111" fmla="*/ 206375 w 379413"/>
                  <a:gd name="connsiteY1-112" fmla="*/ 11642 h 1036109"/>
                  <a:gd name="connsiteX2-113" fmla="*/ 136525 w 379413"/>
                  <a:gd name="connsiteY2-114" fmla="*/ 62442 h 1036109"/>
                  <a:gd name="connsiteX3-115" fmla="*/ 15875 w 379413"/>
                  <a:gd name="connsiteY3-116" fmla="*/ 386292 h 1036109"/>
                  <a:gd name="connsiteX4-117" fmla="*/ 41275 w 379413"/>
                  <a:gd name="connsiteY4-118" fmla="*/ 440267 h 1036109"/>
                  <a:gd name="connsiteX5-119" fmla="*/ 101600 w 379413"/>
                  <a:gd name="connsiteY5-120" fmla="*/ 414867 h 1036109"/>
                  <a:gd name="connsiteX6-121" fmla="*/ 209550 w 379413"/>
                  <a:gd name="connsiteY6-122" fmla="*/ 141817 h 1036109"/>
                  <a:gd name="connsiteX7-123" fmla="*/ 219075 w 379413"/>
                  <a:gd name="connsiteY7-124" fmla="*/ 176742 h 1036109"/>
                  <a:gd name="connsiteX8-125" fmla="*/ 127000 w 379413"/>
                  <a:gd name="connsiteY8-126" fmla="*/ 592667 h 1036109"/>
                  <a:gd name="connsiteX9-127" fmla="*/ 142875 w 379413"/>
                  <a:gd name="connsiteY9-128" fmla="*/ 608542 h 1036109"/>
                  <a:gd name="connsiteX10-129" fmla="*/ 222250 w 379413"/>
                  <a:gd name="connsiteY10-130" fmla="*/ 611717 h 1036109"/>
                  <a:gd name="connsiteX11-131" fmla="*/ 231775 w 379413"/>
                  <a:gd name="connsiteY11-132" fmla="*/ 633942 h 1036109"/>
                  <a:gd name="connsiteX12-133" fmla="*/ 231775 w 379413"/>
                  <a:gd name="connsiteY12-134" fmla="*/ 970492 h 1036109"/>
                  <a:gd name="connsiteX13-135" fmla="*/ 292100 w 379413"/>
                  <a:gd name="connsiteY13-136" fmla="*/ 1021292 h 1036109"/>
                  <a:gd name="connsiteX14-137" fmla="*/ 342900 w 379413"/>
                  <a:gd name="connsiteY14-138" fmla="*/ 967317 h 1036109"/>
                  <a:gd name="connsiteX15-139" fmla="*/ 346075 w 379413"/>
                  <a:gd name="connsiteY15-140" fmla="*/ 608542 h 1036109"/>
                  <a:gd name="connsiteX16-141" fmla="*/ 368300 w 379413"/>
                  <a:gd name="connsiteY16-142" fmla="*/ 595842 h 1036109"/>
                  <a:gd name="connsiteX17-143" fmla="*/ 371475 w 379413"/>
                  <a:gd name="connsiteY17-144" fmla="*/ 11642 h 1036109"/>
                  <a:gd name="connsiteX0-145" fmla="*/ 371475 w 379413"/>
                  <a:gd name="connsiteY0-146" fmla="*/ 11575 h 1036042"/>
                  <a:gd name="connsiteX1-147" fmla="*/ 240854 w 379413"/>
                  <a:gd name="connsiteY1-148" fmla="*/ 11972 h 1036042"/>
                  <a:gd name="connsiteX2-149" fmla="*/ 136525 w 379413"/>
                  <a:gd name="connsiteY2-150" fmla="*/ 62375 h 1036042"/>
                  <a:gd name="connsiteX3-151" fmla="*/ 15875 w 379413"/>
                  <a:gd name="connsiteY3-152" fmla="*/ 386225 h 1036042"/>
                  <a:gd name="connsiteX4-153" fmla="*/ 41275 w 379413"/>
                  <a:gd name="connsiteY4-154" fmla="*/ 440200 h 1036042"/>
                  <a:gd name="connsiteX5-155" fmla="*/ 101600 w 379413"/>
                  <a:gd name="connsiteY5-156" fmla="*/ 414800 h 1036042"/>
                  <a:gd name="connsiteX6-157" fmla="*/ 209550 w 379413"/>
                  <a:gd name="connsiteY6-158" fmla="*/ 141750 h 1036042"/>
                  <a:gd name="connsiteX7-159" fmla="*/ 219075 w 379413"/>
                  <a:gd name="connsiteY7-160" fmla="*/ 176675 h 1036042"/>
                  <a:gd name="connsiteX8-161" fmla="*/ 127000 w 379413"/>
                  <a:gd name="connsiteY8-162" fmla="*/ 592600 h 1036042"/>
                  <a:gd name="connsiteX9-163" fmla="*/ 142875 w 379413"/>
                  <a:gd name="connsiteY9-164" fmla="*/ 608475 h 1036042"/>
                  <a:gd name="connsiteX10-165" fmla="*/ 222250 w 379413"/>
                  <a:gd name="connsiteY10-166" fmla="*/ 611650 h 1036042"/>
                  <a:gd name="connsiteX11-167" fmla="*/ 231775 w 379413"/>
                  <a:gd name="connsiteY11-168" fmla="*/ 633875 h 1036042"/>
                  <a:gd name="connsiteX12-169" fmla="*/ 231775 w 379413"/>
                  <a:gd name="connsiteY12-170" fmla="*/ 970425 h 1036042"/>
                  <a:gd name="connsiteX13-171" fmla="*/ 292100 w 379413"/>
                  <a:gd name="connsiteY13-172" fmla="*/ 1021225 h 1036042"/>
                  <a:gd name="connsiteX14-173" fmla="*/ 342900 w 379413"/>
                  <a:gd name="connsiteY14-174" fmla="*/ 967250 h 1036042"/>
                  <a:gd name="connsiteX15-175" fmla="*/ 346075 w 379413"/>
                  <a:gd name="connsiteY15-176" fmla="*/ 608475 h 1036042"/>
                  <a:gd name="connsiteX16-177" fmla="*/ 368300 w 379413"/>
                  <a:gd name="connsiteY16-178" fmla="*/ 595775 h 1036042"/>
                  <a:gd name="connsiteX17-179" fmla="*/ 371475 w 379413"/>
                  <a:gd name="connsiteY17-180" fmla="*/ 11575 h 1036042"/>
                  <a:gd name="connsiteX0-181" fmla="*/ 371475 w 379413"/>
                  <a:gd name="connsiteY0-182" fmla="*/ 976 h 1025443"/>
                  <a:gd name="connsiteX1-183" fmla="*/ 240854 w 379413"/>
                  <a:gd name="connsiteY1-184" fmla="*/ 1373 h 1025443"/>
                  <a:gd name="connsiteX2-185" fmla="*/ 136525 w 379413"/>
                  <a:gd name="connsiteY2-186" fmla="*/ 51776 h 1025443"/>
                  <a:gd name="connsiteX3-187" fmla="*/ 15875 w 379413"/>
                  <a:gd name="connsiteY3-188" fmla="*/ 375626 h 1025443"/>
                  <a:gd name="connsiteX4-189" fmla="*/ 41275 w 379413"/>
                  <a:gd name="connsiteY4-190" fmla="*/ 429601 h 1025443"/>
                  <a:gd name="connsiteX5-191" fmla="*/ 101600 w 379413"/>
                  <a:gd name="connsiteY5-192" fmla="*/ 404201 h 1025443"/>
                  <a:gd name="connsiteX6-193" fmla="*/ 209550 w 379413"/>
                  <a:gd name="connsiteY6-194" fmla="*/ 131151 h 1025443"/>
                  <a:gd name="connsiteX7-195" fmla="*/ 219075 w 379413"/>
                  <a:gd name="connsiteY7-196" fmla="*/ 166076 h 1025443"/>
                  <a:gd name="connsiteX8-197" fmla="*/ 127000 w 379413"/>
                  <a:gd name="connsiteY8-198" fmla="*/ 582001 h 1025443"/>
                  <a:gd name="connsiteX9-199" fmla="*/ 142875 w 379413"/>
                  <a:gd name="connsiteY9-200" fmla="*/ 597876 h 1025443"/>
                  <a:gd name="connsiteX10-201" fmla="*/ 222250 w 379413"/>
                  <a:gd name="connsiteY10-202" fmla="*/ 601051 h 1025443"/>
                  <a:gd name="connsiteX11-203" fmla="*/ 231775 w 379413"/>
                  <a:gd name="connsiteY11-204" fmla="*/ 623276 h 1025443"/>
                  <a:gd name="connsiteX12-205" fmla="*/ 231775 w 379413"/>
                  <a:gd name="connsiteY12-206" fmla="*/ 959826 h 1025443"/>
                  <a:gd name="connsiteX13-207" fmla="*/ 292100 w 379413"/>
                  <a:gd name="connsiteY13-208" fmla="*/ 1010626 h 1025443"/>
                  <a:gd name="connsiteX14-209" fmla="*/ 342900 w 379413"/>
                  <a:gd name="connsiteY14-210" fmla="*/ 956651 h 1025443"/>
                  <a:gd name="connsiteX15-211" fmla="*/ 346075 w 379413"/>
                  <a:gd name="connsiteY15-212" fmla="*/ 597876 h 1025443"/>
                  <a:gd name="connsiteX16-213" fmla="*/ 368300 w 379413"/>
                  <a:gd name="connsiteY16-214" fmla="*/ 585176 h 1025443"/>
                  <a:gd name="connsiteX17-215" fmla="*/ 371475 w 379413"/>
                  <a:gd name="connsiteY17-216" fmla="*/ 976 h 1025443"/>
                  <a:gd name="connsiteX0-217" fmla="*/ 361950 w 369888"/>
                  <a:gd name="connsiteY0-218" fmla="*/ 7210 h 1031677"/>
                  <a:gd name="connsiteX1-219" fmla="*/ 231329 w 369888"/>
                  <a:gd name="connsiteY1-220" fmla="*/ 7607 h 1031677"/>
                  <a:gd name="connsiteX2-221" fmla="*/ 127000 w 369888"/>
                  <a:gd name="connsiteY2-222" fmla="*/ 58010 h 1031677"/>
                  <a:gd name="connsiteX3-223" fmla="*/ 15875 w 369888"/>
                  <a:gd name="connsiteY3-224" fmla="*/ 355666 h 1031677"/>
                  <a:gd name="connsiteX4-225" fmla="*/ 31750 w 369888"/>
                  <a:gd name="connsiteY4-226" fmla="*/ 435835 h 1031677"/>
                  <a:gd name="connsiteX5-227" fmla="*/ 92075 w 369888"/>
                  <a:gd name="connsiteY5-228" fmla="*/ 410435 h 1031677"/>
                  <a:gd name="connsiteX6-229" fmla="*/ 200025 w 369888"/>
                  <a:gd name="connsiteY6-230" fmla="*/ 137385 h 1031677"/>
                  <a:gd name="connsiteX7-231" fmla="*/ 209550 w 369888"/>
                  <a:gd name="connsiteY7-232" fmla="*/ 172310 h 1031677"/>
                  <a:gd name="connsiteX8-233" fmla="*/ 117475 w 369888"/>
                  <a:gd name="connsiteY8-234" fmla="*/ 588235 h 1031677"/>
                  <a:gd name="connsiteX9-235" fmla="*/ 133350 w 369888"/>
                  <a:gd name="connsiteY9-236" fmla="*/ 604110 h 1031677"/>
                  <a:gd name="connsiteX10-237" fmla="*/ 212725 w 369888"/>
                  <a:gd name="connsiteY10-238" fmla="*/ 607285 h 1031677"/>
                  <a:gd name="connsiteX11-239" fmla="*/ 222250 w 369888"/>
                  <a:gd name="connsiteY11-240" fmla="*/ 629510 h 1031677"/>
                  <a:gd name="connsiteX12-241" fmla="*/ 222250 w 369888"/>
                  <a:gd name="connsiteY12-242" fmla="*/ 966060 h 1031677"/>
                  <a:gd name="connsiteX13-243" fmla="*/ 282575 w 369888"/>
                  <a:gd name="connsiteY13-244" fmla="*/ 1016860 h 1031677"/>
                  <a:gd name="connsiteX14-245" fmla="*/ 333375 w 369888"/>
                  <a:gd name="connsiteY14-246" fmla="*/ 962885 h 1031677"/>
                  <a:gd name="connsiteX15-247" fmla="*/ 336550 w 369888"/>
                  <a:gd name="connsiteY15-248" fmla="*/ 604110 h 1031677"/>
                  <a:gd name="connsiteX16-249" fmla="*/ 358775 w 369888"/>
                  <a:gd name="connsiteY16-250" fmla="*/ 591410 h 1031677"/>
                  <a:gd name="connsiteX17-251" fmla="*/ 361950 w 369888"/>
                  <a:gd name="connsiteY17-252" fmla="*/ 7210 h 1031677"/>
                  <a:gd name="connsiteX0-253" fmla="*/ 361950 w 369888"/>
                  <a:gd name="connsiteY0-254" fmla="*/ 7210 h 1031677"/>
                  <a:gd name="connsiteX1-255" fmla="*/ 231329 w 369888"/>
                  <a:gd name="connsiteY1-256" fmla="*/ 7607 h 1031677"/>
                  <a:gd name="connsiteX2-257" fmla="*/ 127000 w 369888"/>
                  <a:gd name="connsiteY2-258" fmla="*/ 58010 h 1031677"/>
                  <a:gd name="connsiteX3-259" fmla="*/ 15875 w 369888"/>
                  <a:gd name="connsiteY3-260" fmla="*/ 355666 h 1031677"/>
                  <a:gd name="connsiteX4-261" fmla="*/ 31750 w 369888"/>
                  <a:gd name="connsiteY4-262" fmla="*/ 435835 h 1031677"/>
                  <a:gd name="connsiteX5-263" fmla="*/ 96837 w 369888"/>
                  <a:gd name="connsiteY5-264" fmla="*/ 391385 h 1031677"/>
                  <a:gd name="connsiteX6-265" fmla="*/ 200025 w 369888"/>
                  <a:gd name="connsiteY6-266" fmla="*/ 137385 h 1031677"/>
                  <a:gd name="connsiteX7-267" fmla="*/ 209550 w 369888"/>
                  <a:gd name="connsiteY7-268" fmla="*/ 172310 h 1031677"/>
                  <a:gd name="connsiteX8-269" fmla="*/ 117475 w 369888"/>
                  <a:gd name="connsiteY8-270" fmla="*/ 588235 h 1031677"/>
                  <a:gd name="connsiteX9-271" fmla="*/ 133350 w 369888"/>
                  <a:gd name="connsiteY9-272" fmla="*/ 604110 h 1031677"/>
                  <a:gd name="connsiteX10-273" fmla="*/ 212725 w 369888"/>
                  <a:gd name="connsiteY10-274" fmla="*/ 607285 h 1031677"/>
                  <a:gd name="connsiteX11-275" fmla="*/ 222250 w 369888"/>
                  <a:gd name="connsiteY11-276" fmla="*/ 629510 h 1031677"/>
                  <a:gd name="connsiteX12-277" fmla="*/ 222250 w 369888"/>
                  <a:gd name="connsiteY12-278" fmla="*/ 966060 h 1031677"/>
                  <a:gd name="connsiteX13-279" fmla="*/ 282575 w 369888"/>
                  <a:gd name="connsiteY13-280" fmla="*/ 1016860 h 1031677"/>
                  <a:gd name="connsiteX14-281" fmla="*/ 333375 w 369888"/>
                  <a:gd name="connsiteY14-282" fmla="*/ 962885 h 1031677"/>
                  <a:gd name="connsiteX15-283" fmla="*/ 336550 w 369888"/>
                  <a:gd name="connsiteY15-284" fmla="*/ 604110 h 1031677"/>
                  <a:gd name="connsiteX16-285" fmla="*/ 358775 w 369888"/>
                  <a:gd name="connsiteY16-286" fmla="*/ 591410 h 1031677"/>
                  <a:gd name="connsiteX17-287" fmla="*/ 361950 w 369888"/>
                  <a:gd name="connsiteY17-288" fmla="*/ 7210 h 1031677"/>
                  <a:gd name="connsiteX0-289" fmla="*/ 361950 w 369888"/>
                  <a:gd name="connsiteY0-290" fmla="*/ 7210 h 1031677"/>
                  <a:gd name="connsiteX1-291" fmla="*/ 231329 w 369888"/>
                  <a:gd name="connsiteY1-292" fmla="*/ 7607 h 1031677"/>
                  <a:gd name="connsiteX2-293" fmla="*/ 127000 w 369888"/>
                  <a:gd name="connsiteY2-294" fmla="*/ 58010 h 1031677"/>
                  <a:gd name="connsiteX3-295" fmla="*/ 15875 w 369888"/>
                  <a:gd name="connsiteY3-296" fmla="*/ 355666 h 1031677"/>
                  <a:gd name="connsiteX4-297" fmla="*/ 31750 w 369888"/>
                  <a:gd name="connsiteY4-298" fmla="*/ 435835 h 1031677"/>
                  <a:gd name="connsiteX5-299" fmla="*/ 96837 w 369888"/>
                  <a:gd name="connsiteY5-300" fmla="*/ 391385 h 1031677"/>
                  <a:gd name="connsiteX6-301" fmla="*/ 200025 w 369888"/>
                  <a:gd name="connsiteY6-302" fmla="*/ 137385 h 1031677"/>
                  <a:gd name="connsiteX7-303" fmla="*/ 209550 w 369888"/>
                  <a:gd name="connsiteY7-304" fmla="*/ 172310 h 1031677"/>
                  <a:gd name="connsiteX8-305" fmla="*/ 117475 w 369888"/>
                  <a:gd name="connsiteY8-306" fmla="*/ 588235 h 1031677"/>
                  <a:gd name="connsiteX9-307" fmla="*/ 133350 w 369888"/>
                  <a:gd name="connsiteY9-308" fmla="*/ 604110 h 1031677"/>
                  <a:gd name="connsiteX10-309" fmla="*/ 212725 w 369888"/>
                  <a:gd name="connsiteY10-310" fmla="*/ 607285 h 1031677"/>
                  <a:gd name="connsiteX11-311" fmla="*/ 222250 w 369888"/>
                  <a:gd name="connsiteY11-312" fmla="*/ 629510 h 1031677"/>
                  <a:gd name="connsiteX12-313" fmla="*/ 222250 w 369888"/>
                  <a:gd name="connsiteY12-314" fmla="*/ 966060 h 1031677"/>
                  <a:gd name="connsiteX13-315" fmla="*/ 282575 w 369888"/>
                  <a:gd name="connsiteY13-316" fmla="*/ 1016860 h 1031677"/>
                  <a:gd name="connsiteX14-317" fmla="*/ 333375 w 369888"/>
                  <a:gd name="connsiteY14-318" fmla="*/ 962885 h 1031677"/>
                  <a:gd name="connsiteX15-319" fmla="*/ 336550 w 369888"/>
                  <a:gd name="connsiteY15-320" fmla="*/ 604110 h 1031677"/>
                  <a:gd name="connsiteX16-321" fmla="*/ 358775 w 369888"/>
                  <a:gd name="connsiteY16-322" fmla="*/ 591410 h 1031677"/>
                  <a:gd name="connsiteX17-323" fmla="*/ 361950 w 369888"/>
                  <a:gd name="connsiteY17-324" fmla="*/ 7210 h 1031677"/>
                  <a:gd name="connsiteX0-325" fmla="*/ 361950 w 369888"/>
                  <a:gd name="connsiteY0-326" fmla="*/ 7210 h 1031677"/>
                  <a:gd name="connsiteX1-327" fmla="*/ 231329 w 369888"/>
                  <a:gd name="connsiteY1-328" fmla="*/ 7607 h 1031677"/>
                  <a:gd name="connsiteX2-329" fmla="*/ 127000 w 369888"/>
                  <a:gd name="connsiteY2-330" fmla="*/ 58010 h 1031677"/>
                  <a:gd name="connsiteX3-331" fmla="*/ 15875 w 369888"/>
                  <a:gd name="connsiteY3-332" fmla="*/ 355666 h 1031677"/>
                  <a:gd name="connsiteX4-333" fmla="*/ 31750 w 369888"/>
                  <a:gd name="connsiteY4-334" fmla="*/ 435835 h 1031677"/>
                  <a:gd name="connsiteX5-335" fmla="*/ 96837 w 369888"/>
                  <a:gd name="connsiteY5-336" fmla="*/ 391385 h 1031677"/>
                  <a:gd name="connsiteX6-337" fmla="*/ 192881 w 369888"/>
                  <a:gd name="connsiteY6-338" fmla="*/ 161198 h 1031677"/>
                  <a:gd name="connsiteX7-339" fmla="*/ 209550 w 369888"/>
                  <a:gd name="connsiteY7-340" fmla="*/ 172310 h 1031677"/>
                  <a:gd name="connsiteX8-341" fmla="*/ 117475 w 369888"/>
                  <a:gd name="connsiteY8-342" fmla="*/ 588235 h 1031677"/>
                  <a:gd name="connsiteX9-343" fmla="*/ 133350 w 369888"/>
                  <a:gd name="connsiteY9-344" fmla="*/ 604110 h 1031677"/>
                  <a:gd name="connsiteX10-345" fmla="*/ 212725 w 369888"/>
                  <a:gd name="connsiteY10-346" fmla="*/ 607285 h 1031677"/>
                  <a:gd name="connsiteX11-347" fmla="*/ 222250 w 369888"/>
                  <a:gd name="connsiteY11-348" fmla="*/ 629510 h 1031677"/>
                  <a:gd name="connsiteX12-349" fmla="*/ 222250 w 369888"/>
                  <a:gd name="connsiteY12-350" fmla="*/ 966060 h 1031677"/>
                  <a:gd name="connsiteX13-351" fmla="*/ 282575 w 369888"/>
                  <a:gd name="connsiteY13-352" fmla="*/ 1016860 h 1031677"/>
                  <a:gd name="connsiteX14-353" fmla="*/ 333375 w 369888"/>
                  <a:gd name="connsiteY14-354" fmla="*/ 962885 h 1031677"/>
                  <a:gd name="connsiteX15-355" fmla="*/ 336550 w 369888"/>
                  <a:gd name="connsiteY15-356" fmla="*/ 604110 h 1031677"/>
                  <a:gd name="connsiteX16-357" fmla="*/ 358775 w 369888"/>
                  <a:gd name="connsiteY16-358" fmla="*/ 591410 h 1031677"/>
                  <a:gd name="connsiteX17-359" fmla="*/ 361950 w 369888"/>
                  <a:gd name="connsiteY17-360" fmla="*/ 7210 h 1031677"/>
                  <a:gd name="connsiteX0-361" fmla="*/ 361950 w 369888"/>
                  <a:gd name="connsiteY0-362" fmla="*/ 7210 h 1031677"/>
                  <a:gd name="connsiteX1-363" fmla="*/ 231329 w 369888"/>
                  <a:gd name="connsiteY1-364" fmla="*/ 7607 h 1031677"/>
                  <a:gd name="connsiteX2-365" fmla="*/ 127000 w 369888"/>
                  <a:gd name="connsiteY2-366" fmla="*/ 58010 h 1031677"/>
                  <a:gd name="connsiteX3-367" fmla="*/ 15875 w 369888"/>
                  <a:gd name="connsiteY3-368" fmla="*/ 355666 h 1031677"/>
                  <a:gd name="connsiteX4-369" fmla="*/ 31750 w 369888"/>
                  <a:gd name="connsiteY4-370" fmla="*/ 435835 h 1031677"/>
                  <a:gd name="connsiteX5-371" fmla="*/ 96837 w 369888"/>
                  <a:gd name="connsiteY5-372" fmla="*/ 391385 h 1031677"/>
                  <a:gd name="connsiteX6-373" fmla="*/ 192881 w 369888"/>
                  <a:gd name="connsiteY6-374" fmla="*/ 161198 h 1031677"/>
                  <a:gd name="connsiteX7-375" fmla="*/ 209550 w 369888"/>
                  <a:gd name="connsiteY7-376" fmla="*/ 172310 h 1031677"/>
                  <a:gd name="connsiteX8-377" fmla="*/ 117475 w 369888"/>
                  <a:gd name="connsiteY8-378" fmla="*/ 588235 h 1031677"/>
                  <a:gd name="connsiteX9-379" fmla="*/ 133350 w 369888"/>
                  <a:gd name="connsiteY9-380" fmla="*/ 604110 h 1031677"/>
                  <a:gd name="connsiteX10-381" fmla="*/ 212725 w 369888"/>
                  <a:gd name="connsiteY10-382" fmla="*/ 607285 h 1031677"/>
                  <a:gd name="connsiteX11-383" fmla="*/ 222250 w 369888"/>
                  <a:gd name="connsiteY11-384" fmla="*/ 629510 h 1031677"/>
                  <a:gd name="connsiteX12-385" fmla="*/ 222250 w 369888"/>
                  <a:gd name="connsiteY12-386" fmla="*/ 966060 h 1031677"/>
                  <a:gd name="connsiteX13-387" fmla="*/ 282575 w 369888"/>
                  <a:gd name="connsiteY13-388" fmla="*/ 1016860 h 1031677"/>
                  <a:gd name="connsiteX14-389" fmla="*/ 333375 w 369888"/>
                  <a:gd name="connsiteY14-390" fmla="*/ 962885 h 1031677"/>
                  <a:gd name="connsiteX15-391" fmla="*/ 336550 w 369888"/>
                  <a:gd name="connsiteY15-392" fmla="*/ 604110 h 1031677"/>
                  <a:gd name="connsiteX16-393" fmla="*/ 358775 w 369888"/>
                  <a:gd name="connsiteY16-394" fmla="*/ 591410 h 1031677"/>
                  <a:gd name="connsiteX17-395" fmla="*/ 361950 w 369888"/>
                  <a:gd name="connsiteY17-396" fmla="*/ 7210 h 1031677"/>
                  <a:gd name="connsiteX0-397" fmla="*/ 361950 w 369888"/>
                  <a:gd name="connsiteY0-398" fmla="*/ 7210 h 1031677"/>
                  <a:gd name="connsiteX1-399" fmla="*/ 231329 w 369888"/>
                  <a:gd name="connsiteY1-400" fmla="*/ 7607 h 1031677"/>
                  <a:gd name="connsiteX2-401" fmla="*/ 127000 w 369888"/>
                  <a:gd name="connsiteY2-402" fmla="*/ 58010 h 1031677"/>
                  <a:gd name="connsiteX3-403" fmla="*/ 15875 w 369888"/>
                  <a:gd name="connsiteY3-404" fmla="*/ 355666 h 1031677"/>
                  <a:gd name="connsiteX4-405" fmla="*/ 31750 w 369888"/>
                  <a:gd name="connsiteY4-406" fmla="*/ 435835 h 1031677"/>
                  <a:gd name="connsiteX5-407" fmla="*/ 96837 w 369888"/>
                  <a:gd name="connsiteY5-408" fmla="*/ 391385 h 1031677"/>
                  <a:gd name="connsiteX6-409" fmla="*/ 192881 w 369888"/>
                  <a:gd name="connsiteY6-410" fmla="*/ 161198 h 1031677"/>
                  <a:gd name="connsiteX7-411" fmla="*/ 209550 w 369888"/>
                  <a:gd name="connsiteY7-412" fmla="*/ 172310 h 1031677"/>
                  <a:gd name="connsiteX8-413" fmla="*/ 117475 w 369888"/>
                  <a:gd name="connsiteY8-414" fmla="*/ 588235 h 1031677"/>
                  <a:gd name="connsiteX9-415" fmla="*/ 133350 w 369888"/>
                  <a:gd name="connsiteY9-416" fmla="*/ 604110 h 1031677"/>
                  <a:gd name="connsiteX10-417" fmla="*/ 212725 w 369888"/>
                  <a:gd name="connsiteY10-418" fmla="*/ 607285 h 1031677"/>
                  <a:gd name="connsiteX11-419" fmla="*/ 222250 w 369888"/>
                  <a:gd name="connsiteY11-420" fmla="*/ 629510 h 1031677"/>
                  <a:gd name="connsiteX12-421" fmla="*/ 222250 w 369888"/>
                  <a:gd name="connsiteY12-422" fmla="*/ 966060 h 1031677"/>
                  <a:gd name="connsiteX13-423" fmla="*/ 282575 w 369888"/>
                  <a:gd name="connsiteY13-424" fmla="*/ 1016860 h 1031677"/>
                  <a:gd name="connsiteX14-425" fmla="*/ 333375 w 369888"/>
                  <a:gd name="connsiteY14-426" fmla="*/ 962885 h 1031677"/>
                  <a:gd name="connsiteX15-427" fmla="*/ 336550 w 369888"/>
                  <a:gd name="connsiteY15-428" fmla="*/ 604110 h 1031677"/>
                  <a:gd name="connsiteX16-429" fmla="*/ 358775 w 369888"/>
                  <a:gd name="connsiteY16-430" fmla="*/ 591410 h 1031677"/>
                  <a:gd name="connsiteX17-431" fmla="*/ 361950 w 369888"/>
                  <a:gd name="connsiteY17-432" fmla="*/ 7210 h 1031677"/>
                  <a:gd name="connsiteX0-433" fmla="*/ 361950 w 369888"/>
                  <a:gd name="connsiteY0-434" fmla="*/ 7210 h 1031677"/>
                  <a:gd name="connsiteX1-435" fmla="*/ 231329 w 369888"/>
                  <a:gd name="connsiteY1-436" fmla="*/ 7607 h 1031677"/>
                  <a:gd name="connsiteX2-437" fmla="*/ 127000 w 369888"/>
                  <a:gd name="connsiteY2-438" fmla="*/ 58010 h 1031677"/>
                  <a:gd name="connsiteX3-439" fmla="*/ 15875 w 369888"/>
                  <a:gd name="connsiteY3-440" fmla="*/ 355666 h 1031677"/>
                  <a:gd name="connsiteX4-441" fmla="*/ 31750 w 369888"/>
                  <a:gd name="connsiteY4-442" fmla="*/ 435835 h 1031677"/>
                  <a:gd name="connsiteX5-443" fmla="*/ 96837 w 369888"/>
                  <a:gd name="connsiteY5-444" fmla="*/ 391385 h 1031677"/>
                  <a:gd name="connsiteX6-445" fmla="*/ 192881 w 369888"/>
                  <a:gd name="connsiteY6-446" fmla="*/ 161198 h 1031677"/>
                  <a:gd name="connsiteX7-447" fmla="*/ 209550 w 369888"/>
                  <a:gd name="connsiteY7-448" fmla="*/ 172310 h 1031677"/>
                  <a:gd name="connsiteX8-449" fmla="*/ 124619 w 369888"/>
                  <a:gd name="connsiteY8-450" fmla="*/ 531085 h 1031677"/>
                  <a:gd name="connsiteX9-451" fmla="*/ 133350 w 369888"/>
                  <a:gd name="connsiteY9-452" fmla="*/ 604110 h 1031677"/>
                  <a:gd name="connsiteX10-453" fmla="*/ 212725 w 369888"/>
                  <a:gd name="connsiteY10-454" fmla="*/ 607285 h 1031677"/>
                  <a:gd name="connsiteX11-455" fmla="*/ 222250 w 369888"/>
                  <a:gd name="connsiteY11-456" fmla="*/ 629510 h 1031677"/>
                  <a:gd name="connsiteX12-457" fmla="*/ 222250 w 369888"/>
                  <a:gd name="connsiteY12-458" fmla="*/ 966060 h 1031677"/>
                  <a:gd name="connsiteX13-459" fmla="*/ 282575 w 369888"/>
                  <a:gd name="connsiteY13-460" fmla="*/ 1016860 h 1031677"/>
                  <a:gd name="connsiteX14-461" fmla="*/ 333375 w 369888"/>
                  <a:gd name="connsiteY14-462" fmla="*/ 962885 h 1031677"/>
                  <a:gd name="connsiteX15-463" fmla="*/ 336550 w 369888"/>
                  <a:gd name="connsiteY15-464" fmla="*/ 604110 h 1031677"/>
                  <a:gd name="connsiteX16-465" fmla="*/ 358775 w 369888"/>
                  <a:gd name="connsiteY16-466" fmla="*/ 591410 h 1031677"/>
                  <a:gd name="connsiteX17-467" fmla="*/ 361950 w 369888"/>
                  <a:gd name="connsiteY17-468" fmla="*/ 7210 h 1031677"/>
                  <a:gd name="connsiteX0-469" fmla="*/ 361950 w 369888"/>
                  <a:gd name="connsiteY0-470" fmla="*/ 7210 h 1034323"/>
                  <a:gd name="connsiteX1-471" fmla="*/ 231329 w 369888"/>
                  <a:gd name="connsiteY1-472" fmla="*/ 7607 h 1034323"/>
                  <a:gd name="connsiteX2-473" fmla="*/ 127000 w 369888"/>
                  <a:gd name="connsiteY2-474" fmla="*/ 58010 h 1034323"/>
                  <a:gd name="connsiteX3-475" fmla="*/ 15875 w 369888"/>
                  <a:gd name="connsiteY3-476" fmla="*/ 355666 h 1034323"/>
                  <a:gd name="connsiteX4-477" fmla="*/ 31750 w 369888"/>
                  <a:gd name="connsiteY4-478" fmla="*/ 435835 h 1034323"/>
                  <a:gd name="connsiteX5-479" fmla="*/ 96837 w 369888"/>
                  <a:gd name="connsiteY5-480" fmla="*/ 391385 h 1034323"/>
                  <a:gd name="connsiteX6-481" fmla="*/ 192881 w 369888"/>
                  <a:gd name="connsiteY6-482" fmla="*/ 161198 h 1034323"/>
                  <a:gd name="connsiteX7-483" fmla="*/ 209550 w 369888"/>
                  <a:gd name="connsiteY7-484" fmla="*/ 172310 h 1034323"/>
                  <a:gd name="connsiteX8-485" fmla="*/ 124619 w 369888"/>
                  <a:gd name="connsiteY8-486" fmla="*/ 531085 h 1034323"/>
                  <a:gd name="connsiteX9-487" fmla="*/ 133350 w 369888"/>
                  <a:gd name="connsiteY9-488" fmla="*/ 604110 h 1034323"/>
                  <a:gd name="connsiteX10-489" fmla="*/ 212725 w 369888"/>
                  <a:gd name="connsiteY10-490" fmla="*/ 607285 h 1034323"/>
                  <a:gd name="connsiteX11-491" fmla="*/ 222250 w 369888"/>
                  <a:gd name="connsiteY11-492" fmla="*/ 966060 h 1034323"/>
                  <a:gd name="connsiteX12-493" fmla="*/ 282575 w 369888"/>
                  <a:gd name="connsiteY12-494" fmla="*/ 1016860 h 1034323"/>
                  <a:gd name="connsiteX13-495" fmla="*/ 333375 w 369888"/>
                  <a:gd name="connsiteY13-496" fmla="*/ 962885 h 1034323"/>
                  <a:gd name="connsiteX14-497" fmla="*/ 336550 w 369888"/>
                  <a:gd name="connsiteY14-498" fmla="*/ 604110 h 1034323"/>
                  <a:gd name="connsiteX15-499" fmla="*/ 358775 w 369888"/>
                  <a:gd name="connsiteY15-500" fmla="*/ 591410 h 1034323"/>
                  <a:gd name="connsiteX16-501" fmla="*/ 361950 w 369888"/>
                  <a:gd name="connsiteY16-502" fmla="*/ 7210 h 1034323"/>
                  <a:gd name="connsiteX0-503" fmla="*/ 361950 w 369888"/>
                  <a:gd name="connsiteY0-504" fmla="*/ 7210 h 1034323"/>
                  <a:gd name="connsiteX1-505" fmla="*/ 231329 w 369888"/>
                  <a:gd name="connsiteY1-506" fmla="*/ 7607 h 1034323"/>
                  <a:gd name="connsiteX2-507" fmla="*/ 127000 w 369888"/>
                  <a:gd name="connsiteY2-508" fmla="*/ 58010 h 1034323"/>
                  <a:gd name="connsiteX3-509" fmla="*/ 15875 w 369888"/>
                  <a:gd name="connsiteY3-510" fmla="*/ 355666 h 1034323"/>
                  <a:gd name="connsiteX4-511" fmla="*/ 31750 w 369888"/>
                  <a:gd name="connsiteY4-512" fmla="*/ 435835 h 1034323"/>
                  <a:gd name="connsiteX5-513" fmla="*/ 96837 w 369888"/>
                  <a:gd name="connsiteY5-514" fmla="*/ 391385 h 1034323"/>
                  <a:gd name="connsiteX6-515" fmla="*/ 192881 w 369888"/>
                  <a:gd name="connsiteY6-516" fmla="*/ 161198 h 1034323"/>
                  <a:gd name="connsiteX7-517" fmla="*/ 209550 w 369888"/>
                  <a:gd name="connsiteY7-518" fmla="*/ 172310 h 1034323"/>
                  <a:gd name="connsiteX8-519" fmla="*/ 124619 w 369888"/>
                  <a:gd name="connsiteY8-520" fmla="*/ 531085 h 1034323"/>
                  <a:gd name="connsiteX9-521" fmla="*/ 133350 w 369888"/>
                  <a:gd name="connsiteY9-522" fmla="*/ 604110 h 1034323"/>
                  <a:gd name="connsiteX10-523" fmla="*/ 231775 w 369888"/>
                  <a:gd name="connsiteY10-524" fmla="*/ 607285 h 1034323"/>
                  <a:gd name="connsiteX11-525" fmla="*/ 222250 w 369888"/>
                  <a:gd name="connsiteY11-526" fmla="*/ 966060 h 1034323"/>
                  <a:gd name="connsiteX12-527" fmla="*/ 282575 w 369888"/>
                  <a:gd name="connsiteY12-528" fmla="*/ 1016860 h 1034323"/>
                  <a:gd name="connsiteX13-529" fmla="*/ 333375 w 369888"/>
                  <a:gd name="connsiteY13-530" fmla="*/ 962885 h 1034323"/>
                  <a:gd name="connsiteX14-531" fmla="*/ 336550 w 369888"/>
                  <a:gd name="connsiteY14-532" fmla="*/ 604110 h 1034323"/>
                  <a:gd name="connsiteX15-533" fmla="*/ 358775 w 369888"/>
                  <a:gd name="connsiteY15-534" fmla="*/ 591410 h 1034323"/>
                  <a:gd name="connsiteX16-535" fmla="*/ 361950 w 369888"/>
                  <a:gd name="connsiteY16-536" fmla="*/ 7210 h 1034323"/>
                  <a:gd name="connsiteX0-537" fmla="*/ 361950 w 369888"/>
                  <a:gd name="connsiteY0-538" fmla="*/ 7210 h 1032338"/>
                  <a:gd name="connsiteX1-539" fmla="*/ 231329 w 369888"/>
                  <a:gd name="connsiteY1-540" fmla="*/ 7607 h 1032338"/>
                  <a:gd name="connsiteX2-541" fmla="*/ 127000 w 369888"/>
                  <a:gd name="connsiteY2-542" fmla="*/ 58010 h 1032338"/>
                  <a:gd name="connsiteX3-543" fmla="*/ 15875 w 369888"/>
                  <a:gd name="connsiteY3-544" fmla="*/ 355666 h 1032338"/>
                  <a:gd name="connsiteX4-545" fmla="*/ 31750 w 369888"/>
                  <a:gd name="connsiteY4-546" fmla="*/ 435835 h 1032338"/>
                  <a:gd name="connsiteX5-547" fmla="*/ 96837 w 369888"/>
                  <a:gd name="connsiteY5-548" fmla="*/ 391385 h 1032338"/>
                  <a:gd name="connsiteX6-549" fmla="*/ 192881 w 369888"/>
                  <a:gd name="connsiteY6-550" fmla="*/ 161198 h 1032338"/>
                  <a:gd name="connsiteX7-551" fmla="*/ 209550 w 369888"/>
                  <a:gd name="connsiteY7-552" fmla="*/ 172310 h 1032338"/>
                  <a:gd name="connsiteX8-553" fmla="*/ 124619 w 369888"/>
                  <a:gd name="connsiteY8-554" fmla="*/ 531085 h 1032338"/>
                  <a:gd name="connsiteX9-555" fmla="*/ 133350 w 369888"/>
                  <a:gd name="connsiteY9-556" fmla="*/ 604110 h 1032338"/>
                  <a:gd name="connsiteX10-557" fmla="*/ 222250 w 369888"/>
                  <a:gd name="connsiteY10-558" fmla="*/ 619192 h 1032338"/>
                  <a:gd name="connsiteX11-559" fmla="*/ 222250 w 369888"/>
                  <a:gd name="connsiteY11-560" fmla="*/ 966060 h 1032338"/>
                  <a:gd name="connsiteX12-561" fmla="*/ 282575 w 369888"/>
                  <a:gd name="connsiteY12-562" fmla="*/ 1016860 h 1032338"/>
                  <a:gd name="connsiteX13-563" fmla="*/ 333375 w 369888"/>
                  <a:gd name="connsiteY13-564" fmla="*/ 962885 h 1032338"/>
                  <a:gd name="connsiteX14-565" fmla="*/ 336550 w 369888"/>
                  <a:gd name="connsiteY14-566" fmla="*/ 604110 h 1032338"/>
                  <a:gd name="connsiteX15-567" fmla="*/ 358775 w 369888"/>
                  <a:gd name="connsiteY15-568" fmla="*/ 591410 h 1032338"/>
                  <a:gd name="connsiteX16-569" fmla="*/ 361950 w 369888"/>
                  <a:gd name="connsiteY16-570" fmla="*/ 7210 h 1032338"/>
                  <a:gd name="connsiteX0-571" fmla="*/ 361950 w 369888"/>
                  <a:gd name="connsiteY0-572" fmla="*/ 7210 h 1032338"/>
                  <a:gd name="connsiteX1-573" fmla="*/ 231329 w 369888"/>
                  <a:gd name="connsiteY1-574" fmla="*/ 7607 h 1032338"/>
                  <a:gd name="connsiteX2-575" fmla="*/ 127000 w 369888"/>
                  <a:gd name="connsiteY2-576" fmla="*/ 58010 h 1032338"/>
                  <a:gd name="connsiteX3-577" fmla="*/ 15875 w 369888"/>
                  <a:gd name="connsiteY3-578" fmla="*/ 355666 h 1032338"/>
                  <a:gd name="connsiteX4-579" fmla="*/ 31750 w 369888"/>
                  <a:gd name="connsiteY4-580" fmla="*/ 435835 h 1032338"/>
                  <a:gd name="connsiteX5-581" fmla="*/ 96837 w 369888"/>
                  <a:gd name="connsiteY5-582" fmla="*/ 391385 h 1032338"/>
                  <a:gd name="connsiteX6-583" fmla="*/ 192881 w 369888"/>
                  <a:gd name="connsiteY6-584" fmla="*/ 161198 h 1032338"/>
                  <a:gd name="connsiteX7-585" fmla="*/ 209550 w 369888"/>
                  <a:gd name="connsiteY7-586" fmla="*/ 172310 h 1032338"/>
                  <a:gd name="connsiteX8-587" fmla="*/ 124619 w 369888"/>
                  <a:gd name="connsiteY8-588" fmla="*/ 531085 h 1032338"/>
                  <a:gd name="connsiteX9-589" fmla="*/ 133350 w 369888"/>
                  <a:gd name="connsiteY9-590" fmla="*/ 604110 h 1032338"/>
                  <a:gd name="connsiteX10-591" fmla="*/ 222250 w 369888"/>
                  <a:gd name="connsiteY10-592" fmla="*/ 619192 h 1032338"/>
                  <a:gd name="connsiteX11-593" fmla="*/ 222250 w 369888"/>
                  <a:gd name="connsiteY11-594" fmla="*/ 966060 h 1032338"/>
                  <a:gd name="connsiteX12-595" fmla="*/ 282575 w 369888"/>
                  <a:gd name="connsiteY12-596" fmla="*/ 1016860 h 1032338"/>
                  <a:gd name="connsiteX13-597" fmla="*/ 333375 w 369888"/>
                  <a:gd name="connsiteY13-598" fmla="*/ 962885 h 1032338"/>
                  <a:gd name="connsiteX14-599" fmla="*/ 336550 w 369888"/>
                  <a:gd name="connsiteY14-600" fmla="*/ 604110 h 1032338"/>
                  <a:gd name="connsiteX15-601" fmla="*/ 358775 w 369888"/>
                  <a:gd name="connsiteY15-602" fmla="*/ 591410 h 1032338"/>
                  <a:gd name="connsiteX16-603" fmla="*/ 361950 w 369888"/>
                  <a:gd name="connsiteY16-604" fmla="*/ 7210 h 1032338"/>
                  <a:gd name="connsiteX0-605" fmla="*/ 361950 w 369888"/>
                  <a:gd name="connsiteY0-606" fmla="*/ 7210 h 1032338"/>
                  <a:gd name="connsiteX1-607" fmla="*/ 231329 w 369888"/>
                  <a:gd name="connsiteY1-608" fmla="*/ 7607 h 1032338"/>
                  <a:gd name="connsiteX2-609" fmla="*/ 127000 w 369888"/>
                  <a:gd name="connsiteY2-610" fmla="*/ 58010 h 1032338"/>
                  <a:gd name="connsiteX3-611" fmla="*/ 15875 w 369888"/>
                  <a:gd name="connsiteY3-612" fmla="*/ 355666 h 1032338"/>
                  <a:gd name="connsiteX4-613" fmla="*/ 31750 w 369888"/>
                  <a:gd name="connsiteY4-614" fmla="*/ 435835 h 1032338"/>
                  <a:gd name="connsiteX5-615" fmla="*/ 96837 w 369888"/>
                  <a:gd name="connsiteY5-616" fmla="*/ 391385 h 1032338"/>
                  <a:gd name="connsiteX6-617" fmla="*/ 192881 w 369888"/>
                  <a:gd name="connsiteY6-618" fmla="*/ 161198 h 1032338"/>
                  <a:gd name="connsiteX7-619" fmla="*/ 209550 w 369888"/>
                  <a:gd name="connsiteY7-620" fmla="*/ 172310 h 1032338"/>
                  <a:gd name="connsiteX8-621" fmla="*/ 124619 w 369888"/>
                  <a:gd name="connsiteY8-622" fmla="*/ 531085 h 1032338"/>
                  <a:gd name="connsiteX9-623" fmla="*/ 133350 w 369888"/>
                  <a:gd name="connsiteY9-624" fmla="*/ 604110 h 1032338"/>
                  <a:gd name="connsiteX10-625" fmla="*/ 222250 w 369888"/>
                  <a:gd name="connsiteY10-626" fmla="*/ 619192 h 1032338"/>
                  <a:gd name="connsiteX11-627" fmla="*/ 222250 w 369888"/>
                  <a:gd name="connsiteY11-628" fmla="*/ 966060 h 1032338"/>
                  <a:gd name="connsiteX12-629" fmla="*/ 282575 w 369888"/>
                  <a:gd name="connsiteY12-630" fmla="*/ 1016860 h 1032338"/>
                  <a:gd name="connsiteX13-631" fmla="*/ 333375 w 369888"/>
                  <a:gd name="connsiteY13-632" fmla="*/ 962885 h 1032338"/>
                  <a:gd name="connsiteX14-633" fmla="*/ 336550 w 369888"/>
                  <a:gd name="connsiteY14-634" fmla="*/ 604110 h 1032338"/>
                  <a:gd name="connsiteX15-635" fmla="*/ 358775 w 369888"/>
                  <a:gd name="connsiteY15-636" fmla="*/ 591410 h 1032338"/>
                  <a:gd name="connsiteX16-637" fmla="*/ 361950 w 369888"/>
                  <a:gd name="connsiteY16-638" fmla="*/ 7210 h 1032338"/>
                  <a:gd name="connsiteX0-639" fmla="*/ 361950 w 369888"/>
                  <a:gd name="connsiteY0-640" fmla="*/ 7210 h 1032338"/>
                  <a:gd name="connsiteX1-641" fmla="*/ 231329 w 369888"/>
                  <a:gd name="connsiteY1-642" fmla="*/ 7607 h 1032338"/>
                  <a:gd name="connsiteX2-643" fmla="*/ 127000 w 369888"/>
                  <a:gd name="connsiteY2-644" fmla="*/ 58010 h 1032338"/>
                  <a:gd name="connsiteX3-645" fmla="*/ 15875 w 369888"/>
                  <a:gd name="connsiteY3-646" fmla="*/ 355666 h 1032338"/>
                  <a:gd name="connsiteX4-647" fmla="*/ 31750 w 369888"/>
                  <a:gd name="connsiteY4-648" fmla="*/ 435835 h 1032338"/>
                  <a:gd name="connsiteX5-649" fmla="*/ 96837 w 369888"/>
                  <a:gd name="connsiteY5-650" fmla="*/ 391385 h 1032338"/>
                  <a:gd name="connsiteX6-651" fmla="*/ 192881 w 369888"/>
                  <a:gd name="connsiteY6-652" fmla="*/ 161198 h 1032338"/>
                  <a:gd name="connsiteX7-653" fmla="*/ 209550 w 369888"/>
                  <a:gd name="connsiteY7-654" fmla="*/ 172310 h 1032338"/>
                  <a:gd name="connsiteX8-655" fmla="*/ 124619 w 369888"/>
                  <a:gd name="connsiteY8-656" fmla="*/ 531085 h 1032338"/>
                  <a:gd name="connsiteX9-657" fmla="*/ 121443 w 369888"/>
                  <a:gd name="connsiteY9-658" fmla="*/ 608872 h 1032338"/>
                  <a:gd name="connsiteX10-659" fmla="*/ 222250 w 369888"/>
                  <a:gd name="connsiteY10-660" fmla="*/ 619192 h 1032338"/>
                  <a:gd name="connsiteX11-661" fmla="*/ 222250 w 369888"/>
                  <a:gd name="connsiteY11-662" fmla="*/ 966060 h 1032338"/>
                  <a:gd name="connsiteX12-663" fmla="*/ 282575 w 369888"/>
                  <a:gd name="connsiteY12-664" fmla="*/ 1016860 h 1032338"/>
                  <a:gd name="connsiteX13-665" fmla="*/ 333375 w 369888"/>
                  <a:gd name="connsiteY13-666" fmla="*/ 962885 h 1032338"/>
                  <a:gd name="connsiteX14-667" fmla="*/ 336550 w 369888"/>
                  <a:gd name="connsiteY14-668" fmla="*/ 604110 h 1032338"/>
                  <a:gd name="connsiteX15-669" fmla="*/ 358775 w 369888"/>
                  <a:gd name="connsiteY15-670" fmla="*/ 591410 h 1032338"/>
                  <a:gd name="connsiteX16-671" fmla="*/ 361950 w 369888"/>
                  <a:gd name="connsiteY16-672" fmla="*/ 7210 h 1032338"/>
                  <a:gd name="connsiteX0-673" fmla="*/ 361950 w 369888"/>
                  <a:gd name="connsiteY0-674" fmla="*/ 7210 h 1031677"/>
                  <a:gd name="connsiteX1-675" fmla="*/ 231329 w 369888"/>
                  <a:gd name="connsiteY1-676" fmla="*/ 7607 h 1031677"/>
                  <a:gd name="connsiteX2-677" fmla="*/ 127000 w 369888"/>
                  <a:gd name="connsiteY2-678" fmla="*/ 58010 h 1031677"/>
                  <a:gd name="connsiteX3-679" fmla="*/ 15875 w 369888"/>
                  <a:gd name="connsiteY3-680" fmla="*/ 355666 h 1031677"/>
                  <a:gd name="connsiteX4-681" fmla="*/ 31750 w 369888"/>
                  <a:gd name="connsiteY4-682" fmla="*/ 435835 h 1031677"/>
                  <a:gd name="connsiteX5-683" fmla="*/ 96837 w 369888"/>
                  <a:gd name="connsiteY5-684" fmla="*/ 391385 h 1031677"/>
                  <a:gd name="connsiteX6-685" fmla="*/ 192881 w 369888"/>
                  <a:gd name="connsiteY6-686" fmla="*/ 161198 h 1031677"/>
                  <a:gd name="connsiteX7-687" fmla="*/ 209550 w 369888"/>
                  <a:gd name="connsiteY7-688" fmla="*/ 172310 h 1031677"/>
                  <a:gd name="connsiteX8-689" fmla="*/ 124619 w 369888"/>
                  <a:gd name="connsiteY8-690" fmla="*/ 531085 h 1031677"/>
                  <a:gd name="connsiteX9-691" fmla="*/ 121443 w 369888"/>
                  <a:gd name="connsiteY9-692" fmla="*/ 608872 h 1031677"/>
                  <a:gd name="connsiteX10-693" fmla="*/ 222250 w 369888"/>
                  <a:gd name="connsiteY10-694" fmla="*/ 619192 h 1031677"/>
                  <a:gd name="connsiteX11-695" fmla="*/ 224631 w 369888"/>
                  <a:gd name="connsiteY11-696" fmla="*/ 944629 h 1031677"/>
                  <a:gd name="connsiteX12-697" fmla="*/ 282575 w 369888"/>
                  <a:gd name="connsiteY12-698" fmla="*/ 1016860 h 1031677"/>
                  <a:gd name="connsiteX13-699" fmla="*/ 333375 w 369888"/>
                  <a:gd name="connsiteY13-700" fmla="*/ 962885 h 1031677"/>
                  <a:gd name="connsiteX14-701" fmla="*/ 336550 w 369888"/>
                  <a:gd name="connsiteY14-702" fmla="*/ 604110 h 1031677"/>
                  <a:gd name="connsiteX15-703" fmla="*/ 358775 w 369888"/>
                  <a:gd name="connsiteY15-704" fmla="*/ 591410 h 1031677"/>
                  <a:gd name="connsiteX16-705" fmla="*/ 361950 w 369888"/>
                  <a:gd name="connsiteY16-706" fmla="*/ 7210 h 1031677"/>
                  <a:gd name="connsiteX0-707" fmla="*/ 361950 w 369888"/>
                  <a:gd name="connsiteY0-708" fmla="*/ 7210 h 1031677"/>
                  <a:gd name="connsiteX1-709" fmla="*/ 231329 w 369888"/>
                  <a:gd name="connsiteY1-710" fmla="*/ 7607 h 1031677"/>
                  <a:gd name="connsiteX2-711" fmla="*/ 127000 w 369888"/>
                  <a:gd name="connsiteY2-712" fmla="*/ 58010 h 1031677"/>
                  <a:gd name="connsiteX3-713" fmla="*/ 15875 w 369888"/>
                  <a:gd name="connsiteY3-714" fmla="*/ 355666 h 1031677"/>
                  <a:gd name="connsiteX4-715" fmla="*/ 31750 w 369888"/>
                  <a:gd name="connsiteY4-716" fmla="*/ 435835 h 1031677"/>
                  <a:gd name="connsiteX5-717" fmla="*/ 96837 w 369888"/>
                  <a:gd name="connsiteY5-718" fmla="*/ 391385 h 1031677"/>
                  <a:gd name="connsiteX6-719" fmla="*/ 192881 w 369888"/>
                  <a:gd name="connsiteY6-720" fmla="*/ 161198 h 1031677"/>
                  <a:gd name="connsiteX7-721" fmla="*/ 209550 w 369888"/>
                  <a:gd name="connsiteY7-722" fmla="*/ 172310 h 1031677"/>
                  <a:gd name="connsiteX8-723" fmla="*/ 124619 w 369888"/>
                  <a:gd name="connsiteY8-724" fmla="*/ 531085 h 1031677"/>
                  <a:gd name="connsiteX9-725" fmla="*/ 121443 w 369888"/>
                  <a:gd name="connsiteY9-726" fmla="*/ 608872 h 1031677"/>
                  <a:gd name="connsiteX10-727" fmla="*/ 222250 w 369888"/>
                  <a:gd name="connsiteY10-728" fmla="*/ 619192 h 1031677"/>
                  <a:gd name="connsiteX11-729" fmla="*/ 224631 w 369888"/>
                  <a:gd name="connsiteY11-730" fmla="*/ 944629 h 1031677"/>
                  <a:gd name="connsiteX12-731" fmla="*/ 282575 w 369888"/>
                  <a:gd name="connsiteY12-732" fmla="*/ 1016860 h 1031677"/>
                  <a:gd name="connsiteX13-733" fmla="*/ 333375 w 369888"/>
                  <a:gd name="connsiteY13-734" fmla="*/ 962885 h 1031677"/>
                  <a:gd name="connsiteX14-735" fmla="*/ 336550 w 369888"/>
                  <a:gd name="connsiteY14-736" fmla="*/ 604110 h 1031677"/>
                  <a:gd name="connsiteX15-737" fmla="*/ 358775 w 369888"/>
                  <a:gd name="connsiteY15-738" fmla="*/ 591410 h 1031677"/>
                  <a:gd name="connsiteX16-739" fmla="*/ 361950 w 369888"/>
                  <a:gd name="connsiteY16-740" fmla="*/ 7210 h 1031677"/>
                  <a:gd name="connsiteX0-741" fmla="*/ 361950 w 369888"/>
                  <a:gd name="connsiteY0-742" fmla="*/ 7210 h 1031677"/>
                  <a:gd name="connsiteX1-743" fmla="*/ 231329 w 369888"/>
                  <a:gd name="connsiteY1-744" fmla="*/ 7607 h 1031677"/>
                  <a:gd name="connsiteX2-745" fmla="*/ 127000 w 369888"/>
                  <a:gd name="connsiteY2-746" fmla="*/ 58010 h 1031677"/>
                  <a:gd name="connsiteX3-747" fmla="*/ 15875 w 369888"/>
                  <a:gd name="connsiteY3-748" fmla="*/ 355666 h 1031677"/>
                  <a:gd name="connsiteX4-749" fmla="*/ 31750 w 369888"/>
                  <a:gd name="connsiteY4-750" fmla="*/ 435835 h 1031677"/>
                  <a:gd name="connsiteX5-751" fmla="*/ 96837 w 369888"/>
                  <a:gd name="connsiteY5-752" fmla="*/ 391385 h 1031677"/>
                  <a:gd name="connsiteX6-753" fmla="*/ 192881 w 369888"/>
                  <a:gd name="connsiteY6-754" fmla="*/ 161198 h 1031677"/>
                  <a:gd name="connsiteX7-755" fmla="*/ 209550 w 369888"/>
                  <a:gd name="connsiteY7-756" fmla="*/ 172310 h 1031677"/>
                  <a:gd name="connsiteX8-757" fmla="*/ 124619 w 369888"/>
                  <a:gd name="connsiteY8-758" fmla="*/ 531085 h 1031677"/>
                  <a:gd name="connsiteX9-759" fmla="*/ 121443 w 369888"/>
                  <a:gd name="connsiteY9-760" fmla="*/ 608872 h 1031677"/>
                  <a:gd name="connsiteX10-761" fmla="*/ 222250 w 369888"/>
                  <a:gd name="connsiteY10-762" fmla="*/ 619192 h 1031677"/>
                  <a:gd name="connsiteX11-763" fmla="*/ 224631 w 369888"/>
                  <a:gd name="connsiteY11-764" fmla="*/ 944629 h 1031677"/>
                  <a:gd name="connsiteX12-765" fmla="*/ 282575 w 369888"/>
                  <a:gd name="connsiteY12-766" fmla="*/ 1016860 h 1031677"/>
                  <a:gd name="connsiteX13-767" fmla="*/ 333375 w 369888"/>
                  <a:gd name="connsiteY13-768" fmla="*/ 962885 h 1031677"/>
                  <a:gd name="connsiteX14-769" fmla="*/ 336550 w 369888"/>
                  <a:gd name="connsiteY14-770" fmla="*/ 604110 h 1031677"/>
                  <a:gd name="connsiteX15-771" fmla="*/ 358775 w 369888"/>
                  <a:gd name="connsiteY15-772" fmla="*/ 591410 h 1031677"/>
                  <a:gd name="connsiteX16-773" fmla="*/ 361950 w 369888"/>
                  <a:gd name="connsiteY16-774" fmla="*/ 7210 h 1031677"/>
                  <a:gd name="connsiteX0-775" fmla="*/ 361950 w 369888"/>
                  <a:gd name="connsiteY0-776" fmla="*/ 7210 h 1017124"/>
                  <a:gd name="connsiteX1-777" fmla="*/ 231329 w 369888"/>
                  <a:gd name="connsiteY1-778" fmla="*/ 7607 h 1017124"/>
                  <a:gd name="connsiteX2-779" fmla="*/ 127000 w 369888"/>
                  <a:gd name="connsiteY2-780" fmla="*/ 58010 h 1017124"/>
                  <a:gd name="connsiteX3-781" fmla="*/ 15875 w 369888"/>
                  <a:gd name="connsiteY3-782" fmla="*/ 355666 h 1017124"/>
                  <a:gd name="connsiteX4-783" fmla="*/ 31750 w 369888"/>
                  <a:gd name="connsiteY4-784" fmla="*/ 435835 h 1017124"/>
                  <a:gd name="connsiteX5-785" fmla="*/ 96837 w 369888"/>
                  <a:gd name="connsiteY5-786" fmla="*/ 391385 h 1017124"/>
                  <a:gd name="connsiteX6-787" fmla="*/ 192881 w 369888"/>
                  <a:gd name="connsiteY6-788" fmla="*/ 161198 h 1017124"/>
                  <a:gd name="connsiteX7-789" fmla="*/ 209550 w 369888"/>
                  <a:gd name="connsiteY7-790" fmla="*/ 172310 h 1017124"/>
                  <a:gd name="connsiteX8-791" fmla="*/ 124619 w 369888"/>
                  <a:gd name="connsiteY8-792" fmla="*/ 531085 h 1017124"/>
                  <a:gd name="connsiteX9-793" fmla="*/ 121443 w 369888"/>
                  <a:gd name="connsiteY9-794" fmla="*/ 608872 h 1017124"/>
                  <a:gd name="connsiteX10-795" fmla="*/ 222250 w 369888"/>
                  <a:gd name="connsiteY10-796" fmla="*/ 619192 h 1017124"/>
                  <a:gd name="connsiteX11-797" fmla="*/ 224631 w 369888"/>
                  <a:gd name="connsiteY11-798" fmla="*/ 944629 h 1017124"/>
                  <a:gd name="connsiteX12-799" fmla="*/ 282575 w 369888"/>
                  <a:gd name="connsiteY12-800" fmla="*/ 1016860 h 1017124"/>
                  <a:gd name="connsiteX13-801" fmla="*/ 333375 w 369888"/>
                  <a:gd name="connsiteY13-802" fmla="*/ 946216 h 1017124"/>
                  <a:gd name="connsiteX14-803" fmla="*/ 336550 w 369888"/>
                  <a:gd name="connsiteY14-804" fmla="*/ 604110 h 1017124"/>
                  <a:gd name="connsiteX15-805" fmla="*/ 358775 w 369888"/>
                  <a:gd name="connsiteY15-806" fmla="*/ 591410 h 1017124"/>
                  <a:gd name="connsiteX16-807" fmla="*/ 361950 w 369888"/>
                  <a:gd name="connsiteY16-808" fmla="*/ 7210 h 1017124"/>
                  <a:gd name="connsiteX0-809" fmla="*/ 361950 w 369888"/>
                  <a:gd name="connsiteY0-810" fmla="*/ 7210 h 1017124"/>
                  <a:gd name="connsiteX1-811" fmla="*/ 231329 w 369888"/>
                  <a:gd name="connsiteY1-812" fmla="*/ 7607 h 1017124"/>
                  <a:gd name="connsiteX2-813" fmla="*/ 127000 w 369888"/>
                  <a:gd name="connsiteY2-814" fmla="*/ 58010 h 1017124"/>
                  <a:gd name="connsiteX3-815" fmla="*/ 15875 w 369888"/>
                  <a:gd name="connsiteY3-816" fmla="*/ 355666 h 1017124"/>
                  <a:gd name="connsiteX4-817" fmla="*/ 31750 w 369888"/>
                  <a:gd name="connsiteY4-818" fmla="*/ 435835 h 1017124"/>
                  <a:gd name="connsiteX5-819" fmla="*/ 96837 w 369888"/>
                  <a:gd name="connsiteY5-820" fmla="*/ 391385 h 1017124"/>
                  <a:gd name="connsiteX6-821" fmla="*/ 192881 w 369888"/>
                  <a:gd name="connsiteY6-822" fmla="*/ 161198 h 1017124"/>
                  <a:gd name="connsiteX7-823" fmla="*/ 209550 w 369888"/>
                  <a:gd name="connsiteY7-824" fmla="*/ 172310 h 1017124"/>
                  <a:gd name="connsiteX8-825" fmla="*/ 124619 w 369888"/>
                  <a:gd name="connsiteY8-826" fmla="*/ 531085 h 1017124"/>
                  <a:gd name="connsiteX9-827" fmla="*/ 121443 w 369888"/>
                  <a:gd name="connsiteY9-828" fmla="*/ 608872 h 1017124"/>
                  <a:gd name="connsiteX10-829" fmla="*/ 222250 w 369888"/>
                  <a:gd name="connsiteY10-830" fmla="*/ 619192 h 1017124"/>
                  <a:gd name="connsiteX11-831" fmla="*/ 224631 w 369888"/>
                  <a:gd name="connsiteY11-832" fmla="*/ 944629 h 1017124"/>
                  <a:gd name="connsiteX12-833" fmla="*/ 282575 w 369888"/>
                  <a:gd name="connsiteY12-834" fmla="*/ 1016860 h 1017124"/>
                  <a:gd name="connsiteX13-835" fmla="*/ 333375 w 369888"/>
                  <a:gd name="connsiteY13-836" fmla="*/ 946216 h 1017124"/>
                  <a:gd name="connsiteX14-837" fmla="*/ 336550 w 369888"/>
                  <a:gd name="connsiteY14-838" fmla="*/ 618397 h 1017124"/>
                  <a:gd name="connsiteX15-839" fmla="*/ 358775 w 369888"/>
                  <a:gd name="connsiteY15-840" fmla="*/ 591410 h 1017124"/>
                  <a:gd name="connsiteX16-841" fmla="*/ 361950 w 369888"/>
                  <a:gd name="connsiteY16-842" fmla="*/ 7210 h 1017124"/>
                  <a:gd name="connsiteX0-843" fmla="*/ 361950 w 369888"/>
                  <a:gd name="connsiteY0-844" fmla="*/ 7210 h 1017124"/>
                  <a:gd name="connsiteX1-845" fmla="*/ 231329 w 369888"/>
                  <a:gd name="connsiteY1-846" fmla="*/ 7607 h 1017124"/>
                  <a:gd name="connsiteX2-847" fmla="*/ 127000 w 369888"/>
                  <a:gd name="connsiteY2-848" fmla="*/ 58010 h 1017124"/>
                  <a:gd name="connsiteX3-849" fmla="*/ 15875 w 369888"/>
                  <a:gd name="connsiteY3-850" fmla="*/ 355666 h 1017124"/>
                  <a:gd name="connsiteX4-851" fmla="*/ 31750 w 369888"/>
                  <a:gd name="connsiteY4-852" fmla="*/ 435835 h 1017124"/>
                  <a:gd name="connsiteX5-853" fmla="*/ 96837 w 369888"/>
                  <a:gd name="connsiteY5-854" fmla="*/ 391385 h 1017124"/>
                  <a:gd name="connsiteX6-855" fmla="*/ 192881 w 369888"/>
                  <a:gd name="connsiteY6-856" fmla="*/ 161198 h 1017124"/>
                  <a:gd name="connsiteX7-857" fmla="*/ 209550 w 369888"/>
                  <a:gd name="connsiteY7-858" fmla="*/ 172310 h 1017124"/>
                  <a:gd name="connsiteX8-859" fmla="*/ 124619 w 369888"/>
                  <a:gd name="connsiteY8-860" fmla="*/ 531085 h 1017124"/>
                  <a:gd name="connsiteX9-861" fmla="*/ 121443 w 369888"/>
                  <a:gd name="connsiteY9-862" fmla="*/ 608872 h 1017124"/>
                  <a:gd name="connsiteX10-863" fmla="*/ 222250 w 369888"/>
                  <a:gd name="connsiteY10-864" fmla="*/ 619192 h 1017124"/>
                  <a:gd name="connsiteX11-865" fmla="*/ 224631 w 369888"/>
                  <a:gd name="connsiteY11-866" fmla="*/ 944629 h 1017124"/>
                  <a:gd name="connsiteX12-867" fmla="*/ 282575 w 369888"/>
                  <a:gd name="connsiteY12-868" fmla="*/ 1016860 h 1017124"/>
                  <a:gd name="connsiteX13-869" fmla="*/ 333375 w 369888"/>
                  <a:gd name="connsiteY13-870" fmla="*/ 946216 h 1017124"/>
                  <a:gd name="connsiteX14-871" fmla="*/ 336550 w 369888"/>
                  <a:gd name="connsiteY14-872" fmla="*/ 618397 h 1017124"/>
                  <a:gd name="connsiteX15-873" fmla="*/ 358775 w 369888"/>
                  <a:gd name="connsiteY15-874" fmla="*/ 591410 h 1017124"/>
                  <a:gd name="connsiteX16-875" fmla="*/ 361950 w 369888"/>
                  <a:gd name="connsiteY16-876" fmla="*/ 7210 h 1017124"/>
                  <a:gd name="connsiteX0-877" fmla="*/ 361950 w 369888"/>
                  <a:gd name="connsiteY0-878" fmla="*/ 7210 h 1017124"/>
                  <a:gd name="connsiteX1-879" fmla="*/ 231329 w 369888"/>
                  <a:gd name="connsiteY1-880" fmla="*/ 7607 h 1017124"/>
                  <a:gd name="connsiteX2-881" fmla="*/ 127000 w 369888"/>
                  <a:gd name="connsiteY2-882" fmla="*/ 58010 h 1017124"/>
                  <a:gd name="connsiteX3-883" fmla="*/ 15875 w 369888"/>
                  <a:gd name="connsiteY3-884" fmla="*/ 355666 h 1017124"/>
                  <a:gd name="connsiteX4-885" fmla="*/ 31750 w 369888"/>
                  <a:gd name="connsiteY4-886" fmla="*/ 435835 h 1017124"/>
                  <a:gd name="connsiteX5-887" fmla="*/ 96837 w 369888"/>
                  <a:gd name="connsiteY5-888" fmla="*/ 391385 h 1017124"/>
                  <a:gd name="connsiteX6-889" fmla="*/ 192881 w 369888"/>
                  <a:gd name="connsiteY6-890" fmla="*/ 161198 h 1017124"/>
                  <a:gd name="connsiteX7-891" fmla="*/ 209550 w 369888"/>
                  <a:gd name="connsiteY7-892" fmla="*/ 172310 h 1017124"/>
                  <a:gd name="connsiteX8-893" fmla="*/ 124619 w 369888"/>
                  <a:gd name="connsiteY8-894" fmla="*/ 531085 h 1017124"/>
                  <a:gd name="connsiteX9-895" fmla="*/ 121443 w 369888"/>
                  <a:gd name="connsiteY9-896" fmla="*/ 608872 h 1017124"/>
                  <a:gd name="connsiteX10-897" fmla="*/ 222250 w 369888"/>
                  <a:gd name="connsiteY10-898" fmla="*/ 619192 h 1017124"/>
                  <a:gd name="connsiteX11-899" fmla="*/ 224631 w 369888"/>
                  <a:gd name="connsiteY11-900" fmla="*/ 944629 h 1017124"/>
                  <a:gd name="connsiteX12-901" fmla="*/ 282575 w 369888"/>
                  <a:gd name="connsiteY12-902" fmla="*/ 1016860 h 1017124"/>
                  <a:gd name="connsiteX13-903" fmla="*/ 333375 w 369888"/>
                  <a:gd name="connsiteY13-904" fmla="*/ 946216 h 1017124"/>
                  <a:gd name="connsiteX14-905" fmla="*/ 336550 w 369888"/>
                  <a:gd name="connsiteY14-906" fmla="*/ 618397 h 1017124"/>
                  <a:gd name="connsiteX15-907" fmla="*/ 358775 w 369888"/>
                  <a:gd name="connsiteY15-908" fmla="*/ 591410 h 1017124"/>
                  <a:gd name="connsiteX16-909" fmla="*/ 361950 w 369888"/>
                  <a:gd name="connsiteY16-910" fmla="*/ 7210 h 1017124"/>
                  <a:gd name="connsiteX0-911" fmla="*/ 361950 w 372533"/>
                  <a:gd name="connsiteY0-912" fmla="*/ 7210 h 1017124"/>
                  <a:gd name="connsiteX1-913" fmla="*/ 231329 w 372533"/>
                  <a:gd name="connsiteY1-914" fmla="*/ 7607 h 1017124"/>
                  <a:gd name="connsiteX2-915" fmla="*/ 127000 w 372533"/>
                  <a:gd name="connsiteY2-916" fmla="*/ 58010 h 1017124"/>
                  <a:gd name="connsiteX3-917" fmla="*/ 15875 w 372533"/>
                  <a:gd name="connsiteY3-918" fmla="*/ 355666 h 1017124"/>
                  <a:gd name="connsiteX4-919" fmla="*/ 31750 w 372533"/>
                  <a:gd name="connsiteY4-920" fmla="*/ 435835 h 1017124"/>
                  <a:gd name="connsiteX5-921" fmla="*/ 96837 w 372533"/>
                  <a:gd name="connsiteY5-922" fmla="*/ 391385 h 1017124"/>
                  <a:gd name="connsiteX6-923" fmla="*/ 192881 w 372533"/>
                  <a:gd name="connsiteY6-924" fmla="*/ 161198 h 1017124"/>
                  <a:gd name="connsiteX7-925" fmla="*/ 209550 w 372533"/>
                  <a:gd name="connsiteY7-926" fmla="*/ 172310 h 1017124"/>
                  <a:gd name="connsiteX8-927" fmla="*/ 124619 w 372533"/>
                  <a:gd name="connsiteY8-928" fmla="*/ 531085 h 1017124"/>
                  <a:gd name="connsiteX9-929" fmla="*/ 121443 w 372533"/>
                  <a:gd name="connsiteY9-930" fmla="*/ 608872 h 1017124"/>
                  <a:gd name="connsiteX10-931" fmla="*/ 222250 w 372533"/>
                  <a:gd name="connsiteY10-932" fmla="*/ 619192 h 1017124"/>
                  <a:gd name="connsiteX11-933" fmla="*/ 224631 w 372533"/>
                  <a:gd name="connsiteY11-934" fmla="*/ 944629 h 1017124"/>
                  <a:gd name="connsiteX12-935" fmla="*/ 282575 w 372533"/>
                  <a:gd name="connsiteY12-936" fmla="*/ 1016860 h 1017124"/>
                  <a:gd name="connsiteX13-937" fmla="*/ 333375 w 372533"/>
                  <a:gd name="connsiteY13-938" fmla="*/ 946216 h 1017124"/>
                  <a:gd name="connsiteX14-939" fmla="*/ 336550 w 372533"/>
                  <a:gd name="connsiteY14-940" fmla="*/ 618397 h 1017124"/>
                  <a:gd name="connsiteX15-941" fmla="*/ 368300 w 372533"/>
                  <a:gd name="connsiteY15-942" fmla="*/ 586648 h 1017124"/>
                  <a:gd name="connsiteX16-943" fmla="*/ 361950 w 372533"/>
                  <a:gd name="connsiteY16-944" fmla="*/ 7210 h 1017124"/>
                  <a:gd name="connsiteX0-945" fmla="*/ 361950 w 371211"/>
                  <a:gd name="connsiteY0-946" fmla="*/ 7210 h 1017124"/>
                  <a:gd name="connsiteX1-947" fmla="*/ 231329 w 371211"/>
                  <a:gd name="connsiteY1-948" fmla="*/ 7607 h 1017124"/>
                  <a:gd name="connsiteX2-949" fmla="*/ 127000 w 371211"/>
                  <a:gd name="connsiteY2-950" fmla="*/ 58010 h 1017124"/>
                  <a:gd name="connsiteX3-951" fmla="*/ 15875 w 371211"/>
                  <a:gd name="connsiteY3-952" fmla="*/ 355666 h 1017124"/>
                  <a:gd name="connsiteX4-953" fmla="*/ 31750 w 371211"/>
                  <a:gd name="connsiteY4-954" fmla="*/ 435835 h 1017124"/>
                  <a:gd name="connsiteX5-955" fmla="*/ 96837 w 371211"/>
                  <a:gd name="connsiteY5-956" fmla="*/ 391385 h 1017124"/>
                  <a:gd name="connsiteX6-957" fmla="*/ 192881 w 371211"/>
                  <a:gd name="connsiteY6-958" fmla="*/ 161198 h 1017124"/>
                  <a:gd name="connsiteX7-959" fmla="*/ 209550 w 371211"/>
                  <a:gd name="connsiteY7-960" fmla="*/ 172310 h 1017124"/>
                  <a:gd name="connsiteX8-961" fmla="*/ 124619 w 371211"/>
                  <a:gd name="connsiteY8-962" fmla="*/ 531085 h 1017124"/>
                  <a:gd name="connsiteX9-963" fmla="*/ 121443 w 371211"/>
                  <a:gd name="connsiteY9-964" fmla="*/ 608872 h 1017124"/>
                  <a:gd name="connsiteX10-965" fmla="*/ 222250 w 371211"/>
                  <a:gd name="connsiteY10-966" fmla="*/ 619192 h 1017124"/>
                  <a:gd name="connsiteX11-967" fmla="*/ 224631 w 371211"/>
                  <a:gd name="connsiteY11-968" fmla="*/ 944629 h 1017124"/>
                  <a:gd name="connsiteX12-969" fmla="*/ 282575 w 371211"/>
                  <a:gd name="connsiteY12-970" fmla="*/ 1016860 h 1017124"/>
                  <a:gd name="connsiteX13-971" fmla="*/ 333375 w 371211"/>
                  <a:gd name="connsiteY13-972" fmla="*/ 946216 h 1017124"/>
                  <a:gd name="connsiteX14-973" fmla="*/ 336550 w 371211"/>
                  <a:gd name="connsiteY14-974" fmla="*/ 618397 h 1017124"/>
                  <a:gd name="connsiteX15-975" fmla="*/ 368300 w 371211"/>
                  <a:gd name="connsiteY15-976" fmla="*/ 586648 h 1017124"/>
                  <a:gd name="connsiteX16-977" fmla="*/ 361950 w 371211"/>
                  <a:gd name="connsiteY16-978" fmla="*/ 7210 h 1017124"/>
                  <a:gd name="connsiteX0-979" fmla="*/ 361950 w 371211"/>
                  <a:gd name="connsiteY0-980" fmla="*/ 7210 h 1017124"/>
                  <a:gd name="connsiteX1-981" fmla="*/ 231329 w 371211"/>
                  <a:gd name="connsiteY1-982" fmla="*/ 7607 h 1017124"/>
                  <a:gd name="connsiteX2-983" fmla="*/ 127000 w 371211"/>
                  <a:gd name="connsiteY2-984" fmla="*/ 58010 h 1017124"/>
                  <a:gd name="connsiteX3-985" fmla="*/ 15875 w 371211"/>
                  <a:gd name="connsiteY3-986" fmla="*/ 355666 h 1017124"/>
                  <a:gd name="connsiteX4-987" fmla="*/ 31750 w 371211"/>
                  <a:gd name="connsiteY4-988" fmla="*/ 435835 h 1017124"/>
                  <a:gd name="connsiteX5-989" fmla="*/ 96837 w 371211"/>
                  <a:gd name="connsiteY5-990" fmla="*/ 391385 h 1017124"/>
                  <a:gd name="connsiteX6-991" fmla="*/ 192881 w 371211"/>
                  <a:gd name="connsiteY6-992" fmla="*/ 161198 h 1017124"/>
                  <a:gd name="connsiteX7-993" fmla="*/ 209550 w 371211"/>
                  <a:gd name="connsiteY7-994" fmla="*/ 172310 h 1017124"/>
                  <a:gd name="connsiteX8-995" fmla="*/ 124619 w 371211"/>
                  <a:gd name="connsiteY8-996" fmla="*/ 531085 h 1017124"/>
                  <a:gd name="connsiteX9-997" fmla="*/ 121443 w 371211"/>
                  <a:gd name="connsiteY9-998" fmla="*/ 608872 h 1017124"/>
                  <a:gd name="connsiteX10-999" fmla="*/ 222250 w 371211"/>
                  <a:gd name="connsiteY10-1000" fmla="*/ 619192 h 1017124"/>
                  <a:gd name="connsiteX11-1001" fmla="*/ 224631 w 371211"/>
                  <a:gd name="connsiteY11-1002" fmla="*/ 944629 h 1017124"/>
                  <a:gd name="connsiteX12-1003" fmla="*/ 282575 w 371211"/>
                  <a:gd name="connsiteY12-1004" fmla="*/ 1016860 h 1017124"/>
                  <a:gd name="connsiteX13-1005" fmla="*/ 333375 w 371211"/>
                  <a:gd name="connsiteY13-1006" fmla="*/ 946216 h 1017124"/>
                  <a:gd name="connsiteX14-1007" fmla="*/ 336550 w 371211"/>
                  <a:gd name="connsiteY14-1008" fmla="*/ 618397 h 1017124"/>
                  <a:gd name="connsiteX15-1009" fmla="*/ 368300 w 371211"/>
                  <a:gd name="connsiteY15-1010" fmla="*/ 598554 h 1017124"/>
                  <a:gd name="connsiteX16-1011" fmla="*/ 361950 w 371211"/>
                  <a:gd name="connsiteY16-1012" fmla="*/ 7210 h 1017124"/>
                  <a:gd name="connsiteX0-1013" fmla="*/ 361950 w 369888"/>
                  <a:gd name="connsiteY0-1014" fmla="*/ 7210 h 1017124"/>
                  <a:gd name="connsiteX1-1015" fmla="*/ 231329 w 369888"/>
                  <a:gd name="connsiteY1-1016" fmla="*/ 7607 h 1017124"/>
                  <a:gd name="connsiteX2-1017" fmla="*/ 127000 w 369888"/>
                  <a:gd name="connsiteY2-1018" fmla="*/ 58010 h 1017124"/>
                  <a:gd name="connsiteX3-1019" fmla="*/ 15875 w 369888"/>
                  <a:gd name="connsiteY3-1020" fmla="*/ 355666 h 1017124"/>
                  <a:gd name="connsiteX4-1021" fmla="*/ 31750 w 369888"/>
                  <a:gd name="connsiteY4-1022" fmla="*/ 435835 h 1017124"/>
                  <a:gd name="connsiteX5-1023" fmla="*/ 96837 w 369888"/>
                  <a:gd name="connsiteY5-1024" fmla="*/ 391385 h 1017124"/>
                  <a:gd name="connsiteX6-1025" fmla="*/ 192881 w 369888"/>
                  <a:gd name="connsiteY6-1026" fmla="*/ 161198 h 1017124"/>
                  <a:gd name="connsiteX7-1027" fmla="*/ 209550 w 369888"/>
                  <a:gd name="connsiteY7-1028" fmla="*/ 172310 h 1017124"/>
                  <a:gd name="connsiteX8-1029" fmla="*/ 124619 w 369888"/>
                  <a:gd name="connsiteY8-1030" fmla="*/ 531085 h 1017124"/>
                  <a:gd name="connsiteX9-1031" fmla="*/ 121443 w 369888"/>
                  <a:gd name="connsiteY9-1032" fmla="*/ 608872 h 1017124"/>
                  <a:gd name="connsiteX10-1033" fmla="*/ 222250 w 369888"/>
                  <a:gd name="connsiteY10-1034" fmla="*/ 619192 h 1017124"/>
                  <a:gd name="connsiteX11-1035" fmla="*/ 224631 w 369888"/>
                  <a:gd name="connsiteY11-1036" fmla="*/ 944629 h 1017124"/>
                  <a:gd name="connsiteX12-1037" fmla="*/ 282575 w 369888"/>
                  <a:gd name="connsiteY12-1038" fmla="*/ 1016860 h 1017124"/>
                  <a:gd name="connsiteX13-1039" fmla="*/ 333375 w 369888"/>
                  <a:gd name="connsiteY13-1040" fmla="*/ 946216 h 1017124"/>
                  <a:gd name="connsiteX14-1041" fmla="*/ 336550 w 369888"/>
                  <a:gd name="connsiteY14-1042" fmla="*/ 618397 h 1017124"/>
                  <a:gd name="connsiteX15-1043" fmla="*/ 368300 w 369888"/>
                  <a:gd name="connsiteY15-1044" fmla="*/ 598554 h 1017124"/>
                  <a:gd name="connsiteX16-1045" fmla="*/ 361950 w 369888"/>
                  <a:gd name="connsiteY16-1046" fmla="*/ 7210 h 1017124"/>
                  <a:gd name="connsiteX0-1047" fmla="*/ 361950 w 369888"/>
                  <a:gd name="connsiteY0-1048" fmla="*/ 7210 h 1017124"/>
                  <a:gd name="connsiteX1-1049" fmla="*/ 231329 w 369888"/>
                  <a:gd name="connsiteY1-1050" fmla="*/ 7607 h 1017124"/>
                  <a:gd name="connsiteX2-1051" fmla="*/ 127000 w 369888"/>
                  <a:gd name="connsiteY2-1052" fmla="*/ 58010 h 1017124"/>
                  <a:gd name="connsiteX3-1053" fmla="*/ 15875 w 369888"/>
                  <a:gd name="connsiteY3-1054" fmla="*/ 355666 h 1017124"/>
                  <a:gd name="connsiteX4-1055" fmla="*/ 31750 w 369888"/>
                  <a:gd name="connsiteY4-1056" fmla="*/ 435835 h 1017124"/>
                  <a:gd name="connsiteX5-1057" fmla="*/ 96837 w 369888"/>
                  <a:gd name="connsiteY5-1058" fmla="*/ 391385 h 1017124"/>
                  <a:gd name="connsiteX6-1059" fmla="*/ 192881 w 369888"/>
                  <a:gd name="connsiteY6-1060" fmla="*/ 161198 h 1017124"/>
                  <a:gd name="connsiteX7-1061" fmla="*/ 209550 w 369888"/>
                  <a:gd name="connsiteY7-1062" fmla="*/ 172310 h 1017124"/>
                  <a:gd name="connsiteX8-1063" fmla="*/ 124619 w 369888"/>
                  <a:gd name="connsiteY8-1064" fmla="*/ 531085 h 1017124"/>
                  <a:gd name="connsiteX9-1065" fmla="*/ 121443 w 369888"/>
                  <a:gd name="connsiteY9-1066" fmla="*/ 608872 h 1017124"/>
                  <a:gd name="connsiteX10-1067" fmla="*/ 222250 w 369888"/>
                  <a:gd name="connsiteY10-1068" fmla="*/ 619192 h 1017124"/>
                  <a:gd name="connsiteX11-1069" fmla="*/ 224631 w 369888"/>
                  <a:gd name="connsiteY11-1070" fmla="*/ 944629 h 1017124"/>
                  <a:gd name="connsiteX12-1071" fmla="*/ 282575 w 369888"/>
                  <a:gd name="connsiteY12-1072" fmla="*/ 1016860 h 1017124"/>
                  <a:gd name="connsiteX13-1073" fmla="*/ 333375 w 369888"/>
                  <a:gd name="connsiteY13-1074" fmla="*/ 946216 h 1017124"/>
                  <a:gd name="connsiteX14-1075" fmla="*/ 336550 w 369888"/>
                  <a:gd name="connsiteY14-1076" fmla="*/ 618397 h 1017124"/>
                  <a:gd name="connsiteX15-1077" fmla="*/ 368300 w 369888"/>
                  <a:gd name="connsiteY15-1078" fmla="*/ 598554 h 1017124"/>
                  <a:gd name="connsiteX16-1079" fmla="*/ 361950 w 369888"/>
                  <a:gd name="connsiteY16-1080" fmla="*/ 7210 h 1017124"/>
                  <a:gd name="connsiteX0-1081" fmla="*/ 361950 w 369888"/>
                  <a:gd name="connsiteY0-1082" fmla="*/ 7210 h 1017124"/>
                  <a:gd name="connsiteX1-1083" fmla="*/ 231329 w 369888"/>
                  <a:gd name="connsiteY1-1084" fmla="*/ 7607 h 1017124"/>
                  <a:gd name="connsiteX2-1085" fmla="*/ 127000 w 369888"/>
                  <a:gd name="connsiteY2-1086" fmla="*/ 58010 h 1017124"/>
                  <a:gd name="connsiteX3-1087" fmla="*/ 15875 w 369888"/>
                  <a:gd name="connsiteY3-1088" fmla="*/ 355666 h 1017124"/>
                  <a:gd name="connsiteX4-1089" fmla="*/ 31750 w 369888"/>
                  <a:gd name="connsiteY4-1090" fmla="*/ 435835 h 1017124"/>
                  <a:gd name="connsiteX5-1091" fmla="*/ 96837 w 369888"/>
                  <a:gd name="connsiteY5-1092" fmla="*/ 391385 h 1017124"/>
                  <a:gd name="connsiteX6-1093" fmla="*/ 192881 w 369888"/>
                  <a:gd name="connsiteY6-1094" fmla="*/ 161198 h 1017124"/>
                  <a:gd name="connsiteX7-1095" fmla="*/ 209550 w 369888"/>
                  <a:gd name="connsiteY7-1096" fmla="*/ 172310 h 1017124"/>
                  <a:gd name="connsiteX8-1097" fmla="*/ 124619 w 369888"/>
                  <a:gd name="connsiteY8-1098" fmla="*/ 531085 h 1017124"/>
                  <a:gd name="connsiteX9-1099" fmla="*/ 121443 w 369888"/>
                  <a:gd name="connsiteY9-1100" fmla="*/ 608872 h 1017124"/>
                  <a:gd name="connsiteX10-1101" fmla="*/ 222250 w 369888"/>
                  <a:gd name="connsiteY10-1102" fmla="*/ 619192 h 1017124"/>
                  <a:gd name="connsiteX11-1103" fmla="*/ 224631 w 369888"/>
                  <a:gd name="connsiteY11-1104" fmla="*/ 944629 h 1017124"/>
                  <a:gd name="connsiteX12-1105" fmla="*/ 282575 w 369888"/>
                  <a:gd name="connsiteY12-1106" fmla="*/ 1016860 h 1017124"/>
                  <a:gd name="connsiteX13-1107" fmla="*/ 333375 w 369888"/>
                  <a:gd name="connsiteY13-1108" fmla="*/ 946216 h 1017124"/>
                  <a:gd name="connsiteX14-1109" fmla="*/ 336550 w 369888"/>
                  <a:gd name="connsiteY14-1110" fmla="*/ 618397 h 1017124"/>
                  <a:gd name="connsiteX15-1111" fmla="*/ 368300 w 369888"/>
                  <a:gd name="connsiteY15-1112" fmla="*/ 598554 h 1017124"/>
                  <a:gd name="connsiteX16-1113" fmla="*/ 361950 w 369888"/>
                  <a:gd name="connsiteY16-1114" fmla="*/ 7210 h 1017124"/>
                  <a:gd name="connsiteX0-1115" fmla="*/ 361950 w 369888"/>
                  <a:gd name="connsiteY0-1116" fmla="*/ 7210 h 1017124"/>
                  <a:gd name="connsiteX1-1117" fmla="*/ 231329 w 369888"/>
                  <a:gd name="connsiteY1-1118" fmla="*/ 7607 h 1017124"/>
                  <a:gd name="connsiteX2-1119" fmla="*/ 127000 w 369888"/>
                  <a:gd name="connsiteY2-1120" fmla="*/ 58010 h 1017124"/>
                  <a:gd name="connsiteX3-1121" fmla="*/ 15875 w 369888"/>
                  <a:gd name="connsiteY3-1122" fmla="*/ 355666 h 1017124"/>
                  <a:gd name="connsiteX4-1123" fmla="*/ 31750 w 369888"/>
                  <a:gd name="connsiteY4-1124" fmla="*/ 435835 h 1017124"/>
                  <a:gd name="connsiteX5-1125" fmla="*/ 96837 w 369888"/>
                  <a:gd name="connsiteY5-1126" fmla="*/ 391385 h 1017124"/>
                  <a:gd name="connsiteX6-1127" fmla="*/ 192881 w 369888"/>
                  <a:gd name="connsiteY6-1128" fmla="*/ 161198 h 1017124"/>
                  <a:gd name="connsiteX7-1129" fmla="*/ 209550 w 369888"/>
                  <a:gd name="connsiteY7-1130" fmla="*/ 172310 h 1017124"/>
                  <a:gd name="connsiteX8-1131" fmla="*/ 124619 w 369888"/>
                  <a:gd name="connsiteY8-1132" fmla="*/ 531085 h 1017124"/>
                  <a:gd name="connsiteX9-1133" fmla="*/ 121443 w 369888"/>
                  <a:gd name="connsiteY9-1134" fmla="*/ 608872 h 1017124"/>
                  <a:gd name="connsiteX10-1135" fmla="*/ 222250 w 369888"/>
                  <a:gd name="connsiteY10-1136" fmla="*/ 619192 h 1017124"/>
                  <a:gd name="connsiteX11-1137" fmla="*/ 224631 w 369888"/>
                  <a:gd name="connsiteY11-1138" fmla="*/ 944629 h 1017124"/>
                  <a:gd name="connsiteX12-1139" fmla="*/ 282575 w 369888"/>
                  <a:gd name="connsiteY12-1140" fmla="*/ 1016860 h 1017124"/>
                  <a:gd name="connsiteX13-1141" fmla="*/ 333375 w 369888"/>
                  <a:gd name="connsiteY13-1142" fmla="*/ 946216 h 1017124"/>
                  <a:gd name="connsiteX14-1143" fmla="*/ 336550 w 369888"/>
                  <a:gd name="connsiteY14-1144" fmla="*/ 618397 h 1017124"/>
                  <a:gd name="connsiteX15-1145" fmla="*/ 365919 w 369888"/>
                  <a:gd name="connsiteY15-1146" fmla="*/ 617604 h 1017124"/>
                  <a:gd name="connsiteX16-1147" fmla="*/ 361950 w 369888"/>
                  <a:gd name="connsiteY16-1148" fmla="*/ 7210 h 1017124"/>
                  <a:gd name="connsiteX0-1149" fmla="*/ 361950 w 369888"/>
                  <a:gd name="connsiteY0-1150" fmla="*/ 7210 h 1017124"/>
                  <a:gd name="connsiteX1-1151" fmla="*/ 231329 w 369888"/>
                  <a:gd name="connsiteY1-1152" fmla="*/ 7607 h 1017124"/>
                  <a:gd name="connsiteX2-1153" fmla="*/ 127000 w 369888"/>
                  <a:gd name="connsiteY2-1154" fmla="*/ 58010 h 1017124"/>
                  <a:gd name="connsiteX3-1155" fmla="*/ 15875 w 369888"/>
                  <a:gd name="connsiteY3-1156" fmla="*/ 355666 h 1017124"/>
                  <a:gd name="connsiteX4-1157" fmla="*/ 31750 w 369888"/>
                  <a:gd name="connsiteY4-1158" fmla="*/ 435835 h 1017124"/>
                  <a:gd name="connsiteX5-1159" fmla="*/ 96837 w 369888"/>
                  <a:gd name="connsiteY5-1160" fmla="*/ 391385 h 1017124"/>
                  <a:gd name="connsiteX6-1161" fmla="*/ 192881 w 369888"/>
                  <a:gd name="connsiteY6-1162" fmla="*/ 161198 h 1017124"/>
                  <a:gd name="connsiteX7-1163" fmla="*/ 209550 w 369888"/>
                  <a:gd name="connsiteY7-1164" fmla="*/ 172310 h 1017124"/>
                  <a:gd name="connsiteX8-1165" fmla="*/ 124619 w 369888"/>
                  <a:gd name="connsiteY8-1166" fmla="*/ 531085 h 1017124"/>
                  <a:gd name="connsiteX9-1167" fmla="*/ 121443 w 369888"/>
                  <a:gd name="connsiteY9-1168" fmla="*/ 608872 h 1017124"/>
                  <a:gd name="connsiteX10-1169" fmla="*/ 222250 w 369888"/>
                  <a:gd name="connsiteY10-1170" fmla="*/ 619192 h 1017124"/>
                  <a:gd name="connsiteX11-1171" fmla="*/ 224631 w 369888"/>
                  <a:gd name="connsiteY11-1172" fmla="*/ 944629 h 1017124"/>
                  <a:gd name="connsiteX12-1173" fmla="*/ 282575 w 369888"/>
                  <a:gd name="connsiteY12-1174" fmla="*/ 1016860 h 1017124"/>
                  <a:gd name="connsiteX13-1175" fmla="*/ 333375 w 369888"/>
                  <a:gd name="connsiteY13-1176" fmla="*/ 946216 h 1017124"/>
                  <a:gd name="connsiteX14-1177" fmla="*/ 336550 w 369888"/>
                  <a:gd name="connsiteY14-1178" fmla="*/ 618397 h 1017124"/>
                  <a:gd name="connsiteX15-1179" fmla="*/ 365919 w 369888"/>
                  <a:gd name="connsiteY15-1180" fmla="*/ 617604 h 1017124"/>
                  <a:gd name="connsiteX16-1181" fmla="*/ 361950 w 369888"/>
                  <a:gd name="connsiteY16-1182" fmla="*/ 7210 h 1017124"/>
                  <a:gd name="connsiteX0-1183" fmla="*/ 361950 w 369888"/>
                  <a:gd name="connsiteY0-1184" fmla="*/ 7210 h 1017124"/>
                  <a:gd name="connsiteX1-1185" fmla="*/ 231329 w 369888"/>
                  <a:gd name="connsiteY1-1186" fmla="*/ 7607 h 1017124"/>
                  <a:gd name="connsiteX2-1187" fmla="*/ 127000 w 369888"/>
                  <a:gd name="connsiteY2-1188" fmla="*/ 58010 h 1017124"/>
                  <a:gd name="connsiteX3-1189" fmla="*/ 15875 w 369888"/>
                  <a:gd name="connsiteY3-1190" fmla="*/ 355666 h 1017124"/>
                  <a:gd name="connsiteX4-1191" fmla="*/ 31750 w 369888"/>
                  <a:gd name="connsiteY4-1192" fmla="*/ 435835 h 1017124"/>
                  <a:gd name="connsiteX5-1193" fmla="*/ 96837 w 369888"/>
                  <a:gd name="connsiteY5-1194" fmla="*/ 391385 h 1017124"/>
                  <a:gd name="connsiteX6-1195" fmla="*/ 192881 w 369888"/>
                  <a:gd name="connsiteY6-1196" fmla="*/ 161198 h 1017124"/>
                  <a:gd name="connsiteX7-1197" fmla="*/ 209550 w 369888"/>
                  <a:gd name="connsiteY7-1198" fmla="*/ 172310 h 1017124"/>
                  <a:gd name="connsiteX8-1199" fmla="*/ 124619 w 369888"/>
                  <a:gd name="connsiteY8-1200" fmla="*/ 531085 h 1017124"/>
                  <a:gd name="connsiteX9-1201" fmla="*/ 121443 w 369888"/>
                  <a:gd name="connsiteY9-1202" fmla="*/ 608872 h 1017124"/>
                  <a:gd name="connsiteX10-1203" fmla="*/ 222250 w 369888"/>
                  <a:gd name="connsiteY10-1204" fmla="*/ 619192 h 1017124"/>
                  <a:gd name="connsiteX11-1205" fmla="*/ 224631 w 369888"/>
                  <a:gd name="connsiteY11-1206" fmla="*/ 944629 h 1017124"/>
                  <a:gd name="connsiteX12-1207" fmla="*/ 282575 w 369888"/>
                  <a:gd name="connsiteY12-1208" fmla="*/ 1016860 h 1017124"/>
                  <a:gd name="connsiteX13-1209" fmla="*/ 333375 w 369888"/>
                  <a:gd name="connsiteY13-1210" fmla="*/ 946216 h 1017124"/>
                  <a:gd name="connsiteX14-1211" fmla="*/ 336550 w 369888"/>
                  <a:gd name="connsiteY14-1212" fmla="*/ 618397 h 1017124"/>
                  <a:gd name="connsiteX15-1213" fmla="*/ 365919 w 369888"/>
                  <a:gd name="connsiteY15-1214" fmla="*/ 617604 h 1017124"/>
                  <a:gd name="connsiteX16-1215" fmla="*/ 361950 w 369888"/>
                  <a:gd name="connsiteY16-1216" fmla="*/ 7210 h 1017124"/>
                  <a:gd name="connsiteX0-1217" fmla="*/ 361950 w 369888"/>
                  <a:gd name="connsiteY0-1218" fmla="*/ 7210 h 1017124"/>
                  <a:gd name="connsiteX1-1219" fmla="*/ 231329 w 369888"/>
                  <a:gd name="connsiteY1-1220" fmla="*/ 7607 h 1017124"/>
                  <a:gd name="connsiteX2-1221" fmla="*/ 127000 w 369888"/>
                  <a:gd name="connsiteY2-1222" fmla="*/ 58010 h 1017124"/>
                  <a:gd name="connsiteX3-1223" fmla="*/ 15875 w 369888"/>
                  <a:gd name="connsiteY3-1224" fmla="*/ 355666 h 1017124"/>
                  <a:gd name="connsiteX4-1225" fmla="*/ 31750 w 369888"/>
                  <a:gd name="connsiteY4-1226" fmla="*/ 435835 h 1017124"/>
                  <a:gd name="connsiteX5-1227" fmla="*/ 96837 w 369888"/>
                  <a:gd name="connsiteY5-1228" fmla="*/ 391385 h 1017124"/>
                  <a:gd name="connsiteX6-1229" fmla="*/ 192881 w 369888"/>
                  <a:gd name="connsiteY6-1230" fmla="*/ 161198 h 1017124"/>
                  <a:gd name="connsiteX7-1231" fmla="*/ 209550 w 369888"/>
                  <a:gd name="connsiteY7-1232" fmla="*/ 172310 h 1017124"/>
                  <a:gd name="connsiteX8-1233" fmla="*/ 124619 w 369888"/>
                  <a:gd name="connsiteY8-1234" fmla="*/ 531085 h 1017124"/>
                  <a:gd name="connsiteX9-1235" fmla="*/ 121443 w 369888"/>
                  <a:gd name="connsiteY9-1236" fmla="*/ 608872 h 1017124"/>
                  <a:gd name="connsiteX10-1237" fmla="*/ 222250 w 369888"/>
                  <a:gd name="connsiteY10-1238" fmla="*/ 619192 h 1017124"/>
                  <a:gd name="connsiteX11-1239" fmla="*/ 224631 w 369888"/>
                  <a:gd name="connsiteY11-1240" fmla="*/ 944629 h 1017124"/>
                  <a:gd name="connsiteX12-1241" fmla="*/ 282575 w 369888"/>
                  <a:gd name="connsiteY12-1242" fmla="*/ 1016860 h 1017124"/>
                  <a:gd name="connsiteX13-1243" fmla="*/ 333375 w 369888"/>
                  <a:gd name="connsiteY13-1244" fmla="*/ 946216 h 1017124"/>
                  <a:gd name="connsiteX14-1245" fmla="*/ 336550 w 369888"/>
                  <a:gd name="connsiteY14-1246" fmla="*/ 618397 h 1017124"/>
                  <a:gd name="connsiteX15-1247" fmla="*/ 365919 w 369888"/>
                  <a:gd name="connsiteY15-1248" fmla="*/ 617604 h 1017124"/>
                  <a:gd name="connsiteX16-1249" fmla="*/ 361950 w 369888"/>
                  <a:gd name="connsiteY16-1250" fmla="*/ 7210 h 1017124"/>
                  <a:gd name="connsiteX0-1251" fmla="*/ 361950 w 369888"/>
                  <a:gd name="connsiteY0-1252" fmla="*/ 7210 h 1017124"/>
                  <a:gd name="connsiteX1-1253" fmla="*/ 231329 w 369888"/>
                  <a:gd name="connsiteY1-1254" fmla="*/ 7607 h 1017124"/>
                  <a:gd name="connsiteX2-1255" fmla="*/ 127000 w 369888"/>
                  <a:gd name="connsiteY2-1256" fmla="*/ 58010 h 1017124"/>
                  <a:gd name="connsiteX3-1257" fmla="*/ 15875 w 369888"/>
                  <a:gd name="connsiteY3-1258" fmla="*/ 355666 h 1017124"/>
                  <a:gd name="connsiteX4-1259" fmla="*/ 31750 w 369888"/>
                  <a:gd name="connsiteY4-1260" fmla="*/ 435835 h 1017124"/>
                  <a:gd name="connsiteX5-1261" fmla="*/ 96837 w 369888"/>
                  <a:gd name="connsiteY5-1262" fmla="*/ 391385 h 1017124"/>
                  <a:gd name="connsiteX6-1263" fmla="*/ 192881 w 369888"/>
                  <a:gd name="connsiteY6-1264" fmla="*/ 161198 h 1017124"/>
                  <a:gd name="connsiteX7-1265" fmla="*/ 209550 w 369888"/>
                  <a:gd name="connsiteY7-1266" fmla="*/ 172310 h 1017124"/>
                  <a:gd name="connsiteX8-1267" fmla="*/ 124619 w 369888"/>
                  <a:gd name="connsiteY8-1268" fmla="*/ 531085 h 1017124"/>
                  <a:gd name="connsiteX9-1269" fmla="*/ 121443 w 369888"/>
                  <a:gd name="connsiteY9-1270" fmla="*/ 608872 h 1017124"/>
                  <a:gd name="connsiteX10-1271" fmla="*/ 222250 w 369888"/>
                  <a:gd name="connsiteY10-1272" fmla="*/ 619192 h 1017124"/>
                  <a:gd name="connsiteX11-1273" fmla="*/ 224631 w 369888"/>
                  <a:gd name="connsiteY11-1274" fmla="*/ 944629 h 1017124"/>
                  <a:gd name="connsiteX12-1275" fmla="*/ 282575 w 369888"/>
                  <a:gd name="connsiteY12-1276" fmla="*/ 1016860 h 1017124"/>
                  <a:gd name="connsiteX13-1277" fmla="*/ 333375 w 369888"/>
                  <a:gd name="connsiteY13-1278" fmla="*/ 946216 h 1017124"/>
                  <a:gd name="connsiteX14-1279" fmla="*/ 336550 w 369888"/>
                  <a:gd name="connsiteY14-1280" fmla="*/ 618397 h 1017124"/>
                  <a:gd name="connsiteX15-1281" fmla="*/ 365919 w 369888"/>
                  <a:gd name="connsiteY15-1282" fmla="*/ 617604 h 1017124"/>
                  <a:gd name="connsiteX16-1283" fmla="*/ 361950 w 369888"/>
                  <a:gd name="connsiteY16-1284" fmla="*/ 7210 h 1017124"/>
                  <a:gd name="connsiteX0-1285" fmla="*/ 361950 w 369888"/>
                  <a:gd name="connsiteY0-1286" fmla="*/ 7210 h 1017124"/>
                  <a:gd name="connsiteX1-1287" fmla="*/ 231329 w 369888"/>
                  <a:gd name="connsiteY1-1288" fmla="*/ 7607 h 1017124"/>
                  <a:gd name="connsiteX2-1289" fmla="*/ 127000 w 369888"/>
                  <a:gd name="connsiteY2-1290" fmla="*/ 58010 h 1017124"/>
                  <a:gd name="connsiteX3-1291" fmla="*/ 15875 w 369888"/>
                  <a:gd name="connsiteY3-1292" fmla="*/ 355666 h 1017124"/>
                  <a:gd name="connsiteX4-1293" fmla="*/ 31750 w 369888"/>
                  <a:gd name="connsiteY4-1294" fmla="*/ 435835 h 1017124"/>
                  <a:gd name="connsiteX5-1295" fmla="*/ 96837 w 369888"/>
                  <a:gd name="connsiteY5-1296" fmla="*/ 391385 h 1017124"/>
                  <a:gd name="connsiteX6-1297" fmla="*/ 192881 w 369888"/>
                  <a:gd name="connsiteY6-1298" fmla="*/ 161198 h 1017124"/>
                  <a:gd name="connsiteX7-1299" fmla="*/ 209550 w 369888"/>
                  <a:gd name="connsiteY7-1300" fmla="*/ 172310 h 1017124"/>
                  <a:gd name="connsiteX8-1301" fmla="*/ 124619 w 369888"/>
                  <a:gd name="connsiteY8-1302" fmla="*/ 531085 h 1017124"/>
                  <a:gd name="connsiteX9-1303" fmla="*/ 121443 w 369888"/>
                  <a:gd name="connsiteY9-1304" fmla="*/ 608872 h 1017124"/>
                  <a:gd name="connsiteX10-1305" fmla="*/ 222250 w 369888"/>
                  <a:gd name="connsiteY10-1306" fmla="*/ 619192 h 1017124"/>
                  <a:gd name="connsiteX11-1307" fmla="*/ 224631 w 369888"/>
                  <a:gd name="connsiteY11-1308" fmla="*/ 944629 h 1017124"/>
                  <a:gd name="connsiteX12-1309" fmla="*/ 282575 w 369888"/>
                  <a:gd name="connsiteY12-1310" fmla="*/ 1016860 h 1017124"/>
                  <a:gd name="connsiteX13-1311" fmla="*/ 333375 w 369888"/>
                  <a:gd name="connsiteY13-1312" fmla="*/ 946216 h 1017124"/>
                  <a:gd name="connsiteX14-1313" fmla="*/ 336550 w 369888"/>
                  <a:gd name="connsiteY14-1314" fmla="*/ 618397 h 1017124"/>
                  <a:gd name="connsiteX15-1315" fmla="*/ 365919 w 369888"/>
                  <a:gd name="connsiteY15-1316" fmla="*/ 617604 h 1017124"/>
                  <a:gd name="connsiteX16-1317" fmla="*/ 361950 w 369888"/>
                  <a:gd name="connsiteY16-1318" fmla="*/ 7210 h 1017124"/>
                  <a:gd name="connsiteX0-1319" fmla="*/ 357188 w 365126"/>
                  <a:gd name="connsiteY0-1320" fmla="*/ 7210 h 1017124"/>
                  <a:gd name="connsiteX1-1321" fmla="*/ 226567 w 365126"/>
                  <a:gd name="connsiteY1-1322" fmla="*/ 7607 h 1017124"/>
                  <a:gd name="connsiteX2-1323" fmla="*/ 122238 w 365126"/>
                  <a:gd name="connsiteY2-1324" fmla="*/ 58010 h 1017124"/>
                  <a:gd name="connsiteX3-1325" fmla="*/ 11113 w 365126"/>
                  <a:gd name="connsiteY3-1326" fmla="*/ 355666 h 1017124"/>
                  <a:gd name="connsiteX4-1327" fmla="*/ 26988 w 365126"/>
                  <a:gd name="connsiteY4-1328" fmla="*/ 435835 h 1017124"/>
                  <a:gd name="connsiteX5-1329" fmla="*/ 92075 w 365126"/>
                  <a:gd name="connsiteY5-1330" fmla="*/ 391385 h 1017124"/>
                  <a:gd name="connsiteX6-1331" fmla="*/ 188119 w 365126"/>
                  <a:gd name="connsiteY6-1332" fmla="*/ 161198 h 1017124"/>
                  <a:gd name="connsiteX7-1333" fmla="*/ 204788 w 365126"/>
                  <a:gd name="connsiteY7-1334" fmla="*/ 172310 h 1017124"/>
                  <a:gd name="connsiteX8-1335" fmla="*/ 119857 w 365126"/>
                  <a:gd name="connsiteY8-1336" fmla="*/ 531085 h 1017124"/>
                  <a:gd name="connsiteX9-1337" fmla="*/ 116681 w 365126"/>
                  <a:gd name="connsiteY9-1338" fmla="*/ 608872 h 1017124"/>
                  <a:gd name="connsiteX10-1339" fmla="*/ 217488 w 365126"/>
                  <a:gd name="connsiteY10-1340" fmla="*/ 619192 h 1017124"/>
                  <a:gd name="connsiteX11-1341" fmla="*/ 219869 w 365126"/>
                  <a:gd name="connsiteY11-1342" fmla="*/ 944629 h 1017124"/>
                  <a:gd name="connsiteX12-1343" fmla="*/ 277813 w 365126"/>
                  <a:gd name="connsiteY12-1344" fmla="*/ 1016860 h 1017124"/>
                  <a:gd name="connsiteX13-1345" fmla="*/ 328613 w 365126"/>
                  <a:gd name="connsiteY13-1346" fmla="*/ 946216 h 1017124"/>
                  <a:gd name="connsiteX14-1347" fmla="*/ 331788 w 365126"/>
                  <a:gd name="connsiteY14-1348" fmla="*/ 618397 h 1017124"/>
                  <a:gd name="connsiteX15-1349" fmla="*/ 361157 w 365126"/>
                  <a:gd name="connsiteY15-1350" fmla="*/ 617604 h 1017124"/>
                  <a:gd name="connsiteX16-1351" fmla="*/ 357188 w 365126"/>
                  <a:gd name="connsiteY16-1352" fmla="*/ 7210 h 1017124"/>
                  <a:gd name="connsiteX0-1353" fmla="*/ 361156 w 369094"/>
                  <a:gd name="connsiteY0-1354" fmla="*/ 11642 h 1021556"/>
                  <a:gd name="connsiteX1-1355" fmla="*/ 230535 w 369094"/>
                  <a:gd name="connsiteY1-1356" fmla="*/ 12039 h 1021556"/>
                  <a:gd name="connsiteX2-1357" fmla="*/ 121443 w 369094"/>
                  <a:gd name="connsiteY2-1358" fmla="*/ 83873 h 1021556"/>
                  <a:gd name="connsiteX3-1359" fmla="*/ 15081 w 369094"/>
                  <a:gd name="connsiteY3-1360" fmla="*/ 360098 h 1021556"/>
                  <a:gd name="connsiteX4-1361" fmla="*/ 30956 w 369094"/>
                  <a:gd name="connsiteY4-1362" fmla="*/ 440267 h 1021556"/>
                  <a:gd name="connsiteX5-1363" fmla="*/ 96043 w 369094"/>
                  <a:gd name="connsiteY5-1364" fmla="*/ 395817 h 1021556"/>
                  <a:gd name="connsiteX6-1365" fmla="*/ 192087 w 369094"/>
                  <a:gd name="connsiteY6-1366" fmla="*/ 165630 h 1021556"/>
                  <a:gd name="connsiteX7-1367" fmla="*/ 208756 w 369094"/>
                  <a:gd name="connsiteY7-1368" fmla="*/ 176742 h 1021556"/>
                  <a:gd name="connsiteX8-1369" fmla="*/ 123825 w 369094"/>
                  <a:gd name="connsiteY8-1370" fmla="*/ 535517 h 1021556"/>
                  <a:gd name="connsiteX9-1371" fmla="*/ 120649 w 369094"/>
                  <a:gd name="connsiteY9-1372" fmla="*/ 613304 h 1021556"/>
                  <a:gd name="connsiteX10-1373" fmla="*/ 221456 w 369094"/>
                  <a:gd name="connsiteY10-1374" fmla="*/ 623624 h 1021556"/>
                  <a:gd name="connsiteX11-1375" fmla="*/ 223837 w 369094"/>
                  <a:gd name="connsiteY11-1376" fmla="*/ 949061 h 1021556"/>
                  <a:gd name="connsiteX12-1377" fmla="*/ 281781 w 369094"/>
                  <a:gd name="connsiteY12-1378" fmla="*/ 1021292 h 1021556"/>
                  <a:gd name="connsiteX13-1379" fmla="*/ 332581 w 369094"/>
                  <a:gd name="connsiteY13-1380" fmla="*/ 950648 h 1021556"/>
                  <a:gd name="connsiteX14-1381" fmla="*/ 335756 w 369094"/>
                  <a:gd name="connsiteY14-1382" fmla="*/ 622829 h 1021556"/>
                  <a:gd name="connsiteX15-1383" fmla="*/ 365125 w 369094"/>
                  <a:gd name="connsiteY15-1384" fmla="*/ 622036 h 1021556"/>
                  <a:gd name="connsiteX16-1385" fmla="*/ 361156 w 369094"/>
                  <a:gd name="connsiteY16-1386" fmla="*/ 11642 h 1021556"/>
                  <a:gd name="connsiteX0-1387" fmla="*/ 361156 w 369094"/>
                  <a:gd name="connsiteY0-1388" fmla="*/ 2117 h 1012031"/>
                  <a:gd name="connsiteX1-1389" fmla="*/ 230535 w 369094"/>
                  <a:gd name="connsiteY1-1390" fmla="*/ 2514 h 1012031"/>
                  <a:gd name="connsiteX2-1391" fmla="*/ 121443 w 369094"/>
                  <a:gd name="connsiteY2-1392" fmla="*/ 74348 h 1012031"/>
                  <a:gd name="connsiteX3-1393" fmla="*/ 15081 w 369094"/>
                  <a:gd name="connsiteY3-1394" fmla="*/ 350573 h 1012031"/>
                  <a:gd name="connsiteX4-1395" fmla="*/ 30956 w 369094"/>
                  <a:gd name="connsiteY4-1396" fmla="*/ 430742 h 1012031"/>
                  <a:gd name="connsiteX5-1397" fmla="*/ 96043 w 369094"/>
                  <a:gd name="connsiteY5-1398" fmla="*/ 386292 h 1012031"/>
                  <a:gd name="connsiteX6-1399" fmla="*/ 192087 w 369094"/>
                  <a:gd name="connsiteY6-1400" fmla="*/ 156105 h 1012031"/>
                  <a:gd name="connsiteX7-1401" fmla="*/ 208756 w 369094"/>
                  <a:gd name="connsiteY7-1402" fmla="*/ 167217 h 1012031"/>
                  <a:gd name="connsiteX8-1403" fmla="*/ 123825 w 369094"/>
                  <a:gd name="connsiteY8-1404" fmla="*/ 525992 h 1012031"/>
                  <a:gd name="connsiteX9-1405" fmla="*/ 120649 w 369094"/>
                  <a:gd name="connsiteY9-1406" fmla="*/ 603779 h 1012031"/>
                  <a:gd name="connsiteX10-1407" fmla="*/ 221456 w 369094"/>
                  <a:gd name="connsiteY10-1408" fmla="*/ 614099 h 1012031"/>
                  <a:gd name="connsiteX11-1409" fmla="*/ 223837 w 369094"/>
                  <a:gd name="connsiteY11-1410" fmla="*/ 939536 h 1012031"/>
                  <a:gd name="connsiteX12-1411" fmla="*/ 281781 w 369094"/>
                  <a:gd name="connsiteY12-1412" fmla="*/ 1011767 h 1012031"/>
                  <a:gd name="connsiteX13-1413" fmla="*/ 332581 w 369094"/>
                  <a:gd name="connsiteY13-1414" fmla="*/ 941123 h 1012031"/>
                  <a:gd name="connsiteX14-1415" fmla="*/ 335756 w 369094"/>
                  <a:gd name="connsiteY14-1416" fmla="*/ 613304 h 1012031"/>
                  <a:gd name="connsiteX15-1417" fmla="*/ 365125 w 369094"/>
                  <a:gd name="connsiteY15-1418" fmla="*/ 612511 h 1012031"/>
                  <a:gd name="connsiteX16-1419" fmla="*/ 361156 w 369094"/>
                  <a:gd name="connsiteY16-1420" fmla="*/ 2117 h 10120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369094" h="1012031">
                    <a:moveTo>
                      <a:pt x="361156" y="2117"/>
                    </a:moveTo>
                    <a:cubicBezTo>
                      <a:pt x="299020" y="1141"/>
                      <a:pt x="277631" y="0"/>
                      <a:pt x="230535" y="2514"/>
                    </a:cubicBezTo>
                    <a:cubicBezTo>
                      <a:pt x="183439" y="5028"/>
                      <a:pt x="157352" y="16338"/>
                      <a:pt x="121443" y="74348"/>
                    </a:cubicBezTo>
                    <a:cubicBezTo>
                      <a:pt x="85534" y="132358"/>
                      <a:pt x="30162" y="291174"/>
                      <a:pt x="15081" y="350573"/>
                    </a:cubicBezTo>
                    <a:cubicBezTo>
                      <a:pt x="0" y="409972"/>
                      <a:pt x="10318" y="424789"/>
                      <a:pt x="30956" y="430742"/>
                    </a:cubicBezTo>
                    <a:cubicBezTo>
                      <a:pt x="51594" y="436695"/>
                      <a:pt x="85857" y="415396"/>
                      <a:pt x="96043" y="386292"/>
                    </a:cubicBezTo>
                    <a:cubicBezTo>
                      <a:pt x="106229" y="357188"/>
                      <a:pt x="187589" y="173567"/>
                      <a:pt x="192087" y="156105"/>
                    </a:cubicBezTo>
                    <a:cubicBezTo>
                      <a:pt x="203729" y="136262"/>
                      <a:pt x="212990" y="143669"/>
                      <a:pt x="208756" y="167217"/>
                    </a:cubicBezTo>
                    <a:cubicBezTo>
                      <a:pt x="204522" y="190765"/>
                      <a:pt x="138509" y="453232"/>
                      <a:pt x="123825" y="525992"/>
                    </a:cubicBezTo>
                    <a:cubicBezTo>
                      <a:pt x="109141" y="598752"/>
                      <a:pt x="104377" y="589094"/>
                      <a:pt x="120649" y="603779"/>
                    </a:cubicBezTo>
                    <a:cubicBezTo>
                      <a:pt x="136921" y="618464"/>
                      <a:pt x="169681" y="612089"/>
                      <a:pt x="221456" y="614099"/>
                    </a:cubicBezTo>
                    <a:cubicBezTo>
                      <a:pt x="221985" y="676806"/>
                      <a:pt x="223308" y="878020"/>
                      <a:pt x="223837" y="939536"/>
                    </a:cubicBezTo>
                    <a:cubicBezTo>
                      <a:pt x="224366" y="1001052"/>
                      <a:pt x="249369" y="1011503"/>
                      <a:pt x="281781" y="1011767"/>
                    </a:cubicBezTo>
                    <a:cubicBezTo>
                      <a:pt x="314193" y="1012031"/>
                      <a:pt x="333110" y="983720"/>
                      <a:pt x="332581" y="941123"/>
                    </a:cubicBezTo>
                    <a:cubicBezTo>
                      <a:pt x="332052" y="898526"/>
                      <a:pt x="336285" y="662913"/>
                      <a:pt x="335756" y="613304"/>
                    </a:cubicBezTo>
                    <a:cubicBezTo>
                      <a:pt x="359040" y="610726"/>
                      <a:pt x="348986" y="611982"/>
                      <a:pt x="365125" y="612511"/>
                    </a:cubicBezTo>
                    <a:cubicBezTo>
                      <a:pt x="362214" y="563033"/>
                      <a:pt x="369094" y="115359"/>
                      <a:pt x="361156" y="2117"/>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sp>
          <p:nvSpPr>
            <p:cNvPr id="60" name="타원 302"/>
            <p:cNvSpPr/>
            <p:nvPr/>
          </p:nvSpPr>
          <p:spPr>
            <a:xfrm>
              <a:off x="1852665" y="4374357"/>
              <a:ext cx="228654" cy="228648"/>
            </a:xfrm>
            <a:prstGeom prst="ellipse">
              <a:avLst/>
            </a:pr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nvGrpSpPr>
            <p:cNvPr id="61" name="그룹 226"/>
            <p:cNvGrpSpPr/>
            <p:nvPr/>
          </p:nvGrpSpPr>
          <p:grpSpPr>
            <a:xfrm>
              <a:off x="1944132" y="4652963"/>
              <a:ext cx="45719" cy="179069"/>
              <a:chOff x="1947863" y="4652963"/>
              <a:chExt cx="45719" cy="179069"/>
            </a:xfrm>
            <a:grpFill/>
          </p:grpSpPr>
          <p:sp>
            <p:nvSpPr>
              <p:cNvPr id="62" name="타원 304"/>
              <p:cNvSpPr/>
              <p:nvPr/>
            </p:nvSpPr>
            <p:spPr>
              <a:xfrm>
                <a:off x="1948493" y="4652228"/>
                <a:ext cx="44461" cy="46048"/>
              </a:xfrm>
              <a:prstGeom prst="ellipse">
                <a:avLst/>
              </a:pr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sp>
            <p:nvSpPr>
              <p:cNvPr id="63" name="타원 305"/>
              <p:cNvSpPr/>
              <p:nvPr/>
            </p:nvSpPr>
            <p:spPr>
              <a:xfrm>
                <a:off x="1948493" y="4718917"/>
                <a:ext cx="44461" cy="46048"/>
              </a:xfrm>
              <a:prstGeom prst="ellipse">
                <a:avLst/>
              </a:pr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sp>
            <p:nvSpPr>
              <p:cNvPr id="64" name="타원 306"/>
              <p:cNvSpPr/>
              <p:nvPr/>
            </p:nvSpPr>
            <p:spPr>
              <a:xfrm>
                <a:off x="1948493" y="4785606"/>
                <a:ext cx="44461" cy="46048"/>
              </a:xfrm>
              <a:prstGeom prst="ellipse">
                <a:avLst/>
              </a:pr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grpSp>
      <p:grpSp>
        <p:nvGrpSpPr>
          <p:cNvPr id="73" name="그룹 145"/>
          <p:cNvGrpSpPr/>
          <p:nvPr/>
        </p:nvGrpSpPr>
        <p:grpSpPr>
          <a:xfrm>
            <a:off x="3227634" y="2487583"/>
            <a:ext cx="373480" cy="934961"/>
            <a:chOff x="1051322" y="4374357"/>
            <a:chExt cx="487482" cy="1220348"/>
          </a:xfrm>
          <a:solidFill>
            <a:srgbClr val="049A86"/>
          </a:solidFill>
        </p:grpSpPr>
        <p:sp>
          <p:nvSpPr>
            <p:cNvPr id="84" name="타원 146"/>
            <p:cNvSpPr/>
            <p:nvPr/>
          </p:nvSpPr>
          <p:spPr>
            <a:xfrm>
              <a:off x="1180764" y="4374357"/>
              <a:ext cx="228598" cy="228598"/>
            </a:xfrm>
            <a:prstGeom prst="ellipse">
              <a:avLst/>
            </a:pr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nvGrpSpPr>
            <p:cNvPr id="85" name="그룹 147"/>
            <p:cNvGrpSpPr/>
            <p:nvPr/>
          </p:nvGrpSpPr>
          <p:grpSpPr>
            <a:xfrm>
              <a:off x="1051322" y="4615595"/>
              <a:ext cx="487482" cy="979110"/>
              <a:chOff x="3003947" y="2224820"/>
              <a:chExt cx="487482" cy="979110"/>
            </a:xfrm>
            <a:grpFill/>
          </p:grpSpPr>
          <p:sp>
            <p:nvSpPr>
              <p:cNvPr id="88" name="자유형 149"/>
              <p:cNvSpPr/>
              <p:nvPr/>
            </p:nvSpPr>
            <p:spPr>
              <a:xfrm>
                <a:off x="3003947" y="2224820"/>
                <a:ext cx="251738" cy="979110"/>
              </a:xfrm>
              <a:custGeom>
                <a:avLst/>
                <a:gdLst>
                  <a:gd name="connsiteX0" fmla="*/ 95646 w 318690"/>
                  <a:gd name="connsiteY0" fmla="*/ 30560 h 718742"/>
                  <a:gd name="connsiteX1" fmla="*/ 43259 w 318690"/>
                  <a:gd name="connsiteY1" fmla="*/ 30560 h 718742"/>
                  <a:gd name="connsiteX2" fmla="*/ 12303 w 318690"/>
                  <a:gd name="connsiteY2" fmla="*/ 51991 h 718742"/>
                  <a:gd name="connsiteX3" fmla="*/ 5159 w 318690"/>
                  <a:gd name="connsiteY3" fmla="*/ 94854 h 718742"/>
                  <a:gd name="connsiteX4" fmla="*/ 5159 w 318690"/>
                  <a:gd name="connsiteY4" fmla="*/ 290116 h 718742"/>
                  <a:gd name="connsiteX5" fmla="*/ 36115 w 318690"/>
                  <a:gd name="connsiteY5" fmla="*/ 323454 h 718742"/>
                  <a:gd name="connsiteX6" fmla="*/ 62309 w 318690"/>
                  <a:gd name="connsiteY6" fmla="*/ 292498 h 718742"/>
                  <a:gd name="connsiteX7" fmla="*/ 64690 w 318690"/>
                  <a:gd name="connsiteY7" fmla="*/ 116285 h 718742"/>
                  <a:gd name="connsiteX8" fmla="*/ 81359 w 318690"/>
                  <a:gd name="connsiteY8" fmla="*/ 123429 h 718742"/>
                  <a:gd name="connsiteX9" fmla="*/ 81359 w 318690"/>
                  <a:gd name="connsiteY9" fmla="*/ 606823 h 718742"/>
                  <a:gd name="connsiteX10" fmla="*/ 119459 w 318690"/>
                  <a:gd name="connsiteY10" fmla="*/ 661591 h 718742"/>
                  <a:gd name="connsiteX11" fmla="*/ 155178 w 318690"/>
                  <a:gd name="connsiteY11" fmla="*/ 613966 h 718742"/>
                  <a:gd name="connsiteX12" fmla="*/ 155178 w 318690"/>
                  <a:gd name="connsiteY12" fmla="*/ 325835 h 718742"/>
                  <a:gd name="connsiteX13" fmla="*/ 176609 w 318690"/>
                  <a:gd name="connsiteY13" fmla="*/ 347266 h 718742"/>
                  <a:gd name="connsiteX14" fmla="*/ 178990 w 318690"/>
                  <a:gd name="connsiteY14" fmla="*/ 630635 h 718742"/>
                  <a:gd name="connsiteX15" fmla="*/ 217090 w 318690"/>
                  <a:gd name="connsiteY15" fmla="*/ 666354 h 718742"/>
                  <a:gd name="connsiteX16" fmla="*/ 255190 w 318690"/>
                  <a:gd name="connsiteY16" fmla="*/ 625873 h 718742"/>
                  <a:gd name="connsiteX17" fmla="*/ 255190 w 318690"/>
                  <a:gd name="connsiteY17" fmla="*/ 109141 h 718742"/>
                  <a:gd name="connsiteX18" fmla="*/ 271859 w 318690"/>
                  <a:gd name="connsiteY18" fmla="*/ 128191 h 718742"/>
                  <a:gd name="connsiteX19" fmla="*/ 276621 w 318690"/>
                  <a:gd name="connsiteY19" fmla="*/ 311548 h 718742"/>
                  <a:gd name="connsiteX20" fmla="*/ 300434 w 318690"/>
                  <a:gd name="connsiteY20" fmla="*/ 325835 h 718742"/>
                  <a:gd name="connsiteX21" fmla="*/ 317103 w 318690"/>
                  <a:gd name="connsiteY21" fmla="*/ 285354 h 718742"/>
                  <a:gd name="connsiteX22" fmla="*/ 309959 w 318690"/>
                  <a:gd name="connsiteY22" fmla="*/ 42466 h 718742"/>
                  <a:gd name="connsiteX23" fmla="*/ 276621 w 318690"/>
                  <a:gd name="connsiteY23" fmla="*/ 30560 h 718742"/>
                  <a:gd name="connsiteX24" fmla="*/ 224234 w 318690"/>
                  <a:gd name="connsiteY24" fmla="*/ 30560 h 718742"/>
                  <a:gd name="connsiteX25" fmla="*/ 169465 w 318690"/>
                  <a:gd name="connsiteY25" fmla="*/ 171054 h 718742"/>
                  <a:gd name="connsiteX26" fmla="*/ 95646 w 318690"/>
                  <a:gd name="connsiteY26" fmla="*/ 30560 h 718742"/>
                  <a:gd name="connsiteX0-1" fmla="*/ 95646 w 318690"/>
                  <a:gd name="connsiteY0-2" fmla="*/ 30560 h 718742"/>
                  <a:gd name="connsiteX1-3" fmla="*/ 40159 w 318690"/>
                  <a:gd name="connsiteY1-4" fmla="*/ 29010 h 718742"/>
                  <a:gd name="connsiteX2-5" fmla="*/ 12303 w 318690"/>
                  <a:gd name="connsiteY2-6" fmla="*/ 51991 h 718742"/>
                  <a:gd name="connsiteX3-7" fmla="*/ 5159 w 318690"/>
                  <a:gd name="connsiteY3-8" fmla="*/ 94854 h 718742"/>
                  <a:gd name="connsiteX4-9" fmla="*/ 5159 w 318690"/>
                  <a:gd name="connsiteY4-10" fmla="*/ 290116 h 718742"/>
                  <a:gd name="connsiteX5-11" fmla="*/ 36115 w 318690"/>
                  <a:gd name="connsiteY5-12" fmla="*/ 323454 h 718742"/>
                  <a:gd name="connsiteX6-13" fmla="*/ 62309 w 318690"/>
                  <a:gd name="connsiteY6-14" fmla="*/ 292498 h 718742"/>
                  <a:gd name="connsiteX7-15" fmla="*/ 64690 w 318690"/>
                  <a:gd name="connsiteY7-16" fmla="*/ 116285 h 718742"/>
                  <a:gd name="connsiteX8-17" fmla="*/ 81359 w 318690"/>
                  <a:gd name="connsiteY8-18" fmla="*/ 123429 h 718742"/>
                  <a:gd name="connsiteX9-19" fmla="*/ 81359 w 318690"/>
                  <a:gd name="connsiteY9-20" fmla="*/ 606823 h 718742"/>
                  <a:gd name="connsiteX10-21" fmla="*/ 119459 w 318690"/>
                  <a:gd name="connsiteY10-22" fmla="*/ 661591 h 718742"/>
                  <a:gd name="connsiteX11-23" fmla="*/ 155178 w 318690"/>
                  <a:gd name="connsiteY11-24" fmla="*/ 613966 h 718742"/>
                  <a:gd name="connsiteX12-25" fmla="*/ 155178 w 318690"/>
                  <a:gd name="connsiteY12-26" fmla="*/ 325835 h 718742"/>
                  <a:gd name="connsiteX13-27" fmla="*/ 176609 w 318690"/>
                  <a:gd name="connsiteY13-28" fmla="*/ 347266 h 718742"/>
                  <a:gd name="connsiteX14-29" fmla="*/ 178990 w 318690"/>
                  <a:gd name="connsiteY14-30" fmla="*/ 630635 h 718742"/>
                  <a:gd name="connsiteX15-31" fmla="*/ 217090 w 318690"/>
                  <a:gd name="connsiteY15-32" fmla="*/ 666354 h 718742"/>
                  <a:gd name="connsiteX16-33" fmla="*/ 255190 w 318690"/>
                  <a:gd name="connsiteY16-34" fmla="*/ 625873 h 718742"/>
                  <a:gd name="connsiteX17-35" fmla="*/ 255190 w 318690"/>
                  <a:gd name="connsiteY17-36" fmla="*/ 109141 h 718742"/>
                  <a:gd name="connsiteX18-37" fmla="*/ 271859 w 318690"/>
                  <a:gd name="connsiteY18-38" fmla="*/ 128191 h 718742"/>
                  <a:gd name="connsiteX19-39" fmla="*/ 276621 w 318690"/>
                  <a:gd name="connsiteY19-40" fmla="*/ 311548 h 718742"/>
                  <a:gd name="connsiteX20-41" fmla="*/ 300434 w 318690"/>
                  <a:gd name="connsiteY20-42" fmla="*/ 325835 h 718742"/>
                  <a:gd name="connsiteX21-43" fmla="*/ 317103 w 318690"/>
                  <a:gd name="connsiteY21-44" fmla="*/ 285354 h 718742"/>
                  <a:gd name="connsiteX22-45" fmla="*/ 309959 w 318690"/>
                  <a:gd name="connsiteY22-46" fmla="*/ 42466 h 718742"/>
                  <a:gd name="connsiteX23-47" fmla="*/ 276621 w 318690"/>
                  <a:gd name="connsiteY23-48" fmla="*/ 30560 h 718742"/>
                  <a:gd name="connsiteX24-49" fmla="*/ 224234 w 318690"/>
                  <a:gd name="connsiteY24-50" fmla="*/ 30560 h 718742"/>
                  <a:gd name="connsiteX25-51" fmla="*/ 169465 w 318690"/>
                  <a:gd name="connsiteY25-52" fmla="*/ 171054 h 718742"/>
                  <a:gd name="connsiteX26-53" fmla="*/ 95646 w 318690"/>
                  <a:gd name="connsiteY26-54" fmla="*/ 30560 h 718742"/>
                  <a:gd name="connsiteX0-55" fmla="*/ 100296 w 318690"/>
                  <a:gd name="connsiteY0-56" fmla="*/ 30560 h 718742"/>
                  <a:gd name="connsiteX1-57" fmla="*/ 40159 w 318690"/>
                  <a:gd name="connsiteY1-58" fmla="*/ 29010 h 718742"/>
                  <a:gd name="connsiteX2-59" fmla="*/ 12303 w 318690"/>
                  <a:gd name="connsiteY2-60" fmla="*/ 51991 h 718742"/>
                  <a:gd name="connsiteX3-61" fmla="*/ 5159 w 318690"/>
                  <a:gd name="connsiteY3-62" fmla="*/ 94854 h 718742"/>
                  <a:gd name="connsiteX4-63" fmla="*/ 5159 w 318690"/>
                  <a:gd name="connsiteY4-64" fmla="*/ 290116 h 718742"/>
                  <a:gd name="connsiteX5-65" fmla="*/ 36115 w 318690"/>
                  <a:gd name="connsiteY5-66" fmla="*/ 323454 h 718742"/>
                  <a:gd name="connsiteX6-67" fmla="*/ 62309 w 318690"/>
                  <a:gd name="connsiteY6-68" fmla="*/ 292498 h 718742"/>
                  <a:gd name="connsiteX7-69" fmla="*/ 64690 w 318690"/>
                  <a:gd name="connsiteY7-70" fmla="*/ 116285 h 718742"/>
                  <a:gd name="connsiteX8-71" fmla="*/ 81359 w 318690"/>
                  <a:gd name="connsiteY8-72" fmla="*/ 123429 h 718742"/>
                  <a:gd name="connsiteX9-73" fmla="*/ 81359 w 318690"/>
                  <a:gd name="connsiteY9-74" fmla="*/ 606823 h 718742"/>
                  <a:gd name="connsiteX10-75" fmla="*/ 119459 w 318690"/>
                  <a:gd name="connsiteY10-76" fmla="*/ 661591 h 718742"/>
                  <a:gd name="connsiteX11-77" fmla="*/ 155178 w 318690"/>
                  <a:gd name="connsiteY11-78" fmla="*/ 613966 h 718742"/>
                  <a:gd name="connsiteX12-79" fmla="*/ 155178 w 318690"/>
                  <a:gd name="connsiteY12-80" fmla="*/ 325835 h 718742"/>
                  <a:gd name="connsiteX13-81" fmla="*/ 176609 w 318690"/>
                  <a:gd name="connsiteY13-82" fmla="*/ 347266 h 718742"/>
                  <a:gd name="connsiteX14-83" fmla="*/ 178990 w 318690"/>
                  <a:gd name="connsiteY14-84" fmla="*/ 630635 h 718742"/>
                  <a:gd name="connsiteX15-85" fmla="*/ 217090 w 318690"/>
                  <a:gd name="connsiteY15-86" fmla="*/ 666354 h 718742"/>
                  <a:gd name="connsiteX16-87" fmla="*/ 255190 w 318690"/>
                  <a:gd name="connsiteY16-88" fmla="*/ 625873 h 718742"/>
                  <a:gd name="connsiteX17-89" fmla="*/ 255190 w 318690"/>
                  <a:gd name="connsiteY17-90" fmla="*/ 109141 h 718742"/>
                  <a:gd name="connsiteX18-91" fmla="*/ 271859 w 318690"/>
                  <a:gd name="connsiteY18-92" fmla="*/ 128191 h 718742"/>
                  <a:gd name="connsiteX19-93" fmla="*/ 276621 w 318690"/>
                  <a:gd name="connsiteY19-94" fmla="*/ 311548 h 718742"/>
                  <a:gd name="connsiteX20-95" fmla="*/ 300434 w 318690"/>
                  <a:gd name="connsiteY20-96" fmla="*/ 325835 h 718742"/>
                  <a:gd name="connsiteX21-97" fmla="*/ 317103 w 318690"/>
                  <a:gd name="connsiteY21-98" fmla="*/ 285354 h 718742"/>
                  <a:gd name="connsiteX22-99" fmla="*/ 309959 w 318690"/>
                  <a:gd name="connsiteY22-100" fmla="*/ 42466 h 718742"/>
                  <a:gd name="connsiteX23-101" fmla="*/ 276621 w 318690"/>
                  <a:gd name="connsiteY23-102" fmla="*/ 30560 h 718742"/>
                  <a:gd name="connsiteX24-103" fmla="*/ 224234 w 318690"/>
                  <a:gd name="connsiteY24-104" fmla="*/ 30560 h 718742"/>
                  <a:gd name="connsiteX25-105" fmla="*/ 169465 w 318690"/>
                  <a:gd name="connsiteY25-106" fmla="*/ 171054 h 718742"/>
                  <a:gd name="connsiteX26-107" fmla="*/ 100296 w 318690"/>
                  <a:gd name="connsiteY26-108" fmla="*/ 30560 h 718742"/>
                  <a:gd name="connsiteX0-109" fmla="*/ 100296 w 318690"/>
                  <a:gd name="connsiteY0-110" fmla="*/ 30560 h 718742"/>
                  <a:gd name="connsiteX1-111" fmla="*/ 40159 w 318690"/>
                  <a:gd name="connsiteY1-112" fmla="*/ 29010 h 718742"/>
                  <a:gd name="connsiteX2-113" fmla="*/ 12303 w 318690"/>
                  <a:gd name="connsiteY2-114" fmla="*/ 51991 h 718742"/>
                  <a:gd name="connsiteX3-115" fmla="*/ 5159 w 318690"/>
                  <a:gd name="connsiteY3-116" fmla="*/ 94854 h 718742"/>
                  <a:gd name="connsiteX4-117" fmla="*/ 5159 w 318690"/>
                  <a:gd name="connsiteY4-118" fmla="*/ 290116 h 718742"/>
                  <a:gd name="connsiteX5-119" fmla="*/ 36115 w 318690"/>
                  <a:gd name="connsiteY5-120" fmla="*/ 323454 h 718742"/>
                  <a:gd name="connsiteX6-121" fmla="*/ 62309 w 318690"/>
                  <a:gd name="connsiteY6-122" fmla="*/ 292498 h 718742"/>
                  <a:gd name="connsiteX7-123" fmla="*/ 64690 w 318690"/>
                  <a:gd name="connsiteY7-124" fmla="*/ 116285 h 718742"/>
                  <a:gd name="connsiteX8-125" fmla="*/ 81359 w 318690"/>
                  <a:gd name="connsiteY8-126" fmla="*/ 123429 h 718742"/>
                  <a:gd name="connsiteX9-127" fmla="*/ 81359 w 318690"/>
                  <a:gd name="connsiteY9-128" fmla="*/ 606823 h 718742"/>
                  <a:gd name="connsiteX10-129" fmla="*/ 119459 w 318690"/>
                  <a:gd name="connsiteY10-130" fmla="*/ 661591 h 718742"/>
                  <a:gd name="connsiteX11-131" fmla="*/ 155178 w 318690"/>
                  <a:gd name="connsiteY11-132" fmla="*/ 613966 h 718742"/>
                  <a:gd name="connsiteX12-133" fmla="*/ 155178 w 318690"/>
                  <a:gd name="connsiteY12-134" fmla="*/ 325835 h 718742"/>
                  <a:gd name="connsiteX13-135" fmla="*/ 176609 w 318690"/>
                  <a:gd name="connsiteY13-136" fmla="*/ 347266 h 718742"/>
                  <a:gd name="connsiteX14-137" fmla="*/ 178990 w 318690"/>
                  <a:gd name="connsiteY14-138" fmla="*/ 630635 h 718742"/>
                  <a:gd name="connsiteX15-139" fmla="*/ 217090 w 318690"/>
                  <a:gd name="connsiteY15-140" fmla="*/ 666354 h 718742"/>
                  <a:gd name="connsiteX16-141" fmla="*/ 255190 w 318690"/>
                  <a:gd name="connsiteY16-142" fmla="*/ 625873 h 718742"/>
                  <a:gd name="connsiteX17-143" fmla="*/ 255190 w 318690"/>
                  <a:gd name="connsiteY17-144" fmla="*/ 109141 h 718742"/>
                  <a:gd name="connsiteX18-145" fmla="*/ 271859 w 318690"/>
                  <a:gd name="connsiteY18-146" fmla="*/ 128191 h 718742"/>
                  <a:gd name="connsiteX19-147" fmla="*/ 276621 w 318690"/>
                  <a:gd name="connsiteY19-148" fmla="*/ 311548 h 718742"/>
                  <a:gd name="connsiteX20-149" fmla="*/ 300434 w 318690"/>
                  <a:gd name="connsiteY20-150" fmla="*/ 325835 h 718742"/>
                  <a:gd name="connsiteX21-151" fmla="*/ 317103 w 318690"/>
                  <a:gd name="connsiteY21-152" fmla="*/ 285354 h 718742"/>
                  <a:gd name="connsiteX22-153" fmla="*/ 309959 w 318690"/>
                  <a:gd name="connsiteY22-154" fmla="*/ 42466 h 718742"/>
                  <a:gd name="connsiteX23-155" fmla="*/ 276621 w 318690"/>
                  <a:gd name="connsiteY23-156" fmla="*/ 30560 h 718742"/>
                  <a:gd name="connsiteX24-157" fmla="*/ 224234 w 318690"/>
                  <a:gd name="connsiteY24-158" fmla="*/ 30560 h 718742"/>
                  <a:gd name="connsiteX25-159" fmla="*/ 169465 w 318690"/>
                  <a:gd name="connsiteY25-160" fmla="*/ 171054 h 718742"/>
                  <a:gd name="connsiteX26-161" fmla="*/ 100296 w 318690"/>
                  <a:gd name="connsiteY26-162" fmla="*/ 30560 h 718742"/>
                  <a:gd name="connsiteX0-163" fmla="*/ 100296 w 318690"/>
                  <a:gd name="connsiteY0-164" fmla="*/ 30560 h 718742"/>
                  <a:gd name="connsiteX1-165" fmla="*/ 40159 w 318690"/>
                  <a:gd name="connsiteY1-166" fmla="*/ 29010 h 718742"/>
                  <a:gd name="connsiteX2-167" fmla="*/ 12303 w 318690"/>
                  <a:gd name="connsiteY2-168" fmla="*/ 51991 h 718742"/>
                  <a:gd name="connsiteX3-169" fmla="*/ 5159 w 318690"/>
                  <a:gd name="connsiteY3-170" fmla="*/ 94854 h 718742"/>
                  <a:gd name="connsiteX4-171" fmla="*/ 5159 w 318690"/>
                  <a:gd name="connsiteY4-172" fmla="*/ 290116 h 718742"/>
                  <a:gd name="connsiteX5-173" fmla="*/ 36115 w 318690"/>
                  <a:gd name="connsiteY5-174" fmla="*/ 323454 h 718742"/>
                  <a:gd name="connsiteX6-175" fmla="*/ 62309 w 318690"/>
                  <a:gd name="connsiteY6-176" fmla="*/ 292498 h 718742"/>
                  <a:gd name="connsiteX7-177" fmla="*/ 64690 w 318690"/>
                  <a:gd name="connsiteY7-178" fmla="*/ 116285 h 718742"/>
                  <a:gd name="connsiteX8-179" fmla="*/ 81359 w 318690"/>
                  <a:gd name="connsiteY8-180" fmla="*/ 123429 h 718742"/>
                  <a:gd name="connsiteX9-181" fmla="*/ 81359 w 318690"/>
                  <a:gd name="connsiteY9-182" fmla="*/ 606823 h 718742"/>
                  <a:gd name="connsiteX10-183" fmla="*/ 119459 w 318690"/>
                  <a:gd name="connsiteY10-184" fmla="*/ 661591 h 718742"/>
                  <a:gd name="connsiteX11-185" fmla="*/ 155178 w 318690"/>
                  <a:gd name="connsiteY11-186" fmla="*/ 613966 h 718742"/>
                  <a:gd name="connsiteX12-187" fmla="*/ 155178 w 318690"/>
                  <a:gd name="connsiteY12-188" fmla="*/ 325835 h 718742"/>
                  <a:gd name="connsiteX13-189" fmla="*/ 176609 w 318690"/>
                  <a:gd name="connsiteY13-190" fmla="*/ 347266 h 718742"/>
                  <a:gd name="connsiteX14-191" fmla="*/ 178990 w 318690"/>
                  <a:gd name="connsiteY14-192" fmla="*/ 630635 h 718742"/>
                  <a:gd name="connsiteX15-193" fmla="*/ 217090 w 318690"/>
                  <a:gd name="connsiteY15-194" fmla="*/ 666354 h 718742"/>
                  <a:gd name="connsiteX16-195" fmla="*/ 255190 w 318690"/>
                  <a:gd name="connsiteY16-196" fmla="*/ 625873 h 718742"/>
                  <a:gd name="connsiteX17-197" fmla="*/ 255190 w 318690"/>
                  <a:gd name="connsiteY17-198" fmla="*/ 109141 h 718742"/>
                  <a:gd name="connsiteX18-199" fmla="*/ 271859 w 318690"/>
                  <a:gd name="connsiteY18-200" fmla="*/ 128191 h 718742"/>
                  <a:gd name="connsiteX19-201" fmla="*/ 276621 w 318690"/>
                  <a:gd name="connsiteY19-202" fmla="*/ 311548 h 718742"/>
                  <a:gd name="connsiteX20-203" fmla="*/ 300434 w 318690"/>
                  <a:gd name="connsiteY20-204" fmla="*/ 325835 h 718742"/>
                  <a:gd name="connsiteX21-205" fmla="*/ 317103 w 318690"/>
                  <a:gd name="connsiteY21-206" fmla="*/ 285354 h 718742"/>
                  <a:gd name="connsiteX22-207" fmla="*/ 309959 w 318690"/>
                  <a:gd name="connsiteY22-208" fmla="*/ 42466 h 718742"/>
                  <a:gd name="connsiteX23-209" fmla="*/ 276621 w 318690"/>
                  <a:gd name="connsiteY23-210" fmla="*/ 30560 h 718742"/>
                  <a:gd name="connsiteX24-211" fmla="*/ 224234 w 318690"/>
                  <a:gd name="connsiteY24-212" fmla="*/ 30560 h 718742"/>
                  <a:gd name="connsiteX25-213" fmla="*/ 169465 w 318690"/>
                  <a:gd name="connsiteY25-214" fmla="*/ 171054 h 718742"/>
                  <a:gd name="connsiteX26-215" fmla="*/ 100296 w 318690"/>
                  <a:gd name="connsiteY26-216" fmla="*/ 30560 h 718742"/>
                  <a:gd name="connsiteX0-217" fmla="*/ 99973 w 318690"/>
                  <a:gd name="connsiteY0-218" fmla="*/ 27573 h 718742"/>
                  <a:gd name="connsiteX1-219" fmla="*/ 40159 w 318690"/>
                  <a:gd name="connsiteY1-220" fmla="*/ 29010 h 718742"/>
                  <a:gd name="connsiteX2-221" fmla="*/ 12303 w 318690"/>
                  <a:gd name="connsiteY2-222" fmla="*/ 51991 h 718742"/>
                  <a:gd name="connsiteX3-223" fmla="*/ 5159 w 318690"/>
                  <a:gd name="connsiteY3-224" fmla="*/ 94854 h 718742"/>
                  <a:gd name="connsiteX4-225" fmla="*/ 5159 w 318690"/>
                  <a:gd name="connsiteY4-226" fmla="*/ 290116 h 718742"/>
                  <a:gd name="connsiteX5-227" fmla="*/ 36115 w 318690"/>
                  <a:gd name="connsiteY5-228" fmla="*/ 323454 h 718742"/>
                  <a:gd name="connsiteX6-229" fmla="*/ 62309 w 318690"/>
                  <a:gd name="connsiteY6-230" fmla="*/ 292498 h 718742"/>
                  <a:gd name="connsiteX7-231" fmla="*/ 64690 w 318690"/>
                  <a:gd name="connsiteY7-232" fmla="*/ 116285 h 718742"/>
                  <a:gd name="connsiteX8-233" fmla="*/ 81359 w 318690"/>
                  <a:gd name="connsiteY8-234" fmla="*/ 123429 h 718742"/>
                  <a:gd name="connsiteX9-235" fmla="*/ 81359 w 318690"/>
                  <a:gd name="connsiteY9-236" fmla="*/ 606823 h 718742"/>
                  <a:gd name="connsiteX10-237" fmla="*/ 119459 w 318690"/>
                  <a:gd name="connsiteY10-238" fmla="*/ 661591 h 718742"/>
                  <a:gd name="connsiteX11-239" fmla="*/ 155178 w 318690"/>
                  <a:gd name="connsiteY11-240" fmla="*/ 613966 h 718742"/>
                  <a:gd name="connsiteX12-241" fmla="*/ 155178 w 318690"/>
                  <a:gd name="connsiteY12-242" fmla="*/ 325835 h 718742"/>
                  <a:gd name="connsiteX13-243" fmla="*/ 176609 w 318690"/>
                  <a:gd name="connsiteY13-244" fmla="*/ 347266 h 718742"/>
                  <a:gd name="connsiteX14-245" fmla="*/ 178990 w 318690"/>
                  <a:gd name="connsiteY14-246" fmla="*/ 630635 h 718742"/>
                  <a:gd name="connsiteX15-247" fmla="*/ 217090 w 318690"/>
                  <a:gd name="connsiteY15-248" fmla="*/ 666354 h 718742"/>
                  <a:gd name="connsiteX16-249" fmla="*/ 255190 w 318690"/>
                  <a:gd name="connsiteY16-250" fmla="*/ 625873 h 718742"/>
                  <a:gd name="connsiteX17-251" fmla="*/ 255190 w 318690"/>
                  <a:gd name="connsiteY17-252" fmla="*/ 109141 h 718742"/>
                  <a:gd name="connsiteX18-253" fmla="*/ 271859 w 318690"/>
                  <a:gd name="connsiteY18-254" fmla="*/ 128191 h 718742"/>
                  <a:gd name="connsiteX19-255" fmla="*/ 276621 w 318690"/>
                  <a:gd name="connsiteY19-256" fmla="*/ 311548 h 718742"/>
                  <a:gd name="connsiteX20-257" fmla="*/ 300434 w 318690"/>
                  <a:gd name="connsiteY20-258" fmla="*/ 325835 h 718742"/>
                  <a:gd name="connsiteX21-259" fmla="*/ 317103 w 318690"/>
                  <a:gd name="connsiteY21-260" fmla="*/ 285354 h 718742"/>
                  <a:gd name="connsiteX22-261" fmla="*/ 309959 w 318690"/>
                  <a:gd name="connsiteY22-262" fmla="*/ 42466 h 718742"/>
                  <a:gd name="connsiteX23-263" fmla="*/ 276621 w 318690"/>
                  <a:gd name="connsiteY23-264" fmla="*/ 30560 h 718742"/>
                  <a:gd name="connsiteX24-265" fmla="*/ 224234 w 318690"/>
                  <a:gd name="connsiteY24-266" fmla="*/ 30560 h 718742"/>
                  <a:gd name="connsiteX25-267" fmla="*/ 169465 w 318690"/>
                  <a:gd name="connsiteY25-268" fmla="*/ 171054 h 718742"/>
                  <a:gd name="connsiteX26-269" fmla="*/ 99973 w 318690"/>
                  <a:gd name="connsiteY26-270" fmla="*/ 27573 h 718742"/>
                  <a:gd name="connsiteX0-271" fmla="*/ 99973 w 318690"/>
                  <a:gd name="connsiteY0-272" fmla="*/ 27573 h 718742"/>
                  <a:gd name="connsiteX1-273" fmla="*/ 40159 w 318690"/>
                  <a:gd name="connsiteY1-274" fmla="*/ 29010 h 718742"/>
                  <a:gd name="connsiteX2-275" fmla="*/ 12303 w 318690"/>
                  <a:gd name="connsiteY2-276" fmla="*/ 51991 h 718742"/>
                  <a:gd name="connsiteX3-277" fmla="*/ 5159 w 318690"/>
                  <a:gd name="connsiteY3-278" fmla="*/ 94854 h 718742"/>
                  <a:gd name="connsiteX4-279" fmla="*/ 5159 w 318690"/>
                  <a:gd name="connsiteY4-280" fmla="*/ 290116 h 718742"/>
                  <a:gd name="connsiteX5-281" fmla="*/ 36115 w 318690"/>
                  <a:gd name="connsiteY5-282" fmla="*/ 323454 h 718742"/>
                  <a:gd name="connsiteX6-283" fmla="*/ 62309 w 318690"/>
                  <a:gd name="connsiteY6-284" fmla="*/ 292498 h 718742"/>
                  <a:gd name="connsiteX7-285" fmla="*/ 64690 w 318690"/>
                  <a:gd name="connsiteY7-286" fmla="*/ 116285 h 718742"/>
                  <a:gd name="connsiteX8-287" fmla="*/ 81359 w 318690"/>
                  <a:gd name="connsiteY8-288" fmla="*/ 123429 h 718742"/>
                  <a:gd name="connsiteX9-289" fmla="*/ 81359 w 318690"/>
                  <a:gd name="connsiteY9-290" fmla="*/ 606823 h 718742"/>
                  <a:gd name="connsiteX10-291" fmla="*/ 119459 w 318690"/>
                  <a:gd name="connsiteY10-292" fmla="*/ 661591 h 718742"/>
                  <a:gd name="connsiteX11-293" fmla="*/ 155178 w 318690"/>
                  <a:gd name="connsiteY11-294" fmla="*/ 613966 h 718742"/>
                  <a:gd name="connsiteX12-295" fmla="*/ 155178 w 318690"/>
                  <a:gd name="connsiteY12-296" fmla="*/ 325835 h 718742"/>
                  <a:gd name="connsiteX13-297" fmla="*/ 176609 w 318690"/>
                  <a:gd name="connsiteY13-298" fmla="*/ 347266 h 718742"/>
                  <a:gd name="connsiteX14-299" fmla="*/ 178990 w 318690"/>
                  <a:gd name="connsiteY14-300" fmla="*/ 630635 h 718742"/>
                  <a:gd name="connsiteX15-301" fmla="*/ 217090 w 318690"/>
                  <a:gd name="connsiteY15-302" fmla="*/ 666354 h 718742"/>
                  <a:gd name="connsiteX16-303" fmla="*/ 255190 w 318690"/>
                  <a:gd name="connsiteY16-304" fmla="*/ 625873 h 718742"/>
                  <a:gd name="connsiteX17-305" fmla="*/ 255190 w 318690"/>
                  <a:gd name="connsiteY17-306" fmla="*/ 109141 h 718742"/>
                  <a:gd name="connsiteX18-307" fmla="*/ 271859 w 318690"/>
                  <a:gd name="connsiteY18-308" fmla="*/ 128191 h 718742"/>
                  <a:gd name="connsiteX19-309" fmla="*/ 276621 w 318690"/>
                  <a:gd name="connsiteY19-310" fmla="*/ 311548 h 718742"/>
                  <a:gd name="connsiteX20-311" fmla="*/ 300434 w 318690"/>
                  <a:gd name="connsiteY20-312" fmla="*/ 325835 h 718742"/>
                  <a:gd name="connsiteX21-313" fmla="*/ 317103 w 318690"/>
                  <a:gd name="connsiteY21-314" fmla="*/ 285354 h 718742"/>
                  <a:gd name="connsiteX22-315" fmla="*/ 309959 w 318690"/>
                  <a:gd name="connsiteY22-316" fmla="*/ 42466 h 718742"/>
                  <a:gd name="connsiteX23-317" fmla="*/ 276621 w 318690"/>
                  <a:gd name="connsiteY23-318" fmla="*/ 30560 h 718742"/>
                  <a:gd name="connsiteX24-319" fmla="*/ 224234 w 318690"/>
                  <a:gd name="connsiteY24-320" fmla="*/ 30560 h 718742"/>
                  <a:gd name="connsiteX25-321" fmla="*/ 169465 w 318690"/>
                  <a:gd name="connsiteY25-322" fmla="*/ 171054 h 718742"/>
                  <a:gd name="connsiteX26-323" fmla="*/ 99973 w 318690"/>
                  <a:gd name="connsiteY26-324" fmla="*/ 27573 h 718742"/>
                  <a:gd name="connsiteX0-325" fmla="*/ 99973 w 318690"/>
                  <a:gd name="connsiteY0-326" fmla="*/ 27573 h 718742"/>
                  <a:gd name="connsiteX1-327" fmla="*/ 40159 w 318690"/>
                  <a:gd name="connsiteY1-328" fmla="*/ 29010 h 718742"/>
                  <a:gd name="connsiteX2-329" fmla="*/ 12303 w 318690"/>
                  <a:gd name="connsiteY2-330" fmla="*/ 51991 h 718742"/>
                  <a:gd name="connsiteX3-331" fmla="*/ 5159 w 318690"/>
                  <a:gd name="connsiteY3-332" fmla="*/ 94854 h 718742"/>
                  <a:gd name="connsiteX4-333" fmla="*/ 5159 w 318690"/>
                  <a:gd name="connsiteY4-334" fmla="*/ 290116 h 718742"/>
                  <a:gd name="connsiteX5-335" fmla="*/ 36115 w 318690"/>
                  <a:gd name="connsiteY5-336" fmla="*/ 323454 h 718742"/>
                  <a:gd name="connsiteX6-337" fmla="*/ 62309 w 318690"/>
                  <a:gd name="connsiteY6-338" fmla="*/ 292498 h 718742"/>
                  <a:gd name="connsiteX7-339" fmla="*/ 64690 w 318690"/>
                  <a:gd name="connsiteY7-340" fmla="*/ 116285 h 718742"/>
                  <a:gd name="connsiteX8-341" fmla="*/ 81359 w 318690"/>
                  <a:gd name="connsiteY8-342" fmla="*/ 123429 h 718742"/>
                  <a:gd name="connsiteX9-343" fmla="*/ 81359 w 318690"/>
                  <a:gd name="connsiteY9-344" fmla="*/ 606823 h 718742"/>
                  <a:gd name="connsiteX10-345" fmla="*/ 119459 w 318690"/>
                  <a:gd name="connsiteY10-346" fmla="*/ 661591 h 718742"/>
                  <a:gd name="connsiteX11-347" fmla="*/ 155178 w 318690"/>
                  <a:gd name="connsiteY11-348" fmla="*/ 613966 h 718742"/>
                  <a:gd name="connsiteX12-349" fmla="*/ 155178 w 318690"/>
                  <a:gd name="connsiteY12-350" fmla="*/ 325835 h 718742"/>
                  <a:gd name="connsiteX13-351" fmla="*/ 176609 w 318690"/>
                  <a:gd name="connsiteY13-352" fmla="*/ 347266 h 718742"/>
                  <a:gd name="connsiteX14-353" fmla="*/ 178990 w 318690"/>
                  <a:gd name="connsiteY14-354" fmla="*/ 630635 h 718742"/>
                  <a:gd name="connsiteX15-355" fmla="*/ 217090 w 318690"/>
                  <a:gd name="connsiteY15-356" fmla="*/ 666354 h 718742"/>
                  <a:gd name="connsiteX16-357" fmla="*/ 255190 w 318690"/>
                  <a:gd name="connsiteY16-358" fmla="*/ 625873 h 718742"/>
                  <a:gd name="connsiteX17-359" fmla="*/ 255190 w 318690"/>
                  <a:gd name="connsiteY17-360" fmla="*/ 109141 h 718742"/>
                  <a:gd name="connsiteX18-361" fmla="*/ 271859 w 318690"/>
                  <a:gd name="connsiteY18-362" fmla="*/ 128191 h 718742"/>
                  <a:gd name="connsiteX19-363" fmla="*/ 276621 w 318690"/>
                  <a:gd name="connsiteY19-364" fmla="*/ 311548 h 718742"/>
                  <a:gd name="connsiteX20-365" fmla="*/ 300434 w 318690"/>
                  <a:gd name="connsiteY20-366" fmla="*/ 325835 h 718742"/>
                  <a:gd name="connsiteX21-367" fmla="*/ 317103 w 318690"/>
                  <a:gd name="connsiteY21-368" fmla="*/ 285354 h 718742"/>
                  <a:gd name="connsiteX22-369" fmla="*/ 309959 w 318690"/>
                  <a:gd name="connsiteY22-370" fmla="*/ 42466 h 718742"/>
                  <a:gd name="connsiteX23-371" fmla="*/ 276621 w 318690"/>
                  <a:gd name="connsiteY23-372" fmla="*/ 30560 h 718742"/>
                  <a:gd name="connsiteX24-373" fmla="*/ 224234 w 318690"/>
                  <a:gd name="connsiteY24-374" fmla="*/ 30560 h 718742"/>
                  <a:gd name="connsiteX25-375" fmla="*/ 169465 w 318690"/>
                  <a:gd name="connsiteY25-376" fmla="*/ 171054 h 718742"/>
                  <a:gd name="connsiteX26-377" fmla="*/ 99973 w 318690"/>
                  <a:gd name="connsiteY26-378" fmla="*/ 27573 h 718742"/>
                  <a:gd name="connsiteX0-379" fmla="*/ 99973 w 318690"/>
                  <a:gd name="connsiteY0-380" fmla="*/ 27573 h 718742"/>
                  <a:gd name="connsiteX1-381" fmla="*/ 40159 w 318690"/>
                  <a:gd name="connsiteY1-382" fmla="*/ 29010 h 718742"/>
                  <a:gd name="connsiteX2-383" fmla="*/ 12303 w 318690"/>
                  <a:gd name="connsiteY2-384" fmla="*/ 51991 h 718742"/>
                  <a:gd name="connsiteX3-385" fmla="*/ 5159 w 318690"/>
                  <a:gd name="connsiteY3-386" fmla="*/ 94854 h 718742"/>
                  <a:gd name="connsiteX4-387" fmla="*/ 5159 w 318690"/>
                  <a:gd name="connsiteY4-388" fmla="*/ 290116 h 718742"/>
                  <a:gd name="connsiteX5-389" fmla="*/ 36115 w 318690"/>
                  <a:gd name="connsiteY5-390" fmla="*/ 323454 h 718742"/>
                  <a:gd name="connsiteX6-391" fmla="*/ 62309 w 318690"/>
                  <a:gd name="connsiteY6-392" fmla="*/ 292498 h 718742"/>
                  <a:gd name="connsiteX7-393" fmla="*/ 64690 w 318690"/>
                  <a:gd name="connsiteY7-394" fmla="*/ 116285 h 718742"/>
                  <a:gd name="connsiteX8-395" fmla="*/ 81359 w 318690"/>
                  <a:gd name="connsiteY8-396" fmla="*/ 123429 h 718742"/>
                  <a:gd name="connsiteX9-397" fmla="*/ 81359 w 318690"/>
                  <a:gd name="connsiteY9-398" fmla="*/ 606823 h 718742"/>
                  <a:gd name="connsiteX10-399" fmla="*/ 119459 w 318690"/>
                  <a:gd name="connsiteY10-400" fmla="*/ 661591 h 718742"/>
                  <a:gd name="connsiteX11-401" fmla="*/ 155178 w 318690"/>
                  <a:gd name="connsiteY11-402" fmla="*/ 613966 h 718742"/>
                  <a:gd name="connsiteX12-403" fmla="*/ 155178 w 318690"/>
                  <a:gd name="connsiteY12-404" fmla="*/ 325835 h 718742"/>
                  <a:gd name="connsiteX13-405" fmla="*/ 176609 w 318690"/>
                  <a:gd name="connsiteY13-406" fmla="*/ 347266 h 718742"/>
                  <a:gd name="connsiteX14-407" fmla="*/ 178990 w 318690"/>
                  <a:gd name="connsiteY14-408" fmla="*/ 630635 h 718742"/>
                  <a:gd name="connsiteX15-409" fmla="*/ 217090 w 318690"/>
                  <a:gd name="connsiteY15-410" fmla="*/ 666354 h 718742"/>
                  <a:gd name="connsiteX16-411" fmla="*/ 255190 w 318690"/>
                  <a:gd name="connsiteY16-412" fmla="*/ 625873 h 718742"/>
                  <a:gd name="connsiteX17-413" fmla="*/ 255190 w 318690"/>
                  <a:gd name="connsiteY17-414" fmla="*/ 109141 h 718742"/>
                  <a:gd name="connsiteX18-415" fmla="*/ 271859 w 318690"/>
                  <a:gd name="connsiteY18-416" fmla="*/ 128191 h 718742"/>
                  <a:gd name="connsiteX19-417" fmla="*/ 276621 w 318690"/>
                  <a:gd name="connsiteY19-418" fmla="*/ 311548 h 718742"/>
                  <a:gd name="connsiteX20-419" fmla="*/ 300434 w 318690"/>
                  <a:gd name="connsiteY20-420" fmla="*/ 325835 h 718742"/>
                  <a:gd name="connsiteX21-421" fmla="*/ 317103 w 318690"/>
                  <a:gd name="connsiteY21-422" fmla="*/ 285354 h 718742"/>
                  <a:gd name="connsiteX22-423" fmla="*/ 309959 w 318690"/>
                  <a:gd name="connsiteY22-424" fmla="*/ 42466 h 718742"/>
                  <a:gd name="connsiteX23-425" fmla="*/ 276621 w 318690"/>
                  <a:gd name="connsiteY23-426" fmla="*/ 30560 h 718742"/>
                  <a:gd name="connsiteX24-427" fmla="*/ 224234 w 318690"/>
                  <a:gd name="connsiteY24-428" fmla="*/ 30560 h 718742"/>
                  <a:gd name="connsiteX25-429" fmla="*/ 161715 w 318690"/>
                  <a:gd name="connsiteY25-430" fmla="*/ 155555 h 718742"/>
                  <a:gd name="connsiteX26-431" fmla="*/ 99973 w 318690"/>
                  <a:gd name="connsiteY26-432" fmla="*/ 27573 h 718742"/>
                  <a:gd name="connsiteX0-433" fmla="*/ 99973 w 318690"/>
                  <a:gd name="connsiteY0-434" fmla="*/ 27573 h 718742"/>
                  <a:gd name="connsiteX1-435" fmla="*/ 40159 w 318690"/>
                  <a:gd name="connsiteY1-436" fmla="*/ 29010 h 718742"/>
                  <a:gd name="connsiteX2-437" fmla="*/ 12303 w 318690"/>
                  <a:gd name="connsiteY2-438" fmla="*/ 51991 h 718742"/>
                  <a:gd name="connsiteX3-439" fmla="*/ 5159 w 318690"/>
                  <a:gd name="connsiteY3-440" fmla="*/ 94854 h 718742"/>
                  <a:gd name="connsiteX4-441" fmla="*/ 5159 w 318690"/>
                  <a:gd name="connsiteY4-442" fmla="*/ 290116 h 718742"/>
                  <a:gd name="connsiteX5-443" fmla="*/ 36115 w 318690"/>
                  <a:gd name="connsiteY5-444" fmla="*/ 323454 h 718742"/>
                  <a:gd name="connsiteX6-445" fmla="*/ 62309 w 318690"/>
                  <a:gd name="connsiteY6-446" fmla="*/ 292498 h 718742"/>
                  <a:gd name="connsiteX7-447" fmla="*/ 64690 w 318690"/>
                  <a:gd name="connsiteY7-448" fmla="*/ 116285 h 718742"/>
                  <a:gd name="connsiteX8-449" fmla="*/ 81359 w 318690"/>
                  <a:gd name="connsiteY8-450" fmla="*/ 123429 h 718742"/>
                  <a:gd name="connsiteX9-451" fmla="*/ 81359 w 318690"/>
                  <a:gd name="connsiteY9-452" fmla="*/ 606823 h 718742"/>
                  <a:gd name="connsiteX10-453" fmla="*/ 119459 w 318690"/>
                  <a:gd name="connsiteY10-454" fmla="*/ 661591 h 718742"/>
                  <a:gd name="connsiteX11-455" fmla="*/ 155178 w 318690"/>
                  <a:gd name="connsiteY11-456" fmla="*/ 613966 h 718742"/>
                  <a:gd name="connsiteX12-457" fmla="*/ 155178 w 318690"/>
                  <a:gd name="connsiteY12-458" fmla="*/ 325835 h 718742"/>
                  <a:gd name="connsiteX13-459" fmla="*/ 176609 w 318690"/>
                  <a:gd name="connsiteY13-460" fmla="*/ 347266 h 718742"/>
                  <a:gd name="connsiteX14-461" fmla="*/ 178990 w 318690"/>
                  <a:gd name="connsiteY14-462" fmla="*/ 630635 h 718742"/>
                  <a:gd name="connsiteX15-463" fmla="*/ 217090 w 318690"/>
                  <a:gd name="connsiteY15-464" fmla="*/ 666354 h 718742"/>
                  <a:gd name="connsiteX16-465" fmla="*/ 255190 w 318690"/>
                  <a:gd name="connsiteY16-466" fmla="*/ 625873 h 718742"/>
                  <a:gd name="connsiteX17-467" fmla="*/ 255190 w 318690"/>
                  <a:gd name="connsiteY17-468" fmla="*/ 109141 h 718742"/>
                  <a:gd name="connsiteX18-469" fmla="*/ 271859 w 318690"/>
                  <a:gd name="connsiteY18-470" fmla="*/ 128191 h 718742"/>
                  <a:gd name="connsiteX19-471" fmla="*/ 276621 w 318690"/>
                  <a:gd name="connsiteY19-472" fmla="*/ 311548 h 718742"/>
                  <a:gd name="connsiteX20-473" fmla="*/ 300434 w 318690"/>
                  <a:gd name="connsiteY20-474" fmla="*/ 325835 h 718742"/>
                  <a:gd name="connsiteX21-475" fmla="*/ 317103 w 318690"/>
                  <a:gd name="connsiteY21-476" fmla="*/ 285354 h 718742"/>
                  <a:gd name="connsiteX22-477" fmla="*/ 309959 w 318690"/>
                  <a:gd name="connsiteY22-478" fmla="*/ 42466 h 718742"/>
                  <a:gd name="connsiteX23-479" fmla="*/ 276621 w 318690"/>
                  <a:gd name="connsiteY23-480" fmla="*/ 30560 h 718742"/>
                  <a:gd name="connsiteX24-481" fmla="*/ 224234 w 318690"/>
                  <a:gd name="connsiteY24-482" fmla="*/ 30560 h 718742"/>
                  <a:gd name="connsiteX25-483" fmla="*/ 161715 w 318690"/>
                  <a:gd name="connsiteY25-484" fmla="*/ 155555 h 718742"/>
                  <a:gd name="connsiteX26-485" fmla="*/ 99973 w 318690"/>
                  <a:gd name="connsiteY26-486" fmla="*/ 27573 h 718742"/>
                  <a:gd name="connsiteX0-487" fmla="*/ 99973 w 318690"/>
                  <a:gd name="connsiteY0-488" fmla="*/ 27573 h 718742"/>
                  <a:gd name="connsiteX1-489" fmla="*/ 40159 w 318690"/>
                  <a:gd name="connsiteY1-490" fmla="*/ 29010 h 718742"/>
                  <a:gd name="connsiteX2-491" fmla="*/ 12303 w 318690"/>
                  <a:gd name="connsiteY2-492" fmla="*/ 51991 h 718742"/>
                  <a:gd name="connsiteX3-493" fmla="*/ 5159 w 318690"/>
                  <a:gd name="connsiteY3-494" fmla="*/ 94854 h 718742"/>
                  <a:gd name="connsiteX4-495" fmla="*/ 5159 w 318690"/>
                  <a:gd name="connsiteY4-496" fmla="*/ 290116 h 718742"/>
                  <a:gd name="connsiteX5-497" fmla="*/ 36115 w 318690"/>
                  <a:gd name="connsiteY5-498" fmla="*/ 323454 h 718742"/>
                  <a:gd name="connsiteX6-499" fmla="*/ 62309 w 318690"/>
                  <a:gd name="connsiteY6-500" fmla="*/ 292498 h 718742"/>
                  <a:gd name="connsiteX7-501" fmla="*/ 64690 w 318690"/>
                  <a:gd name="connsiteY7-502" fmla="*/ 116285 h 718742"/>
                  <a:gd name="connsiteX8-503" fmla="*/ 81359 w 318690"/>
                  <a:gd name="connsiteY8-504" fmla="*/ 123429 h 718742"/>
                  <a:gd name="connsiteX9-505" fmla="*/ 81359 w 318690"/>
                  <a:gd name="connsiteY9-506" fmla="*/ 606823 h 718742"/>
                  <a:gd name="connsiteX10-507" fmla="*/ 119459 w 318690"/>
                  <a:gd name="connsiteY10-508" fmla="*/ 661591 h 718742"/>
                  <a:gd name="connsiteX11-509" fmla="*/ 155178 w 318690"/>
                  <a:gd name="connsiteY11-510" fmla="*/ 613966 h 718742"/>
                  <a:gd name="connsiteX12-511" fmla="*/ 155178 w 318690"/>
                  <a:gd name="connsiteY12-512" fmla="*/ 325835 h 718742"/>
                  <a:gd name="connsiteX13-513" fmla="*/ 176609 w 318690"/>
                  <a:gd name="connsiteY13-514" fmla="*/ 347266 h 718742"/>
                  <a:gd name="connsiteX14-515" fmla="*/ 178990 w 318690"/>
                  <a:gd name="connsiteY14-516" fmla="*/ 630635 h 718742"/>
                  <a:gd name="connsiteX15-517" fmla="*/ 217090 w 318690"/>
                  <a:gd name="connsiteY15-518" fmla="*/ 666354 h 718742"/>
                  <a:gd name="connsiteX16-519" fmla="*/ 255190 w 318690"/>
                  <a:gd name="connsiteY16-520" fmla="*/ 625873 h 718742"/>
                  <a:gd name="connsiteX17-521" fmla="*/ 255190 w 318690"/>
                  <a:gd name="connsiteY17-522" fmla="*/ 109141 h 718742"/>
                  <a:gd name="connsiteX18-523" fmla="*/ 271859 w 318690"/>
                  <a:gd name="connsiteY18-524" fmla="*/ 128191 h 718742"/>
                  <a:gd name="connsiteX19-525" fmla="*/ 276621 w 318690"/>
                  <a:gd name="connsiteY19-526" fmla="*/ 311548 h 718742"/>
                  <a:gd name="connsiteX20-527" fmla="*/ 300434 w 318690"/>
                  <a:gd name="connsiteY20-528" fmla="*/ 325835 h 718742"/>
                  <a:gd name="connsiteX21-529" fmla="*/ 317103 w 318690"/>
                  <a:gd name="connsiteY21-530" fmla="*/ 285354 h 718742"/>
                  <a:gd name="connsiteX22-531" fmla="*/ 309959 w 318690"/>
                  <a:gd name="connsiteY22-532" fmla="*/ 42466 h 718742"/>
                  <a:gd name="connsiteX23-533" fmla="*/ 276621 w 318690"/>
                  <a:gd name="connsiteY23-534" fmla="*/ 30560 h 718742"/>
                  <a:gd name="connsiteX24-535" fmla="*/ 224234 w 318690"/>
                  <a:gd name="connsiteY24-536" fmla="*/ 30560 h 718742"/>
                  <a:gd name="connsiteX25-537" fmla="*/ 161715 w 318690"/>
                  <a:gd name="connsiteY25-538" fmla="*/ 155555 h 718742"/>
                  <a:gd name="connsiteX26-539" fmla="*/ 99973 w 318690"/>
                  <a:gd name="connsiteY26-540" fmla="*/ 27573 h 718742"/>
                  <a:gd name="connsiteX0-541" fmla="*/ 96005 w 314722"/>
                  <a:gd name="connsiteY0-542" fmla="*/ 27573 h 718742"/>
                  <a:gd name="connsiteX1-543" fmla="*/ 36191 w 314722"/>
                  <a:gd name="connsiteY1-544" fmla="*/ 29010 h 718742"/>
                  <a:gd name="connsiteX2-545" fmla="*/ 8335 w 314722"/>
                  <a:gd name="connsiteY2-546" fmla="*/ 51991 h 718742"/>
                  <a:gd name="connsiteX3-547" fmla="*/ 1191 w 314722"/>
                  <a:gd name="connsiteY3-548" fmla="*/ 94854 h 718742"/>
                  <a:gd name="connsiteX4-549" fmla="*/ 1191 w 314722"/>
                  <a:gd name="connsiteY4-550" fmla="*/ 290116 h 718742"/>
                  <a:gd name="connsiteX5-551" fmla="*/ 32147 w 314722"/>
                  <a:gd name="connsiteY5-552" fmla="*/ 323454 h 718742"/>
                  <a:gd name="connsiteX6-553" fmla="*/ 58341 w 314722"/>
                  <a:gd name="connsiteY6-554" fmla="*/ 292498 h 718742"/>
                  <a:gd name="connsiteX7-555" fmla="*/ 60722 w 314722"/>
                  <a:gd name="connsiteY7-556" fmla="*/ 116285 h 718742"/>
                  <a:gd name="connsiteX8-557" fmla="*/ 77391 w 314722"/>
                  <a:gd name="connsiteY8-558" fmla="*/ 123429 h 718742"/>
                  <a:gd name="connsiteX9-559" fmla="*/ 77391 w 314722"/>
                  <a:gd name="connsiteY9-560" fmla="*/ 606823 h 718742"/>
                  <a:gd name="connsiteX10-561" fmla="*/ 115491 w 314722"/>
                  <a:gd name="connsiteY10-562" fmla="*/ 661591 h 718742"/>
                  <a:gd name="connsiteX11-563" fmla="*/ 151210 w 314722"/>
                  <a:gd name="connsiteY11-564" fmla="*/ 613966 h 718742"/>
                  <a:gd name="connsiteX12-565" fmla="*/ 151210 w 314722"/>
                  <a:gd name="connsiteY12-566" fmla="*/ 325835 h 718742"/>
                  <a:gd name="connsiteX13-567" fmla="*/ 172641 w 314722"/>
                  <a:gd name="connsiteY13-568" fmla="*/ 347266 h 718742"/>
                  <a:gd name="connsiteX14-569" fmla="*/ 175022 w 314722"/>
                  <a:gd name="connsiteY14-570" fmla="*/ 630635 h 718742"/>
                  <a:gd name="connsiteX15-571" fmla="*/ 213122 w 314722"/>
                  <a:gd name="connsiteY15-572" fmla="*/ 666354 h 718742"/>
                  <a:gd name="connsiteX16-573" fmla="*/ 251222 w 314722"/>
                  <a:gd name="connsiteY16-574" fmla="*/ 625873 h 718742"/>
                  <a:gd name="connsiteX17-575" fmla="*/ 251222 w 314722"/>
                  <a:gd name="connsiteY17-576" fmla="*/ 109141 h 718742"/>
                  <a:gd name="connsiteX18-577" fmla="*/ 267891 w 314722"/>
                  <a:gd name="connsiteY18-578" fmla="*/ 128191 h 718742"/>
                  <a:gd name="connsiteX19-579" fmla="*/ 272653 w 314722"/>
                  <a:gd name="connsiteY19-580" fmla="*/ 311548 h 718742"/>
                  <a:gd name="connsiteX20-581" fmla="*/ 296466 w 314722"/>
                  <a:gd name="connsiteY20-582" fmla="*/ 325835 h 718742"/>
                  <a:gd name="connsiteX21-583" fmla="*/ 313135 w 314722"/>
                  <a:gd name="connsiteY21-584" fmla="*/ 285354 h 718742"/>
                  <a:gd name="connsiteX22-585" fmla="*/ 305991 w 314722"/>
                  <a:gd name="connsiteY22-586" fmla="*/ 42466 h 718742"/>
                  <a:gd name="connsiteX23-587" fmla="*/ 272653 w 314722"/>
                  <a:gd name="connsiteY23-588" fmla="*/ 30560 h 718742"/>
                  <a:gd name="connsiteX24-589" fmla="*/ 220266 w 314722"/>
                  <a:gd name="connsiteY24-590" fmla="*/ 30560 h 718742"/>
                  <a:gd name="connsiteX25-591" fmla="*/ 157747 w 314722"/>
                  <a:gd name="connsiteY25-592" fmla="*/ 155555 h 718742"/>
                  <a:gd name="connsiteX26-593" fmla="*/ 96005 w 314722"/>
                  <a:gd name="connsiteY26-594" fmla="*/ 27573 h 718742"/>
                  <a:gd name="connsiteX0-595" fmla="*/ 96005 w 314722"/>
                  <a:gd name="connsiteY0-596" fmla="*/ 27573 h 718742"/>
                  <a:gd name="connsiteX1-597" fmla="*/ 36191 w 314722"/>
                  <a:gd name="connsiteY1-598" fmla="*/ 29010 h 718742"/>
                  <a:gd name="connsiteX2-599" fmla="*/ 8335 w 314722"/>
                  <a:gd name="connsiteY2-600" fmla="*/ 51991 h 718742"/>
                  <a:gd name="connsiteX3-601" fmla="*/ 1191 w 314722"/>
                  <a:gd name="connsiteY3-602" fmla="*/ 94854 h 718742"/>
                  <a:gd name="connsiteX4-603" fmla="*/ 1191 w 314722"/>
                  <a:gd name="connsiteY4-604" fmla="*/ 290116 h 718742"/>
                  <a:gd name="connsiteX5-605" fmla="*/ 32147 w 314722"/>
                  <a:gd name="connsiteY5-606" fmla="*/ 323454 h 718742"/>
                  <a:gd name="connsiteX6-607" fmla="*/ 58341 w 314722"/>
                  <a:gd name="connsiteY6-608" fmla="*/ 292498 h 718742"/>
                  <a:gd name="connsiteX7-609" fmla="*/ 60722 w 314722"/>
                  <a:gd name="connsiteY7-610" fmla="*/ 116285 h 718742"/>
                  <a:gd name="connsiteX8-611" fmla="*/ 77391 w 314722"/>
                  <a:gd name="connsiteY8-612" fmla="*/ 123429 h 718742"/>
                  <a:gd name="connsiteX9-613" fmla="*/ 77391 w 314722"/>
                  <a:gd name="connsiteY9-614" fmla="*/ 606823 h 718742"/>
                  <a:gd name="connsiteX10-615" fmla="*/ 115491 w 314722"/>
                  <a:gd name="connsiteY10-616" fmla="*/ 661591 h 718742"/>
                  <a:gd name="connsiteX11-617" fmla="*/ 151210 w 314722"/>
                  <a:gd name="connsiteY11-618" fmla="*/ 613966 h 718742"/>
                  <a:gd name="connsiteX12-619" fmla="*/ 151210 w 314722"/>
                  <a:gd name="connsiteY12-620" fmla="*/ 325835 h 718742"/>
                  <a:gd name="connsiteX13-621" fmla="*/ 172641 w 314722"/>
                  <a:gd name="connsiteY13-622" fmla="*/ 347266 h 718742"/>
                  <a:gd name="connsiteX14-623" fmla="*/ 175022 w 314722"/>
                  <a:gd name="connsiteY14-624" fmla="*/ 630635 h 718742"/>
                  <a:gd name="connsiteX15-625" fmla="*/ 213122 w 314722"/>
                  <a:gd name="connsiteY15-626" fmla="*/ 666354 h 718742"/>
                  <a:gd name="connsiteX16-627" fmla="*/ 251222 w 314722"/>
                  <a:gd name="connsiteY16-628" fmla="*/ 625873 h 718742"/>
                  <a:gd name="connsiteX17-629" fmla="*/ 251222 w 314722"/>
                  <a:gd name="connsiteY17-630" fmla="*/ 109141 h 718742"/>
                  <a:gd name="connsiteX18-631" fmla="*/ 267891 w 314722"/>
                  <a:gd name="connsiteY18-632" fmla="*/ 128191 h 718742"/>
                  <a:gd name="connsiteX19-633" fmla="*/ 272653 w 314722"/>
                  <a:gd name="connsiteY19-634" fmla="*/ 311548 h 718742"/>
                  <a:gd name="connsiteX20-635" fmla="*/ 296466 w 314722"/>
                  <a:gd name="connsiteY20-636" fmla="*/ 325835 h 718742"/>
                  <a:gd name="connsiteX21-637" fmla="*/ 313135 w 314722"/>
                  <a:gd name="connsiteY21-638" fmla="*/ 285354 h 718742"/>
                  <a:gd name="connsiteX22-639" fmla="*/ 305991 w 314722"/>
                  <a:gd name="connsiteY22-640" fmla="*/ 42466 h 718742"/>
                  <a:gd name="connsiteX23-641" fmla="*/ 272653 w 314722"/>
                  <a:gd name="connsiteY23-642" fmla="*/ 30560 h 718742"/>
                  <a:gd name="connsiteX24-643" fmla="*/ 220266 w 314722"/>
                  <a:gd name="connsiteY24-644" fmla="*/ 30560 h 718742"/>
                  <a:gd name="connsiteX25-645" fmla="*/ 157747 w 314722"/>
                  <a:gd name="connsiteY25-646" fmla="*/ 155555 h 718742"/>
                  <a:gd name="connsiteX26-647" fmla="*/ 96005 w 314722"/>
                  <a:gd name="connsiteY26-648" fmla="*/ 27573 h 718742"/>
                  <a:gd name="connsiteX0-649" fmla="*/ 96005 w 314722"/>
                  <a:gd name="connsiteY0-650" fmla="*/ 27573 h 718742"/>
                  <a:gd name="connsiteX1-651" fmla="*/ 36191 w 314722"/>
                  <a:gd name="connsiteY1-652" fmla="*/ 29010 h 718742"/>
                  <a:gd name="connsiteX2-653" fmla="*/ 8335 w 314722"/>
                  <a:gd name="connsiteY2-654" fmla="*/ 51991 h 718742"/>
                  <a:gd name="connsiteX3-655" fmla="*/ 1191 w 314722"/>
                  <a:gd name="connsiteY3-656" fmla="*/ 94854 h 718742"/>
                  <a:gd name="connsiteX4-657" fmla="*/ 1191 w 314722"/>
                  <a:gd name="connsiteY4-658" fmla="*/ 290116 h 718742"/>
                  <a:gd name="connsiteX5-659" fmla="*/ 32147 w 314722"/>
                  <a:gd name="connsiteY5-660" fmla="*/ 323454 h 718742"/>
                  <a:gd name="connsiteX6-661" fmla="*/ 58341 w 314722"/>
                  <a:gd name="connsiteY6-662" fmla="*/ 292498 h 718742"/>
                  <a:gd name="connsiteX7-663" fmla="*/ 60722 w 314722"/>
                  <a:gd name="connsiteY7-664" fmla="*/ 116285 h 718742"/>
                  <a:gd name="connsiteX8-665" fmla="*/ 77391 w 314722"/>
                  <a:gd name="connsiteY8-666" fmla="*/ 123429 h 718742"/>
                  <a:gd name="connsiteX9-667" fmla="*/ 77391 w 314722"/>
                  <a:gd name="connsiteY9-668" fmla="*/ 606823 h 718742"/>
                  <a:gd name="connsiteX10-669" fmla="*/ 115491 w 314722"/>
                  <a:gd name="connsiteY10-670" fmla="*/ 661591 h 718742"/>
                  <a:gd name="connsiteX11-671" fmla="*/ 151210 w 314722"/>
                  <a:gd name="connsiteY11-672" fmla="*/ 613966 h 718742"/>
                  <a:gd name="connsiteX12-673" fmla="*/ 151210 w 314722"/>
                  <a:gd name="connsiteY12-674" fmla="*/ 325835 h 718742"/>
                  <a:gd name="connsiteX13-675" fmla="*/ 172641 w 314722"/>
                  <a:gd name="connsiteY13-676" fmla="*/ 347266 h 718742"/>
                  <a:gd name="connsiteX14-677" fmla="*/ 175022 w 314722"/>
                  <a:gd name="connsiteY14-678" fmla="*/ 630635 h 718742"/>
                  <a:gd name="connsiteX15-679" fmla="*/ 213122 w 314722"/>
                  <a:gd name="connsiteY15-680" fmla="*/ 666354 h 718742"/>
                  <a:gd name="connsiteX16-681" fmla="*/ 251222 w 314722"/>
                  <a:gd name="connsiteY16-682" fmla="*/ 625873 h 718742"/>
                  <a:gd name="connsiteX17-683" fmla="*/ 251222 w 314722"/>
                  <a:gd name="connsiteY17-684" fmla="*/ 109141 h 718742"/>
                  <a:gd name="connsiteX18-685" fmla="*/ 267891 w 314722"/>
                  <a:gd name="connsiteY18-686" fmla="*/ 128191 h 718742"/>
                  <a:gd name="connsiteX19-687" fmla="*/ 272653 w 314722"/>
                  <a:gd name="connsiteY19-688" fmla="*/ 311548 h 718742"/>
                  <a:gd name="connsiteX20-689" fmla="*/ 296466 w 314722"/>
                  <a:gd name="connsiteY20-690" fmla="*/ 325835 h 718742"/>
                  <a:gd name="connsiteX21-691" fmla="*/ 313135 w 314722"/>
                  <a:gd name="connsiteY21-692" fmla="*/ 285354 h 718742"/>
                  <a:gd name="connsiteX22-693" fmla="*/ 305991 w 314722"/>
                  <a:gd name="connsiteY22-694" fmla="*/ 42466 h 718742"/>
                  <a:gd name="connsiteX23-695" fmla="*/ 272653 w 314722"/>
                  <a:gd name="connsiteY23-696" fmla="*/ 30560 h 718742"/>
                  <a:gd name="connsiteX24-697" fmla="*/ 220266 w 314722"/>
                  <a:gd name="connsiteY24-698" fmla="*/ 30560 h 718742"/>
                  <a:gd name="connsiteX25-699" fmla="*/ 157747 w 314722"/>
                  <a:gd name="connsiteY25-700" fmla="*/ 155555 h 718742"/>
                  <a:gd name="connsiteX26-701" fmla="*/ 96005 w 314722"/>
                  <a:gd name="connsiteY26-702" fmla="*/ 27573 h 718742"/>
                  <a:gd name="connsiteX0-703" fmla="*/ 96005 w 314722"/>
                  <a:gd name="connsiteY0-704" fmla="*/ 27573 h 718742"/>
                  <a:gd name="connsiteX1-705" fmla="*/ 36191 w 314722"/>
                  <a:gd name="connsiteY1-706" fmla="*/ 29010 h 718742"/>
                  <a:gd name="connsiteX2-707" fmla="*/ 8335 w 314722"/>
                  <a:gd name="connsiteY2-708" fmla="*/ 51991 h 718742"/>
                  <a:gd name="connsiteX3-709" fmla="*/ 1191 w 314722"/>
                  <a:gd name="connsiteY3-710" fmla="*/ 94854 h 718742"/>
                  <a:gd name="connsiteX4-711" fmla="*/ 1191 w 314722"/>
                  <a:gd name="connsiteY4-712" fmla="*/ 290116 h 718742"/>
                  <a:gd name="connsiteX5-713" fmla="*/ 32147 w 314722"/>
                  <a:gd name="connsiteY5-714" fmla="*/ 323454 h 718742"/>
                  <a:gd name="connsiteX6-715" fmla="*/ 58341 w 314722"/>
                  <a:gd name="connsiteY6-716" fmla="*/ 292498 h 718742"/>
                  <a:gd name="connsiteX7-717" fmla="*/ 60722 w 314722"/>
                  <a:gd name="connsiteY7-718" fmla="*/ 116285 h 718742"/>
                  <a:gd name="connsiteX8-719" fmla="*/ 77391 w 314722"/>
                  <a:gd name="connsiteY8-720" fmla="*/ 123429 h 718742"/>
                  <a:gd name="connsiteX9-721" fmla="*/ 77391 w 314722"/>
                  <a:gd name="connsiteY9-722" fmla="*/ 606823 h 718742"/>
                  <a:gd name="connsiteX10-723" fmla="*/ 115491 w 314722"/>
                  <a:gd name="connsiteY10-724" fmla="*/ 661591 h 718742"/>
                  <a:gd name="connsiteX11-725" fmla="*/ 151210 w 314722"/>
                  <a:gd name="connsiteY11-726" fmla="*/ 613966 h 718742"/>
                  <a:gd name="connsiteX12-727" fmla="*/ 151210 w 314722"/>
                  <a:gd name="connsiteY12-728" fmla="*/ 325835 h 718742"/>
                  <a:gd name="connsiteX13-729" fmla="*/ 172641 w 314722"/>
                  <a:gd name="connsiteY13-730" fmla="*/ 347266 h 718742"/>
                  <a:gd name="connsiteX14-731" fmla="*/ 175022 w 314722"/>
                  <a:gd name="connsiteY14-732" fmla="*/ 630635 h 718742"/>
                  <a:gd name="connsiteX15-733" fmla="*/ 213122 w 314722"/>
                  <a:gd name="connsiteY15-734" fmla="*/ 666354 h 718742"/>
                  <a:gd name="connsiteX16-735" fmla="*/ 251222 w 314722"/>
                  <a:gd name="connsiteY16-736" fmla="*/ 625873 h 718742"/>
                  <a:gd name="connsiteX17-737" fmla="*/ 251222 w 314722"/>
                  <a:gd name="connsiteY17-738" fmla="*/ 109141 h 718742"/>
                  <a:gd name="connsiteX18-739" fmla="*/ 267891 w 314722"/>
                  <a:gd name="connsiteY18-740" fmla="*/ 128191 h 718742"/>
                  <a:gd name="connsiteX19-741" fmla="*/ 272653 w 314722"/>
                  <a:gd name="connsiteY19-742" fmla="*/ 311548 h 718742"/>
                  <a:gd name="connsiteX20-743" fmla="*/ 296466 w 314722"/>
                  <a:gd name="connsiteY20-744" fmla="*/ 325835 h 718742"/>
                  <a:gd name="connsiteX21-745" fmla="*/ 313135 w 314722"/>
                  <a:gd name="connsiteY21-746" fmla="*/ 285354 h 718742"/>
                  <a:gd name="connsiteX22-747" fmla="*/ 305991 w 314722"/>
                  <a:gd name="connsiteY22-748" fmla="*/ 42466 h 718742"/>
                  <a:gd name="connsiteX23-749" fmla="*/ 272653 w 314722"/>
                  <a:gd name="connsiteY23-750" fmla="*/ 30560 h 718742"/>
                  <a:gd name="connsiteX24-751" fmla="*/ 220266 w 314722"/>
                  <a:gd name="connsiteY24-752" fmla="*/ 30560 h 718742"/>
                  <a:gd name="connsiteX25-753" fmla="*/ 157747 w 314722"/>
                  <a:gd name="connsiteY25-754" fmla="*/ 155555 h 718742"/>
                  <a:gd name="connsiteX26-755" fmla="*/ 96005 w 314722"/>
                  <a:gd name="connsiteY26-756" fmla="*/ 27573 h 718742"/>
                  <a:gd name="connsiteX0-757" fmla="*/ 96005 w 314722"/>
                  <a:gd name="connsiteY0-758" fmla="*/ 27573 h 718742"/>
                  <a:gd name="connsiteX1-759" fmla="*/ 36191 w 314722"/>
                  <a:gd name="connsiteY1-760" fmla="*/ 29010 h 718742"/>
                  <a:gd name="connsiteX2-761" fmla="*/ 8335 w 314722"/>
                  <a:gd name="connsiteY2-762" fmla="*/ 51991 h 718742"/>
                  <a:gd name="connsiteX3-763" fmla="*/ 1191 w 314722"/>
                  <a:gd name="connsiteY3-764" fmla="*/ 94854 h 718742"/>
                  <a:gd name="connsiteX4-765" fmla="*/ 1191 w 314722"/>
                  <a:gd name="connsiteY4-766" fmla="*/ 290116 h 718742"/>
                  <a:gd name="connsiteX5-767" fmla="*/ 32147 w 314722"/>
                  <a:gd name="connsiteY5-768" fmla="*/ 323454 h 718742"/>
                  <a:gd name="connsiteX6-769" fmla="*/ 58341 w 314722"/>
                  <a:gd name="connsiteY6-770" fmla="*/ 292498 h 718742"/>
                  <a:gd name="connsiteX7-771" fmla="*/ 60722 w 314722"/>
                  <a:gd name="connsiteY7-772" fmla="*/ 116285 h 718742"/>
                  <a:gd name="connsiteX8-773" fmla="*/ 77391 w 314722"/>
                  <a:gd name="connsiteY8-774" fmla="*/ 123429 h 718742"/>
                  <a:gd name="connsiteX9-775" fmla="*/ 77391 w 314722"/>
                  <a:gd name="connsiteY9-776" fmla="*/ 606823 h 718742"/>
                  <a:gd name="connsiteX10-777" fmla="*/ 115491 w 314722"/>
                  <a:gd name="connsiteY10-778" fmla="*/ 661591 h 718742"/>
                  <a:gd name="connsiteX11-779" fmla="*/ 151210 w 314722"/>
                  <a:gd name="connsiteY11-780" fmla="*/ 613966 h 718742"/>
                  <a:gd name="connsiteX12-781" fmla="*/ 151210 w 314722"/>
                  <a:gd name="connsiteY12-782" fmla="*/ 325835 h 718742"/>
                  <a:gd name="connsiteX13-783" fmla="*/ 172641 w 314722"/>
                  <a:gd name="connsiteY13-784" fmla="*/ 347266 h 718742"/>
                  <a:gd name="connsiteX14-785" fmla="*/ 175022 w 314722"/>
                  <a:gd name="connsiteY14-786" fmla="*/ 630635 h 718742"/>
                  <a:gd name="connsiteX15-787" fmla="*/ 213122 w 314722"/>
                  <a:gd name="connsiteY15-788" fmla="*/ 666354 h 718742"/>
                  <a:gd name="connsiteX16-789" fmla="*/ 251222 w 314722"/>
                  <a:gd name="connsiteY16-790" fmla="*/ 625873 h 718742"/>
                  <a:gd name="connsiteX17-791" fmla="*/ 251222 w 314722"/>
                  <a:gd name="connsiteY17-792" fmla="*/ 109141 h 718742"/>
                  <a:gd name="connsiteX18-793" fmla="*/ 267891 w 314722"/>
                  <a:gd name="connsiteY18-794" fmla="*/ 128191 h 718742"/>
                  <a:gd name="connsiteX19-795" fmla="*/ 272653 w 314722"/>
                  <a:gd name="connsiteY19-796" fmla="*/ 311548 h 718742"/>
                  <a:gd name="connsiteX20-797" fmla="*/ 296466 w 314722"/>
                  <a:gd name="connsiteY20-798" fmla="*/ 325835 h 718742"/>
                  <a:gd name="connsiteX21-799" fmla="*/ 313135 w 314722"/>
                  <a:gd name="connsiteY21-800" fmla="*/ 285354 h 718742"/>
                  <a:gd name="connsiteX22-801" fmla="*/ 305991 w 314722"/>
                  <a:gd name="connsiteY22-802" fmla="*/ 42466 h 718742"/>
                  <a:gd name="connsiteX23-803" fmla="*/ 272653 w 314722"/>
                  <a:gd name="connsiteY23-804" fmla="*/ 30560 h 718742"/>
                  <a:gd name="connsiteX24-805" fmla="*/ 220266 w 314722"/>
                  <a:gd name="connsiteY24-806" fmla="*/ 30560 h 718742"/>
                  <a:gd name="connsiteX25-807" fmla="*/ 157747 w 314722"/>
                  <a:gd name="connsiteY25-808" fmla="*/ 155555 h 718742"/>
                  <a:gd name="connsiteX26-809" fmla="*/ 96005 w 314722"/>
                  <a:gd name="connsiteY26-810" fmla="*/ 27573 h 718742"/>
                  <a:gd name="connsiteX0-811" fmla="*/ 96005 w 314722"/>
                  <a:gd name="connsiteY0-812" fmla="*/ 27573 h 718742"/>
                  <a:gd name="connsiteX1-813" fmla="*/ 36191 w 314722"/>
                  <a:gd name="connsiteY1-814" fmla="*/ 29010 h 718742"/>
                  <a:gd name="connsiteX2-815" fmla="*/ 8335 w 314722"/>
                  <a:gd name="connsiteY2-816" fmla="*/ 51991 h 718742"/>
                  <a:gd name="connsiteX3-817" fmla="*/ 1191 w 314722"/>
                  <a:gd name="connsiteY3-818" fmla="*/ 94854 h 718742"/>
                  <a:gd name="connsiteX4-819" fmla="*/ 1191 w 314722"/>
                  <a:gd name="connsiteY4-820" fmla="*/ 290116 h 718742"/>
                  <a:gd name="connsiteX5-821" fmla="*/ 32147 w 314722"/>
                  <a:gd name="connsiteY5-822" fmla="*/ 323454 h 718742"/>
                  <a:gd name="connsiteX6-823" fmla="*/ 58341 w 314722"/>
                  <a:gd name="connsiteY6-824" fmla="*/ 292498 h 718742"/>
                  <a:gd name="connsiteX7-825" fmla="*/ 60722 w 314722"/>
                  <a:gd name="connsiteY7-826" fmla="*/ 116285 h 718742"/>
                  <a:gd name="connsiteX8-827" fmla="*/ 77391 w 314722"/>
                  <a:gd name="connsiteY8-828" fmla="*/ 123429 h 718742"/>
                  <a:gd name="connsiteX9-829" fmla="*/ 77391 w 314722"/>
                  <a:gd name="connsiteY9-830" fmla="*/ 606823 h 718742"/>
                  <a:gd name="connsiteX10-831" fmla="*/ 115491 w 314722"/>
                  <a:gd name="connsiteY10-832" fmla="*/ 661591 h 718742"/>
                  <a:gd name="connsiteX11-833" fmla="*/ 151210 w 314722"/>
                  <a:gd name="connsiteY11-834" fmla="*/ 613966 h 718742"/>
                  <a:gd name="connsiteX12-835" fmla="*/ 151210 w 314722"/>
                  <a:gd name="connsiteY12-836" fmla="*/ 325835 h 718742"/>
                  <a:gd name="connsiteX13-837" fmla="*/ 172641 w 314722"/>
                  <a:gd name="connsiteY13-838" fmla="*/ 347266 h 718742"/>
                  <a:gd name="connsiteX14-839" fmla="*/ 175022 w 314722"/>
                  <a:gd name="connsiteY14-840" fmla="*/ 630635 h 718742"/>
                  <a:gd name="connsiteX15-841" fmla="*/ 213122 w 314722"/>
                  <a:gd name="connsiteY15-842" fmla="*/ 666354 h 718742"/>
                  <a:gd name="connsiteX16-843" fmla="*/ 251222 w 314722"/>
                  <a:gd name="connsiteY16-844" fmla="*/ 625873 h 718742"/>
                  <a:gd name="connsiteX17-845" fmla="*/ 251222 w 314722"/>
                  <a:gd name="connsiteY17-846" fmla="*/ 109141 h 718742"/>
                  <a:gd name="connsiteX18-847" fmla="*/ 267891 w 314722"/>
                  <a:gd name="connsiteY18-848" fmla="*/ 128191 h 718742"/>
                  <a:gd name="connsiteX19-849" fmla="*/ 272653 w 314722"/>
                  <a:gd name="connsiteY19-850" fmla="*/ 311548 h 718742"/>
                  <a:gd name="connsiteX20-851" fmla="*/ 296466 w 314722"/>
                  <a:gd name="connsiteY20-852" fmla="*/ 325835 h 718742"/>
                  <a:gd name="connsiteX21-853" fmla="*/ 313135 w 314722"/>
                  <a:gd name="connsiteY21-854" fmla="*/ 285354 h 718742"/>
                  <a:gd name="connsiteX22-855" fmla="*/ 305991 w 314722"/>
                  <a:gd name="connsiteY22-856" fmla="*/ 42466 h 718742"/>
                  <a:gd name="connsiteX23-857" fmla="*/ 272653 w 314722"/>
                  <a:gd name="connsiteY23-858" fmla="*/ 30560 h 718742"/>
                  <a:gd name="connsiteX24-859" fmla="*/ 220266 w 314722"/>
                  <a:gd name="connsiteY24-860" fmla="*/ 30560 h 718742"/>
                  <a:gd name="connsiteX25-861" fmla="*/ 157747 w 314722"/>
                  <a:gd name="connsiteY25-862" fmla="*/ 155555 h 718742"/>
                  <a:gd name="connsiteX26-863" fmla="*/ 96005 w 314722"/>
                  <a:gd name="connsiteY26-864" fmla="*/ 27573 h 718742"/>
                  <a:gd name="connsiteX0-865" fmla="*/ 96005 w 314722"/>
                  <a:gd name="connsiteY0-866" fmla="*/ 27573 h 718742"/>
                  <a:gd name="connsiteX1-867" fmla="*/ 36191 w 314722"/>
                  <a:gd name="connsiteY1-868" fmla="*/ 29010 h 718742"/>
                  <a:gd name="connsiteX2-869" fmla="*/ 8335 w 314722"/>
                  <a:gd name="connsiteY2-870" fmla="*/ 51991 h 718742"/>
                  <a:gd name="connsiteX3-871" fmla="*/ 1191 w 314722"/>
                  <a:gd name="connsiteY3-872" fmla="*/ 94854 h 718742"/>
                  <a:gd name="connsiteX4-873" fmla="*/ 1191 w 314722"/>
                  <a:gd name="connsiteY4-874" fmla="*/ 290116 h 718742"/>
                  <a:gd name="connsiteX5-875" fmla="*/ 32147 w 314722"/>
                  <a:gd name="connsiteY5-876" fmla="*/ 323454 h 718742"/>
                  <a:gd name="connsiteX6-877" fmla="*/ 58341 w 314722"/>
                  <a:gd name="connsiteY6-878" fmla="*/ 292498 h 718742"/>
                  <a:gd name="connsiteX7-879" fmla="*/ 60722 w 314722"/>
                  <a:gd name="connsiteY7-880" fmla="*/ 116285 h 718742"/>
                  <a:gd name="connsiteX8-881" fmla="*/ 77391 w 314722"/>
                  <a:gd name="connsiteY8-882" fmla="*/ 123429 h 718742"/>
                  <a:gd name="connsiteX9-883" fmla="*/ 77391 w 314722"/>
                  <a:gd name="connsiteY9-884" fmla="*/ 606823 h 718742"/>
                  <a:gd name="connsiteX10-885" fmla="*/ 115491 w 314722"/>
                  <a:gd name="connsiteY10-886" fmla="*/ 661591 h 718742"/>
                  <a:gd name="connsiteX11-887" fmla="*/ 151210 w 314722"/>
                  <a:gd name="connsiteY11-888" fmla="*/ 613966 h 718742"/>
                  <a:gd name="connsiteX12-889" fmla="*/ 151210 w 314722"/>
                  <a:gd name="connsiteY12-890" fmla="*/ 325835 h 718742"/>
                  <a:gd name="connsiteX13-891" fmla="*/ 172641 w 314722"/>
                  <a:gd name="connsiteY13-892" fmla="*/ 347266 h 718742"/>
                  <a:gd name="connsiteX14-893" fmla="*/ 175022 w 314722"/>
                  <a:gd name="connsiteY14-894" fmla="*/ 630635 h 718742"/>
                  <a:gd name="connsiteX15-895" fmla="*/ 213122 w 314722"/>
                  <a:gd name="connsiteY15-896" fmla="*/ 666354 h 718742"/>
                  <a:gd name="connsiteX16-897" fmla="*/ 251222 w 314722"/>
                  <a:gd name="connsiteY16-898" fmla="*/ 625873 h 718742"/>
                  <a:gd name="connsiteX17-899" fmla="*/ 251222 w 314722"/>
                  <a:gd name="connsiteY17-900" fmla="*/ 109141 h 718742"/>
                  <a:gd name="connsiteX18-901" fmla="*/ 267891 w 314722"/>
                  <a:gd name="connsiteY18-902" fmla="*/ 128191 h 718742"/>
                  <a:gd name="connsiteX19-903" fmla="*/ 272653 w 314722"/>
                  <a:gd name="connsiteY19-904" fmla="*/ 311548 h 718742"/>
                  <a:gd name="connsiteX20-905" fmla="*/ 296466 w 314722"/>
                  <a:gd name="connsiteY20-906" fmla="*/ 325835 h 718742"/>
                  <a:gd name="connsiteX21-907" fmla="*/ 313135 w 314722"/>
                  <a:gd name="connsiteY21-908" fmla="*/ 285354 h 718742"/>
                  <a:gd name="connsiteX22-909" fmla="*/ 305991 w 314722"/>
                  <a:gd name="connsiteY22-910" fmla="*/ 42466 h 718742"/>
                  <a:gd name="connsiteX23-911" fmla="*/ 272653 w 314722"/>
                  <a:gd name="connsiteY23-912" fmla="*/ 30560 h 718742"/>
                  <a:gd name="connsiteX24-913" fmla="*/ 220266 w 314722"/>
                  <a:gd name="connsiteY24-914" fmla="*/ 30560 h 718742"/>
                  <a:gd name="connsiteX25-915" fmla="*/ 157747 w 314722"/>
                  <a:gd name="connsiteY25-916" fmla="*/ 155555 h 718742"/>
                  <a:gd name="connsiteX26-917" fmla="*/ 96005 w 314722"/>
                  <a:gd name="connsiteY26-918" fmla="*/ 27573 h 718742"/>
                  <a:gd name="connsiteX0-919" fmla="*/ 96005 w 314722"/>
                  <a:gd name="connsiteY0-920" fmla="*/ 27573 h 718742"/>
                  <a:gd name="connsiteX1-921" fmla="*/ 36191 w 314722"/>
                  <a:gd name="connsiteY1-922" fmla="*/ 29010 h 718742"/>
                  <a:gd name="connsiteX2-923" fmla="*/ 8335 w 314722"/>
                  <a:gd name="connsiteY2-924" fmla="*/ 51991 h 718742"/>
                  <a:gd name="connsiteX3-925" fmla="*/ 1191 w 314722"/>
                  <a:gd name="connsiteY3-926" fmla="*/ 94854 h 718742"/>
                  <a:gd name="connsiteX4-927" fmla="*/ 1191 w 314722"/>
                  <a:gd name="connsiteY4-928" fmla="*/ 290116 h 718742"/>
                  <a:gd name="connsiteX5-929" fmla="*/ 32147 w 314722"/>
                  <a:gd name="connsiteY5-930" fmla="*/ 323454 h 718742"/>
                  <a:gd name="connsiteX6-931" fmla="*/ 58341 w 314722"/>
                  <a:gd name="connsiteY6-932" fmla="*/ 292498 h 718742"/>
                  <a:gd name="connsiteX7-933" fmla="*/ 60722 w 314722"/>
                  <a:gd name="connsiteY7-934" fmla="*/ 116285 h 718742"/>
                  <a:gd name="connsiteX8-935" fmla="*/ 77391 w 314722"/>
                  <a:gd name="connsiteY8-936" fmla="*/ 123429 h 718742"/>
                  <a:gd name="connsiteX9-937" fmla="*/ 77391 w 314722"/>
                  <a:gd name="connsiteY9-938" fmla="*/ 606823 h 718742"/>
                  <a:gd name="connsiteX10-939" fmla="*/ 115491 w 314722"/>
                  <a:gd name="connsiteY10-940" fmla="*/ 661591 h 718742"/>
                  <a:gd name="connsiteX11-941" fmla="*/ 152760 w 314722"/>
                  <a:gd name="connsiteY11-942" fmla="*/ 607766 h 718742"/>
                  <a:gd name="connsiteX12-943" fmla="*/ 151210 w 314722"/>
                  <a:gd name="connsiteY12-944" fmla="*/ 325835 h 718742"/>
                  <a:gd name="connsiteX13-945" fmla="*/ 172641 w 314722"/>
                  <a:gd name="connsiteY13-946" fmla="*/ 347266 h 718742"/>
                  <a:gd name="connsiteX14-947" fmla="*/ 175022 w 314722"/>
                  <a:gd name="connsiteY14-948" fmla="*/ 630635 h 718742"/>
                  <a:gd name="connsiteX15-949" fmla="*/ 213122 w 314722"/>
                  <a:gd name="connsiteY15-950" fmla="*/ 666354 h 718742"/>
                  <a:gd name="connsiteX16-951" fmla="*/ 251222 w 314722"/>
                  <a:gd name="connsiteY16-952" fmla="*/ 625873 h 718742"/>
                  <a:gd name="connsiteX17-953" fmla="*/ 251222 w 314722"/>
                  <a:gd name="connsiteY17-954" fmla="*/ 109141 h 718742"/>
                  <a:gd name="connsiteX18-955" fmla="*/ 267891 w 314722"/>
                  <a:gd name="connsiteY18-956" fmla="*/ 128191 h 718742"/>
                  <a:gd name="connsiteX19-957" fmla="*/ 272653 w 314722"/>
                  <a:gd name="connsiteY19-958" fmla="*/ 311548 h 718742"/>
                  <a:gd name="connsiteX20-959" fmla="*/ 296466 w 314722"/>
                  <a:gd name="connsiteY20-960" fmla="*/ 325835 h 718742"/>
                  <a:gd name="connsiteX21-961" fmla="*/ 313135 w 314722"/>
                  <a:gd name="connsiteY21-962" fmla="*/ 285354 h 718742"/>
                  <a:gd name="connsiteX22-963" fmla="*/ 305991 w 314722"/>
                  <a:gd name="connsiteY22-964" fmla="*/ 42466 h 718742"/>
                  <a:gd name="connsiteX23-965" fmla="*/ 272653 w 314722"/>
                  <a:gd name="connsiteY23-966" fmla="*/ 30560 h 718742"/>
                  <a:gd name="connsiteX24-967" fmla="*/ 220266 w 314722"/>
                  <a:gd name="connsiteY24-968" fmla="*/ 30560 h 718742"/>
                  <a:gd name="connsiteX25-969" fmla="*/ 157747 w 314722"/>
                  <a:gd name="connsiteY25-970" fmla="*/ 155555 h 718742"/>
                  <a:gd name="connsiteX26-971" fmla="*/ 96005 w 314722"/>
                  <a:gd name="connsiteY26-972" fmla="*/ 27573 h 718742"/>
                  <a:gd name="connsiteX0-973" fmla="*/ 96005 w 314722"/>
                  <a:gd name="connsiteY0-974" fmla="*/ 27573 h 718742"/>
                  <a:gd name="connsiteX1-975" fmla="*/ 36191 w 314722"/>
                  <a:gd name="connsiteY1-976" fmla="*/ 29010 h 718742"/>
                  <a:gd name="connsiteX2-977" fmla="*/ 8335 w 314722"/>
                  <a:gd name="connsiteY2-978" fmla="*/ 51991 h 718742"/>
                  <a:gd name="connsiteX3-979" fmla="*/ 1191 w 314722"/>
                  <a:gd name="connsiteY3-980" fmla="*/ 94854 h 718742"/>
                  <a:gd name="connsiteX4-981" fmla="*/ 1191 w 314722"/>
                  <a:gd name="connsiteY4-982" fmla="*/ 290116 h 718742"/>
                  <a:gd name="connsiteX5-983" fmla="*/ 32147 w 314722"/>
                  <a:gd name="connsiteY5-984" fmla="*/ 323454 h 718742"/>
                  <a:gd name="connsiteX6-985" fmla="*/ 58341 w 314722"/>
                  <a:gd name="connsiteY6-986" fmla="*/ 292498 h 718742"/>
                  <a:gd name="connsiteX7-987" fmla="*/ 60722 w 314722"/>
                  <a:gd name="connsiteY7-988" fmla="*/ 116285 h 718742"/>
                  <a:gd name="connsiteX8-989" fmla="*/ 77391 w 314722"/>
                  <a:gd name="connsiteY8-990" fmla="*/ 123429 h 718742"/>
                  <a:gd name="connsiteX9-991" fmla="*/ 77391 w 314722"/>
                  <a:gd name="connsiteY9-992" fmla="*/ 606823 h 718742"/>
                  <a:gd name="connsiteX10-993" fmla="*/ 115491 w 314722"/>
                  <a:gd name="connsiteY10-994" fmla="*/ 661591 h 718742"/>
                  <a:gd name="connsiteX11-995" fmla="*/ 152760 w 314722"/>
                  <a:gd name="connsiteY11-996" fmla="*/ 607766 h 718742"/>
                  <a:gd name="connsiteX12-997" fmla="*/ 151210 w 314722"/>
                  <a:gd name="connsiteY12-998" fmla="*/ 325835 h 718742"/>
                  <a:gd name="connsiteX13-999" fmla="*/ 172641 w 314722"/>
                  <a:gd name="connsiteY13-1000" fmla="*/ 347266 h 718742"/>
                  <a:gd name="connsiteX14-1001" fmla="*/ 175022 w 314722"/>
                  <a:gd name="connsiteY14-1002" fmla="*/ 630635 h 718742"/>
                  <a:gd name="connsiteX15-1003" fmla="*/ 213122 w 314722"/>
                  <a:gd name="connsiteY15-1004" fmla="*/ 666354 h 718742"/>
                  <a:gd name="connsiteX16-1005" fmla="*/ 251222 w 314722"/>
                  <a:gd name="connsiteY16-1006" fmla="*/ 625873 h 718742"/>
                  <a:gd name="connsiteX17-1007" fmla="*/ 251222 w 314722"/>
                  <a:gd name="connsiteY17-1008" fmla="*/ 109141 h 718742"/>
                  <a:gd name="connsiteX18-1009" fmla="*/ 267891 w 314722"/>
                  <a:gd name="connsiteY18-1010" fmla="*/ 128191 h 718742"/>
                  <a:gd name="connsiteX19-1011" fmla="*/ 272653 w 314722"/>
                  <a:gd name="connsiteY19-1012" fmla="*/ 311548 h 718742"/>
                  <a:gd name="connsiteX20-1013" fmla="*/ 296466 w 314722"/>
                  <a:gd name="connsiteY20-1014" fmla="*/ 325835 h 718742"/>
                  <a:gd name="connsiteX21-1015" fmla="*/ 313135 w 314722"/>
                  <a:gd name="connsiteY21-1016" fmla="*/ 285354 h 718742"/>
                  <a:gd name="connsiteX22-1017" fmla="*/ 305991 w 314722"/>
                  <a:gd name="connsiteY22-1018" fmla="*/ 42466 h 718742"/>
                  <a:gd name="connsiteX23-1019" fmla="*/ 272653 w 314722"/>
                  <a:gd name="connsiteY23-1020" fmla="*/ 30560 h 718742"/>
                  <a:gd name="connsiteX24-1021" fmla="*/ 220266 w 314722"/>
                  <a:gd name="connsiteY24-1022" fmla="*/ 30560 h 718742"/>
                  <a:gd name="connsiteX25-1023" fmla="*/ 157747 w 314722"/>
                  <a:gd name="connsiteY25-1024" fmla="*/ 155555 h 718742"/>
                  <a:gd name="connsiteX26-1025" fmla="*/ 96005 w 314722"/>
                  <a:gd name="connsiteY26-1026" fmla="*/ 27573 h 718742"/>
                  <a:gd name="connsiteX0-1027" fmla="*/ 96005 w 314722"/>
                  <a:gd name="connsiteY0-1028" fmla="*/ 27573 h 718742"/>
                  <a:gd name="connsiteX1-1029" fmla="*/ 36191 w 314722"/>
                  <a:gd name="connsiteY1-1030" fmla="*/ 29010 h 718742"/>
                  <a:gd name="connsiteX2-1031" fmla="*/ 8335 w 314722"/>
                  <a:gd name="connsiteY2-1032" fmla="*/ 51991 h 718742"/>
                  <a:gd name="connsiteX3-1033" fmla="*/ 1191 w 314722"/>
                  <a:gd name="connsiteY3-1034" fmla="*/ 94854 h 718742"/>
                  <a:gd name="connsiteX4-1035" fmla="*/ 1191 w 314722"/>
                  <a:gd name="connsiteY4-1036" fmla="*/ 290116 h 718742"/>
                  <a:gd name="connsiteX5-1037" fmla="*/ 32147 w 314722"/>
                  <a:gd name="connsiteY5-1038" fmla="*/ 323454 h 718742"/>
                  <a:gd name="connsiteX6-1039" fmla="*/ 58341 w 314722"/>
                  <a:gd name="connsiteY6-1040" fmla="*/ 292498 h 718742"/>
                  <a:gd name="connsiteX7-1041" fmla="*/ 60722 w 314722"/>
                  <a:gd name="connsiteY7-1042" fmla="*/ 116285 h 718742"/>
                  <a:gd name="connsiteX8-1043" fmla="*/ 77391 w 314722"/>
                  <a:gd name="connsiteY8-1044" fmla="*/ 123429 h 718742"/>
                  <a:gd name="connsiteX9-1045" fmla="*/ 77391 w 314722"/>
                  <a:gd name="connsiteY9-1046" fmla="*/ 606823 h 718742"/>
                  <a:gd name="connsiteX10-1047" fmla="*/ 115491 w 314722"/>
                  <a:gd name="connsiteY10-1048" fmla="*/ 661591 h 718742"/>
                  <a:gd name="connsiteX11-1049" fmla="*/ 152760 w 314722"/>
                  <a:gd name="connsiteY11-1050" fmla="*/ 607766 h 718742"/>
                  <a:gd name="connsiteX12-1051" fmla="*/ 151210 w 314722"/>
                  <a:gd name="connsiteY12-1052" fmla="*/ 325835 h 718742"/>
                  <a:gd name="connsiteX13-1053" fmla="*/ 172641 w 314722"/>
                  <a:gd name="connsiteY13-1054" fmla="*/ 347266 h 718742"/>
                  <a:gd name="connsiteX14-1055" fmla="*/ 175022 w 314722"/>
                  <a:gd name="connsiteY14-1056" fmla="*/ 630635 h 718742"/>
                  <a:gd name="connsiteX15-1057" fmla="*/ 213122 w 314722"/>
                  <a:gd name="connsiteY15-1058" fmla="*/ 666354 h 718742"/>
                  <a:gd name="connsiteX16-1059" fmla="*/ 251222 w 314722"/>
                  <a:gd name="connsiteY16-1060" fmla="*/ 625873 h 718742"/>
                  <a:gd name="connsiteX17-1061" fmla="*/ 251222 w 314722"/>
                  <a:gd name="connsiteY17-1062" fmla="*/ 109141 h 718742"/>
                  <a:gd name="connsiteX18-1063" fmla="*/ 267891 w 314722"/>
                  <a:gd name="connsiteY18-1064" fmla="*/ 128191 h 718742"/>
                  <a:gd name="connsiteX19-1065" fmla="*/ 272653 w 314722"/>
                  <a:gd name="connsiteY19-1066" fmla="*/ 311548 h 718742"/>
                  <a:gd name="connsiteX20-1067" fmla="*/ 296466 w 314722"/>
                  <a:gd name="connsiteY20-1068" fmla="*/ 325835 h 718742"/>
                  <a:gd name="connsiteX21-1069" fmla="*/ 313135 w 314722"/>
                  <a:gd name="connsiteY21-1070" fmla="*/ 285354 h 718742"/>
                  <a:gd name="connsiteX22-1071" fmla="*/ 305991 w 314722"/>
                  <a:gd name="connsiteY22-1072" fmla="*/ 42466 h 718742"/>
                  <a:gd name="connsiteX23-1073" fmla="*/ 272653 w 314722"/>
                  <a:gd name="connsiteY23-1074" fmla="*/ 30560 h 718742"/>
                  <a:gd name="connsiteX24-1075" fmla="*/ 220266 w 314722"/>
                  <a:gd name="connsiteY24-1076" fmla="*/ 30560 h 718742"/>
                  <a:gd name="connsiteX25-1077" fmla="*/ 157747 w 314722"/>
                  <a:gd name="connsiteY25-1078" fmla="*/ 155555 h 718742"/>
                  <a:gd name="connsiteX26-1079" fmla="*/ 96005 w 314722"/>
                  <a:gd name="connsiteY26-1080" fmla="*/ 27573 h 718742"/>
                  <a:gd name="connsiteX0-1081" fmla="*/ 96005 w 314722"/>
                  <a:gd name="connsiteY0-1082" fmla="*/ 27573 h 718742"/>
                  <a:gd name="connsiteX1-1083" fmla="*/ 36191 w 314722"/>
                  <a:gd name="connsiteY1-1084" fmla="*/ 29010 h 718742"/>
                  <a:gd name="connsiteX2-1085" fmla="*/ 8335 w 314722"/>
                  <a:gd name="connsiteY2-1086" fmla="*/ 51991 h 718742"/>
                  <a:gd name="connsiteX3-1087" fmla="*/ 1191 w 314722"/>
                  <a:gd name="connsiteY3-1088" fmla="*/ 94854 h 718742"/>
                  <a:gd name="connsiteX4-1089" fmla="*/ 1191 w 314722"/>
                  <a:gd name="connsiteY4-1090" fmla="*/ 290116 h 718742"/>
                  <a:gd name="connsiteX5-1091" fmla="*/ 32147 w 314722"/>
                  <a:gd name="connsiteY5-1092" fmla="*/ 323454 h 718742"/>
                  <a:gd name="connsiteX6-1093" fmla="*/ 58341 w 314722"/>
                  <a:gd name="connsiteY6-1094" fmla="*/ 292498 h 718742"/>
                  <a:gd name="connsiteX7-1095" fmla="*/ 60722 w 314722"/>
                  <a:gd name="connsiteY7-1096" fmla="*/ 116285 h 718742"/>
                  <a:gd name="connsiteX8-1097" fmla="*/ 77391 w 314722"/>
                  <a:gd name="connsiteY8-1098" fmla="*/ 123429 h 718742"/>
                  <a:gd name="connsiteX9-1099" fmla="*/ 77391 w 314722"/>
                  <a:gd name="connsiteY9-1100" fmla="*/ 606823 h 718742"/>
                  <a:gd name="connsiteX10-1101" fmla="*/ 115491 w 314722"/>
                  <a:gd name="connsiteY10-1102" fmla="*/ 661591 h 718742"/>
                  <a:gd name="connsiteX11-1103" fmla="*/ 152760 w 314722"/>
                  <a:gd name="connsiteY11-1104" fmla="*/ 607766 h 718742"/>
                  <a:gd name="connsiteX12-1105" fmla="*/ 151210 w 314722"/>
                  <a:gd name="connsiteY12-1106" fmla="*/ 325835 h 718742"/>
                  <a:gd name="connsiteX13-1107" fmla="*/ 172641 w 314722"/>
                  <a:gd name="connsiteY13-1108" fmla="*/ 347266 h 718742"/>
                  <a:gd name="connsiteX14-1109" fmla="*/ 175022 w 314722"/>
                  <a:gd name="connsiteY14-1110" fmla="*/ 630635 h 718742"/>
                  <a:gd name="connsiteX15-1111" fmla="*/ 213122 w 314722"/>
                  <a:gd name="connsiteY15-1112" fmla="*/ 666354 h 718742"/>
                  <a:gd name="connsiteX16-1113" fmla="*/ 251222 w 314722"/>
                  <a:gd name="connsiteY16-1114" fmla="*/ 625873 h 718742"/>
                  <a:gd name="connsiteX17-1115" fmla="*/ 251222 w 314722"/>
                  <a:gd name="connsiteY17-1116" fmla="*/ 109141 h 718742"/>
                  <a:gd name="connsiteX18-1117" fmla="*/ 267891 w 314722"/>
                  <a:gd name="connsiteY18-1118" fmla="*/ 128191 h 718742"/>
                  <a:gd name="connsiteX19-1119" fmla="*/ 272653 w 314722"/>
                  <a:gd name="connsiteY19-1120" fmla="*/ 311548 h 718742"/>
                  <a:gd name="connsiteX20-1121" fmla="*/ 296466 w 314722"/>
                  <a:gd name="connsiteY20-1122" fmla="*/ 325835 h 718742"/>
                  <a:gd name="connsiteX21-1123" fmla="*/ 313135 w 314722"/>
                  <a:gd name="connsiteY21-1124" fmla="*/ 285354 h 718742"/>
                  <a:gd name="connsiteX22-1125" fmla="*/ 305991 w 314722"/>
                  <a:gd name="connsiteY22-1126" fmla="*/ 42466 h 718742"/>
                  <a:gd name="connsiteX23-1127" fmla="*/ 272653 w 314722"/>
                  <a:gd name="connsiteY23-1128" fmla="*/ 30560 h 718742"/>
                  <a:gd name="connsiteX24-1129" fmla="*/ 220266 w 314722"/>
                  <a:gd name="connsiteY24-1130" fmla="*/ 30560 h 718742"/>
                  <a:gd name="connsiteX25-1131" fmla="*/ 157747 w 314722"/>
                  <a:gd name="connsiteY25-1132" fmla="*/ 155555 h 718742"/>
                  <a:gd name="connsiteX26-1133" fmla="*/ 96005 w 314722"/>
                  <a:gd name="connsiteY26-1134" fmla="*/ 27573 h 718742"/>
                  <a:gd name="connsiteX0-1135" fmla="*/ 96005 w 314722"/>
                  <a:gd name="connsiteY0-1136" fmla="*/ 27573 h 718742"/>
                  <a:gd name="connsiteX1-1137" fmla="*/ 36191 w 314722"/>
                  <a:gd name="connsiteY1-1138" fmla="*/ 29010 h 718742"/>
                  <a:gd name="connsiteX2-1139" fmla="*/ 8335 w 314722"/>
                  <a:gd name="connsiteY2-1140" fmla="*/ 51991 h 718742"/>
                  <a:gd name="connsiteX3-1141" fmla="*/ 1191 w 314722"/>
                  <a:gd name="connsiteY3-1142" fmla="*/ 94854 h 718742"/>
                  <a:gd name="connsiteX4-1143" fmla="*/ 1191 w 314722"/>
                  <a:gd name="connsiteY4-1144" fmla="*/ 290116 h 718742"/>
                  <a:gd name="connsiteX5-1145" fmla="*/ 32147 w 314722"/>
                  <a:gd name="connsiteY5-1146" fmla="*/ 323454 h 718742"/>
                  <a:gd name="connsiteX6-1147" fmla="*/ 58341 w 314722"/>
                  <a:gd name="connsiteY6-1148" fmla="*/ 292498 h 718742"/>
                  <a:gd name="connsiteX7-1149" fmla="*/ 60722 w 314722"/>
                  <a:gd name="connsiteY7-1150" fmla="*/ 116285 h 718742"/>
                  <a:gd name="connsiteX8-1151" fmla="*/ 77391 w 314722"/>
                  <a:gd name="connsiteY8-1152" fmla="*/ 123429 h 718742"/>
                  <a:gd name="connsiteX9-1153" fmla="*/ 77391 w 314722"/>
                  <a:gd name="connsiteY9-1154" fmla="*/ 606823 h 718742"/>
                  <a:gd name="connsiteX10-1155" fmla="*/ 115491 w 314722"/>
                  <a:gd name="connsiteY10-1156" fmla="*/ 661591 h 718742"/>
                  <a:gd name="connsiteX11-1157" fmla="*/ 152760 w 314722"/>
                  <a:gd name="connsiteY11-1158" fmla="*/ 607766 h 718742"/>
                  <a:gd name="connsiteX12-1159" fmla="*/ 151210 w 314722"/>
                  <a:gd name="connsiteY12-1160" fmla="*/ 325835 h 718742"/>
                  <a:gd name="connsiteX13-1161" fmla="*/ 172641 w 314722"/>
                  <a:gd name="connsiteY13-1162" fmla="*/ 347266 h 718742"/>
                  <a:gd name="connsiteX14-1163" fmla="*/ 175022 w 314722"/>
                  <a:gd name="connsiteY14-1164" fmla="*/ 630635 h 718742"/>
                  <a:gd name="connsiteX15-1165" fmla="*/ 213122 w 314722"/>
                  <a:gd name="connsiteY15-1166" fmla="*/ 666354 h 718742"/>
                  <a:gd name="connsiteX16-1167" fmla="*/ 251222 w 314722"/>
                  <a:gd name="connsiteY16-1168" fmla="*/ 625873 h 718742"/>
                  <a:gd name="connsiteX17-1169" fmla="*/ 251222 w 314722"/>
                  <a:gd name="connsiteY17-1170" fmla="*/ 109141 h 718742"/>
                  <a:gd name="connsiteX18-1171" fmla="*/ 267891 w 314722"/>
                  <a:gd name="connsiteY18-1172" fmla="*/ 128191 h 718742"/>
                  <a:gd name="connsiteX19-1173" fmla="*/ 272653 w 314722"/>
                  <a:gd name="connsiteY19-1174" fmla="*/ 311548 h 718742"/>
                  <a:gd name="connsiteX20-1175" fmla="*/ 296466 w 314722"/>
                  <a:gd name="connsiteY20-1176" fmla="*/ 325835 h 718742"/>
                  <a:gd name="connsiteX21-1177" fmla="*/ 313135 w 314722"/>
                  <a:gd name="connsiteY21-1178" fmla="*/ 285354 h 718742"/>
                  <a:gd name="connsiteX22-1179" fmla="*/ 305991 w 314722"/>
                  <a:gd name="connsiteY22-1180" fmla="*/ 42466 h 718742"/>
                  <a:gd name="connsiteX23-1181" fmla="*/ 272653 w 314722"/>
                  <a:gd name="connsiteY23-1182" fmla="*/ 30560 h 718742"/>
                  <a:gd name="connsiteX24-1183" fmla="*/ 220266 w 314722"/>
                  <a:gd name="connsiteY24-1184" fmla="*/ 30560 h 718742"/>
                  <a:gd name="connsiteX25-1185" fmla="*/ 157747 w 314722"/>
                  <a:gd name="connsiteY25-1186" fmla="*/ 155555 h 718742"/>
                  <a:gd name="connsiteX26-1187" fmla="*/ 96005 w 314722"/>
                  <a:gd name="connsiteY26-1188" fmla="*/ 27573 h 718742"/>
                  <a:gd name="connsiteX0-1189" fmla="*/ 96005 w 317104"/>
                  <a:gd name="connsiteY0-1190" fmla="*/ 20429 h 711598"/>
                  <a:gd name="connsiteX1-1191" fmla="*/ 36191 w 317104"/>
                  <a:gd name="connsiteY1-1192" fmla="*/ 21866 h 711598"/>
                  <a:gd name="connsiteX2-1193" fmla="*/ 8335 w 317104"/>
                  <a:gd name="connsiteY2-1194" fmla="*/ 44847 h 711598"/>
                  <a:gd name="connsiteX3-1195" fmla="*/ 1191 w 317104"/>
                  <a:gd name="connsiteY3-1196" fmla="*/ 87710 h 711598"/>
                  <a:gd name="connsiteX4-1197" fmla="*/ 1191 w 317104"/>
                  <a:gd name="connsiteY4-1198" fmla="*/ 282972 h 711598"/>
                  <a:gd name="connsiteX5-1199" fmla="*/ 32147 w 317104"/>
                  <a:gd name="connsiteY5-1200" fmla="*/ 316310 h 711598"/>
                  <a:gd name="connsiteX6-1201" fmla="*/ 58341 w 317104"/>
                  <a:gd name="connsiteY6-1202" fmla="*/ 285354 h 711598"/>
                  <a:gd name="connsiteX7-1203" fmla="*/ 60722 w 317104"/>
                  <a:gd name="connsiteY7-1204" fmla="*/ 109141 h 711598"/>
                  <a:gd name="connsiteX8-1205" fmla="*/ 77391 w 317104"/>
                  <a:gd name="connsiteY8-1206" fmla="*/ 116285 h 711598"/>
                  <a:gd name="connsiteX9-1207" fmla="*/ 77391 w 317104"/>
                  <a:gd name="connsiteY9-1208" fmla="*/ 599679 h 711598"/>
                  <a:gd name="connsiteX10-1209" fmla="*/ 115491 w 317104"/>
                  <a:gd name="connsiteY10-1210" fmla="*/ 654447 h 711598"/>
                  <a:gd name="connsiteX11-1211" fmla="*/ 152760 w 317104"/>
                  <a:gd name="connsiteY11-1212" fmla="*/ 600622 h 711598"/>
                  <a:gd name="connsiteX12-1213" fmla="*/ 151210 w 317104"/>
                  <a:gd name="connsiteY12-1214" fmla="*/ 318691 h 711598"/>
                  <a:gd name="connsiteX13-1215" fmla="*/ 172641 w 317104"/>
                  <a:gd name="connsiteY13-1216" fmla="*/ 340122 h 711598"/>
                  <a:gd name="connsiteX14-1217" fmla="*/ 175022 w 317104"/>
                  <a:gd name="connsiteY14-1218" fmla="*/ 623491 h 711598"/>
                  <a:gd name="connsiteX15-1219" fmla="*/ 213122 w 317104"/>
                  <a:gd name="connsiteY15-1220" fmla="*/ 659210 h 711598"/>
                  <a:gd name="connsiteX16-1221" fmla="*/ 251222 w 317104"/>
                  <a:gd name="connsiteY16-1222" fmla="*/ 618729 h 711598"/>
                  <a:gd name="connsiteX17-1223" fmla="*/ 251222 w 317104"/>
                  <a:gd name="connsiteY17-1224" fmla="*/ 101997 h 711598"/>
                  <a:gd name="connsiteX18-1225" fmla="*/ 267891 w 317104"/>
                  <a:gd name="connsiteY18-1226" fmla="*/ 121047 h 711598"/>
                  <a:gd name="connsiteX19-1227" fmla="*/ 272653 w 317104"/>
                  <a:gd name="connsiteY19-1228" fmla="*/ 304404 h 711598"/>
                  <a:gd name="connsiteX20-1229" fmla="*/ 296466 w 317104"/>
                  <a:gd name="connsiteY20-1230" fmla="*/ 318691 h 711598"/>
                  <a:gd name="connsiteX21-1231" fmla="*/ 313135 w 317104"/>
                  <a:gd name="connsiteY21-1232" fmla="*/ 278210 h 711598"/>
                  <a:gd name="connsiteX22-1233" fmla="*/ 272653 w 317104"/>
                  <a:gd name="connsiteY22-1234" fmla="*/ 23416 h 711598"/>
                  <a:gd name="connsiteX23-1235" fmla="*/ 220266 w 317104"/>
                  <a:gd name="connsiteY23-1236" fmla="*/ 23416 h 711598"/>
                  <a:gd name="connsiteX24-1237" fmla="*/ 157747 w 317104"/>
                  <a:gd name="connsiteY24-1238" fmla="*/ 148411 h 711598"/>
                  <a:gd name="connsiteX25-1239" fmla="*/ 96005 w 317104"/>
                  <a:gd name="connsiteY25-1240" fmla="*/ 20429 h 711598"/>
                  <a:gd name="connsiteX0-1241" fmla="*/ 96005 w 325835"/>
                  <a:gd name="connsiteY0-1242" fmla="*/ 2633 h 693802"/>
                  <a:gd name="connsiteX1-1243" fmla="*/ 36191 w 325835"/>
                  <a:gd name="connsiteY1-1244" fmla="*/ 4070 h 693802"/>
                  <a:gd name="connsiteX2-1245" fmla="*/ 8335 w 325835"/>
                  <a:gd name="connsiteY2-1246" fmla="*/ 27051 h 693802"/>
                  <a:gd name="connsiteX3-1247" fmla="*/ 1191 w 325835"/>
                  <a:gd name="connsiteY3-1248" fmla="*/ 69914 h 693802"/>
                  <a:gd name="connsiteX4-1249" fmla="*/ 1191 w 325835"/>
                  <a:gd name="connsiteY4-1250" fmla="*/ 265176 h 693802"/>
                  <a:gd name="connsiteX5-1251" fmla="*/ 32147 w 325835"/>
                  <a:gd name="connsiteY5-1252" fmla="*/ 298514 h 693802"/>
                  <a:gd name="connsiteX6-1253" fmla="*/ 58341 w 325835"/>
                  <a:gd name="connsiteY6-1254" fmla="*/ 267558 h 693802"/>
                  <a:gd name="connsiteX7-1255" fmla="*/ 60722 w 325835"/>
                  <a:gd name="connsiteY7-1256" fmla="*/ 91345 h 693802"/>
                  <a:gd name="connsiteX8-1257" fmla="*/ 77391 w 325835"/>
                  <a:gd name="connsiteY8-1258" fmla="*/ 98489 h 693802"/>
                  <a:gd name="connsiteX9-1259" fmla="*/ 77391 w 325835"/>
                  <a:gd name="connsiteY9-1260" fmla="*/ 581883 h 693802"/>
                  <a:gd name="connsiteX10-1261" fmla="*/ 115491 w 325835"/>
                  <a:gd name="connsiteY10-1262" fmla="*/ 636651 h 693802"/>
                  <a:gd name="connsiteX11-1263" fmla="*/ 152760 w 325835"/>
                  <a:gd name="connsiteY11-1264" fmla="*/ 582826 h 693802"/>
                  <a:gd name="connsiteX12-1265" fmla="*/ 151210 w 325835"/>
                  <a:gd name="connsiteY12-1266" fmla="*/ 300895 h 693802"/>
                  <a:gd name="connsiteX13-1267" fmla="*/ 172641 w 325835"/>
                  <a:gd name="connsiteY13-1268" fmla="*/ 322326 h 693802"/>
                  <a:gd name="connsiteX14-1269" fmla="*/ 175022 w 325835"/>
                  <a:gd name="connsiteY14-1270" fmla="*/ 605695 h 693802"/>
                  <a:gd name="connsiteX15-1271" fmla="*/ 213122 w 325835"/>
                  <a:gd name="connsiteY15-1272" fmla="*/ 641414 h 693802"/>
                  <a:gd name="connsiteX16-1273" fmla="*/ 251222 w 325835"/>
                  <a:gd name="connsiteY16-1274" fmla="*/ 600933 h 693802"/>
                  <a:gd name="connsiteX17-1275" fmla="*/ 251222 w 325835"/>
                  <a:gd name="connsiteY17-1276" fmla="*/ 84201 h 693802"/>
                  <a:gd name="connsiteX18-1277" fmla="*/ 267891 w 325835"/>
                  <a:gd name="connsiteY18-1278" fmla="*/ 103251 h 693802"/>
                  <a:gd name="connsiteX19-1279" fmla="*/ 272653 w 325835"/>
                  <a:gd name="connsiteY19-1280" fmla="*/ 286608 h 693802"/>
                  <a:gd name="connsiteX20-1281" fmla="*/ 296466 w 325835"/>
                  <a:gd name="connsiteY20-1282" fmla="*/ 300895 h 693802"/>
                  <a:gd name="connsiteX21-1283" fmla="*/ 313135 w 325835"/>
                  <a:gd name="connsiteY21-1284" fmla="*/ 260414 h 693802"/>
                  <a:gd name="connsiteX22-1285" fmla="*/ 220266 w 325835"/>
                  <a:gd name="connsiteY22-1286" fmla="*/ 5620 h 693802"/>
                  <a:gd name="connsiteX23-1287" fmla="*/ 157747 w 325835"/>
                  <a:gd name="connsiteY23-1288" fmla="*/ 130615 h 693802"/>
                  <a:gd name="connsiteX24-1289" fmla="*/ 96005 w 325835"/>
                  <a:gd name="connsiteY24-1290" fmla="*/ 2633 h 693802"/>
                  <a:gd name="connsiteX0-1291" fmla="*/ 96005 w 336255"/>
                  <a:gd name="connsiteY0-1292" fmla="*/ 2633 h 693802"/>
                  <a:gd name="connsiteX1-1293" fmla="*/ 36191 w 336255"/>
                  <a:gd name="connsiteY1-1294" fmla="*/ 4070 h 693802"/>
                  <a:gd name="connsiteX2-1295" fmla="*/ 8335 w 336255"/>
                  <a:gd name="connsiteY2-1296" fmla="*/ 27051 h 693802"/>
                  <a:gd name="connsiteX3-1297" fmla="*/ 1191 w 336255"/>
                  <a:gd name="connsiteY3-1298" fmla="*/ 69914 h 693802"/>
                  <a:gd name="connsiteX4-1299" fmla="*/ 1191 w 336255"/>
                  <a:gd name="connsiteY4-1300" fmla="*/ 265176 h 693802"/>
                  <a:gd name="connsiteX5-1301" fmla="*/ 32147 w 336255"/>
                  <a:gd name="connsiteY5-1302" fmla="*/ 298514 h 693802"/>
                  <a:gd name="connsiteX6-1303" fmla="*/ 58341 w 336255"/>
                  <a:gd name="connsiteY6-1304" fmla="*/ 267558 h 693802"/>
                  <a:gd name="connsiteX7-1305" fmla="*/ 60722 w 336255"/>
                  <a:gd name="connsiteY7-1306" fmla="*/ 91345 h 693802"/>
                  <a:gd name="connsiteX8-1307" fmla="*/ 77391 w 336255"/>
                  <a:gd name="connsiteY8-1308" fmla="*/ 98489 h 693802"/>
                  <a:gd name="connsiteX9-1309" fmla="*/ 77391 w 336255"/>
                  <a:gd name="connsiteY9-1310" fmla="*/ 581883 h 693802"/>
                  <a:gd name="connsiteX10-1311" fmla="*/ 115491 w 336255"/>
                  <a:gd name="connsiteY10-1312" fmla="*/ 636651 h 693802"/>
                  <a:gd name="connsiteX11-1313" fmla="*/ 152760 w 336255"/>
                  <a:gd name="connsiteY11-1314" fmla="*/ 582826 h 693802"/>
                  <a:gd name="connsiteX12-1315" fmla="*/ 151210 w 336255"/>
                  <a:gd name="connsiteY12-1316" fmla="*/ 300895 h 693802"/>
                  <a:gd name="connsiteX13-1317" fmla="*/ 172641 w 336255"/>
                  <a:gd name="connsiteY13-1318" fmla="*/ 322326 h 693802"/>
                  <a:gd name="connsiteX14-1319" fmla="*/ 175022 w 336255"/>
                  <a:gd name="connsiteY14-1320" fmla="*/ 605695 h 693802"/>
                  <a:gd name="connsiteX15-1321" fmla="*/ 213122 w 336255"/>
                  <a:gd name="connsiteY15-1322" fmla="*/ 641414 h 693802"/>
                  <a:gd name="connsiteX16-1323" fmla="*/ 251222 w 336255"/>
                  <a:gd name="connsiteY16-1324" fmla="*/ 600933 h 693802"/>
                  <a:gd name="connsiteX17-1325" fmla="*/ 251222 w 336255"/>
                  <a:gd name="connsiteY17-1326" fmla="*/ 84201 h 693802"/>
                  <a:gd name="connsiteX18-1327" fmla="*/ 267891 w 336255"/>
                  <a:gd name="connsiteY18-1328" fmla="*/ 103251 h 693802"/>
                  <a:gd name="connsiteX19-1329" fmla="*/ 272653 w 336255"/>
                  <a:gd name="connsiteY19-1330" fmla="*/ 286608 h 693802"/>
                  <a:gd name="connsiteX20-1331" fmla="*/ 296466 w 336255"/>
                  <a:gd name="connsiteY20-1332" fmla="*/ 300895 h 693802"/>
                  <a:gd name="connsiteX21-1333" fmla="*/ 313135 w 336255"/>
                  <a:gd name="connsiteY21-1334" fmla="*/ 260414 h 693802"/>
                  <a:gd name="connsiteX22-1335" fmla="*/ 157747 w 336255"/>
                  <a:gd name="connsiteY22-1336" fmla="*/ 130615 h 693802"/>
                  <a:gd name="connsiteX23-1337" fmla="*/ 96005 w 336255"/>
                  <a:gd name="connsiteY23-1338" fmla="*/ 2633 h 693802"/>
                  <a:gd name="connsiteX0-1339" fmla="*/ 96005 w 336255"/>
                  <a:gd name="connsiteY0-1340" fmla="*/ 2633 h 690627"/>
                  <a:gd name="connsiteX1-1341" fmla="*/ 36191 w 336255"/>
                  <a:gd name="connsiteY1-1342" fmla="*/ 4070 h 690627"/>
                  <a:gd name="connsiteX2-1343" fmla="*/ 8335 w 336255"/>
                  <a:gd name="connsiteY2-1344" fmla="*/ 27051 h 690627"/>
                  <a:gd name="connsiteX3-1345" fmla="*/ 1191 w 336255"/>
                  <a:gd name="connsiteY3-1346" fmla="*/ 69914 h 690627"/>
                  <a:gd name="connsiteX4-1347" fmla="*/ 1191 w 336255"/>
                  <a:gd name="connsiteY4-1348" fmla="*/ 265176 h 690627"/>
                  <a:gd name="connsiteX5-1349" fmla="*/ 32147 w 336255"/>
                  <a:gd name="connsiteY5-1350" fmla="*/ 298514 h 690627"/>
                  <a:gd name="connsiteX6-1351" fmla="*/ 58341 w 336255"/>
                  <a:gd name="connsiteY6-1352" fmla="*/ 267558 h 690627"/>
                  <a:gd name="connsiteX7-1353" fmla="*/ 60722 w 336255"/>
                  <a:gd name="connsiteY7-1354" fmla="*/ 91345 h 690627"/>
                  <a:gd name="connsiteX8-1355" fmla="*/ 77391 w 336255"/>
                  <a:gd name="connsiteY8-1356" fmla="*/ 98489 h 690627"/>
                  <a:gd name="connsiteX9-1357" fmla="*/ 77391 w 336255"/>
                  <a:gd name="connsiteY9-1358" fmla="*/ 581883 h 690627"/>
                  <a:gd name="connsiteX10-1359" fmla="*/ 115491 w 336255"/>
                  <a:gd name="connsiteY10-1360" fmla="*/ 636651 h 690627"/>
                  <a:gd name="connsiteX11-1361" fmla="*/ 152760 w 336255"/>
                  <a:gd name="connsiteY11-1362" fmla="*/ 582826 h 690627"/>
                  <a:gd name="connsiteX12-1363" fmla="*/ 151210 w 336255"/>
                  <a:gd name="connsiteY12-1364" fmla="*/ 300895 h 690627"/>
                  <a:gd name="connsiteX13-1365" fmla="*/ 172641 w 336255"/>
                  <a:gd name="connsiteY13-1366" fmla="*/ 322326 h 690627"/>
                  <a:gd name="connsiteX14-1367" fmla="*/ 175022 w 336255"/>
                  <a:gd name="connsiteY14-1368" fmla="*/ 605695 h 690627"/>
                  <a:gd name="connsiteX15-1369" fmla="*/ 213122 w 336255"/>
                  <a:gd name="connsiteY15-1370" fmla="*/ 641414 h 690627"/>
                  <a:gd name="connsiteX16-1371" fmla="*/ 251222 w 336255"/>
                  <a:gd name="connsiteY16-1372" fmla="*/ 600933 h 690627"/>
                  <a:gd name="connsiteX17-1373" fmla="*/ 267891 w 336255"/>
                  <a:gd name="connsiteY17-1374" fmla="*/ 103251 h 690627"/>
                  <a:gd name="connsiteX18-1375" fmla="*/ 272653 w 336255"/>
                  <a:gd name="connsiteY18-1376" fmla="*/ 286608 h 690627"/>
                  <a:gd name="connsiteX19-1377" fmla="*/ 296466 w 336255"/>
                  <a:gd name="connsiteY19-1378" fmla="*/ 300895 h 690627"/>
                  <a:gd name="connsiteX20-1379" fmla="*/ 313135 w 336255"/>
                  <a:gd name="connsiteY20-1380" fmla="*/ 260414 h 690627"/>
                  <a:gd name="connsiteX21-1381" fmla="*/ 157747 w 336255"/>
                  <a:gd name="connsiteY21-1382" fmla="*/ 130615 h 690627"/>
                  <a:gd name="connsiteX22-1383" fmla="*/ 96005 w 336255"/>
                  <a:gd name="connsiteY22-1384" fmla="*/ 2633 h 690627"/>
                  <a:gd name="connsiteX0-1385" fmla="*/ 96005 w 336255"/>
                  <a:gd name="connsiteY0-1386" fmla="*/ 2633 h 660067"/>
                  <a:gd name="connsiteX1-1387" fmla="*/ 36191 w 336255"/>
                  <a:gd name="connsiteY1-1388" fmla="*/ 4070 h 660067"/>
                  <a:gd name="connsiteX2-1389" fmla="*/ 8335 w 336255"/>
                  <a:gd name="connsiteY2-1390" fmla="*/ 27051 h 660067"/>
                  <a:gd name="connsiteX3-1391" fmla="*/ 1191 w 336255"/>
                  <a:gd name="connsiteY3-1392" fmla="*/ 69914 h 660067"/>
                  <a:gd name="connsiteX4-1393" fmla="*/ 1191 w 336255"/>
                  <a:gd name="connsiteY4-1394" fmla="*/ 265176 h 660067"/>
                  <a:gd name="connsiteX5-1395" fmla="*/ 32147 w 336255"/>
                  <a:gd name="connsiteY5-1396" fmla="*/ 298514 h 660067"/>
                  <a:gd name="connsiteX6-1397" fmla="*/ 58341 w 336255"/>
                  <a:gd name="connsiteY6-1398" fmla="*/ 267558 h 660067"/>
                  <a:gd name="connsiteX7-1399" fmla="*/ 60722 w 336255"/>
                  <a:gd name="connsiteY7-1400" fmla="*/ 91345 h 660067"/>
                  <a:gd name="connsiteX8-1401" fmla="*/ 77391 w 336255"/>
                  <a:gd name="connsiteY8-1402" fmla="*/ 98489 h 660067"/>
                  <a:gd name="connsiteX9-1403" fmla="*/ 77391 w 336255"/>
                  <a:gd name="connsiteY9-1404" fmla="*/ 581883 h 660067"/>
                  <a:gd name="connsiteX10-1405" fmla="*/ 115491 w 336255"/>
                  <a:gd name="connsiteY10-1406" fmla="*/ 636651 h 660067"/>
                  <a:gd name="connsiteX11-1407" fmla="*/ 152760 w 336255"/>
                  <a:gd name="connsiteY11-1408" fmla="*/ 582826 h 660067"/>
                  <a:gd name="connsiteX12-1409" fmla="*/ 151210 w 336255"/>
                  <a:gd name="connsiteY12-1410" fmla="*/ 300895 h 660067"/>
                  <a:gd name="connsiteX13-1411" fmla="*/ 172641 w 336255"/>
                  <a:gd name="connsiteY13-1412" fmla="*/ 322326 h 660067"/>
                  <a:gd name="connsiteX14-1413" fmla="*/ 175022 w 336255"/>
                  <a:gd name="connsiteY14-1414" fmla="*/ 605695 h 660067"/>
                  <a:gd name="connsiteX15-1415" fmla="*/ 213122 w 336255"/>
                  <a:gd name="connsiteY15-1416" fmla="*/ 641414 h 660067"/>
                  <a:gd name="connsiteX16-1417" fmla="*/ 251222 w 336255"/>
                  <a:gd name="connsiteY16-1418" fmla="*/ 600933 h 660067"/>
                  <a:gd name="connsiteX17-1419" fmla="*/ 272653 w 336255"/>
                  <a:gd name="connsiteY17-1420" fmla="*/ 286608 h 660067"/>
                  <a:gd name="connsiteX18-1421" fmla="*/ 296466 w 336255"/>
                  <a:gd name="connsiteY18-1422" fmla="*/ 300895 h 660067"/>
                  <a:gd name="connsiteX19-1423" fmla="*/ 313135 w 336255"/>
                  <a:gd name="connsiteY19-1424" fmla="*/ 260414 h 660067"/>
                  <a:gd name="connsiteX20-1425" fmla="*/ 157747 w 336255"/>
                  <a:gd name="connsiteY20-1426" fmla="*/ 130615 h 660067"/>
                  <a:gd name="connsiteX21-1427" fmla="*/ 96005 w 336255"/>
                  <a:gd name="connsiteY21-1428" fmla="*/ 2633 h 660067"/>
                  <a:gd name="connsiteX0-1429" fmla="*/ 96005 w 315617"/>
                  <a:gd name="connsiteY0-1430" fmla="*/ 2633 h 660067"/>
                  <a:gd name="connsiteX1-1431" fmla="*/ 36191 w 315617"/>
                  <a:gd name="connsiteY1-1432" fmla="*/ 4070 h 660067"/>
                  <a:gd name="connsiteX2-1433" fmla="*/ 8335 w 315617"/>
                  <a:gd name="connsiteY2-1434" fmla="*/ 27051 h 660067"/>
                  <a:gd name="connsiteX3-1435" fmla="*/ 1191 w 315617"/>
                  <a:gd name="connsiteY3-1436" fmla="*/ 69914 h 660067"/>
                  <a:gd name="connsiteX4-1437" fmla="*/ 1191 w 315617"/>
                  <a:gd name="connsiteY4-1438" fmla="*/ 265176 h 660067"/>
                  <a:gd name="connsiteX5-1439" fmla="*/ 32147 w 315617"/>
                  <a:gd name="connsiteY5-1440" fmla="*/ 298514 h 660067"/>
                  <a:gd name="connsiteX6-1441" fmla="*/ 58341 w 315617"/>
                  <a:gd name="connsiteY6-1442" fmla="*/ 267558 h 660067"/>
                  <a:gd name="connsiteX7-1443" fmla="*/ 60722 w 315617"/>
                  <a:gd name="connsiteY7-1444" fmla="*/ 91345 h 660067"/>
                  <a:gd name="connsiteX8-1445" fmla="*/ 77391 w 315617"/>
                  <a:gd name="connsiteY8-1446" fmla="*/ 98489 h 660067"/>
                  <a:gd name="connsiteX9-1447" fmla="*/ 77391 w 315617"/>
                  <a:gd name="connsiteY9-1448" fmla="*/ 581883 h 660067"/>
                  <a:gd name="connsiteX10-1449" fmla="*/ 115491 w 315617"/>
                  <a:gd name="connsiteY10-1450" fmla="*/ 636651 h 660067"/>
                  <a:gd name="connsiteX11-1451" fmla="*/ 152760 w 315617"/>
                  <a:gd name="connsiteY11-1452" fmla="*/ 582826 h 660067"/>
                  <a:gd name="connsiteX12-1453" fmla="*/ 151210 w 315617"/>
                  <a:gd name="connsiteY12-1454" fmla="*/ 300895 h 660067"/>
                  <a:gd name="connsiteX13-1455" fmla="*/ 172641 w 315617"/>
                  <a:gd name="connsiteY13-1456" fmla="*/ 322326 h 660067"/>
                  <a:gd name="connsiteX14-1457" fmla="*/ 175022 w 315617"/>
                  <a:gd name="connsiteY14-1458" fmla="*/ 605695 h 660067"/>
                  <a:gd name="connsiteX15-1459" fmla="*/ 213122 w 315617"/>
                  <a:gd name="connsiteY15-1460" fmla="*/ 641414 h 660067"/>
                  <a:gd name="connsiteX16-1461" fmla="*/ 251222 w 315617"/>
                  <a:gd name="connsiteY16-1462" fmla="*/ 600933 h 660067"/>
                  <a:gd name="connsiteX17-1463" fmla="*/ 272653 w 315617"/>
                  <a:gd name="connsiteY17-1464" fmla="*/ 286608 h 660067"/>
                  <a:gd name="connsiteX18-1465" fmla="*/ 296466 w 315617"/>
                  <a:gd name="connsiteY18-1466" fmla="*/ 300895 h 660067"/>
                  <a:gd name="connsiteX19-1467" fmla="*/ 157747 w 315617"/>
                  <a:gd name="connsiteY19-1468" fmla="*/ 130615 h 660067"/>
                  <a:gd name="connsiteX20-1469" fmla="*/ 96005 w 315617"/>
                  <a:gd name="connsiteY20-1470" fmla="*/ 2633 h 660067"/>
                  <a:gd name="connsiteX0-1471" fmla="*/ 96005 w 288232"/>
                  <a:gd name="connsiteY0-1472" fmla="*/ 2633 h 660067"/>
                  <a:gd name="connsiteX1-1473" fmla="*/ 36191 w 288232"/>
                  <a:gd name="connsiteY1-1474" fmla="*/ 4070 h 660067"/>
                  <a:gd name="connsiteX2-1475" fmla="*/ 8335 w 288232"/>
                  <a:gd name="connsiteY2-1476" fmla="*/ 27051 h 660067"/>
                  <a:gd name="connsiteX3-1477" fmla="*/ 1191 w 288232"/>
                  <a:gd name="connsiteY3-1478" fmla="*/ 69914 h 660067"/>
                  <a:gd name="connsiteX4-1479" fmla="*/ 1191 w 288232"/>
                  <a:gd name="connsiteY4-1480" fmla="*/ 265176 h 660067"/>
                  <a:gd name="connsiteX5-1481" fmla="*/ 32147 w 288232"/>
                  <a:gd name="connsiteY5-1482" fmla="*/ 298514 h 660067"/>
                  <a:gd name="connsiteX6-1483" fmla="*/ 58341 w 288232"/>
                  <a:gd name="connsiteY6-1484" fmla="*/ 267558 h 660067"/>
                  <a:gd name="connsiteX7-1485" fmla="*/ 60722 w 288232"/>
                  <a:gd name="connsiteY7-1486" fmla="*/ 91345 h 660067"/>
                  <a:gd name="connsiteX8-1487" fmla="*/ 77391 w 288232"/>
                  <a:gd name="connsiteY8-1488" fmla="*/ 98489 h 660067"/>
                  <a:gd name="connsiteX9-1489" fmla="*/ 77391 w 288232"/>
                  <a:gd name="connsiteY9-1490" fmla="*/ 581883 h 660067"/>
                  <a:gd name="connsiteX10-1491" fmla="*/ 115491 w 288232"/>
                  <a:gd name="connsiteY10-1492" fmla="*/ 636651 h 660067"/>
                  <a:gd name="connsiteX11-1493" fmla="*/ 152760 w 288232"/>
                  <a:gd name="connsiteY11-1494" fmla="*/ 582826 h 660067"/>
                  <a:gd name="connsiteX12-1495" fmla="*/ 151210 w 288232"/>
                  <a:gd name="connsiteY12-1496" fmla="*/ 300895 h 660067"/>
                  <a:gd name="connsiteX13-1497" fmla="*/ 172641 w 288232"/>
                  <a:gd name="connsiteY13-1498" fmla="*/ 322326 h 660067"/>
                  <a:gd name="connsiteX14-1499" fmla="*/ 175022 w 288232"/>
                  <a:gd name="connsiteY14-1500" fmla="*/ 605695 h 660067"/>
                  <a:gd name="connsiteX15-1501" fmla="*/ 213122 w 288232"/>
                  <a:gd name="connsiteY15-1502" fmla="*/ 641414 h 660067"/>
                  <a:gd name="connsiteX16-1503" fmla="*/ 251222 w 288232"/>
                  <a:gd name="connsiteY16-1504" fmla="*/ 600933 h 660067"/>
                  <a:gd name="connsiteX17-1505" fmla="*/ 272653 w 288232"/>
                  <a:gd name="connsiteY17-1506" fmla="*/ 286608 h 660067"/>
                  <a:gd name="connsiteX18-1507" fmla="*/ 157747 w 288232"/>
                  <a:gd name="connsiteY18-1508" fmla="*/ 130615 h 660067"/>
                  <a:gd name="connsiteX19-1509" fmla="*/ 96005 w 288232"/>
                  <a:gd name="connsiteY19-1510" fmla="*/ 2633 h 660067"/>
                  <a:gd name="connsiteX0-1511" fmla="*/ 96005 w 260451"/>
                  <a:gd name="connsiteY0-1512" fmla="*/ 2633 h 686066"/>
                  <a:gd name="connsiteX1-1513" fmla="*/ 36191 w 260451"/>
                  <a:gd name="connsiteY1-1514" fmla="*/ 4070 h 686066"/>
                  <a:gd name="connsiteX2-1515" fmla="*/ 8335 w 260451"/>
                  <a:gd name="connsiteY2-1516" fmla="*/ 27051 h 686066"/>
                  <a:gd name="connsiteX3-1517" fmla="*/ 1191 w 260451"/>
                  <a:gd name="connsiteY3-1518" fmla="*/ 69914 h 686066"/>
                  <a:gd name="connsiteX4-1519" fmla="*/ 1191 w 260451"/>
                  <a:gd name="connsiteY4-1520" fmla="*/ 265176 h 686066"/>
                  <a:gd name="connsiteX5-1521" fmla="*/ 32147 w 260451"/>
                  <a:gd name="connsiteY5-1522" fmla="*/ 298514 h 686066"/>
                  <a:gd name="connsiteX6-1523" fmla="*/ 58341 w 260451"/>
                  <a:gd name="connsiteY6-1524" fmla="*/ 267558 h 686066"/>
                  <a:gd name="connsiteX7-1525" fmla="*/ 60722 w 260451"/>
                  <a:gd name="connsiteY7-1526" fmla="*/ 91345 h 686066"/>
                  <a:gd name="connsiteX8-1527" fmla="*/ 77391 w 260451"/>
                  <a:gd name="connsiteY8-1528" fmla="*/ 98489 h 686066"/>
                  <a:gd name="connsiteX9-1529" fmla="*/ 77391 w 260451"/>
                  <a:gd name="connsiteY9-1530" fmla="*/ 581883 h 686066"/>
                  <a:gd name="connsiteX10-1531" fmla="*/ 115491 w 260451"/>
                  <a:gd name="connsiteY10-1532" fmla="*/ 636651 h 686066"/>
                  <a:gd name="connsiteX11-1533" fmla="*/ 152760 w 260451"/>
                  <a:gd name="connsiteY11-1534" fmla="*/ 582826 h 686066"/>
                  <a:gd name="connsiteX12-1535" fmla="*/ 151210 w 260451"/>
                  <a:gd name="connsiteY12-1536" fmla="*/ 300895 h 686066"/>
                  <a:gd name="connsiteX13-1537" fmla="*/ 172641 w 260451"/>
                  <a:gd name="connsiteY13-1538" fmla="*/ 322326 h 686066"/>
                  <a:gd name="connsiteX14-1539" fmla="*/ 175022 w 260451"/>
                  <a:gd name="connsiteY14-1540" fmla="*/ 605695 h 686066"/>
                  <a:gd name="connsiteX15-1541" fmla="*/ 213122 w 260451"/>
                  <a:gd name="connsiteY15-1542" fmla="*/ 641414 h 686066"/>
                  <a:gd name="connsiteX16-1543" fmla="*/ 251222 w 260451"/>
                  <a:gd name="connsiteY16-1544" fmla="*/ 600933 h 686066"/>
                  <a:gd name="connsiteX17-1545" fmla="*/ 157747 w 260451"/>
                  <a:gd name="connsiteY17-1546" fmla="*/ 130615 h 686066"/>
                  <a:gd name="connsiteX18-1547" fmla="*/ 96005 w 260451"/>
                  <a:gd name="connsiteY18-1548" fmla="*/ 2633 h 686066"/>
                  <a:gd name="connsiteX0-1549" fmla="*/ 96005 w 216001"/>
                  <a:gd name="connsiteY0-1550" fmla="*/ 2633 h 720594"/>
                  <a:gd name="connsiteX1-1551" fmla="*/ 36191 w 216001"/>
                  <a:gd name="connsiteY1-1552" fmla="*/ 4070 h 720594"/>
                  <a:gd name="connsiteX2-1553" fmla="*/ 8335 w 216001"/>
                  <a:gd name="connsiteY2-1554" fmla="*/ 27051 h 720594"/>
                  <a:gd name="connsiteX3-1555" fmla="*/ 1191 w 216001"/>
                  <a:gd name="connsiteY3-1556" fmla="*/ 69914 h 720594"/>
                  <a:gd name="connsiteX4-1557" fmla="*/ 1191 w 216001"/>
                  <a:gd name="connsiteY4-1558" fmla="*/ 265176 h 720594"/>
                  <a:gd name="connsiteX5-1559" fmla="*/ 32147 w 216001"/>
                  <a:gd name="connsiteY5-1560" fmla="*/ 298514 h 720594"/>
                  <a:gd name="connsiteX6-1561" fmla="*/ 58341 w 216001"/>
                  <a:gd name="connsiteY6-1562" fmla="*/ 267558 h 720594"/>
                  <a:gd name="connsiteX7-1563" fmla="*/ 60722 w 216001"/>
                  <a:gd name="connsiteY7-1564" fmla="*/ 91345 h 720594"/>
                  <a:gd name="connsiteX8-1565" fmla="*/ 77391 w 216001"/>
                  <a:gd name="connsiteY8-1566" fmla="*/ 98489 h 720594"/>
                  <a:gd name="connsiteX9-1567" fmla="*/ 77391 w 216001"/>
                  <a:gd name="connsiteY9-1568" fmla="*/ 581883 h 720594"/>
                  <a:gd name="connsiteX10-1569" fmla="*/ 115491 w 216001"/>
                  <a:gd name="connsiteY10-1570" fmla="*/ 636651 h 720594"/>
                  <a:gd name="connsiteX11-1571" fmla="*/ 152760 w 216001"/>
                  <a:gd name="connsiteY11-1572" fmla="*/ 582826 h 720594"/>
                  <a:gd name="connsiteX12-1573" fmla="*/ 151210 w 216001"/>
                  <a:gd name="connsiteY12-1574" fmla="*/ 300895 h 720594"/>
                  <a:gd name="connsiteX13-1575" fmla="*/ 172641 w 216001"/>
                  <a:gd name="connsiteY13-1576" fmla="*/ 322326 h 720594"/>
                  <a:gd name="connsiteX14-1577" fmla="*/ 175022 w 216001"/>
                  <a:gd name="connsiteY14-1578" fmla="*/ 605695 h 720594"/>
                  <a:gd name="connsiteX15-1579" fmla="*/ 213122 w 216001"/>
                  <a:gd name="connsiteY15-1580" fmla="*/ 641414 h 720594"/>
                  <a:gd name="connsiteX16-1581" fmla="*/ 157747 w 216001"/>
                  <a:gd name="connsiteY16-1582" fmla="*/ 130615 h 720594"/>
                  <a:gd name="connsiteX17-1583" fmla="*/ 96005 w 216001"/>
                  <a:gd name="connsiteY17-1584" fmla="*/ 2633 h 720594"/>
                  <a:gd name="connsiteX0-1585" fmla="*/ 96005 w 177504"/>
                  <a:gd name="connsiteY0-1586" fmla="*/ 2633 h 637647"/>
                  <a:gd name="connsiteX1-1587" fmla="*/ 36191 w 177504"/>
                  <a:gd name="connsiteY1-1588" fmla="*/ 4070 h 637647"/>
                  <a:gd name="connsiteX2-1589" fmla="*/ 8335 w 177504"/>
                  <a:gd name="connsiteY2-1590" fmla="*/ 27051 h 637647"/>
                  <a:gd name="connsiteX3-1591" fmla="*/ 1191 w 177504"/>
                  <a:gd name="connsiteY3-1592" fmla="*/ 69914 h 637647"/>
                  <a:gd name="connsiteX4-1593" fmla="*/ 1191 w 177504"/>
                  <a:gd name="connsiteY4-1594" fmla="*/ 265176 h 637647"/>
                  <a:gd name="connsiteX5-1595" fmla="*/ 32147 w 177504"/>
                  <a:gd name="connsiteY5-1596" fmla="*/ 298514 h 637647"/>
                  <a:gd name="connsiteX6-1597" fmla="*/ 58341 w 177504"/>
                  <a:gd name="connsiteY6-1598" fmla="*/ 267558 h 637647"/>
                  <a:gd name="connsiteX7-1599" fmla="*/ 60722 w 177504"/>
                  <a:gd name="connsiteY7-1600" fmla="*/ 91345 h 637647"/>
                  <a:gd name="connsiteX8-1601" fmla="*/ 77391 w 177504"/>
                  <a:gd name="connsiteY8-1602" fmla="*/ 98489 h 637647"/>
                  <a:gd name="connsiteX9-1603" fmla="*/ 77391 w 177504"/>
                  <a:gd name="connsiteY9-1604" fmla="*/ 581883 h 637647"/>
                  <a:gd name="connsiteX10-1605" fmla="*/ 115491 w 177504"/>
                  <a:gd name="connsiteY10-1606" fmla="*/ 636651 h 637647"/>
                  <a:gd name="connsiteX11-1607" fmla="*/ 152760 w 177504"/>
                  <a:gd name="connsiteY11-1608" fmla="*/ 582826 h 637647"/>
                  <a:gd name="connsiteX12-1609" fmla="*/ 151210 w 177504"/>
                  <a:gd name="connsiteY12-1610" fmla="*/ 300895 h 637647"/>
                  <a:gd name="connsiteX13-1611" fmla="*/ 172641 w 177504"/>
                  <a:gd name="connsiteY13-1612" fmla="*/ 322326 h 637647"/>
                  <a:gd name="connsiteX14-1613" fmla="*/ 175022 w 177504"/>
                  <a:gd name="connsiteY14-1614" fmla="*/ 605695 h 637647"/>
                  <a:gd name="connsiteX15-1615" fmla="*/ 157747 w 177504"/>
                  <a:gd name="connsiteY15-1616" fmla="*/ 130615 h 637647"/>
                  <a:gd name="connsiteX16-1617" fmla="*/ 96005 w 177504"/>
                  <a:gd name="connsiteY16-1618" fmla="*/ 2633 h 637647"/>
                  <a:gd name="connsiteX0-1619" fmla="*/ 96005 w 173730"/>
                  <a:gd name="connsiteY0-1620" fmla="*/ 2633 h 636808"/>
                  <a:gd name="connsiteX1-1621" fmla="*/ 36191 w 173730"/>
                  <a:gd name="connsiteY1-1622" fmla="*/ 4070 h 636808"/>
                  <a:gd name="connsiteX2-1623" fmla="*/ 8335 w 173730"/>
                  <a:gd name="connsiteY2-1624" fmla="*/ 27051 h 636808"/>
                  <a:gd name="connsiteX3-1625" fmla="*/ 1191 w 173730"/>
                  <a:gd name="connsiteY3-1626" fmla="*/ 69914 h 636808"/>
                  <a:gd name="connsiteX4-1627" fmla="*/ 1191 w 173730"/>
                  <a:gd name="connsiteY4-1628" fmla="*/ 265176 h 636808"/>
                  <a:gd name="connsiteX5-1629" fmla="*/ 32147 w 173730"/>
                  <a:gd name="connsiteY5-1630" fmla="*/ 298514 h 636808"/>
                  <a:gd name="connsiteX6-1631" fmla="*/ 58341 w 173730"/>
                  <a:gd name="connsiteY6-1632" fmla="*/ 267558 h 636808"/>
                  <a:gd name="connsiteX7-1633" fmla="*/ 60722 w 173730"/>
                  <a:gd name="connsiteY7-1634" fmla="*/ 91345 h 636808"/>
                  <a:gd name="connsiteX8-1635" fmla="*/ 77391 w 173730"/>
                  <a:gd name="connsiteY8-1636" fmla="*/ 98489 h 636808"/>
                  <a:gd name="connsiteX9-1637" fmla="*/ 77391 w 173730"/>
                  <a:gd name="connsiteY9-1638" fmla="*/ 581883 h 636808"/>
                  <a:gd name="connsiteX10-1639" fmla="*/ 115491 w 173730"/>
                  <a:gd name="connsiteY10-1640" fmla="*/ 636651 h 636808"/>
                  <a:gd name="connsiteX11-1641" fmla="*/ 152760 w 173730"/>
                  <a:gd name="connsiteY11-1642" fmla="*/ 582826 h 636808"/>
                  <a:gd name="connsiteX12-1643" fmla="*/ 151210 w 173730"/>
                  <a:gd name="connsiteY12-1644" fmla="*/ 300895 h 636808"/>
                  <a:gd name="connsiteX13-1645" fmla="*/ 172641 w 173730"/>
                  <a:gd name="connsiteY13-1646" fmla="*/ 322326 h 636808"/>
                  <a:gd name="connsiteX14-1647" fmla="*/ 157747 w 173730"/>
                  <a:gd name="connsiteY14-1648" fmla="*/ 130615 h 636808"/>
                  <a:gd name="connsiteX15-1649" fmla="*/ 96005 w 173730"/>
                  <a:gd name="connsiteY15-1650" fmla="*/ 2633 h 636808"/>
                  <a:gd name="connsiteX0-1651" fmla="*/ 96005 w 170520"/>
                  <a:gd name="connsiteY0-1652" fmla="*/ 2633 h 636808"/>
                  <a:gd name="connsiteX1-1653" fmla="*/ 36191 w 170520"/>
                  <a:gd name="connsiteY1-1654" fmla="*/ 4070 h 636808"/>
                  <a:gd name="connsiteX2-1655" fmla="*/ 8335 w 170520"/>
                  <a:gd name="connsiteY2-1656" fmla="*/ 27051 h 636808"/>
                  <a:gd name="connsiteX3-1657" fmla="*/ 1191 w 170520"/>
                  <a:gd name="connsiteY3-1658" fmla="*/ 69914 h 636808"/>
                  <a:gd name="connsiteX4-1659" fmla="*/ 1191 w 170520"/>
                  <a:gd name="connsiteY4-1660" fmla="*/ 265176 h 636808"/>
                  <a:gd name="connsiteX5-1661" fmla="*/ 32147 w 170520"/>
                  <a:gd name="connsiteY5-1662" fmla="*/ 298514 h 636808"/>
                  <a:gd name="connsiteX6-1663" fmla="*/ 58341 w 170520"/>
                  <a:gd name="connsiteY6-1664" fmla="*/ 267558 h 636808"/>
                  <a:gd name="connsiteX7-1665" fmla="*/ 60722 w 170520"/>
                  <a:gd name="connsiteY7-1666" fmla="*/ 91345 h 636808"/>
                  <a:gd name="connsiteX8-1667" fmla="*/ 77391 w 170520"/>
                  <a:gd name="connsiteY8-1668" fmla="*/ 98489 h 636808"/>
                  <a:gd name="connsiteX9-1669" fmla="*/ 77391 w 170520"/>
                  <a:gd name="connsiteY9-1670" fmla="*/ 581883 h 636808"/>
                  <a:gd name="connsiteX10-1671" fmla="*/ 115491 w 170520"/>
                  <a:gd name="connsiteY10-1672" fmla="*/ 636651 h 636808"/>
                  <a:gd name="connsiteX11-1673" fmla="*/ 152760 w 170520"/>
                  <a:gd name="connsiteY11-1674" fmla="*/ 582826 h 636808"/>
                  <a:gd name="connsiteX12-1675" fmla="*/ 151210 w 170520"/>
                  <a:gd name="connsiteY12-1676" fmla="*/ 300895 h 636808"/>
                  <a:gd name="connsiteX13-1677" fmla="*/ 163826 w 170520"/>
                  <a:gd name="connsiteY13-1678" fmla="*/ 295041 h 636808"/>
                  <a:gd name="connsiteX14-1679" fmla="*/ 157747 w 170520"/>
                  <a:gd name="connsiteY14-1680" fmla="*/ 130615 h 636808"/>
                  <a:gd name="connsiteX15-1681" fmla="*/ 96005 w 170520"/>
                  <a:gd name="connsiteY15-1682" fmla="*/ 2633 h 636808"/>
                  <a:gd name="connsiteX0-1683" fmla="*/ 96005 w 188164"/>
                  <a:gd name="connsiteY0-1684" fmla="*/ 2633 h 636808"/>
                  <a:gd name="connsiteX1-1685" fmla="*/ 36191 w 188164"/>
                  <a:gd name="connsiteY1-1686" fmla="*/ 4070 h 636808"/>
                  <a:gd name="connsiteX2-1687" fmla="*/ 8335 w 188164"/>
                  <a:gd name="connsiteY2-1688" fmla="*/ 27051 h 636808"/>
                  <a:gd name="connsiteX3-1689" fmla="*/ 1191 w 188164"/>
                  <a:gd name="connsiteY3-1690" fmla="*/ 69914 h 636808"/>
                  <a:gd name="connsiteX4-1691" fmla="*/ 1191 w 188164"/>
                  <a:gd name="connsiteY4-1692" fmla="*/ 265176 h 636808"/>
                  <a:gd name="connsiteX5-1693" fmla="*/ 32147 w 188164"/>
                  <a:gd name="connsiteY5-1694" fmla="*/ 298514 h 636808"/>
                  <a:gd name="connsiteX6-1695" fmla="*/ 58341 w 188164"/>
                  <a:gd name="connsiteY6-1696" fmla="*/ 267558 h 636808"/>
                  <a:gd name="connsiteX7-1697" fmla="*/ 60722 w 188164"/>
                  <a:gd name="connsiteY7-1698" fmla="*/ 91345 h 636808"/>
                  <a:gd name="connsiteX8-1699" fmla="*/ 77391 w 188164"/>
                  <a:gd name="connsiteY8-1700" fmla="*/ 98489 h 636808"/>
                  <a:gd name="connsiteX9-1701" fmla="*/ 77391 w 188164"/>
                  <a:gd name="connsiteY9-1702" fmla="*/ 581883 h 636808"/>
                  <a:gd name="connsiteX10-1703" fmla="*/ 115491 w 188164"/>
                  <a:gd name="connsiteY10-1704" fmla="*/ 636651 h 636808"/>
                  <a:gd name="connsiteX11-1705" fmla="*/ 152760 w 188164"/>
                  <a:gd name="connsiteY11-1706" fmla="*/ 582826 h 636808"/>
                  <a:gd name="connsiteX12-1707" fmla="*/ 151210 w 188164"/>
                  <a:gd name="connsiteY12-1708" fmla="*/ 300895 h 636808"/>
                  <a:gd name="connsiteX13-1709" fmla="*/ 163826 w 188164"/>
                  <a:gd name="connsiteY13-1710" fmla="*/ 295041 h 636808"/>
                  <a:gd name="connsiteX14-1711" fmla="*/ 157747 w 188164"/>
                  <a:gd name="connsiteY14-1712" fmla="*/ 130615 h 636808"/>
                  <a:gd name="connsiteX15-1713" fmla="*/ 96005 w 188164"/>
                  <a:gd name="connsiteY15-1714" fmla="*/ 2633 h 636808"/>
                  <a:gd name="connsiteX0-1715" fmla="*/ 96005 w 188164"/>
                  <a:gd name="connsiteY0-1716" fmla="*/ 2633 h 636808"/>
                  <a:gd name="connsiteX1-1717" fmla="*/ 36191 w 188164"/>
                  <a:gd name="connsiteY1-1718" fmla="*/ 4070 h 636808"/>
                  <a:gd name="connsiteX2-1719" fmla="*/ 8335 w 188164"/>
                  <a:gd name="connsiteY2-1720" fmla="*/ 27051 h 636808"/>
                  <a:gd name="connsiteX3-1721" fmla="*/ 1191 w 188164"/>
                  <a:gd name="connsiteY3-1722" fmla="*/ 69914 h 636808"/>
                  <a:gd name="connsiteX4-1723" fmla="*/ 1191 w 188164"/>
                  <a:gd name="connsiteY4-1724" fmla="*/ 265176 h 636808"/>
                  <a:gd name="connsiteX5-1725" fmla="*/ 32147 w 188164"/>
                  <a:gd name="connsiteY5-1726" fmla="*/ 298514 h 636808"/>
                  <a:gd name="connsiteX6-1727" fmla="*/ 58341 w 188164"/>
                  <a:gd name="connsiteY6-1728" fmla="*/ 267558 h 636808"/>
                  <a:gd name="connsiteX7-1729" fmla="*/ 60722 w 188164"/>
                  <a:gd name="connsiteY7-1730" fmla="*/ 91345 h 636808"/>
                  <a:gd name="connsiteX8-1731" fmla="*/ 77391 w 188164"/>
                  <a:gd name="connsiteY8-1732" fmla="*/ 98489 h 636808"/>
                  <a:gd name="connsiteX9-1733" fmla="*/ 77391 w 188164"/>
                  <a:gd name="connsiteY9-1734" fmla="*/ 581883 h 636808"/>
                  <a:gd name="connsiteX10-1735" fmla="*/ 115491 w 188164"/>
                  <a:gd name="connsiteY10-1736" fmla="*/ 636651 h 636808"/>
                  <a:gd name="connsiteX11-1737" fmla="*/ 152760 w 188164"/>
                  <a:gd name="connsiteY11-1738" fmla="*/ 582826 h 636808"/>
                  <a:gd name="connsiteX12-1739" fmla="*/ 151210 w 188164"/>
                  <a:gd name="connsiteY12-1740" fmla="*/ 300895 h 636808"/>
                  <a:gd name="connsiteX13-1741" fmla="*/ 163826 w 188164"/>
                  <a:gd name="connsiteY13-1742" fmla="*/ 295041 h 636808"/>
                  <a:gd name="connsiteX14-1743" fmla="*/ 157747 w 188164"/>
                  <a:gd name="connsiteY14-1744" fmla="*/ 130615 h 636808"/>
                  <a:gd name="connsiteX15-1745" fmla="*/ 96005 w 188164"/>
                  <a:gd name="connsiteY15-1746" fmla="*/ 2633 h 636808"/>
                  <a:gd name="connsiteX0-1747" fmla="*/ 96005 w 175765"/>
                  <a:gd name="connsiteY0-1748" fmla="*/ 2633 h 636808"/>
                  <a:gd name="connsiteX1-1749" fmla="*/ 36191 w 175765"/>
                  <a:gd name="connsiteY1-1750" fmla="*/ 4070 h 636808"/>
                  <a:gd name="connsiteX2-1751" fmla="*/ 8335 w 175765"/>
                  <a:gd name="connsiteY2-1752" fmla="*/ 27051 h 636808"/>
                  <a:gd name="connsiteX3-1753" fmla="*/ 1191 w 175765"/>
                  <a:gd name="connsiteY3-1754" fmla="*/ 69914 h 636808"/>
                  <a:gd name="connsiteX4-1755" fmla="*/ 1191 w 175765"/>
                  <a:gd name="connsiteY4-1756" fmla="*/ 265176 h 636808"/>
                  <a:gd name="connsiteX5-1757" fmla="*/ 32147 w 175765"/>
                  <a:gd name="connsiteY5-1758" fmla="*/ 298514 h 636808"/>
                  <a:gd name="connsiteX6-1759" fmla="*/ 58341 w 175765"/>
                  <a:gd name="connsiteY6-1760" fmla="*/ 267558 h 636808"/>
                  <a:gd name="connsiteX7-1761" fmla="*/ 60722 w 175765"/>
                  <a:gd name="connsiteY7-1762" fmla="*/ 91345 h 636808"/>
                  <a:gd name="connsiteX8-1763" fmla="*/ 77391 w 175765"/>
                  <a:gd name="connsiteY8-1764" fmla="*/ 98489 h 636808"/>
                  <a:gd name="connsiteX9-1765" fmla="*/ 77391 w 175765"/>
                  <a:gd name="connsiteY9-1766" fmla="*/ 581883 h 636808"/>
                  <a:gd name="connsiteX10-1767" fmla="*/ 115491 w 175765"/>
                  <a:gd name="connsiteY10-1768" fmla="*/ 636651 h 636808"/>
                  <a:gd name="connsiteX11-1769" fmla="*/ 152760 w 175765"/>
                  <a:gd name="connsiteY11-1770" fmla="*/ 582826 h 636808"/>
                  <a:gd name="connsiteX12-1771" fmla="*/ 151210 w 175765"/>
                  <a:gd name="connsiteY12-1772" fmla="*/ 300895 h 636808"/>
                  <a:gd name="connsiteX13-1773" fmla="*/ 163826 w 175765"/>
                  <a:gd name="connsiteY13-1774" fmla="*/ 295041 h 636808"/>
                  <a:gd name="connsiteX14-1775" fmla="*/ 157747 w 175765"/>
                  <a:gd name="connsiteY14-1776" fmla="*/ 130615 h 636808"/>
                  <a:gd name="connsiteX15-1777" fmla="*/ 96005 w 175765"/>
                  <a:gd name="connsiteY15-1778" fmla="*/ 2633 h 636808"/>
                  <a:gd name="connsiteX0-1779" fmla="*/ 96005 w 170520"/>
                  <a:gd name="connsiteY0-1780" fmla="*/ 2633 h 636808"/>
                  <a:gd name="connsiteX1-1781" fmla="*/ 36191 w 170520"/>
                  <a:gd name="connsiteY1-1782" fmla="*/ 4070 h 636808"/>
                  <a:gd name="connsiteX2-1783" fmla="*/ 8335 w 170520"/>
                  <a:gd name="connsiteY2-1784" fmla="*/ 27051 h 636808"/>
                  <a:gd name="connsiteX3-1785" fmla="*/ 1191 w 170520"/>
                  <a:gd name="connsiteY3-1786" fmla="*/ 69914 h 636808"/>
                  <a:gd name="connsiteX4-1787" fmla="*/ 1191 w 170520"/>
                  <a:gd name="connsiteY4-1788" fmla="*/ 265176 h 636808"/>
                  <a:gd name="connsiteX5-1789" fmla="*/ 32147 w 170520"/>
                  <a:gd name="connsiteY5-1790" fmla="*/ 298514 h 636808"/>
                  <a:gd name="connsiteX6-1791" fmla="*/ 58341 w 170520"/>
                  <a:gd name="connsiteY6-1792" fmla="*/ 267558 h 636808"/>
                  <a:gd name="connsiteX7-1793" fmla="*/ 60722 w 170520"/>
                  <a:gd name="connsiteY7-1794" fmla="*/ 91345 h 636808"/>
                  <a:gd name="connsiteX8-1795" fmla="*/ 77391 w 170520"/>
                  <a:gd name="connsiteY8-1796" fmla="*/ 98489 h 636808"/>
                  <a:gd name="connsiteX9-1797" fmla="*/ 77391 w 170520"/>
                  <a:gd name="connsiteY9-1798" fmla="*/ 581883 h 636808"/>
                  <a:gd name="connsiteX10-1799" fmla="*/ 115491 w 170520"/>
                  <a:gd name="connsiteY10-1800" fmla="*/ 636651 h 636808"/>
                  <a:gd name="connsiteX11-1801" fmla="*/ 152760 w 170520"/>
                  <a:gd name="connsiteY11-1802" fmla="*/ 582826 h 636808"/>
                  <a:gd name="connsiteX12-1803" fmla="*/ 151210 w 170520"/>
                  <a:gd name="connsiteY12-1804" fmla="*/ 352042 h 636808"/>
                  <a:gd name="connsiteX13-1805" fmla="*/ 163826 w 170520"/>
                  <a:gd name="connsiteY13-1806" fmla="*/ 295041 h 636808"/>
                  <a:gd name="connsiteX14-1807" fmla="*/ 157747 w 170520"/>
                  <a:gd name="connsiteY14-1808" fmla="*/ 130615 h 636808"/>
                  <a:gd name="connsiteX15-1809" fmla="*/ 96005 w 170520"/>
                  <a:gd name="connsiteY15-1810" fmla="*/ 2633 h 636808"/>
                  <a:gd name="connsiteX0-1811" fmla="*/ 96005 w 170520"/>
                  <a:gd name="connsiteY0-1812" fmla="*/ 2633 h 636808"/>
                  <a:gd name="connsiteX1-1813" fmla="*/ 36191 w 170520"/>
                  <a:gd name="connsiteY1-1814" fmla="*/ 4070 h 636808"/>
                  <a:gd name="connsiteX2-1815" fmla="*/ 8335 w 170520"/>
                  <a:gd name="connsiteY2-1816" fmla="*/ 27051 h 636808"/>
                  <a:gd name="connsiteX3-1817" fmla="*/ 1191 w 170520"/>
                  <a:gd name="connsiteY3-1818" fmla="*/ 69914 h 636808"/>
                  <a:gd name="connsiteX4-1819" fmla="*/ 1191 w 170520"/>
                  <a:gd name="connsiteY4-1820" fmla="*/ 265176 h 636808"/>
                  <a:gd name="connsiteX5-1821" fmla="*/ 32147 w 170520"/>
                  <a:gd name="connsiteY5-1822" fmla="*/ 298514 h 636808"/>
                  <a:gd name="connsiteX6-1823" fmla="*/ 58341 w 170520"/>
                  <a:gd name="connsiteY6-1824" fmla="*/ 267558 h 636808"/>
                  <a:gd name="connsiteX7-1825" fmla="*/ 60722 w 170520"/>
                  <a:gd name="connsiteY7-1826" fmla="*/ 91345 h 636808"/>
                  <a:gd name="connsiteX8-1827" fmla="*/ 77391 w 170520"/>
                  <a:gd name="connsiteY8-1828" fmla="*/ 98489 h 636808"/>
                  <a:gd name="connsiteX9-1829" fmla="*/ 77391 w 170520"/>
                  <a:gd name="connsiteY9-1830" fmla="*/ 581883 h 636808"/>
                  <a:gd name="connsiteX10-1831" fmla="*/ 115491 w 170520"/>
                  <a:gd name="connsiteY10-1832" fmla="*/ 636651 h 636808"/>
                  <a:gd name="connsiteX11-1833" fmla="*/ 152760 w 170520"/>
                  <a:gd name="connsiteY11-1834" fmla="*/ 582826 h 636808"/>
                  <a:gd name="connsiteX12-1835" fmla="*/ 151210 w 170520"/>
                  <a:gd name="connsiteY12-1836" fmla="*/ 352042 h 636808"/>
                  <a:gd name="connsiteX13-1837" fmla="*/ 163826 w 170520"/>
                  <a:gd name="connsiteY13-1838" fmla="*/ 295041 h 636808"/>
                  <a:gd name="connsiteX14-1839" fmla="*/ 157747 w 170520"/>
                  <a:gd name="connsiteY14-1840" fmla="*/ 130615 h 636808"/>
                  <a:gd name="connsiteX15-1841" fmla="*/ 96005 w 170520"/>
                  <a:gd name="connsiteY15-1842" fmla="*/ 2633 h 636808"/>
                  <a:gd name="connsiteX0-1843" fmla="*/ 96005 w 185064"/>
                  <a:gd name="connsiteY0-1844" fmla="*/ 2633 h 636808"/>
                  <a:gd name="connsiteX1-1845" fmla="*/ 36191 w 185064"/>
                  <a:gd name="connsiteY1-1846" fmla="*/ 4070 h 636808"/>
                  <a:gd name="connsiteX2-1847" fmla="*/ 8335 w 185064"/>
                  <a:gd name="connsiteY2-1848" fmla="*/ 27051 h 636808"/>
                  <a:gd name="connsiteX3-1849" fmla="*/ 1191 w 185064"/>
                  <a:gd name="connsiteY3-1850" fmla="*/ 69914 h 636808"/>
                  <a:gd name="connsiteX4-1851" fmla="*/ 1191 w 185064"/>
                  <a:gd name="connsiteY4-1852" fmla="*/ 265176 h 636808"/>
                  <a:gd name="connsiteX5-1853" fmla="*/ 32147 w 185064"/>
                  <a:gd name="connsiteY5-1854" fmla="*/ 298514 h 636808"/>
                  <a:gd name="connsiteX6-1855" fmla="*/ 58341 w 185064"/>
                  <a:gd name="connsiteY6-1856" fmla="*/ 267558 h 636808"/>
                  <a:gd name="connsiteX7-1857" fmla="*/ 60722 w 185064"/>
                  <a:gd name="connsiteY7-1858" fmla="*/ 91345 h 636808"/>
                  <a:gd name="connsiteX8-1859" fmla="*/ 77391 w 185064"/>
                  <a:gd name="connsiteY8-1860" fmla="*/ 98489 h 636808"/>
                  <a:gd name="connsiteX9-1861" fmla="*/ 77391 w 185064"/>
                  <a:gd name="connsiteY9-1862" fmla="*/ 581883 h 636808"/>
                  <a:gd name="connsiteX10-1863" fmla="*/ 115491 w 185064"/>
                  <a:gd name="connsiteY10-1864" fmla="*/ 636651 h 636808"/>
                  <a:gd name="connsiteX11-1865" fmla="*/ 152760 w 185064"/>
                  <a:gd name="connsiteY11-1866" fmla="*/ 582826 h 636808"/>
                  <a:gd name="connsiteX12-1867" fmla="*/ 151210 w 185064"/>
                  <a:gd name="connsiteY12-1868" fmla="*/ 352042 h 636808"/>
                  <a:gd name="connsiteX13-1869" fmla="*/ 163826 w 185064"/>
                  <a:gd name="connsiteY13-1870" fmla="*/ 295041 h 636808"/>
                  <a:gd name="connsiteX14-1871" fmla="*/ 157747 w 185064"/>
                  <a:gd name="connsiteY14-1872" fmla="*/ 130615 h 636808"/>
                  <a:gd name="connsiteX15-1873" fmla="*/ 96005 w 185064"/>
                  <a:gd name="connsiteY15-1874" fmla="*/ 2633 h 636808"/>
                  <a:gd name="connsiteX0-1875" fmla="*/ 96005 w 170520"/>
                  <a:gd name="connsiteY0-1876" fmla="*/ 2633 h 636808"/>
                  <a:gd name="connsiteX1-1877" fmla="*/ 36191 w 170520"/>
                  <a:gd name="connsiteY1-1878" fmla="*/ 4070 h 636808"/>
                  <a:gd name="connsiteX2-1879" fmla="*/ 8335 w 170520"/>
                  <a:gd name="connsiteY2-1880" fmla="*/ 27051 h 636808"/>
                  <a:gd name="connsiteX3-1881" fmla="*/ 1191 w 170520"/>
                  <a:gd name="connsiteY3-1882" fmla="*/ 69914 h 636808"/>
                  <a:gd name="connsiteX4-1883" fmla="*/ 1191 w 170520"/>
                  <a:gd name="connsiteY4-1884" fmla="*/ 265176 h 636808"/>
                  <a:gd name="connsiteX5-1885" fmla="*/ 32147 w 170520"/>
                  <a:gd name="connsiteY5-1886" fmla="*/ 298514 h 636808"/>
                  <a:gd name="connsiteX6-1887" fmla="*/ 58341 w 170520"/>
                  <a:gd name="connsiteY6-1888" fmla="*/ 267558 h 636808"/>
                  <a:gd name="connsiteX7-1889" fmla="*/ 60722 w 170520"/>
                  <a:gd name="connsiteY7-1890" fmla="*/ 91345 h 636808"/>
                  <a:gd name="connsiteX8-1891" fmla="*/ 77391 w 170520"/>
                  <a:gd name="connsiteY8-1892" fmla="*/ 98489 h 636808"/>
                  <a:gd name="connsiteX9-1893" fmla="*/ 77391 w 170520"/>
                  <a:gd name="connsiteY9-1894" fmla="*/ 581883 h 636808"/>
                  <a:gd name="connsiteX10-1895" fmla="*/ 115491 w 170520"/>
                  <a:gd name="connsiteY10-1896" fmla="*/ 636651 h 636808"/>
                  <a:gd name="connsiteX11-1897" fmla="*/ 152760 w 170520"/>
                  <a:gd name="connsiteY11-1898" fmla="*/ 582826 h 636808"/>
                  <a:gd name="connsiteX12-1899" fmla="*/ 151210 w 170520"/>
                  <a:gd name="connsiteY12-1900" fmla="*/ 352042 h 636808"/>
                  <a:gd name="connsiteX13-1901" fmla="*/ 163826 w 170520"/>
                  <a:gd name="connsiteY13-1902" fmla="*/ 295041 h 636808"/>
                  <a:gd name="connsiteX14-1903" fmla="*/ 157747 w 170520"/>
                  <a:gd name="connsiteY14-1904" fmla="*/ 130615 h 636808"/>
                  <a:gd name="connsiteX15-1905" fmla="*/ 96005 w 170520"/>
                  <a:gd name="connsiteY15-1906" fmla="*/ 2633 h 636808"/>
                  <a:gd name="connsiteX0-1907" fmla="*/ 96005 w 163850"/>
                  <a:gd name="connsiteY0-1908" fmla="*/ 2633 h 636808"/>
                  <a:gd name="connsiteX1-1909" fmla="*/ 36191 w 163850"/>
                  <a:gd name="connsiteY1-1910" fmla="*/ 4070 h 636808"/>
                  <a:gd name="connsiteX2-1911" fmla="*/ 8335 w 163850"/>
                  <a:gd name="connsiteY2-1912" fmla="*/ 27051 h 636808"/>
                  <a:gd name="connsiteX3-1913" fmla="*/ 1191 w 163850"/>
                  <a:gd name="connsiteY3-1914" fmla="*/ 69914 h 636808"/>
                  <a:gd name="connsiteX4-1915" fmla="*/ 1191 w 163850"/>
                  <a:gd name="connsiteY4-1916" fmla="*/ 265176 h 636808"/>
                  <a:gd name="connsiteX5-1917" fmla="*/ 32147 w 163850"/>
                  <a:gd name="connsiteY5-1918" fmla="*/ 298514 h 636808"/>
                  <a:gd name="connsiteX6-1919" fmla="*/ 58341 w 163850"/>
                  <a:gd name="connsiteY6-1920" fmla="*/ 267558 h 636808"/>
                  <a:gd name="connsiteX7-1921" fmla="*/ 60722 w 163850"/>
                  <a:gd name="connsiteY7-1922" fmla="*/ 91345 h 636808"/>
                  <a:gd name="connsiteX8-1923" fmla="*/ 77391 w 163850"/>
                  <a:gd name="connsiteY8-1924" fmla="*/ 98489 h 636808"/>
                  <a:gd name="connsiteX9-1925" fmla="*/ 77391 w 163850"/>
                  <a:gd name="connsiteY9-1926" fmla="*/ 581883 h 636808"/>
                  <a:gd name="connsiteX10-1927" fmla="*/ 115491 w 163850"/>
                  <a:gd name="connsiteY10-1928" fmla="*/ 636651 h 636808"/>
                  <a:gd name="connsiteX11-1929" fmla="*/ 152760 w 163850"/>
                  <a:gd name="connsiteY11-1930" fmla="*/ 582826 h 636808"/>
                  <a:gd name="connsiteX12-1931" fmla="*/ 151210 w 163850"/>
                  <a:gd name="connsiteY12-1932" fmla="*/ 352042 h 636808"/>
                  <a:gd name="connsiteX13-1933" fmla="*/ 163826 w 163850"/>
                  <a:gd name="connsiteY13-1934" fmla="*/ 295041 h 636808"/>
                  <a:gd name="connsiteX14-1935" fmla="*/ 157747 w 163850"/>
                  <a:gd name="connsiteY14-1936" fmla="*/ 130615 h 636808"/>
                  <a:gd name="connsiteX15-1937" fmla="*/ 96005 w 163850"/>
                  <a:gd name="connsiteY15-1938" fmla="*/ 2633 h 636808"/>
                  <a:gd name="connsiteX0-1939" fmla="*/ 96005 w 163850"/>
                  <a:gd name="connsiteY0-1940" fmla="*/ 2633 h 636808"/>
                  <a:gd name="connsiteX1-1941" fmla="*/ 36191 w 163850"/>
                  <a:gd name="connsiteY1-1942" fmla="*/ 4070 h 636808"/>
                  <a:gd name="connsiteX2-1943" fmla="*/ 8335 w 163850"/>
                  <a:gd name="connsiteY2-1944" fmla="*/ 27051 h 636808"/>
                  <a:gd name="connsiteX3-1945" fmla="*/ 1191 w 163850"/>
                  <a:gd name="connsiteY3-1946" fmla="*/ 69914 h 636808"/>
                  <a:gd name="connsiteX4-1947" fmla="*/ 1191 w 163850"/>
                  <a:gd name="connsiteY4-1948" fmla="*/ 265176 h 636808"/>
                  <a:gd name="connsiteX5-1949" fmla="*/ 32147 w 163850"/>
                  <a:gd name="connsiteY5-1950" fmla="*/ 298514 h 636808"/>
                  <a:gd name="connsiteX6-1951" fmla="*/ 58341 w 163850"/>
                  <a:gd name="connsiteY6-1952" fmla="*/ 267558 h 636808"/>
                  <a:gd name="connsiteX7-1953" fmla="*/ 60722 w 163850"/>
                  <a:gd name="connsiteY7-1954" fmla="*/ 91345 h 636808"/>
                  <a:gd name="connsiteX8-1955" fmla="*/ 77391 w 163850"/>
                  <a:gd name="connsiteY8-1956" fmla="*/ 98489 h 636808"/>
                  <a:gd name="connsiteX9-1957" fmla="*/ 77391 w 163850"/>
                  <a:gd name="connsiteY9-1958" fmla="*/ 581883 h 636808"/>
                  <a:gd name="connsiteX10-1959" fmla="*/ 115491 w 163850"/>
                  <a:gd name="connsiteY10-1960" fmla="*/ 636651 h 636808"/>
                  <a:gd name="connsiteX11-1961" fmla="*/ 152760 w 163850"/>
                  <a:gd name="connsiteY11-1962" fmla="*/ 582826 h 636808"/>
                  <a:gd name="connsiteX12-1963" fmla="*/ 151210 w 163850"/>
                  <a:gd name="connsiteY12-1964" fmla="*/ 352042 h 636808"/>
                  <a:gd name="connsiteX13-1965" fmla="*/ 163826 w 163850"/>
                  <a:gd name="connsiteY13-1966" fmla="*/ 295041 h 636808"/>
                  <a:gd name="connsiteX14-1967" fmla="*/ 161332 w 163850"/>
                  <a:gd name="connsiteY14-1968" fmla="*/ 129614 h 636808"/>
                  <a:gd name="connsiteX15-1969" fmla="*/ 96005 w 163850"/>
                  <a:gd name="connsiteY15-1970" fmla="*/ 2633 h 636808"/>
                  <a:gd name="connsiteX0-1971" fmla="*/ 96005 w 163850"/>
                  <a:gd name="connsiteY0-1972" fmla="*/ 2633 h 636808"/>
                  <a:gd name="connsiteX1-1973" fmla="*/ 36191 w 163850"/>
                  <a:gd name="connsiteY1-1974" fmla="*/ 4070 h 636808"/>
                  <a:gd name="connsiteX2-1975" fmla="*/ 8335 w 163850"/>
                  <a:gd name="connsiteY2-1976" fmla="*/ 27051 h 636808"/>
                  <a:gd name="connsiteX3-1977" fmla="*/ 1191 w 163850"/>
                  <a:gd name="connsiteY3-1978" fmla="*/ 69914 h 636808"/>
                  <a:gd name="connsiteX4-1979" fmla="*/ 1191 w 163850"/>
                  <a:gd name="connsiteY4-1980" fmla="*/ 265176 h 636808"/>
                  <a:gd name="connsiteX5-1981" fmla="*/ 32147 w 163850"/>
                  <a:gd name="connsiteY5-1982" fmla="*/ 298514 h 636808"/>
                  <a:gd name="connsiteX6-1983" fmla="*/ 58341 w 163850"/>
                  <a:gd name="connsiteY6-1984" fmla="*/ 267558 h 636808"/>
                  <a:gd name="connsiteX7-1985" fmla="*/ 60722 w 163850"/>
                  <a:gd name="connsiteY7-1986" fmla="*/ 91345 h 636808"/>
                  <a:gd name="connsiteX8-1987" fmla="*/ 77391 w 163850"/>
                  <a:gd name="connsiteY8-1988" fmla="*/ 98489 h 636808"/>
                  <a:gd name="connsiteX9-1989" fmla="*/ 77391 w 163850"/>
                  <a:gd name="connsiteY9-1990" fmla="*/ 581883 h 636808"/>
                  <a:gd name="connsiteX10-1991" fmla="*/ 115491 w 163850"/>
                  <a:gd name="connsiteY10-1992" fmla="*/ 636651 h 636808"/>
                  <a:gd name="connsiteX11-1993" fmla="*/ 152760 w 163850"/>
                  <a:gd name="connsiteY11-1994" fmla="*/ 582826 h 636808"/>
                  <a:gd name="connsiteX12-1995" fmla="*/ 151210 w 163850"/>
                  <a:gd name="connsiteY12-1996" fmla="*/ 352042 h 636808"/>
                  <a:gd name="connsiteX13-1997" fmla="*/ 163826 w 163850"/>
                  <a:gd name="connsiteY13-1998" fmla="*/ 295041 h 636808"/>
                  <a:gd name="connsiteX14-1999" fmla="*/ 161332 w 163850"/>
                  <a:gd name="connsiteY14-2000" fmla="*/ 129614 h 636808"/>
                  <a:gd name="connsiteX15-2001" fmla="*/ 96005 w 163850"/>
                  <a:gd name="connsiteY15-2002" fmla="*/ 2633 h 636808"/>
                  <a:gd name="connsiteX0-2003" fmla="*/ 96005 w 163850"/>
                  <a:gd name="connsiteY0-2004" fmla="*/ 2633 h 636808"/>
                  <a:gd name="connsiteX1-2005" fmla="*/ 36191 w 163850"/>
                  <a:gd name="connsiteY1-2006" fmla="*/ 4070 h 636808"/>
                  <a:gd name="connsiteX2-2007" fmla="*/ 8335 w 163850"/>
                  <a:gd name="connsiteY2-2008" fmla="*/ 27051 h 636808"/>
                  <a:gd name="connsiteX3-2009" fmla="*/ 1191 w 163850"/>
                  <a:gd name="connsiteY3-2010" fmla="*/ 69914 h 636808"/>
                  <a:gd name="connsiteX4-2011" fmla="*/ 1191 w 163850"/>
                  <a:gd name="connsiteY4-2012" fmla="*/ 265176 h 636808"/>
                  <a:gd name="connsiteX5-2013" fmla="*/ 32147 w 163850"/>
                  <a:gd name="connsiteY5-2014" fmla="*/ 298514 h 636808"/>
                  <a:gd name="connsiteX6-2015" fmla="*/ 58341 w 163850"/>
                  <a:gd name="connsiteY6-2016" fmla="*/ 267558 h 636808"/>
                  <a:gd name="connsiteX7-2017" fmla="*/ 60722 w 163850"/>
                  <a:gd name="connsiteY7-2018" fmla="*/ 91345 h 636808"/>
                  <a:gd name="connsiteX8-2019" fmla="*/ 77391 w 163850"/>
                  <a:gd name="connsiteY8-2020" fmla="*/ 98489 h 636808"/>
                  <a:gd name="connsiteX9-2021" fmla="*/ 77391 w 163850"/>
                  <a:gd name="connsiteY9-2022" fmla="*/ 581883 h 636808"/>
                  <a:gd name="connsiteX10-2023" fmla="*/ 115491 w 163850"/>
                  <a:gd name="connsiteY10-2024" fmla="*/ 636651 h 636808"/>
                  <a:gd name="connsiteX11-2025" fmla="*/ 152760 w 163850"/>
                  <a:gd name="connsiteY11-2026" fmla="*/ 582826 h 636808"/>
                  <a:gd name="connsiteX12-2027" fmla="*/ 151210 w 163850"/>
                  <a:gd name="connsiteY12-2028" fmla="*/ 352042 h 636808"/>
                  <a:gd name="connsiteX13-2029" fmla="*/ 163826 w 163850"/>
                  <a:gd name="connsiteY13-2030" fmla="*/ 295041 h 636808"/>
                  <a:gd name="connsiteX14-2031" fmla="*/ 161332 w 163850"/>
                  <a:gd name="connsiteY14-2032" fmla="*/ 129614 h 636808"/>
                  <a:gd name="connsiteX15-2033" fmla="*/ 96005 w 163850"/>
                  <a:gd name="connsiteY15-2034" fmla="*/ 2633 h 636808"/>
                  <a:gd name="connsiteX0-2035" fmla="*/ 96005 w 163850"/>
                  <a:gd name="connsiteY0-2036" fmla="*/ 2633 h 639088"/>
                  <a:gd name="connsiteX1-2037" fmla="*/ 36191 w 163850"/>
                  <a:gd name="connsiteY1-2038" fmla="*/ 4070 h 639088"/>
                  <a:gd name="connsiteX2-2039" fmla="*/ 8335 w 163850"/>
                  <a:gd name="connsiteY2-2040" fmla="*/ 27051 h 639088"/>
                  <a:gd name="connsiteX3-2041" fmla="*/ 1191 w 163850"/>
                  <a:gd name="connsiteY3-2042" fmla="*/ 69914 h 639088"/>
                  <a:gd name="connsiteX4-2043" fmla="*/ 1191 w 163850"/>
                  <a:gd name="connsiteY4-2044" fmla="*/ 265176 h 639088"/>
                  <a:gd name="connsiteX5-2045" fmla="*/ 32147 w 163850"/>
                  <a:gd name="connsiteY5-2046" fmla="*/ 298514 h 639088"/>
                  <a:gd name="connsiteX6-2047" fmla="*/ 58341 w 163850"/>
                  <a:gd name="connsiteY6-2048" fmla="*/ 267558 h 639088"/>
                  <a:gd name="connsiteX7-2049" fmla="*/ 60722 w 163850"/>
                  <a:gd name="connsiteY7-2050" fmla="*/ 91345 h 639088"/>
                  <a:gd name="connsiteX8-2051" fmla="*/ 77391 w 163850"/>
                  <a:gd name="connsiteY8-2052" fmla="*/ 98489 h 639088"/>
                  <a:gd name="connsiteX9-2053" fmla="*/ 77391 w 163850"/>
                  <a:gd name="connsiteY9-2054" fmla="*/ 581883 h 639088"/>
                  <a:gd name="connsiteX10-2055" fmla="*/ 115491 w 163850"/>
                  <a:gd name="connsiteY10-2056" fmla="*/ 636651 h 639088"/>
                  <a:gd name="connsiteX11-2057" fmla="*/ 150145 w 163850"/>
                  <a:gd name="connsiteY11-2058" fmla="*/ 567262 h 639088"/>
                  <a:gd name="connsiteX12-2059" fmla="*/ 151210 w 163850"/>
                  <a:gd name="connsiteY12-2060" fmla="*/ 352042 h 639088"/>
                  <a:gd name="connsiteX13-2061" fmla="*/ 163826 w 163850"/>
                  <a:gd name="connsiteY13-2062" fmla="*/ 295041 h 639088"/>
                  <a:gd name="connsiteX14-2063" fmla="*/ 161332 w 163850"/>
                  <a:gd name="connsiteY14-2064" fmla="*/ 129614 h 639088"/>
                  <a:gd name="connsiteX15-2065" fmla="*/ 96005 w 163850"/>
                  <a:gd name="connsiteY15-2066" fmla="*/ 2633 h 639088"/>
                  <a:gd name="connsiteX0-2067" fmla="*/ 96005 w 163850"/>
                  <a:gd name="connsiteY0-2068" fmla="*/ 2633 h 636797"/>
                  <a:gd name="connsiteX1-2069" fmla="*/ 36191 w 163850"/>
                  <a:gd name="connsiteY1-2070" fmla="*/ 4070 h 636797"/>
                  <a:gd name="connsiteX2-2071" fmla="*/ 8335 w 163850"/>
                  <a:gd name="connsiteY2-2072" fmla="*/ 27051 h 636797"/>
                  <a:gd name="connsiteX3-2073" fmla="*/ 1191 w 163850"/>
                  <a:gd name="connsiteY3-2074" fmla="*/ 69914 h 636797"/>
                  <a:gd name="connsiteX4-2075" fmla="*/ 1191 w 163850"/>
                  <a:gd name="connsiteY4-2076" fmla="*/ 265176 h 636797"/>
                  <a:gd name="connsiteX5-2077" fmla="*/ 32147 w 163850"/>
                  <a:gd name="connsiteY5-2078" fmla="*/ 298514 h 636797"/>
                  <a:gd name="connsiteX6-2079" fmla="*/ 58341 w 163850"/>
                  <a:gd name="connsiteY6-2080" fmla="*/ 267558 h 636797"/>
                  <a:gd name="connsiteX7-2081" fmla="*/ 60722 w 163850"/>
                  <a:gd name="connsiteY7-2082" fmla="*/ 91345 h 636797"/>
                  <a:gd name="connsiteX8-2083" fmla="*/ 77391 w 163850"/>
                  <a:gd name="connsiteY8-2084" fmla="*/ 98489 h 636797"/>
                  <a:gd name="connsiteX9-2085" fmla="*/ 77391 w 163850"/>
                  <a:gd name="connsiteY9-2086" fmla="*/ 566384 h 636797"/>
                  <a:gd name="connsiteX10-2087" fmla="*/ 115491 w 163850"/>
                  <a:gd name="connsiteY10-2088" fmla="*/ 636651 h 636797"/>
                  <a:gd name="connsiteX11-2089" fmla="*/ 150145 w 163850"/>
                  <a:gd name="connsiteY11-2090" fmla="*/ 567262 h 636797"/>
                  <a:gd name="connsiteX12-2091" fmla="*/ 151210 w 163850"/>
                  <a:gd name="connsiteY12-2092" fmla="*/ 352042 h 636797"/>
                  <a:gd name="connsiteX13-2093" fmla="*/ 163826 w 163850"/>
                  <a:gd name="connsiteY13-2094" fmla="*/ 295041 h 636797"/>
                  <a:gd name="connsiteX14-2095" fmla="*/ 161332 w 163850"/>
                  <a:gd name="connsiteY14-2096" fmla="*/ 129614 h 636797"/>
                  <a:gd name="connsiteX15-2097" fmla="*/ 96005 w 163850"/>
                  <a:gd name="connsiteY15-2098" fmla="*/ 2633 h 636797"/>
                  <a:gd name="connsiteX0-2099" fmla="*/ 96005 w 163850"/>
                  <a:gd name="connsiteY0-2100" fmla="*/ 2633 h 637280"/>
                  <a:gd name="connsiteX1-2101" fmla="*/ 36191 w 163850"/>
                  <a:gd name="connsiteY1-2102" fmla="*/ 4070 h 637280"/>
                  <a:gd name="connsiteX2-2103" fmla="*/ 8335 w 163850"/>
                  <a:gd name="connsiteY2-2104" fmla="*/ 27051 h 637280"/>
                  <a:gd name="connsiteX3-2105" fmla="*/ 1191 w 163850"/>
                  <a:gd name="connsiteY3-2106" fmla="*/ 69914 h 637280"/>
                  <a:gd name="connsiteX4-2107" fmla="*/ 1191 w 163850"/>
                  <a:gd name="connsiteY4-2108" fmla="*/ 265176 h 637280"/>
                  <a:gd name="connsiteX5-2109" fmla="*/ 32147 w 163850"/>
                  <a:gd name="connsiteY5-2110" fmla="*/ 298514 h 637280"/>
                  <a:gd name="connsiteX6-2111" fmla="*/ 58341 w 163850"/>
                  <a:gd name="connsiteY6-2112" fmla="*/ 267558 h 637280"/>
                  <a:gd name="connsiteX7-2113" fmla="*/ 60722 w 163850"/>
                  <a:gd name="connsiteY7-2114" fmla="*/ 91345 h 637280"/>
                  <a:gd name="connsiteX8-2115" fmla="*/ 77391 w 163850"/>
                  <a:gd name="connsiteY8-2116" fmla="*/ 98489 h 637280"/>
                  <a:gd name="connsiteX9-2117" fmla="*/ 77391 w 163850"/>
                  <a:gd name="connsiteY9-2118" fmla="*/ 571034 h 637280"/>
                  <a:gd name="connsiteX10-2119" fmla="*/ 115491 w 163850"/>
                  <a:gd name="connsiteY10-2120" fmla="*/ 636651 h 637280"/>
                  <a:gd name="connsiteX11-2121" fmla="*/ 150145 w 163850"/>
                  <a:gd name="connsiteY11-2122" fmla="*/ 567262 h 637280"/>
                  <a:gd name="connsiteX12-2123" fmla="*/ 151210 w 163850"/>
                  <a:gd name="connsiteY12-2124" fmla="*/ 352042 h 637280"/>
                  <a:gd name="connsiteX13-2125" fmla="*/ 163826 w 163850"/>
                  <a:gd name="connsiteY13-2126" fmla="*/ 295041 h 637280"/>
                  <a:gd name="connsiteX14-2127" fmla="*/ 161332 w 163850"/>
                  <a:gd name="connsiteY14-2128" fmla="*/ 129614 h 637280"/>
                  <a:gd name="connsiteX15-2129" fmla="*/ 96005 w 163850"/>
                  <a:gd name="connsiteY15-2130" fmla="*/ 2633 h 637280"/>
                  <a:gd name="connsiteX0-2131" fmla="*/ 96005 w 163850"/>
                  <a:gd name="connsiteY0-2132" fmla="*/ 2633 h 637280"/>
                  <a:gd name="connsiteX1-2133" fmla="*/ 36191 w 163850"/>
                  <a:gd name="connsiteY1-2134" fmla="*/ 4070 h 637280"/>
                  <a:gd name="connsiteX2-2135" fmla="*/ 8335 w 163850"/>
                  <a:gd name="connsiteY2-2136" fmla="*/ 27051 h 637280"/>
                  <a:gd name="connsiteX3-2137" fmla="*/ 1191 w 163850"/>
                  <a:gd name="connsiteY3-2138" fmla="*/ 69914 h 637280"/>
                  <a:gd name="connsiteX4-2139" fmla="*/ 1191 w 163850"/>
                  <a:gd name="connsiteY4-2140" fmla="*/ 265176 h 637280"/>
                  <a:gd name="connsiteX5-2141" fmla="*/ 32147 w 163850"/>
                  <a:gd name="connsiteY5-2142" fmla="*/ 298514 h 637280"/>
                  <a:gd name="connsiteX6-2143" fmla="*/ 58341 w 163850"/>
                  <a:gd name="connsiteY6-2144" fmla="*/ 267558 h 637280"/>
                  <a:gd name="connsiteX7-2145" fmla="*/ 60722 w 163850"/>
                  <a:gd name="connsiteY7-2146" fmla="*/ 91345 h 637280"/>
                  <a:gd name="connsiteX8-2147" fmla="*/ 77391 w 163850"/>
                  <a:gd name="connsiteY8-2148" fmla="*/ 98489 h 637280"/>
                  <a:gd name="connsiteX9-2149" fmla="*/ 77391 w 163850"/>
                  <a:gd name="connsiteY9-2150" fmla="*/ 571034 h 637280"/>
                  <a:gd name="connsiteX10-2151" fmla="*/ 115491 w 163850"/>
                  <a:gd name="connsiteY10-2152" fmla="*/ 636651 h 637280"/>
                  <a:gd name="connsiteX11-2153" fmla="*/ 150145 w 163850"/>
                  <a:gd name="connsiteY11-2154" fmla="*/ 567262 h 637280"/>
                  <a:gd name="connsiteX12-2155" fmla="*/ 151210 w 163850"/>
                  <a:gd name="connsiteY12-2156" fmla="*/ 352042 h 637280"/>
                  <a:gd name="connsiteX13-2157" fmla="*/ 163826 w 163850"/>
                  <a:gd name="connsiteY13-2158" fmla="*/ 295041 h 637280"/>
                  <a:gd name="connsiteX14-2159" fmla="*/ 161332 w 163850"/>
                  <a:gd name="connsiteY14-2160" fmla="*/ 129614 h 637280"/>
                  <a:gd name="connsiteX15-2161" fmla="*/ 96005 w 163850"/>
                  <a:gd name="connsiteY15-2162" fmla="*/ 2633 h 637280"/>
                  <a:gd name="connsiteX0-2163" fmla="*/ 96005 w 163850"/>
                  <a:gd name="connsiteY0-2164" fmla="*/ 2633 h 637280"/>
                  <a:gd name="connsiteX1-2165" fmla="*/ 36191 w 163850"/>
                  <a:gd name="connsiteY1-2166" fmla="*/ 4070 h 637280"/>
                  <a:gd name="connsiteX2-2167" fmla="*/ 8335 w 163850"/>
                  <a:gd name="connsiteY2-2168" fmla="*/ 27051 h 637280"/>
                  <a:gd name="connsiteX3-2169" fmla="*/ 1191 w 163850"/>
                  <a:gd name="connsiteY3-2170" fmla="*/ 69914 h 637280"/>
                  <a:gd name="connsiteX4-2171" fmla="*/ 1191 w 163850"/>
                  <a:gd name="connsiteY4-2172" fmla="*/ 265176 h 637280"/>
                  <a:gd name="connsiteX5-2173" fmla="*/ 32147 w 163850"/>
                  <a:gd name="connsiteY5-2174" fmla="*/ 298514 h 637280"/>
                  <a:gd name="connsiteX6-2175" fmla="*/ 58341 w 163850"/>
                  <a:gd name="connsiteY6-2176" fmla="*/ 267558 h 637280"/>
                  <a:gd name="connsiteX7-2177" fmla="*/ 60722 w 163850"/>
                  <a:gd name="connsiteY7-2178" fmla="*/ 91345 h 637280"/>
                  <a:gd name="connsiteX8-2179" fmla="*/ 77391 w 163850"/>
                  <a:gd name="connsiteY8-2180" fmla="*/ 98489 h 637280"/>
                  <a:gd name="connsiteX9-2181" fmla="*/ 77391 w 163850"/>
                  <a:gd name="connsiteY9-2182" fmla="*/ 571034 h 637280"/>
                  <a:gd name="connsiteX10-2183" fmla="*/ 115491 w 163850"/>
                  <a:gd name="connsiteY10-2184" fmla="*/ 636651 h 637280"/>
                  <a:gd name="connsiteX11-2185" fmla="*/ 150145 w 163850"/>
                  <a:gd name="connsiteY11-2186" fmla="*/ 567262 h 637280"/>
                  <a:gd name="connsiteX12-2187" fmla="*/ 151210 w 163850"/>
                  <a:gd name="connsiteY12-2188" fmla="*/ 352042 h 637280"/>
                  <a:gd name="connsiteX13-2189" fmla="*/ 163826 w 163850"/>
                  <a:gd name="connsiteY13-2190" fmla="*/ 295041 h 637280"/>
                  <a:gd name="connsiteX14-2191" fmla="*/ 161332 w 163850"/>
                  <a:gd name="connsiteY14-2192" fmla="*/ 129614 h 637280"/>
                  <a:gd name="connsiteX15-2193" fmla="*/ 96005 w 163850"/>
                  <a:gd name="connsiteY15-2194" fmla="*/ 2633 h 637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63850" h="637280">
                    <a:moveTo>
                      <a:pt x="96005" y="2633"/>
                    </a:moveTo>
                    <a:cubicBezTo>
                      <a:pt x="59858" y="884"/>
                      <a:pt x="50803" y="0"/>
                      <a:pt x="36191" y="4070"/>
                    </a:cubicBezTo>
                    <a:cubicBezTo>
                      <a:pt x="21579" y="8140"/>
                      <a:pt x="14168" y="16077"/>
                      <a:pt x="8335" y="27051"/>
                    </a:cubicBezTo>
                    <a:cubicBezTo>
                      <a:pt x="2502" y="38025"/>
                      <a:pt x="2382" y="30227"/>
                      <a:pt x="1191" y="69914"/>
                    </a:cubicBezTo>
                    <a:cubicBezTo>
                      <a:pt x="0" y="109601"/>
                      <a:pt x="681" y="237926"/>
                      <a:pt x="1191" y="265176"/>
                    </a:cubicBezTo>
                    <a:cubicBezTo>
                      <a:pt x="1701" y="292426"/>
                      <a:pt x="22622" y="298117"/>
                      <a:pt x="32147" y="298514"/>
                    </a:cubicBezTo>
                    <a:cubicBezTo>
                      <a:pt x="41672" y="298911"/>
                      <a:pt x="58227" y="289686"/>
                      <a:pt x="58341" y="267558"/>
                    </a:cubicBezTo>
                    <a:cubicBezTo>
                      <a:pt x="58455" y="245430"/>
                      <a:pt x="60647" y="105574"/>
                      <a:pt x="60722" y="91345"/>
                    </a:cubicBezTo>
                    <a:cubicBezTo>
                      <a:pt x="60797" y="77116"/>
                      <a:pt x="77713" y="71238"/>
                      <a:pt x="77391" y="98489"/>
                    </a:cubicBezTo>
                    <a:cubicBezTo>
                      <a:pt x="77069" y="125740"/>
                      <a:pt x="77241" y="532487"/>
                      <a:pt x="77391" y="571034"/>
                    </a:cubicBezTo>
                    <a:cubicBezTo>
                      <a:pt x="77541" y="609581"/>
                      <a:pt x="87866" y="637280"/>
                      <a:pt x="115491" y="636651"/>
                    </a:cubicBezTo>
                    <a:cubicBezTo>
                      <a:pt x="143116" y="636022"/>
                      <a:pt x="150391" y="617797"/>
                      <a:pt x="150145" y="567262"/>
                    </a:cubicBezTo>
                    <a:cubicBezTo>
                      <a:pt x="149899" y="516727"/>
                      <a:pt x="148930" y="397412"/>
                      <a:pt x="151210" y="352042"/>
                    </a:cubicBezTo>
                    <a:cubicBezTo>
                      <a:pt x="153490" y="306672"/>
                      <a:pt x="142588" y="294747"/>
                      <a:pt x="163826" y="295041"/>
                    </a:cubicBezTo>
                    <a:cubicBezTo>
                      <a:pt x="163850" y="257201"/>
                      <a:pt x="163740" y="192373"/>
                      <a:pt x="161332" y="129614"/>
                    </a:cubicBezTo>
                    <a:cubicBezTo>
                      <a:pt x="137523" y="85719"/>
                      <a:pt x="109113" y="29149"/>
                      <a:pt x="96005" y="2633"/>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sp>
            <p:nvSpPr>
              <p:cNvPr id="89" name="자유형 150"/>
              <p:cNvSpPr/>
              <p:nvPr/>
            </p:nvSpPr>
            <p:spPr>
              <a:xfrm flipH="1">
                <a:off x="3239691" y="2224820"/>
                <a:ext cx="251738" cy="979110"/>
              </a:xfrm>
              <a:custGeom>
                <a:avLst/>
                <a:gdLst>
                  <a:gd name="connsiteX0" fmla="*/ 95646 w 318690"/>
                  <a:gd name="connsiteY0" fmla="*/ 30560 h 718742"/>
                  <a:gd name="connsiteX1" fmla="*/ 43259 w 318690"/>
                  <a:gd name="connsiteY1" fmla="*/ 30560 h 718742"/>
                  <a:gd name="connsiteX2" fmla="*/ 12303 w 318690"/>
                  <a:gd name="connsiteY2" fmla="*/ 51991 h 718742"/>
                  <a:gd name="connsiteX3" fmla="*/ 5159 w 318690"/>
                  <a:gd name="connsiteY3" fmla="*/ 94854 h 718742"/>
                  <a:gd name="connsiteX4" fmla="*/ 5159 w 318690"/>
                  <a:gd name="connsiteY4" fmla="*/ 290116 h 718742"/>
                  <a:gd name="connsiteX5" fmla="*/ 36115 w 318690"/>
                  <a:gd name="connsiteY5" fmla="*/ 323454 h 718742"/>
                  <a:gd name="connsiteX6" fmla="*/ 62309 w 318690"/>
                  <a:gd name="connsiteY6" fmla="*/ 292498 h 718742"/>
                  <a:gd name="connsiteX7" fmla="*/ 64690 w 318690"/>
                  <a:gd name="connsiteY7" fmla="*/ 116285 h 718742"/>
                  <a:gd name="connsiteX8" fmla="*/ 81359 w 318690"/>
                  <a:gd name="connsiteY8" fmla="*/ 123429 h 718742"/>
                  <a:gd name="connsiteX9" fmla="*/ 81359 w 318690"/>
                  <a:gd name="connsiteY9" fmla="*/ 606823 h 718742"/>
                  <a:gd name="connsiteX10" fmla="*/ 119459 w 318690"/>
                  <a:gd name="connsiteY10" fmla="*/ 661591 h 718742"/>
                  <a:gd name="connsiteX11" fmla="*/ 155178 w 318690"/>
                  <a:gd name="connsiteY11" fmla="*/ 613966 h 718742"/>
                  <a:gd name="connsiteX12" fmla="*/ 155178 w 318690"/>
                  <a:gd name="connsiteY12" fmla="*/ 325835 h 718742"/>
                  <a:gd name="connsiteX13" fmla="*/ 176609 w 318690"/>
                  <a:gd name="connsiteY13" fmla="*/ 347266 h 718742"/>
                  <a:gd name="connsiteX14" fmla="*/ 178990 w 318690"/>
                  <a:gd name="connsiteY14" fmla="*/ 630635 h 718742"/>
                  <a:gd name="connsiteX15" fmla="*/ 217090 w 318690"/>
                  <a:gd name="connsiteY15" fmla="*/ 666354 h 718742"/>
                  <a:gd name="connsiteX16" fmla="*/ 255190 w 318690"/>
                  <a:gd name="connsiteY16" fmla="*/ 625873 h 718742"/>
                  <a:gd name="connsiteX17" fmla="*/ 255190 w 318690"/>
                  <a:gd name="connsiteY17" fmla="*/ 109141 h 718742"/>
                  <a:gd name="connsiteX18" fmla="*/ 271859 w 318690"/>
                  <a:gd name="connsiteY18" fmla="*/ 128191 h 718742"/>
                  <a:gd name="connsiteX19" fmla="*/ 276621 w 318690"/>
                  <a:gd name="connsiteY19" fmla="*/ 311548 h 718742"/>
                  <a:gd name="connsiteX20" fmla="*/ 300434 w 318690"/>
                  <a:gd name="connsiteY20" fmla="*/ 325835 h 718742"/>
                  <a:gd name="connsiteX21" fmla="*/ 317103 w 318690"/>
                  <a:gd name="connsiteY21" fmla="*/ 285354 h 718742"/>
                  <a:gd name="connsiteX22" fmla="*/ 309959 w 318690"/>
                  <a:gd name="connsiteY22" fmla="*/ 42466 h 718742"/>
                  <a:gd name="connsiteX23" fmla="*/ 276621 w 318690"/>
                  <a:gd name="connsiteY23" fmla="*/ 30560 h 718742"/>
                  <a:gd name="connsiteX24" fmla="*/ 224234 w 318690"/>
                  <a:gd name="connsiteY24" fmla="*/ 30560 h 718742"/>
                  <a:gd name="connsiteX25" fmla="*/ 169465 w 318690"/>
                  <a:gd name="connsiteY25" fmla="*/ 171054 h 718742"/>
                  <a:gd name="connsiteX26" fmla="*/ 95646 w 318690"/>
                  <a:gd name="connsiteY26" fmla="*/ 30560 h 718742"/>
                  <a:gd name="connsiteX0-1" fmla="*/ 95646 w 318690"/>
                  <a:gd name="connsiteY0-2" fmla="*/ 30560 h 718742"/>
                  <a:gd name="connsiteX1-3" fmla="*/ 40159 w 318690"/>
                  <a:gd name="connsiteY1-4" fmla="*/ 29010 h 718742"/>
                  <a:gd name="connsiteX2-5" fmla="*/ 12303 w 318690"/>
                  <a:gd name="connsiteY2-6" fmla="*/ 51991 h 718742"/>
                  <a:gd name="connsiteX3-7" fmla="*/ 5159 w 318690"/>
                  <a:gd name="connsiteY3-8" fmla="*/ 94854 h 718742"/>
                  <a:gd name="connsiteX4-9" fmla="*/ 5159 w 318690"/>
                  <a:gd name="connsiteY4-10" fmla="*/ 290116 h 718742"/>
                  <a:gd name="connsiteX5-11" fmla="*/ 36115 w 318690"/>
                  <a:gd name="connsiteY5-12" fmla="*/ 323454 h 718742"/>
                  <a:gd name="connsiteX6-13" fmla="*/ 62309 w 318690"/>
                  <a:gd name="connsiteY6-14" fmla="*/ 292498 h 718742"/>
                  <a:gd name="connsiteX7-15" fmla="*/ 64690 w 318690"/>
                  <a:gd name="connsiteY7-16" fmla="*/ 116285 h 718742"/>
                  <a:gd name="connsiteX8-17" fmla="*/ 81359 w 318690"/>
                  <a:gd name="connsiteY8-18" fmla="*/ 123429 h 718742"/>
                  <a:gd name="connsiteX9-19" fmla="*/ 81359 w 318690"/>
                  <a:gd name="connsiteY9-20" fmla="*/ 606823 h 718742"/>
                  <a:gd name="connsiteX10-21" fmla="*/ 119459 w 318690"/>
                  <a:gd name="connsiteY10-22" fmla="*/ 661591 h 718742"/>
                  <a:gd name="connsiteX11-23" fmla="*/ 155178 w 318690"/>
                  <a:gd name="connsiteY11-24" fmla="*/ 613966 h 718742"/>
                  <a:gd name="connsiteX12-25" fmla="*/ 155178 w 318690"/>
                  <a:gd name="connsiteY12-26" fmla="*/ 325835 h 718742"/>
                  <a:gd name="connsiteX13-27" fmla="*/ 176609 w 318690"/>
                  <a:gd name="connsiteY13-28" fmla="*/ 347266 h 718742"/>
                  <a:gd name="connsiteX14-29" fmla="*/ 178990 w 318690"/>
                  <a:gd name="connsiteY14-30" fmla="*/ 630635 h 718742"/>
                  <a:gd name="connsiteX15-31" fmla="*/ 217090 w 318690"/>
                  <a:gd name="connsiteY15-32" fmla="*/ 666354 h 718742"/>
                  <a:gd name="connsiteX16-33" fmla="*/ 255190 w 318690"/>
                  <a:gd name="connsiteY16-34" fmla="*/ 625873 h 718742"/>
                  <a:gd name="connsiteX17-35" fmla="*/ 255190 w 318690"/>
                  <a:gd name="connsiteY17-36" fmla="*/ 109141 h 718742"/>
                  <a:gd name="connsiteX18-37" fmla="*/ 271859 w 318690"/>
                  <a:gd name="connsiteY18-38" fmla="*/ 128191 h 718742"/>
                  <a:gd name="connsiteX19-39" fmla="*/ 276621 w 318690"/>
                  <a:gd name="connsiteY19-40" fmla="*/ 311548 h 718742"/>
                  <a:gd name="connsiteX20-41" fmla="*/ 300434 w 318690"/>
                  <a:gd name="connsiteY20-42" fmla="*/ 325835 h 718742"/>
                  <a:gd name="connsiteX21-43" fmla="*/ 317103 w 318690"/>
                  <a:gd name="connsiteY21-44" fmla="*/ 285354 h 718742"/>
                  <a:gd name="connsiteX22-45" fmla="*/ 309959 w 318690"/>
                  <a:gd name="connsiteY22-46" fmla="*/ 42466 h 718742"/>
                  <a:gd name="connsiteX23-47" fmla="*/ 276621 w 318690"/>
                  <a:gd name="connsiteY23-48" fmla="*/ 30560 h 718742"/>
                  <a:gd name="connsiteX24-49" fmla="*/ 224234 w 318690"/>
                  <a:gd name="connsiteY24-50" fmla="*/ 30560 h 718742"/>
                  <a:gd name="connsiteX25-51" fmla="*/ 169465 w 318690"/>
                  <a:gd name="connsiteY25-52" fmla="*/ 171054 h 718742"/>
                  <a:gd name="connsiteX26-53" fmla="*/ 95646 w 318690"/>
                  <a:gd name="connsiteY26-54" fmla="*/ 30560 h 718742"/>
                  <a:gd name="connsiteX0-55" fmla="*/ 100296 w 318690"/>
                  <a:gd name="connsiteY0-56" fmla="*/ 30560 h 718742"/>
                  <a:gd name="connsiteX1-57" fmla="*/ 40159 w 318690"/>
                  <a:gd name="connsiteY1-58" fmla="*/ 29010 h 718742"/>
                  <a:gd name="connsiteX2-59" fmla="*/ 12303 w 318690"/>
                  <a:gd name="connsiteY2-60" fmla="*/ 51991 h 718742"/>
                  <a:gd name="connsiteX3-61" fmla="*/ 5159 w 318690"/>
                  <a:gd name="connsiteY3-62" fmla="*/ 94854 h 718742"/>
                  <a:gd name="connsiteX4-63" fmla="*/ 5159 w 318690"/>
                  <a:gd name="connsiteY4-64" fmla="*/ 290116 h 718742"/>
                  <a:gd name="connsiteX5-65" fmla="*/ 36115 w 318690"/>
                  <a:gd name="connsiteY5-66" fmla="*/ 323454 h 718742"/>
                  <a:gd name="connsiteX6-67" fmla="*/ 62309 w 318690"/>
                  <a:gd name="connsiteY6-68" fmla="*/ 292498 h 718742"/>
                  <a:gd name="connsiteX7-69" fmla="*/ 64690 w 318690"/>
                  <a:gd name="connsiteY7-70" fmla="*/ 116285 h 718742"/>
                  <a:gd name="connsiteX8-71" fmla="*/ 81359 w 318690"/>
                  <a:gd name="connsiteY8-72" fmla="*/ 123429 h 718742"/>
                  <a:gd name="connsiteX9-73" fmla="*/ 81359 w 318690"/>
                  <a:gd name="connsiteY9-74" fmla="*/ 606823 h 718742"/>
                  <a:gd name="connsiteX10-75" fmla="*/ 119459 w 318690"/>
                  <a:gd name="connsiteY10-76" fmla="*/ 661591 h 718742"/>
                  <a:gd name="connsiteX11-77" fmla="*/ 155178 w 318690"/>
                  <a:gd name="connsiteY11-78" fmla="*/ 613966 h 718742"/>
                  <a:gd name="connsiteX12-79" fmla="*/ 155178 w 318690"/>
                  <a:gd name="connsiteY12-80" fmla="*/ 325835 h 718742"/>
                  <a:gd name="connsiteX13-81" fmla="*/ 176609 w 318690"/>
                  <a:gd name="connsiteY13-82" fmla="*/ 347266 h 718742"/>
                  <a:gd name="connsiteX14-83" fmla="*/ 178990 w 318690"/>
                  <a:gd name="connsiteY14-84" fmla="*/ 630635 h 718742"/>
                  <a:gd name="connsiteX15-85" fmla="*/ 217090 w 318690"/>
                  <a:gd name="connsiteY15-86" fmla="*/ 666354 h 718742"/>
                  <a:gd name="connsiteX16-87" fmla="*/ 255190 w 318690"/>
                  <a:gd name="connsiteY16-88" fmla="*/ 625873 h 718742"/>
                  <a:gd name="connsiteX17-89" fmla="*/ 255190 w 318690"/>
                  <a:gd name="connsiteY17-90" fmla="*/ 109141 h 718742"/>
                  <a:gd name="connsiteX18-91" fmla="*/ 271859 w 318690"/>
                  <a:gd name="connsiteY18-92" fmla="*/ 128191 h 718742"/>
                  <a:gd name="connsiteX19-93" fmla="*/ 276621 w 318690"/>
                  <a:gd name="connsiteY19-94" fmla="*/ 311548 h 718742"/>
                  <a:gd name="connsiteX20-95" fmla="*/ 300434 w 318690"/>
                  <a:gd name="connsiteY20-96" fmla="*/ 325835 h 718742"/>
                  <a:gd name="connsiteX21-97" fmla="*/ 317103 w 318690"/>
                  <a:gd name="connsiteY21-98" fmla="*/ 285354 h 718742"/>
                  <a:gd name="connsiteX22-99" fmla="*/ 309959 w 318690"/>
                  <a:gd name="connsiteY22-100" fmla="*/ 42466 h 718742"/>
                  <a:gd name="connsiteX23-101" fmla="*/ 276621 w 318690"/>
                  <a:gd name="connsiteY23-102" fmla="*/ 30560 h 718742"/>
                  <a:gd name="connsiteX24-103" fmla="*/ 224234 w 318690"/>
                  <a:gd name="connsiteY24-104" fmla="*/ 30560 h 718742"/>
                  <a:gd name="connsiteX25-105" fmla="*/ 169465 w 318690"/>
                  <a:gd name="connsiteY25-106" fmla="*/ 171054 h 718742"/>
                  <a:gd name="connsiteX26-107" fmla="*/ 100296 w 318690"/>
                  <a:gd name="connsiteY26-108" fmla="*/ 30560 h 718742"/>
                  <a:gd name="connsiteX0-109" fmla="*/ 100296 w 318690"/>
                  <a:gd name="connsiteY0-110" fmla="*/ 30560 h 718742"/>
                  <a:gd name="connsiteX1-111" fmla="*/ 40159 w 318690"/>
                  <a:gd name="connsiteY1-112" fmla="*/ 29010 h 718742"/>
                  <a:gd name="connsiteX2-113" fmla="*/ 12303 w 318690"/>
                  <a:gd name="connsiteY2-114" fmla="*/ 51991 h 718742"/>
                  <a:gd name="connsiteX3-115" fmla="*/ 5159 w 318690"/>
                  <a:gd name="connsiteY3-116" fmla="*/ 94854 h 718742"/>
                  <a:gd name="connsiteX4-117" fmla="*/ 5159 w 318690"/>
                  <a:gd name="connsiteY4-118" fmla="*/ 290116 h 718742"/>
                  <a:gd name="connsiteX5-119" fmla="*/ 36115 w 318690"/>
                  <a:gd name="connsiteY5-120" fmla="*/ 323454 h 718742"/>
                  <a:gd name="connsiteX6-121" fmla="*/ 62309 w 318690"/>
                  <a:gd name="connsiteY6-122" fmla="*/ 292498 h 718742"/>
                  <a:gd name="connsiteX7-123" fmla="*/ 64690 w 318690"/>
                  <a:gd name="connsiteY7-124" fmla="*/ 116285 h 718742"/>
                  <a:gd name="connsiteX8-125" fmla="*/ 81359 w 318690"/>
                  <a:gd name="connsiteY8-126" fmla="*/ 123429 h 718742"/>
                  <a:gd name="connsiteX9-127" fmla="*/ 81359 w 318690"/>
                  <a:gd name="connsiteY9-128" fmla="*/ 606823 h 718742"/>
                  <a:gd name="connsiteX10-129" fmla="*/ 119459 w 318690"/>
                  <a:gd name="connsiteY10-130" fmla="*/ 661591 h 718742"/>
                  <a:gd name="connsiteX11-131" fmla="*/ 155178 w 318690"/>
                  <a:gd name="connsiteY11-132" fmla="*/ 613966 h 718742"/>
                  <a:gd name="connsiteX12-133" fmla="*/ 155178 w 318690"/>
                  <a:gd name="connsiteY12-134" fmla="*/ 325835 h 718742"/>
                  <a:gd name="connsiteX13-135" fmla="*/ 176609 w 318690"/>
                  <a:gd name="connsiteY13-136" fmla="*/ 347266 h 718742"/>
                  <a:gd name="connsiteX14-137" fmla="*/ 178990 w 318690"/>
                  <a:gd name="connsiteY14-138" fmla="*/ 630635 h 718742"/>
                  <a:gd name="connsiteX15-139" fmla="*/ 217090 w 318690"/>
                  <a:gd name="connsiteY15-140" fmla="*/ 666354 h 718742"/>
                  <a:gd name="connsiteX16-141" fmla="*/ 255190 w 318690"/>
                  <a:gd name="connsiteY16-142" fmla="*/ 625873 h 718742"/>
                  <a:gd name="connsiteX17-143" fmla="*/ 255190 w 318690"/>
                  <a:gd name="connsiteY17-144" fmla="*/ 109141 h 718742"/>
                  <a:gd name="connsiteX18-145" fmla="*/ 271859 w 318690"/>
                  <a:gd name="connsiteY18-146" fmla="*/ 128191 h 718742"/>
                  <a:gd name="connsiteX19-147" fmla="*/ 276621 w 318690"/>
                  <a:gd name="connsiteY19-148" fmla="*/ 311548 h 718742"/>
                  <a:gd name="connsiteX20-149" fmla="*/ 300434 w 318690"/>
                  <a:gd name="connsiteY20-150" fmla="*/ 325835 h 718742"/>
                  <a:gd name="connsiteX21-151" fmla="*/ 317103 w 318690"/>
                  <a:gd name="connsiteY21-152" fmla="*/ 285354 h 718742"/>
                  <a:gd name="connsiteX22-153" fmla="*/ 309959 w 318690"/>
                  <a:gd name="connsiteY22-154" fmla="*/ 42466 h 718742"/>
                  <a:gd name="connsiteX23-155" fmla="*/ 276621 w 318690"/>
                  <a:gd name="connsiteY23-156" fmla="*/ 30560 h 718742"/>
                  <a:gd name="connsiteX24-157" fmla="*/ 224234 w 318690"/>
                  <a:gd name="connsiteY24-158" fmla="*/ 30560 h 718742"/>
                  <a:gd name="connsiteX25-159" fmla="*/ 169465 w 318690"/>
                  <a:gd name="connsiteY25-160" fmla="*/ 171054 h 718742"/>
                  <a:gd name="connsiteX26-161" fmla="*/ 100296 w 318690"/>
                  <a:gd name="connsiteY26-162" fmla="*/ 30560 h 718742"/>
                  <a:gd name="connsiteX0-163" fmla="*/ 100296 w 318690"/>
                  <a:gd name="connsiteY0-164" fmla="*/ 30560 h 718742"/>
                  <a:gd name="connsiteX1-165" fmla="*/ 40159 w 318690"/>
                  <a:gd name="connsiteY1-166" fmla="*/ 29010 h 718742"/>
                  <a:gd name="connsiteX2-167" fmla="*/ 12303 w 318690"/>
                  <a:gd name="connsiteY2-168" fmla="*/ 51991 h 718742"/>
                  <a:gd name="connsiteX3-169" fmla="*/ 5159 w 318690"/>
                  <a:gd name="connsiteY3-170" fmla="*/ 94854 h 718742"/>
                  <a:gd name="connsiteX4-171" fmla="*/ 5159 w 318690"/>
                  <a:gd name="connsiteY4-172" fmla="*/ 290116 h 718742"/>
                  <a:gd name="connsiteX5-173" fmla="*/ 36115 w 318690"/>
                  <a:gd name="connsiteY5-174" fmla="*/ 323454 h 718742"/>
                  <a:gd name="connsiteX6-175" fmla="*/ 62309 w 318690"/>
                  <a:gd name="connsiteY6-176" fmla="*/ 292498 h 718742"/>
                  <a:gd name="connsiteX7-177" fmla="*/ 64690 w 318690"/>
                  <a:gd name="connsiteY7-178" fmla="*/ 116285 h 718742"/>
                  <a:gd name="connsiteX8-179" fmla="*/ 81359 w 318690"/>
                  <a:gd name="connsiteY8-180" fmla="*/ 123429 h 718742"/>
                  <a:gd name="connsiteX9-181" fmla="*/ 81359 w 318690"/>
                  <a:gd name="connsiteY9-182" fmla="*/ 606823 h 718742"/>
                  <a:gd name="connsiteX10-183" fmla="*/ 119459 w 318690"/>
                  <a:gd name="connsiteY10-184" fmla="*/ 661591 h 718742"/>
                  <a:gd name="connsiteX11-185" fmla="*/ 155178 w 318690"/>
                  <a:gd name="connsiteY11-186" fmla="*/ 613966 h 718742"/>
                  <a:gd name="connsiteX12-187" fmla="*/ 155178 w 318690"/>
                  <a:gd name="connsiteY12-188" fmla="*/ 325835 h 718742"/>
                  <a:gd name="connsiteX13-189" fmla="*/ 176609 w 318690"/>
                  <a:gd name="connsiteY13-190" fmla="*/ 347266 h 718742"/>
                  <a:gd name="connsiteX14-191" fmla="*/ 178990 w 318690"/>
                  <a:gd name="connsiteY14-192" fmla="*/ 630635 h 718742"/>
                  <a:gd name="connsiteX15-193" fmla="*/ 217090 w 318690"/>
                  <a:gd name="connsiteY15-194" fmla="*/ 666354 h 718742"/>
                  <a:gd name="connsiteX16-195" fmla="*/ 255190 w 318690"/>
                  <a:gd name="connsiteY16-196" fmla="*/ 625873 h 718742"/>
                  <a:gd name="connsiteX17-197" fmla="*/ 255190 w 318690"/>
                  <a:gd name="connsiteY17-198" fmla="*/ 109141 h 718742"/>
                  <a:gd name="connsiteX18-199" fmla="*/ 271859 w 318690"/>
                  <a:gd name="connsiteY18-200" fmla="*/ 128191 h 718742"/>
                  <a:gd name="connsiteX19-201" fmla="*/ 276621 w 318690"/>
                  <a:gd name="connsiteY19-202" fmla="*/ 311548 h 718742"/>
                  <a:gd name="connsiteX20-203" fmla="*/ 300434 w 318690"/>
                  <a:gd name="connsiteY20-204" fmla="*/ 325835 h 718742"/>
                  <a:gd name="connsiteX21-205" fmla="*/ 317103 w 318690"/>
                  <a:gd name="connsiteY21-206" fmla="*/ 285354 h 718742"/>
                  <a:gd name="connsiteX22-207" fmla="*/ 309959 w 318690"/>
                  <a:gd name="connsiteY22-208" fmla="*/ 42466 h 718742"/>
                  <a:gd name="connsiteX23-209" fmla="*/ 276621 w 318690"/>
                  <a:gd name="connsiteY23-210" fmla="*/ 30560 h 718742"/>
                  <a:gd name="connsiteX24-211" fmla="*/ 224234 w 318690"/>
                  <a:gd name="connsiteY24-212" fmla="*/ 30560 h 718742"/>
                  <a:gd name="connsiteX25-213" fmla="*/ 169465 w 318690"/>
                  <a:gd name="connsiteY25-214" fmla="*/ 171054 h 718742"/>
                  <a:gd name="connsiteX26-215" fmla="*/ 100296 w 318690"/>
                  <a:gd name="connsiteY26-216" fmla="*/ 30560 h 718742"/>
                  <a:gd name="connsiteX0-217" fmla="*/ 99973 w 318690"/>
                  <a:gd name="connsiteY0-218" fmla="*/ 27573 h 718742"/>
                  <a:gd name="connsiteX1-219" fmla="*/ 40159 w 318690"/>
                  <a:gd name="connsiteY1-220" fmla="*/ 29010 h 718742"/>
                  <a:gd name="connsiteX2-221" fmla="*/ 12303 w 318690"/>
                  <a:gd name="connsiteY2-222" fmla="*/ 51991 h 718742"/>
                  <a:gd name="connsiteX3-223" fmla="*/ 5159 w 318690"/>
                  <a:gd name="connsiteY3-224" fmla="*/ 94854 h 718742"/>
                  <a:gd name="connsiteX4-225" fmla="*/ 5159 w 318690"/>
                  <a:gd name="connsiteY4-226" fmla="*/ 290116 h 718742"/>
                  <a:gd name="connsiteX5-227" fmla="*/ 36115 w 318690"/>
                  <a:gd name="connsiteY5-228" fmla="*/ 323454 h 718742"/>
                  <a:gd name="connsiteX6-229" fmla="*/ 62309 w 318690"/>
                  <a:gd name="connsiteY6-230" fmla="*/ 292498 h 718742"/>
                  <a:gd name="connsiteX7-231" fmla="*/ 64690 w 318690"/>
                  <a:gd name="connsiteY7-232" fmla="*/ 116285 h 718742"/>
                  <a:gd name="connsiteX8-233" fmla="*/ 81359 w 318690"/>
                  <a:gd name="connsiteY8-234" fmla="*/ 123429 h 718742"/>
                  <a:gd name="connsiteX9-235" fmla="*/ 81359 w 318690"/>
                  <a:gd name="connsiteY9-236" fmla="*/ 606823 h 718742"/>
                  <a:gd name="connsiteX10-237" fmla="*/ 119459 w 318690"/>
                  <a:gd name="connsiteY10-238" fmla="*/ 661591 h 718742"/>
                  <a:gd name="connsiteX11-239" fmla="*/ 155178 w 318690"/>
                  <a:gd name="connsiteY11-240" fmla="*/ 613966 h 718742"/>
                  <a:gd name="connsiteX12-241" fmla="*/ 155178 w 318690"/>
                  <a:gd name="connsiteY12-242" fmla="*/ 325835 h 718742"/>
                  <a:gd name="connsiteX13-243" fmla="*/ 176609 w 318690"/>
                  <a:gd name="connsiteY13-244" fmla="*/ 347266 h 718742"/>
                  <a:gd name="connsiteX14-245" fmla="*/ 178990 w 318690"/>
                  <a:gd name="connsiteY14-246" fmla="*/ 630635 h 718742"/>
                  <a:gd name="connsiteX15-247" fmla="*/ 217090 w 318690"/>
                  <a:gd name="connsiteY15-248" fmla="*/ 666354 h 718742"/>
                  <a:gd name="connsiteX16-249" fmla="*/ 255190 w 318690"/>
                  <a:gd name="connsiteY16-250" fmla="*/ 625873 h 718742"/>
                  <a:gd name="connsiteX17-251" fmla="*/ 255190 w 318690"/>
                  <a:gd name="connsiteY17-252" fmla="*/ 109141 h 718742"/>
                  <a:gd name="connsiteX18-253" fmla="*/ 271859 w 318690"/>
                  <a:gd name="connsiteY18-254" fmla="*/ 128191 h 718742"/>
                  <a:gd name="connsiteX19-255" fmla="*/ 276621 w 318690"/>
                  <a:gd name="connsiteY19-256" fmla="*/ 311548 h 718742"/>
                  <a:gd name="connsiteX20-257" fmla="*/ 300434 w 318690"/>
                  <a:gd name="connsiteY20-258" fmla="*/ 325835 h 718742"/>
                  <a:gd name="connsiteX21-259" fmla="*/ 317103 w 318690"/>
                  <a:gd name="connsiteY21-260" fmla="*/ 285354 h 718742"/>
                  <a:gd name="connsiteX22-261" fmla="*/ 309959 w 318690"/>
                  <a:gd name="connsiteY22-262" fmla="*/ 42466 h 718742"/>
                  <a:gd name="connsiteX23-263" fmla="*/ 276621 w 318690"/>
                  <a:gd name="connsiteY23-264" fmla="*/ 30560 h 718742"/>
                  <a:gd name="connsiteX24-265" fmla="*/ 224234 w 318690"/>
                  <a:gd name="connsiteY24-266" fmla="*/ 30560 h 718742"/>
                  <a:gd name="connsiteX25-267" fmla="*/ 169465 w 318690"/>
                  <a:gd name="connsiteY25-268" fmla="*/ 171054 h 718742"/>
                  <a:gd name="connsiteX26-269" fmla="*/ 99973 w 318690"/>
                  <a:gd name="connsiteY26-270" fmla="*/ 27573 h 718742"/>
                  <a:gd name="connsiteX0-271" fmla="*/ 99973 w 318690"/>
                  <a:gd name="connsiteY0-272" fmla="*/ 27573 h 718742"/>
                  <a:gd name="connsiteX1-273" fmla="*/ 40159 w 318690"/>
                  <a:gd name="connsiteY1-274" fmla="*/ 29010 h 718742"/>
                  <a:gd name="connsiteX2-275" fmla="*/ 12303 w 318690"/>
                  <a:gd name="connsiteY2-276" fmla="*/ 51991 h 718742"/>
                  <a:gd name="connsiteX3-277" fmla="*/ 5159 w 318690"/>
                  <a:gd name="connsiteY3-278" fmla="*/ 94854 h 718742"/>
                  <a:gd name="connsiteX4-279" fmla="*/ 5159 w 318690"/>
                  <a:gd name="connsiteY4-280" fmla="*/ 290116 h 718742"/>
                  <a:gd name="connsiteX5-281" fmla="*/ 36115 w 318690"/>
                  <a:gd name="connsiteY5-282" fmla="*/ 323454 h 718742"/>
                  <a:gd name="connsiteX6-283" fmla="*/ 62309 w 318690"/>
                  <a:gd name="connsiteY6-284" fmla="*/ 292498 h 718742"/>
                  <a:gd name="connsiteX7-285" fmla="*/ 64690 w 318690"/>
                  <a:gd name="connsiteY7-286" fmla="*/ 116285 h 718742"/>
                  <a:gd name="connsiteX8-287" fmla="*/ 81359 w 318690"/>
                  <a:gd name="connsiteY8-288" fmla="*/ 123429 h 718742"/>
                  <a:gd name="connsiteX9-289" fmla="*/ 81359 w 318690"/>
                  <a:gd name="connsiteY9-290" fmla="*/ 606823 h 718742"/>
                  <a:gd name="connsiteX10-291" fmla="*/ 119459 w 318690"/>
                  <a:gd name="connsiteY10-292" fmla="*/ 661591 h 718742"/>
                  <a:gd name="connsiteX11-293" fmla="*/ 155178 w 318690"/>
                  <a:gd name="connsiteY11-294" fmla="*/ 613966 h 718742"/>
                  <a:gd name="connsiteX12-295" fmla="*/ 155178 w 318690"/>
                  <a:gd name="connsiteY12-296" fmla="*/ 325835 h 718742"/>
                  <a:gd name="connsiteX13-297" fmla="*/ 176609 w 318690"/>
                  <a:gd name="connsiteY13-298" fmla="*/ 347266 h 718742"/>
                  <a:gd name="connsiteX14-299" fmla="*/ 178990 w 318690"/>
                  <a:gd name="connsiteY14-300" fmla="*/ 630635 h 718742"/>
                  <a:gd name="connsiteX15-301" fmla="*/ 217090 w 318690"/>
                  <a:gd name="connsiteY15-302" fmla="*/ 666354 h 718742"/>
                  <a:gd name="connsiteX16-303" fmla="*/ 255190 w 318690"/>
                  <a:gd name="connsiteY16-304" fmla="*/ 625873 h 718742"/>
                  <a:gd name="connsiteX17-305" fmla="*/ 255190 w 318690"/>
                  <a:gd name="connsiteY17-306" fmla="*/ 109141 h 718742"/>
                  <a:gd name="connsiteX18-307" fmla="*/ 271859 w 318690"/>
                  <a:gd name="connsiteY18-308" fmla="*/ 128191 h 718742"/>
                  <a:gd name="connsiteX19-309" fmla="*/ 276621 w 318690"/>
                  <a:gd name="connsiteY19-310" fmla="*/ 311548 h 718742"/>
                  <a:gd name="connsiteX20-311" fmla="*/ 300434 w 318690"/>
                  <a:gd name="connsiteY20-312" fmla="*/ 325835 h 718742"/>
                  <a:gd name="connsiteX21-313" fmla="*/ 317103 w 318690"/>
                  <a:gd name="connsiteY21-314" fmla="*/ 285354 h 718742"/>
                  <a:gd name="connsiteX22-315" fmla="*/ 309959 w 318690"/>
                  <a:gd name="connsiteY22-316" fmla="*/ 42466 h 718742"/>
                  <a:gd name="connsiteX23-317" fmla="*/ 276621 w 318690"/>
                  <a:gd name="connsiteY23-318" fmla="*/ 30560 h 718742"/>
                  <a:gd name="connsiteX24-319" fmla="*/ 224234 w 318690"/>
                  <a:gd name="connsiteY24-320" fmla="*/ 30560 h 718742"/>
                  <a:gd name="connsiteX25-321" fmla="*/ 169465 w 318690"/>
                  <a:gd name="connsiteY25-322" fmla="*/ 171054 h 718742"/>
                  <a:gd name="connsiteX26-323" fmla="*/ 99973 w 318690"/>
                  <a:gd name="connsiteY26-324" fmla="*/ 27573 h 718742"/>
                  <a:gd name="connsiteX0-325" fmla="*/ 99973 w 318690"/>
                  <a:gd name="connsiteY0-326" fmla="*/ 27573 h 718742"/>
                  <a:gd name="connsiteX1-327" fmla="*/ 40159 w 318690"/>
                  <a:gd name="connsiteY1-328" fmla="*/ 29010 h 718742"/>
                  <a:gd name="connsiteX2-329" fmla="*/ 12303 w 318690"/>
                  <a:gd name="connsiteY2-330" fmla="*/ 51991 h 718742"/>
                  <a:gd name="connsiteX3-331" fmla="*/ 5159 w 318690"/>
                  <a:gd name="connsiteY3-332" fmla="*/ 94854 h 718742"/>
                  <a:gd name="connsiteX4-333" fmla="*/ 5159 w 318690"/>
                  <a:gd name="connsiteY4-334" fmla="*/ 290116 h 718742"/>
                  <a:gd name="connsiteX5-335" fmla="*/ 36115 w 318690"/>
                  <a:gd name="connsiteY5-336" fmla="*/ 323454 h 718742"/>
                  <a:gd name="connsiteX6-337" fmla="*/ 62309 w 318690"/>
                  <a:gd name="connsiteY6-338" fmla="*/ 292498 h 718742"/>
                  <a:gd name="connsiteX7-339" fmla="*/ 64690 w 318690"/>
                  <a:gd name="connsiteY7-340" fmla="*/ 116285 h 718742"/>
                  <a:gd name="connsiteX8-341" fmla="*/ 81359 w 318690"/>
                  <a:gd name="connsiteY8-342" fmla="*/ 123429 h 718742"/>
                  <a:gd name="connsiteX9-343" fmla="*/ 81359 w 318690"/>
                  <a:gd name="connsiteY9-344" fmla="*/ 606823 h 718742"/>
                  <a:gd name="connsiteX10-345" fmla="*/ 119459 w 318690"/>
                  <a:gd name="connsiteY10-346" fmla="*/ 661591 h 718742"/>
                  <a:gd name="connsiteX11-347" fmla="*/ 155178 w 318690"/>
                  <a:gd name="connsiteY11-348" fmla="*/ 613966 h 718742"/>
                  <a:gd name="connsiteX12-349" fmla="*/ 155178 w 318690"/>
                  <a:gd name="connsiteY12-350" fmla="*/ 325835 h 718742"/>
                  <a:gd name="connsiteX13-351" fmla="*/ 176609 w 318690"/>
                  <a:gd name="connsiteY13-352" fmla="*/ 347266 h 718742"/>
                  <a:gd name="connsiteX14-353" fmla="*/ 178990 w 318690"/>
                  <a:gd name="connsiteY14-354" fmla="*/ 630635 h 718742"/>
                  <a:gd name="connsiteX15-355" fmla="*/ 217090 w 318690"/>
                  <a:gd name="connsiteY15-356" fmla="*/ 666354 h 718742"/>
                  <a:gd name="connsiteX16-357" fmla="*/ 255190 w 318690"/>
                  <a:gd name="connsiteY16-358" fmla="*/ 625873 h 718742"/>
                  <a:gd name="connsiteX17-359" fmla="*/ 255190 w 318690"/>
                  <a:gd name="connsiteY17-360" fmla="*/ 109141 h 718742"/>
                  <a:gd name="connsiteX18-361" fmla="*/ 271859 w 318690"/>
                  <a:gd name="connsiteY18-362" fmla="*/ 128191 h 718742"/>
                  <a:gd name="connsiteX19-363" fmla="*/ 276621 w 318690"/>
                  <a:gd name="connsiteY19-364" fmla="*/ 311548 h 718742"/>
                  <a:gd name="connsiteX20-365" fmla="*/ 300434 w 318690"/>
                  <a:gd name="connsiteY20-366" fmla="*/ 325835 h 718742"/>
                  <a:gd name="connsiteX21-367" fmla="*/ 317103 w 318690"/>
                  <a:gd name="connsiteY21-368" fmla="*/ 285354 h 718742"/>
                  <a:gd name="connsiteX22-369" fmla="*/ 309959 w 318690"/>
                  <a:gd name="connsiteY22-370" fmla="*/ 42466 h 718742"/>
                  <a:gd name="connsiteX23-371" fmla="*/ 276621 w 318690"/>
                  <a:gd name="connsiteY23-372" fmla="*/ 30560 h 718742"/>
                  <a:gd name="connsiteX24-373" fmla="*/ 224234 w 318690"/>
                  <a:gd name="connsiteY24-374" fmla="*/ 30560 h 718742"/>
                  <a:gd name="connsiteX25-375" fmla="*/ 169465 w 318690"/>
                  <a:gd name="connsiteY25-376" fmla="*/ 171054 h 718742"/>
                  <a:gd name="connsiteX26-377" fmla="*/ 99973 w 318690"/>
                  <a:gd name="connsiteY26-378" fmla="*/ 27573 h 718742"/>
                  <a:gd name="connsiteX0-379" fmla="*/ 99973 w 318690"/>
                  <a:gd name="connsiteY0-380" fmla="*/ 27573 h 718742"/>
                  <a:gd name="connsiteX1-381" fmla="*/ 40159 w 318690"/>
                  <a:gd name="connsiteY1-382" fmla="*/ 29010 h 718742"/>
                  <a:gd name="connsiteX2-383" fmla="*/ 12303 w 318690"/>
                  <a:gd name="connsiteY2-384" fmla="*/ 51991 h 718742"/>
                  <a:gd name="connsiteX3-385" fmla="*/ 5159 w 318690"/>
                  <a:gd name="connsiteY3-386" fmla="*/ 94854 h 718742"/>
                  <a:gd name="connsiteX4-387" fmla="*/ 5159 w 318690"/>
                  <a:gd name="connsiteY4-388" fmla="*/ 290116 h 718742"/>
                  <a:gd name="connsiteX5-389" fmla="*/ 36115 w 318690"/>
                  <a:gd name="connsiteY5-390" fmla="*/ 323454 h 718742"/>
                  <a:gd name="connsiteX6-391" fmla="*/ 62309 w 318690"/>
                  <a:gd name="connsiteY6-392" fmla="*/ 292498 h 718742"/>
                  <a:gd name="connsiteX7-393" fmla="*/ 64690 w 318690"/>
                  <a:gd name="connsiteY7-394" fmla="*/ 116285 h 718742"/>
                  <a:gd name="connsiteX8-395" fmla="*/ 81359 w 318690"/>
                  <a:gd name="connsiteY8-396" fmla="*/ 123429 h 718742"/>
                  <a:gd name="connsiteX9-397" fmla="*/ 81359 w 318690"/>
                  <a:gd name="connsiteY9-398" fmla="*/ 606823 h 718742"/>
                  <a:gd name="connsiteX10-399" fmla="*/ 119459 w 318690"/>
                  <a:gd name="connsiteY10-400" fmla="*/ 661591 h 718742"/>
                  <a:gd name="connsiteX11-401" fmla="*/ 155178 w 318690"/>
                  <a:gd name="connsiteY11-402" fmla="*/ 613966 h 718742"/>
                  <a:gd name="connsiteX12-403" fmla="*/ 155178 w 318690"/>
                  <a:gd name="connsiteY12-404" fmla="*/ 325835 h 718742"/>
                  <a:gd name="connsiteX13-405" fmla="*/ 176609 w 318690"/>
                  <a:gd name="connsiteY13-406" fmla="*/ 347266 h 718742"/>
                  <a:gd name="connsiteX14-407" fmla="*/ 178990 w 318690"/>
                  <a:gd name="connsiteY14-408" fmla="*/ 630635 h 718742"/>
                  <a:gd name="connsiteX15-409" fmla="*/ 217090 w 318690"/>
                  <a:gd name="connsiteY15-410" fmla="*/ 666354 h 718742"/>
                  <a:gd name="connsiteX16-411" fmla="*/ 255190 w 318690"/>
                  <a:gd name="connsiteY16-412" fmla="*/ 625873 h 718742"/>
                  <a:gd name="connsiteX17-413" fmla="*/ 255190 w 318690"/>
                  <a:gd name="connsiteY17-414" fmla="*/ 109141 h 718742"/>
                  <a:gd name="connsiteX18-415" fmla="*/ 271859 w 318690"/>
                  <a:gd name="connsiteY18-416" fmla="*/ 128191 h 718742"/>
                  <a:gd name="connsiteX19-417" fmla="*/ 276621 w 318690"/>
                  <a:gd name="connsiteY19-418" fmla="*/ 311548 h 718742"/>
                  <a:gd name="connsiteX20-419" fmla="*/ 300434 w 318690"/>
                  <a:gd name="connsiteY20-420" fmla="*/ 325835 h 718742"/>
                  <a:gd name="connsiteX21-421" fmla="*/ 317103 w 318690"/>
                  <a:gd name="connsiteY21-422" fmla="*/ 285354 h 718742"/>
                  <a:gd name="connsiteX22-423" fmla="*/ 309959 w 318690"/>
                  <a:gd name="connsiteY22-424" fmla="*/ 42466 h 718742"/>
                  <a:gd name="connsiteX23-425" fmla="*/ 276621 w 318690"/>
                  <a:gd name="connsiteY23-426" fmla="*/ 30560 h 718742"/>
                  <a:gd name="connsiteX24-427" fmla="*/ 224234 w 318690"/>
                  <a:gd name="connsiteY24-428" fmla="*/ 30560 h 718742"/>
                  <a:gd name="connsiteX25-429" fmla="*/ 161715 w 318690"/>
                  <a:gd name="connsiteY25-430" fmla="*/ 155555 h 718742"/>
                  <a:gd name="connsiteX26-431" fmla="*/ 99973 w 318690"/>
                  <a:gd name="connsiteY26-432" fmla="*/ 27573 h 718742"/>
                  <a:gd name="connsiteX0-433" fmla="*/ 99973 w 318690"/>
                  <a:gd name="connsiteY0-434" fmla="*/ 27573 h 718742"/>
                  <a:gd name="connsiteX1-435" fmla="*/ 40159 w 318690"/>
                  <a:gd name="connsiteY1-436" fmla="*/ 29010 h 718742"/>
                  <a:gd name="connsiteX2-437" fmla="*/ 12303 w 318690"/>
                  <a:gd name="connsiteY2-438" fmla="*/ 51991 h 718742"/>
                  <a:gd name="connsiteX3-439" fmla="*/ 5159 w 318690"/>
                  <a:gd name="connsiteY3-440" fmla="*/ 94854 h 718742"/>
                  <a:gd name="connsiteX4-441" fmla="*/ 5159 w 318690"/>
                  <a:gd name="connsiteY4-442" fmla="*/ 290116 h 718742"/>
                  <a:gd name="connsiteX5-443" fmla="*/ 36115 w 318690"/>
                  <a:gd name="connsiteY5-444" fmla="*/ 323454 h 718742"/>
                  <a:gd name="connsiteX6-445" fmla="*/ 62309 w 318690"/>
                  <a:gd name="connsiteY6-446" fmla="*/ 292498 h 718742"/>
                  <a:gd name="connsiteX7-447" fmla="*/ 64690 w 318690"/>
                  <a:gd name="connsiteY7-448" fmla="*/ 116285 h 718742"/>
                  <a:gd name="connsiteX8-449" fmla="*/ 81359 w 318690"/>
                  <a:gd name="connsiteY8-450" fmla="*/ 123429 h 718742"/>
                  <a:gd name="connsiteX9-451" fmla="*/ 81359 w 318690"/>
                  <a:gd name="connsiteY9-452" fmla="*/ 606823 h 718742"/>
                  <a:gd name="connsiteX10-453" fmla="*/ 119459 w 318690"/>
                  <a:gd name="connsiteY10-454" fmla="*/ 661591 h 718742"/>
                  <a:gd name="connsiteX11-455" fmla="*/ 155178 w 318690"/>
                  <a:gd name="connsiteY11-456" fmla="*/ 613966 h 718742"/>
                  <a:gd name="connsiteX12-457" fmla="*/ 155178 w 318690"/>
                  <a:gd name="connsiteY12-458" fmla="*/ 325835 h 718742"/>
                  <a:gd name="connsiteX13-459" fmla="*/ 176609 w 318690"/>
                  <a:gd name="connsiteY13-460" fmla="*/ 347266 h 718742"/>
                  <a:gd name="connsiteX14-461" fmla="*/ 178990 w 318690"/>
                  <a:gd name="connsiteY14-462" fmla="*/ 630635 h 718742"/>
                  <a:gd name="connsiteX15-463" fmla="*/ 217090 w 318690"/>
                  <a:gd name="connsiteY15-464" fmla="*/ 666354 h 718742"/>
                  <a:gd name="connsiteX16-465" fmla="*/ 255190 w 318690"/>
                  <a:gd name="connsiteY16-466" fmla="*/ 625873 h 718742"/>
                  <a:gd name="connsiteX17-467" fmla="*/ 255190 w 318690"/>
                  <a:gd name="connsiteY17-468" fmla="*/ 109141 h 718742"/>
                  <a:gd name="connsiteX18-469" fmla="*/ 271859 w 318690"/>
                  <a:gd name="connsiteY18-470" fmla="*/ 128191 h 718742"/>
                  <a:gd name="connsiteX19-471" fmla="*/ 276621 w 318690"/>
                  <a:gd name="connsiteY19-472" fmla="*/ 311548 h 718742"/>
                  <a:gd name="connsiteX20-473" fmla="*/ 300434 w 318690"/>
                  <a:gd name="connsiteY20-474" fmla="*/ 325835 h 718742"/>
                  <a:gd name="connsiteX21-475" fmla="*/ 317103 w 318690"/>
                  <a:gd name="connsiteY21-476" fmla="*/ 285354 h 718742"/>
                  <a:gd name="connsiteX22-477" fmla="*/ 309959 w 318690"/>
                  <a:gd name="connsiteY22-478" fmla="*/ 42466 h 718742"/>
                  <a:gd name="connsiteX23-479" fmla="*/ 276621 w 318690"/>
                  <a:gd name="connsiteY23-480" fmla="*/ 30560 h 718742"/>
                  <a:gd name="connsiteX24-481" fmla="*/ 224234 w 318690"/>
                  <a:gd name="connsiteY24-482" fmla="*/ 30560 h 718742"/>
                  <a:gd name="connsiteX25-483" fmla="*/ 161715 w 318690"/>
                  <a:gd name="connsiteY25-484" fmla="*/ 155555 h 718742"/>
                  <a:gd name="connsiteX26-485" fmla="*/ 99973 w 318690"/>
                  <a:gd name="connsiteY26-486" fmla="*/ 27573 h 718742"/>
                  <a:gd name="connsiteX0-487" fmla="*/ 99973 w 318690"/>
                  <a:gd name="connsiteY0-488" fmla="*/ 27573 h 718742"/>
                  <a:gd name="connsiteX1-489" fmla="*/ 40159 w 318690"/>
                  <a:gd name="connsiteY1-490" fmla="*/ 29010 h 718742"/>
                  <a:gd name="connsiteX2-491" fmla="*/ 12303 w 318690"/>
                  <a:gd name="connsiteY2-492" fmla="*/ 51991 h 718742"/>
                  <a:gd name="connsiteX3-493" fmla="*/ 5159 w 318690"/>
                  <a:gd name="connsiteY3-494" fmla="*/ 94854 h 718742"/>
                  <a:gd name="connsiteX4-495" fmla="*/ 5159 w 318690"/>
                  <a:gd name="connsiteY4-496" fmla="*/ 290116 h 718742"/>
                  <a:gd name="connsiteX5-497" fmla="*/ 36115 w 318690"/>
                  <a:gd name="connsiteY5-498" fmla="*/ 323454 h 718742"/>
                  <a:gd name="connsiteX6-499" fmla="*/ 62309 w 318690"/>
                  <a:gd name="connsiteY6-500" fmla="*/ 292498 h 718742"/>
                  <a:gd name="connsiteX7-501" fmla="*/ 64690 w 318690"/>
                  <a:gd name="connsiteY7-502" fmla="*/ 116285 h 718742"/>
                  <a:gd name="connsiteX8-503" fmla="*/ 81359 w 318690"/>
                  <a:gd name="connsiteY8-504" fmla="*/ 123429 h 718742"/>
                  <a:gd name="connsiteX9-505" fmla="*/ 81359 w 318690"/>
                  <a:gd name="connsiteY9-506" fmla="*/ 606823 h 718742"/>
                  <a:gd name="connsiteX10-507" fmla="*/ 119459 w 318690"/>
                  <a:gd name="connsiteY10-508" fmla="*/ 661591 h 718742"/>
                  <a:gd name="connsiteX11-509" fmla="*/ 155178 w 318690"/>
                  <a:gd name="connsiteY11-510" fmla="*/ 613966 h 718742"/>
                  <a:gd name="connsiteX12-511" fmla="*/ 155178 w 318690"/>
                  <a:gd name="connsiteY12-512" fmla="*/ 325835 h 718742"/>
                  <a:gd name="connsiteX13-513" fmla="*/ 176609 w 318690"/>
                  <a:gd name="connsiteY13-514" fmla="*/ 347266 h 718742"/>
                  <a:gd name="connsiteX14-515" fmla="*/ 178990 w 318690"/>
                  <a:gd name="connsiteY14-516" fmla="*/ 630635 h 718742"/>
                  <a:gd name="connsiteX15-517" fmla="*/ 217090 w 318690"/>
                  <a:gd name="connsiteY15-518" fmla="*/ 666354 h 718742"/>
                  <a:gd name="connsiteX16-519" fmla="*/ 255190 w 318690"/>
                  <a:gd name="connsiteY16-520" fmla="*/ 625873 h 718742"/>
                  <a:gd name="connsiteX17-521" fmla="*/ 255190 w 318690"/>
                  <a:gd name="connsiteY17-522" fmla="*/ 109141 h 718742"/>
                  <a:gd name="connsiteX18-523" fmla="*/ 271859 w 318690"/>
                  <a:gd name="connsiteY18-524" fmla="*/ 128191 h 718742"/>
                  <a:gd name="connsiteX19-525" fmla="*/ 276621 w 318690"/>
                  <a:gd name="connsiteY19-526" fmla="*/ 311548 h 718742"/>
                  <a:gd name="connsiteX20-527" fmla="*/ 300434 w 318690"/>
                  <a:gd name="connsiteY20-528" fmla="*/ 325835 h 718742"/>
                  <a:gd name="connsiteX21-529" fmla="*/ 317103 w 318690"/>
                  <a:gd name="connsiteY21-530" fmla="*/ 285354 h 718742"/>
                  <a:gd name="connsiteX22-531" fmla="*/ 309959 w 318690"/>
                  <a:gd name="connsiteY22-532" fmla="*/ 42466 h 718742"/>
                  <a:gd name="connsiteX23-533" fmla="*/ 276621 w 318690"/>
                  <a:gd name="connsiteY23-534" fmla="*/ 30560 h 718742"/>
                  <a:gd name="connsiteX24-535" fmla="*/ 224234 w 318690"/>
                  <a:gd name="connsiteY24-536" fmla="*/ 30560 h 718742"/>
                  <a:gd name="connsiteX25-537" fmla="*/ 161715 w 318690"/>
                  <a:gd name="connsiteY25-538" fmla="*/ 155555 h 718742"/>
                  <a:gd name="connsiteX26-539" fmla="*/ 99973 w 318690"/>
                  <a:gd name="connsiteY26-540" fmla="*/ 27573 h 718742"/>
                  <a:gd name="connsiteX0-541" fmla="*/ 96005 w 314722"/>
                  <a:gd name="connsiteY0-542" fmla="*/ 27573 h 718742"/>
                  <a:gd name="connsiteX1-543" fmla="*/ 36191 w 314722"/>
                  <a:gd name="connsiteY1-544" fmla="*/ 29010 h 718742"/>
                  <a:gd name="connsiteX2-545" fmla="*/ 8335 w 314722"/>
                  <a:gd name="connsiteY2-546" fmla="*/ 51991 h 718742"/>
                  <a:gd name="connsiteX3-547" fmla="*/ 1191 w 314722"/>
                  <a:gd name="connsiteY3-548" fmla="*/ 94854 h 718742"/>
                  <a:gd name="connsiteX4-549" fmla="*/ 1191 w 314722"/>
                  <a:gd name="connsiteY4-550" fmla="*/ 290116 h 718742"/>
                  <a:gd name="connsiteX5-551" fmla="*/ 32147 w 314722"/>
                  <a:gd name="connsiteY5-552" fmla="*/ 323454 h 718742"/>
                  <a:gd name="connsiteX6-553" fmla="*/ 58341 w 314722"/>
                  <a:gd name="connsiteY6-554" fmla="*/ 292498 h 718742"/>
                  <a:gd name="connsiteX7-555" fmla="*/ 60722 w 314722"/>
                  <a:gd name="connsiteY7-556" fmla="*/ 116285 h 718742"/>
                  <a:gd name="connsiteX8-557" fmla="*/ 77391 w 314722"/>
                  <a:gd name="connsiteY8-558" fmla="*/ 123429 h 718742"/>
                  <a:gd name="connsiteX9-559" fmla="*/ 77391 w 314722"/>
                  <a:gd name="connsiteY9-560" fmla="*/ 606823 h 718742"/>
                  <a:gd name="connsiteX10-561" fmla="*/ 115491 w 314722"/>
                  <a:gd name="connsiteY10-562" fmla="*/ 661591 h 718742"/>
                  <a:gd name="connsiteX11-563" fmla="*/ 151210 w 314722"/>
                  <a:gd name="connsiteY11-564" fmla="*/ 613966 h 718742"/>
                  <a:gd name="connsiteX12-565" fmla="*/ 151210 w 314722"/>
                  <a:gd name="connsiteY12-566" fmla="*/ 325835 h 718742"/>
                  <a:gd name="connsiteX13-567" fmla="*/ 172641 w 314722"/>
                  <a:gd name="connsiteY13-568" fmla="*/ 347266 h 718742"/>
                  <a:gd name="connsiteX14-569" fmla="*/ 175022 w 314722"/>
                  <a:gd name="connsiteY14-570" fmla="*/ 630635 h 718742"/>
                  <a:gd name="connsiteX15-571" fmla="*/ 213122 w 314722"/>
                  <a:gd name="connsiteY15-572" fmla="*/ 666354 h 718742"/>
                  <a:gd name="connsiteX16-573" fmla="*/ 251222 w 314722"/>
                  <a:gd name="connsiteY16-574" fmla="*/ 625873 h 718742"/>
                  <a:gd name="connsiteX17-575" fmla="*/ 251222 w 314722"/>
                  <a:gd name="connsiteY17-576" fmla="*/ 109141 h 718742"/>
                  <a:gd name="connsiteX18-577" fmla="*/ 267891 w 314722"/>
                  <a:gd name="connsiteY18-578" fmla="*/ 128191 h 718742"/>
                  <a:gd name="connsiteX19-579" fmla="*/ 272653 w 314722"/>
                  <a:gd name="connsiteY19-580" fmla="*/ 311548 h 718742"/>
                  <a:gd name="connsiteX20-581" fmla="*/ 296466 w 314722"/>
                  <a:gd name="connsiteY20-582" fmla="*/ 325835 h 718742"/>
                  <a:gd name="connsiteX21-583" fmla="*/ 313135 w 314722"/>
                  <a:gd name="connsiteY21-584" fmla="*/ 285354 h 718742"/>
                  <a:gd name="connsiteX22-585" fmla="*/ 305991 w 314722"/>
                  <a:gd name="connsiteY22-586" fmla="*/ 42466 h 718742"/>
                  <a:gd name="connsiteX23-587" fmla="*/ 272653 w 314722"/>
                  <a:gd name="connsiteY23-588" fmla="*/ 30560 h 718742"/>
                  <a:gd name="connsiteX24-589" fmla="*/ 220266 w 314722"/>
                  <a:gd name="connsiteY24-590" fmla="*/ 30560 h 718742"/>
                  <a:gd name="connsiteX25-591" fmla="*/ 157747 w 314722"/>
                  <a:gd name="connsiteY25-592" fmla="*/ 155555 h 718742"/>
                  <a:gd name="connsiteX26-593" fmla="*/ 96005 w 314722"/>
                  <a:gd name="connsiteY26-594" fmla="*/ 27573 h 718742"/>
                  <a:gd name="connsiteX0-595" fmla="*/ 96005 w 314722"/>
                  <a:gd name="connsiteY0-596" fmla="*/ 27573 h 718742"/>
                  <a:gd name="connsiteX1-597" fmla="*/ 36191 w 314722"/>
                  <a:gd name="connsiteY1-598" fmla="*/ 29010 h 718742"/>
                  <a:gd name="connsiteX2-599" fmla="*/ 8335 w 314722"/>
                  <a:gd name="connsiteY2-600" fmla="*/ 51991 h 718742"/>
                  <a:gd name="connsiteX3-601" fmla="*/ 1191 w 314722"/>
                  <a:gd name="connsiteY3-602" fmla="*/ 94854 h 718742"/>
                  <a:gd name="connsiteX4-603" fmla="*/ 1191 w 314722"/>
                  <a:gd name="connsiteY4-604" fmla="*/ 290116 h 718742"/>
                  <a:gd name="connsiteX5-605" fmla="*/ 32147 w 314722"/>
                  <a:gd name="connsiteY5-606" fmla="*/ 323454 h 718742"/>
                  <a:gd name="connsiteX6-607" fmla="*/ 58341 w 314722"/>
                  <a:gd name="connsiteY6-608" fmla="*/ 292498 h 718742"/>
                  <a:gd name="connsiteX7-609" fmla="*/ 60722 w 314722"/>
                  <a:gd name="connsiteY7-610" fmla="*/ 116285 h 718742"/>
                  <a:gd name="connsiteX8-611" fmla="*/ 77391 w 314722"/>
                  <a:gd name="connsiteY8-612" fmla="*/ 123429 h 718742"/>
                  <a:gd name="connsiteX9-613" fmla="*/ 77391 w 314722"/>
                  <a:gd name="connsiteY9-614" fmla="*/ 606823 h 718742"/>
                  <a:gd name="connsiteX10-615" fmla="*/ 115491 w 314722"/>
                  <a:gd name="connsiteY10-616" fmla="*/ 661591 h 718742"/>
                  <a:gd name="connsiteX11-617" fmla="*/ 151210 w 314722"/>
                  <a:gd name="connsiteY11-618" fmla="*/ 613966 h 718742"/>
                  <a:gd name="connsiteX12-619" fmla="*/ 151210 w 314722"/>
                  <a:gd name="connsiteY12-620" fmla="*/ 325835 h 718742"/>
                  <a:gd name="connsiteX13-621" fmla="*/ 172641 w 314722"/>
                  <a:gd name="connsiteY13-622" fmla="*/ 347266 h 718742"/>
                  <a:gd name="connsiteX14-623" fmla="*/ 175022 w 314722"/>
                  <a:gd name="connsiteY14-624" fmla="*/ 630635 h 718742"/>
                  <a:gd name="connsiteX15-625" fmla="*/ 213122 w 314722"/>
                  <a:gd name="connsiteY15-626" fmla="*/ 666354 h 718742"/>
                  <a:gd name="connsiteX16-627" fmla="*/ 251222 w 314722"/>
                  <a:gd name="connsiteY16-628" fmla="*/ 625873 h 718742"/>
                  <a:gd name="connsiteX17-629" fmla="*/ 251222 w 314722"/>
                  <a:gd name="connsiteY17-630" fmla="*/ 109141 h 718742"/>
                  <a:gd name="connsiteX18-631" fmla="*/ 267891 w 314722"/>
                  <a:gd name="connsiteY18-632" fmla="*/ 128191 h 718742"/>
                  <a:gd name="connsiteX19-633" fmla="*/ 272653 w 314722"/>
                  <a:gd name="connsiteY19-634" fmla="*/ 311548 h 718742"/>
                  <a:gd name="connsiteX20-635" fmla="*/ 296466 w 314722"/>
                  <a:gd name="connsiteY20-636" fmla="*/ 325835 h 718742"/>
                  <a:gd name="connsiteX21-637" fmla="*/ 313135 w 314722"/>
                  <a:gd name="connsiteY21-638" fmla="*/ 285354 h 718742"/>
                  <a:gd name="connsiteX22-639" fmla="*/ 305991 w 314722"/>
                  <a:gd name="connsiteY22-640" fmla="*/ 42466 h 718742"/>
                  <a:gd name="connsiteX23-641" fmla="*/ 272653 w 314722"/>
                  <a:gd name="connsiteY23-642" fmla="*/ 30560 h 718742"/>
                  <a:gd name="connsiteX24-643" fmla="*/ 220266 w 314722"/>
                  <a:gd name="connsiteY24-644" fmla="*/ 30560 h 718742"/>
                  <a:gd name="connsiteX25-645" fmla="*/ 157747 w 314722"/>
                  <a:gd name="connsiteY25-646" fmla="*/ 155555 h 718742"/>
                  <a:gd name="connsiteX26-647" fmla="*/ 96005 w 314722"/>
                  <a:gd name="connsiteY26-648" fmla="*/ 27573 h 718742"/>
                  <a:gd name="connsiteX0-649" fmla="*/ 96005 w 314722"/>
                  <a:gd name="connsiteY0-650" fmla="*/ 27573 h 718742"/>
                  <a:gd name="connsiteX1-651" fmla="*/ 36191 w 314722"/>
                  <a:gd name="connsiteY1-652" fmla="*/ 29010 h 718742"/>
                  <a:gd name="connsiteX2-653" fmla="*/ 8335 w 314722"/>
                  <a:gd name="connsiteY2-654" fmla="*/ 51991 h 718742"/>
                  <a:gd name="connsiteX3-655" fmla="*/ 1191 w 314722"/>
                  <a:gd name="connsiteY3-656" fmla="*/ 94854 h 718742"/>
                  <a:gd name="connsiteX4-657" fmla="*/ 1191 w 314722"/>
                  <a:gd name="connsiteY4-658" fmla="*/ 290116 h 718742"/>
                  <a:gd name="connsiteX5-659" fmla="*/ 32147 w 314722"/>
                  <a:gd name="connsiteY5-660" fmla="*/ 323454 h 718742"/>
                  <a:gd name="connsiteX6-661" fmla="*/ 58341 w 314722"/>
                  <a:gd name="connsiteY6-662" fmla="*/ 292498 h 718742"/>
                  <a:gd name="connsiteX7-663" fmla="*/ 60722 w 314722"/>
                  <a:gd name="connsiteY7-664" fmla="*/ 116285 h 718742"/>
                  <a:gd name="connsiteX8-665" fmla="*/ 77391 w 314722"/>
                  <a:gd name="connsiteY8-666" fmla="*/ 123429 h 718742"/>
                  <a:gd name="connsiteX9-667" fmla="*/ 77391 w 314722"/>
                  <a:gd name="connsiteY9-668" fmla="*/ 606823 h 718742"/>
                  <a:gd name="connsiteX10-669" fmla="*/ 115491 w 314722"/>
                  <a:gd name="connsiteY10-670" fmla="*/ 661591 h 718742"/>
                  <a:gd name="connsiteX11-671" fmla="*/ 151210 w 314722"/>
                  <a:gd name="connsiteY11-672" fmla="*/ 613966 h 718742"/>
                  <a:gd name="connsiteX12-673" fmla="*/ 151210 w 314722"/>
                  <a:gd name="connsiteY12-674" fmla="*/ 325835 h 718742"/>
                  <a:gd name="connsiteX13-675" fmla="*/ 172641 w 314722"/>
                  <a:gd name="connsiteY13-676" fmla="*/ 347266 h 718742"/>
                  <a:gd name="connsiteX14-677" fmla="*/ 175022 w 314722"/>
                  <a:gd name="connsiteY14-678" fmla="*/ 630635 h 718742"/>
                  <a:gd name="connsiteX15-679" fmla="*/ 213122 w 314722"/>
                  <a:gd name="connsiteY15-680" fmla="*/ 666354 h 718742"/>
                  <a:gd name="connsiteX16-681" fmla="*/ 251222 w 314722"/>
                  <a:gd name="connsiteY16-682" fmla="*/ 625873 h 718742"/>
                  <a:gd name="connsiteX17-683" fmla="*/ 251222 w 314722"/>
                  <a:gd name="connsiteY17-684" fmla="*/ 109141 h 718742"/>
                  <a:gd name="connsiteX18-685" fmla="*/ 267891 w 314722"/>
                  <a:gd name="connsiteY18-686" fmla="*/ 128191 h 718742"/>
                  <a:gd name="connsiteX19-687" fmla="*/ 272653 w 314722"/>
                  <a:gd name="connsiteY19-688" fmla="*/ 311548 h 718742"/>
                  <a:gd name="connsiteX20-689" fmla="*/ 296466 w 314722"/>
                  <a:gd name="connsiteY20-690" fmla="*/ 325835 h 718742"/>
                  <a:gd name="connsiteX21-691" fmla="*/ 313135 w 314722"/>
                  <a:gd name="connsiteY21-692" fmla="*/ 285354 h 718742"/>
                  <a:gd name="connsiteX22-693" fmla="*/ 305991 w 314722"/>
                  <a:gd name="connsiteY22-694" fmla="*/ 42466 h 718742"/>
                  <a:gd name="connsiteX23-695" fmla="*/ 272653 w 314722"/>
                  <a:gd name="connsiteY23-696" fmla="*/ 30560 h 718742"/>
                  <a:gd name="connsiteX24-697" fmla="*/ 220266 w 314722"/>
                  <a:gd name="connsiteY24-698" fmla="*/ 30560 h 718742"/>
                  <a:gd name="connsiteX25-699" fmla="*/ 157747 w 314722"/>
                  <a:gd name="connsiteY25-700" fmla="*/ 155555 h 718742"/>
                  <a:gd name="connsiteX26-701" fmla="*/ 96005 w 314722"/>
                  <a:gd name="connsiteY26-702" fmla="*/ 27573 h 718742"/>
                  <a:gd name="connsiteX0-703" fmla="*/ 96005 w 314722"/>
                  <a:gd name="connsiteY0-704" fmla="*/ 27573 h 718742"/>
                  <a:gd name="connsiteX1-705" fmla="*/ 36191 w 314722"/>
                  <a:gd name="connsiteY1-706" fmla="*/ 29010 h 718742"/>
                  <a:gd name="connsiteX2-707" fmla="*/ 8335 w 314722"/>
                  <a:gd name="connsiteY2-708" fmla="*/ 51991 h 718742"/>
                  <a:gd name="connsiteX3-709" fmla="*/ 1191 w 314722"/>
                  <a:gd name="connsiteY3-710" fmla="*/ 94854 h 718742"/>
                  <a:gd name="connsiteX4-711" fmla="*/ 1191 w 314722"/>
                  <a:gd name="connsiteY4-712" fmla="*/ 290116 h 718742"/>
                  <a:gd name="connsiteX5-713" fmla="*/ 32147 w 314722"/>
                  <a:gd name="connsiteY5-714" fmla="*/ 323454 h 718742"/>
                  <a:gd name="connsiteX6-715" fmla="*/ 58341 w 314722"/>
                  <a:gd name="connsiteY6-716" fmla="*/ 292498 h 718742"/>
                  <a:gd name="connsiteX7-717" fmla="*/ 60722 w 314722"/>
                  <a:gd name="connsiteY7-718" fmla="*/ 116285 h 718742"/>
                  <a:gd name="connsiteX8-719" fmla="*/ 77391 w 314722"/>
                  <a:gd name="connsiteY8-720" fmla="*/ 123429 h 718742"/>
                  <a:gd name="connsiteX9-721" fmla="*/ 77391 w 314722"/>
                  <a:gd name="connsiteY9-722" fmla="*/ 606823 h 718742"/>
                  <a:gd name="connsiteX10-723" fmla="*/ 115491 w 314722"/>
                  <a:gd name="connsiteY10-724" fmla="*/ 661591 h 718742"/>
                  <a:gd name="connsiteX11-725" fmla="*/ 151210 w 314722"/>
                  <a:gd name="connsiteY11-726" fmla="*/ 613966 h 718742"/>
                  <a:gd name="connsiteX12-727" fmla="*/ 151210 w 314722"/>
                  <a:gd name="connsiteY12-728" fmla="*/ 325835 h 718742"/>
                  <a:gd name="connsiteX13-729" fmla="*/ 172641 w 314722"/>
                  <a:gd name="connsiteY13-730" fmla="*/ 347266 h 718742"/>
                  <a:gd name="connsiteX14-731" fmla="*/ 175022 w 314722"/>
                  <a:gd name="connsiteY14-732" fmla="*/ 630635 h 718742"/>
                  <a:gd name="connsiteX15-733" fmla="*/ 213122 w 314722"/>
                  <a:gd name="connsiteY15-734" fmla="*/ 666354 h 718742"/>
                  <a:gd name="connsiteX16-735" fmla="*/ 251222 w 314722"/>
                  <a:gd name="connsiteY16-736" fmla="*/ 625873 h 718742"/>
                  <a:gd name="connsiteX17-737" fmla="*/ 251222 w 314722"/>
                  <a:gd name="connsiteY17-738" fmla="*/ 109141 h 718742"/>
                  <a:gd name="connsiteX18-739" fmla="*/ 267891 w 314722"/>
                  <a:gd name="connsiteY18-740" fmla="*/ 128191 h 718742"/>
                  <a:gd name="connsiteX19-741" fmla="*/ 272653 w 314722"/>
                  <a:gd name="connsiteY19-742" fmla="*/ 311548 h 718742"/>
                  <a:gd name="connsiteX20-743" fmla="*/ 296466 w 314722"/>
                  <a:gd name="connsiteY20-744" fmla="*/ 325835 h 718742"/>
                  <a:gd name="connsiteX21-745" fmla="*/ 313135 w 314722"/>
                  <a:gd name="connsiteY21-746" fmla="*/ 285354 h 718742"/>
                  <a:gd name="connsiteX22-747" fmla="*/ 305991 w 314722"/>
                  <a:gd name="connsiteY22-748" fmla="*/ 42466 h 718742"/>
                  <a:gd name="connsiteX23-749" fmla="*/ 272653 w 314722"/>
                  <a:gd name="connsiteY23-750" fmla="*/ 30560 h 718742"/>
                  <a:gd name="connsiteX24-751" fmla="*/ 220266 w 314722"/>
                  <a:gd name="connsiteY24-752" fmla="*/ 30560 h 718742"/>
                  <a:gd name="connsiteX25-753" fmla="*/ 157747 w 314722"/>
                  <a:gd name="connsiteY25-754" fmla="*/ 155555 h 718742"/>
                  <a:gd name="connsiteX26-755" fmla="*/ 96005 w 314722"/>
                  <a:gd name="connsiteY26-756" fmla="*/ 27573 h 718742"/>
                  <a:gd name="connsiteX0-757" fmla="*/ 96005 w 314722"/>
                  <a:gd name="connsiteY0-758" fmla="*/ 27573 h 718742"/>
                  <a:gd name="connsiteX1-759" fmla="*/ 36191 w 314722"/>
                  <a:gd name="connsiteY1-760" fmla="*/ 29010 h 718742"/>
                  <a:gd name="connsiteX2-761" fmla="*/ 8335 w 314722"/>
                  <a:gd name="connsiteY2-762" fmla="*/ 51991 h 718742"/>
                  <a:gd name="connsiteX3-763" fmla="*/ 1191 w 314722"/>
                  <a:gd name="connsiteY3-764" fmla="*/ 94854 h 718742"/>
                  <a:gd name="connsiteX4-765" fmla="*/ 1191 w 314722"/>
                  <a:gd name="connsiteY4-766" fmla="*/ 290116 h 718742"/>
                  <a:gd name="connsiteX5-767" fmla="*/ 32147 w 314722"/>
                  <a:gd name="connsiteY5-768" fmla="*/ 323454 h 718742"/>
                  <a:gd name="connsiteX6-769" fmla="*/ 58341 w 314722"/>
                  <a:gd name="connsiteY6-770" fmla="*/ 292498 h 718742"/>
                  <a:gd name="connsiteX7-771" fmla="*/ 60722 w 314722"/>
                  <a:gd name="connsiteY7-772" fmla="*/ 116285 h 718742"/>
                  <a:gd name="connsiteX8-773" fmla="*/ 77391 w 314722"/>
                  <a:gd name="connsiteY8-774" fmla="*/ 123429 h 718742"/>
                  <a:gd name="connsiteX9-775" fmla="*/ 77391 w 314722"/>
                  <a:gd name="connsiteY9-776" fmla="*/ 606823 h 718742"/>
                  <a:gd name="connsiteX10-777" fmla="*/ 115491 w 314722"/>
                  <a:gd name="connsiteY10-778" fmla="*/ 661591 h 718742"/>
                  <a:gd name="connsiteX11-779" fmla="*/ 151210 w 314722"/>
                  <a:gd name="connsiteY11-780" fmla="*/ 613966 h 718742"/>
                  <a:gd name="connsiteX12-781" fmla="*/ 151210 w 314722"/>
                  <a:gd name="connsiteY12-782" fmla="*/ 325835 h 718742"/>
                  <a:gd name="connsiteX13-783" fmla="*/ 172641 w 314722"/>
                  <a:gd name="connsiteY13-784" fmla="*/ 347266 h 718742"/>
                  <a:gd name="connsiteX14-785" fmla="*/ 175022 w 314722"/>
                  <a:gd name="connsiteY14-786" fmla="*/ 630635 h 718742"/>
                  <a:gd name="connsiteX15-787" fmla="*/ 213122 w 314722"/>
                  <a:gd name="connsiteY15-788" fmla="*/ 666354 h 718742"/>
                  <a:gd name="connsiteX16-789" fmla="*/ 251222 w 314722"/>
                  <a:gd name="connsiteY16-790" fmla="*/ 625873 h 718742"/>
                  <a:gd name="connsiteX17-791" fmla="*/ 251222 w 314722"/>
                  <a:gd name="connsiteY17-792" fmla="*/ 109141 h 718742"/>
                  <a:gd name="connsiteX18-793" fmla="*/ 267891 w 314722"/>
                  <a:gd name="connsiteY18-794" fmla="*/ 128191 h 718742"/>
                  <a:gd name="connsiteX19-795" fmla="*/ 272653 w 314722"/>
                  <a:gd name="connsiteY19-796" fmla="*/ 311548 h 718742"/>
                  <a:gd name="connsiteX20-797" fmla="*/ 296466 w 314722"/>
                  <a:gd name="connsiteY20-798" fmla="*/ 325835 h 718742"/>
                  <a:gd name="connsiteX21-799" fmla="*/ 313135 w 314722"/>
                  <a:gd name="connsiteY21-800" fmla="*/ 285354 h 718742"/>
                  <a:gd name="connsiteX22-801" fmla="*/ 305991 w 314722"/>
                  <a:gd name="connsiteY22-802" fmla="*/ 42466 h 718742"/>
                  <a:gd name="connsiteX23-803" fmla="*/ 272653 w 314722"/>
                  <a:gd name="connsiteY23-804" fmla="*/ 30560 h 718742"/>
                  <a:gd name="connsiteX24-805" fmla="*/ 220266 w 314722"/>
                  <a:gd name="connsiteY24-806" fmla="*/ 30560 h 718742"/>
                  <a:gd name="connsiteX25-807" fmla="*/ 157747 w 314722"/>
                  <a:gd name="connsiteY25-808" fmla="*/ 155555 h 718742"/>
                  <a:gd name="connsiteX26-809" fmla="*/ 96005 w 314722"/>
                  <a:gd name="connsiteY26-810" fmla="*/ 27573 h 718742"/>
                  <a:gd name="connsiteX0-811" fmla="*/ 96005 w 314722"/>
                  <a:gd name="connsiteY0-812" fmla="*/ 27573 h 718742"/>
                  <a:gd name="connsiteX1-813" fmla="*/ 36191 w 314722"/>
                  <a:gd name="connsiteY1-814" fmla="*/ 29010 h 718742"/>
                  <a:gd name="connsiteX2-815" fmla="*/ 8335 w 314722"/>
                  <a:gd name="connsiteY2-816" fmla="*/ 51991 h 718742"/>
                  <a:gd name="connsiteX3-817" fmla="*/ 1191 w 314722"/>
                  <a:gd name="connsiteY3-818" fmla="*/ 94854 h 718742"/>
                  <a:gd name="connsiteX4-819" fmla="*/ 1191 w 314722"/>
                  <a:gd name="connsiteY4-820" fmla="*/ 290116 h 718742"/>
                  <a:gd name="connsiteX5-821" fmla="*/ 32147 w 314722"/>
                  <a:gd name="connsiteY5-822" fmla="*/ 323454 h 718742"/>
                  <a:gd name="connsiteX6-823" fmla="*/ 58341 w 314722"/>
                  <a:gd name="connsiteY6-824" fmla="*/ 292498 h 718742"/>
                  <a:gd name="connsiteX7-825" fmla="*/ 60722 w 314722"/>
                  <a:gd name="connsiteY7-826" fmla="*/ 116285 h 718742"/>
                  <a:gd name="connsiteX8-827" fmla="*/ 77391 w 314722"/>
                  <a:gd name="connsiteY8-828" fmla="*/ 123429 h 718742"/>
                  <a:gd name="connsiteX9-829" fmla="*/ 77391 w 314722"/>
                  <a:gd name="connsiteY9-830" fmla="*/ 606823 h 718742"/>
                  <a:gd name="connsiteX10-831" fmla="*/ 115491 w 314722"/>
                  <a:gd name="connsiteY10-832" fmla="*/ 661591 h 718742"/>
                  <a:gd name="connsiteX11-833" fmla="*/ 151210 w 314722"/>
                  <a:gd name="connsiteY11-834" fmla="*/ 613966 h 718742"/>
                  <a:gd name="connsiteX12-835" fmla="*/ 151210 w 314722"/>
                  <a:gd name="connsiteY12-836" fmla="*/ 325835 h 718742"/>
                  <a:gd name="connsiteX13-837" fmla="*/ 172641 w 314722"/>
                  <a:gd name="connsiteY13-838" fmla="*/ 347266 h 718742"/>
                  <a:gd name="connsiteX14-839" fmla="*/ 175022 w 314722"/>
                  <a:gd name="connsiteY14-840" fmla="*/ 630635 h 718742"/>
                  <a:gd name="connsiteX15-841" fmla="*/ 213122 w 314722"/>
                  <a:gd name="connsiteY15-842" fmla="*/ 666354 h 718742"/>
                  <a:gd name="connsiteX16-843" fmla="*/ 251222 w 314722"/>
                  <a:gd name="connsiteY16-844" fmla="*/ 625873 h 718742"/>
                  <a:gd name="connsiteX17-845" fmla="*/ 251222 w 314722"/>
                  <a:gd name="connsiteY17-846" fmla="*/ 109141 h 718742"/>
                  <a:gd name="connsiteX18-847" fmla="*/ 267891 w 314722"/>
                  <a:gd name="connsiteY18-848" fmla="*/ 128191 h 718742"/>
                  <a:gd name="connsiteX19-849" fmla="*/ 272653 w 314722"/>
                  <a:gd name="connsiteY19-850" fmla="*/ 311548 h 718742"/>
                  <a:gd name="connsiteX20-851" fmla="*/ 296466 w 314722"/>
                  <a:gd name="connsiteY20-852" fmla="*/ 325835 h 718742"/>
                  <a:gd name="connsiteX21-853" fmla="*/ 313135 w 314722"/>
                  <a:gd name="connsiteY21-854" fmla="*/ 285354 h 718742"/>
                  <a:gd name="connsiteX22-855" fmla="*/ 305991 w 314722"/>
                  <a:gd name="connsiteY22-856" fmla="*/ 42466 h 718742"/>
                  <a:gd name="connsiteX23-857" fmla="*/ 272653 w 314722"/>
                  <a:gd name="connsiteY23-858" fmla="*/ 30560 h 718742"/>
                  <a:gd name="connsiteX24-859" fmla="*/ 220266 w 314722"/>
                  <a:gd name="connsiteY24-860" fmla="*/ 30560 h 718742"/>
                  <a:gd name="connsiteX25-861" fmla="*/ 157747 w 314722"/>
                  <a:gd name="connsiteY25-862" fmla="*/ 155555 h 718742"/>
                  <a:gd name="connsiteX26-863" fmla="*/ 96005 w 314722"/>
                  <a:gd name="connsiteY26-864" fmla="*/ 27573 h 718742"/>
                  <a:gd name="connsiteX0-865" fmla="*/ 96005 w 314722"/>
                  <a:gd name="connsiteY0-866" fmla="*/ 27573 h 718742"/>
                  <a:gd name="connsiteX1-867" fmla="*/ 36191 w 314722"/>
                  <a:gd name="connsiteY1-868" fmla="*/ 29010 h 718742"/>
                  <a:gd name="connsiteX2-869" fmla="*/ 8335 w 314722"/>
                  <a:gd name="connsiteY2-870" fmla="*/ 51991 h 718742"/>
                  <a:gd name="connsiteX3-871" fmla="*/ 1191 w 314722"/>
                  <a:gd name="connsiteY3-872" fmla="*/ 94854 h 718742"/>
                  <a:gd name="connsiteX4-873" fmla="*/ 1191 w 314722"/>
                  <a:gd name="connsiteY4-874" fmla="*/ 290116 h 718742"/>
                  <a:gd name="connsiteX5-875" fmla="*/ 32147 w 314722"/>
                  <a:gd name="connsiteY5-876" fmla="*/ 323454 h 718742"/>
                  <a:gd name="connsiteX6-877" fmla="*/ 58341 w 314722"/>
                  <a:gd name="connsiteY6-878" fmla="*/ 292498 h 718742"/>
                  <a:gd name="connsiteX7-879" fmla="*/ 60722 w 314722"/>
                  <a:gd name="connsiteY7-880" fmla="*/ 116285 h 718742"/>
                  <a:gd name="connsiteX8-881" fmla="*/ 77391 w 314722"/>
                  <a:gd name="connsiteY8-882" fmla="*/ 123429 h 718742"/>
                  <a:gd name="connsiteX9-883" fmla="*/ 77391 w 314722"/>
                  <a:gd name="connsiteY9-884" fmla="*/ 606823 h 718742"/>
                  <a:gd name="connsiteX10-885" fmla="*/ 115491 w 314722"/>
                  <a:gd name="connsiteY10-886" fmla="*/ 661591 h 718742"/>
                  <a:gd name="connsiteX11-887" fmla="*/ 151210 w 314722"/>
                  <a:gd name="connsiteY11-888" fmla="*/ 613966 h 718742"/>
                  <a:gd name="connsiteX12-889" fmla="*/ 151210 w 314722"/>
                  <a:gd name="connsiteY12-890" fmla="*/ 325835 h 718742"/>
                  <a:gd name="connsiteX13-891" fmla="*/ 172641 w 314722"/>
                  <a:gd name="connsiteY13-892" fmla="*/ 347266 h 718742"/>
                  <a:gd name="connsiteX14-893" fmla="*/ 175022 w 314722"/>
                  <a:gd name="connsiteY14-894" fmla="*/ 630635 h 718742"/>
                  <a:gd name="connsiteX15-895" fmla="*/ 213122 w 314722"/>
                  <a:gd name="connsiteY15-896" fmla="*/ 666354 h 718742"/>
                  <a:gd name="connsiteX16-897" fmla="*/ 251222 w 314722"/>
                  <a:gd name="connsiteY16-898" fmla="*/ 625873 h 718742"/>
                  <a:gd name="connsiteX17-899" fmla="*/ 251222 w 314722"/>
                  <a:gd name="connsiteY17-900" fmla="*/ 109141 h 718742"/>
                  <a:gd name="connsiteX18-901" fmla="*/ 267891 w 314722"/>
                  <a:gd name="connsiteY18-902" fmla="*/ 128191 h 718742"/>
                  <a:gd name="connsiteX19-903" fmla="*/ 272653 w 314722"/>
                  <a:gd name="connsiteY19-904" fmla="*/ 311548 h 718742"/>
                  <a:gd name="connsiteX20-905" fmla="*/ 296466 w 314722"/>
                  <a:gd name="connsiteY20-906" fmla="*/ 325835 h 718742"/>
                  <a:gd name="connsiteX21-907" fmla="*/ 313135 w 314722"/>
                  <a:gd name="connsiteY21-908" fmla="*/ 285354 h 718742"/>
                  <a:gd name="connsiteX22-909" fmla="*/ 305991 w 314722"/>
                  <a:gd name="connsiteY22-910" fmla="*/ 42466 h 718742"/>
                  <a:gd name="connsiteX23-911" fmla="*/ 272653 w 314722"/>
                  <a:gd name="connsiteY23-912" fmla="*/ 30560 h 718742"/>
                  <a:gd name="connsiteX24-913" fmla="*/ 220266 w 314722"/>
                  <a:gd name="connsiteY24-914" fmla="*/ 30560 h 718742"/>
                  <a:gd name="connsiteX25-915" fmla="*/ 157747 w 314722"/>
                  <a:gd name="connsiteY25-916" fmla="*/ 155555 h 718742"/>
                  <a:gd name="connsiteX26-917" fmla="*/ 96005 w 314722"/>
                  <a:gd name="connsiteY26-918" fmla="*/ 27573 h 718742"/>
                  <a:gd name="connsiteX0-919" fmla="*/ 96005 w 314722"/>
                  <a:gd name="connsiteY0-920" fmla="*/ 27573 h 718742"/>
                  <a:gd name="connsiteX1-921" fmla="*/ 36191 w 314722"/>
                  <a:gd name="connsiteY1-922" fmla="*/ 29010 h 718742"/>
                  <a:gd name="connsiteX2-923" fmla="*/ 8335 w 314722"/>
                  <a:gd name="connsiteY2-924" fmla="*/ 51991 h 718742"/>
                  <a:gd name="connsiteX3-925" fmla="*/ 1191 w 314722"/>
                  <a:gd name="connsiteY3-926" fmla="*/ 94854 h 718742"/>
                  <a:gd name="connsiteX4-927" fmla="*/ 1191 w 314722"/>
                  <a:gd name="connsiteY4-928" fmla="*/ 290116 h 718742"/>
                  <a:gd name="connsiteX5-929" fmla="*/ 32147 w 314722"/>
                  <a:gd name="connsiteY5-930" fmla="*/ 323454 h 718742"/>
                  <a:gd name="connsiteX6-931" fmla="*/ 58341 w 314722"/>
                  <a:gd name="connsiteY6-932" fmla="*/ 292498 h 718742"/>
                  <a:gd name="connsiteX7-933" fmla="*/ 60722 w 314722"/>
                  <a:gd name="connsiteY7-934" fmla="*/ 116285 h 718742"/>
                  <a:gd name="connsiteX8-935" fmla="*/ 77391 w 314722"/>
                  <a:gd name="connsiteY8-936" fmla="*/ 123429 h 718742"/>
                  <a:gd name="connsiteX9-937" fmla="*/ 77391 w 314722"/>
                  <a:gd name="connsiteY9-938" fmla="*/ 606823 h 718742"/>
                  <a:gd name="connsiteX10-939" fmla="*/ 115491 w 314722"/>
                  <a:gd name="connsiteY10-940" fmla="*/ 661591 h 718742"/>
                  <a:gd name="connsiteX11-941" fmla="*/ 152760 w 314722"/>
                  <a:gd name="connsiteY11-942" fmla="*/ 607766 h 718742"/>
                  <a:gd name="connsiteX12-943" fmla="*/ 151210 w 314722"/>
                  <a:gd name="connsiteY12-944" fmla="*/ 325835 h 718742"/>
                  <a:gd name="connsiteX13-945" fmla="*/ 172641 w 314722"/>
                  <a:gd name="connsiteY13-946" fmla="*/ 347266 h 718742"/>
                  <a:gd name="connsiteX14-947" fmla="*/ 175022 w 314722"/>
                  <a:gd name="connsiteY14-948" fmla="*/ 630635 h 718742"/>
                  <a:gd name="connsiteX15-949" fmla="*/ 213122 w 314722"/>
                  <a:gd name="connsiteY15-950" fmla="*/ 666354 h 718742"/>
                  <a:gd name="connsiteX16-951" fmla="*/ 251222 w 314722"/>
                  <a:gd name="connsiteY16-952" fmla="*/ 625873 h 718742"/>
                  <a:gd name="connsiteX17-953" fmla="*/ 251222 w 314722"/>
                  <a:gd name="connsiteY17-954" fmla="*/ 109141 h 718742"/>
                  <a:gd name="connsiteX18-955" fmla="*/ 267891 w 314722"/>
                  <a:gd name="connsiteY18-956" fmla="*/ 128191 h 718742"/>
                  <a:gd name="connsiteX19-957" fmla="*/ 272653 w 314722"/>
                  <a:gd name="connsiteY19-958" fmla="*/ 311548 h 718742"/>
                  <a:gd name="connsiteX20-959" fmla="*/ 296466 w 314722"/>
                  <a:gd name="connsiteY20-960" fmla="*/ 325835 h 718742"/>
                  <a:gd name="connsiteX21-961" fmla="*/ 313135 w 314722"/>
                  <a:gd name="connsiteY21-962" fmla="*/ 285354 h 718742"/>
                  <a:gd name="connsiteX22-963" fmla="*/ 305991 w 314722"/>
                  <a:gd name="connsiteY22-964" fmla="*/ 42466 h 718742"/>
                  <a:gd name="connsiteX23-965" fmla="*/ 272653 w 314722"/>
                  <a:gd name="connsiteY23-966" fmla="*/ 30560 h 718742"/>
                  <a:gd name="connsiteX24-967" fmla="*/ 220266 w 314722"/>
                  <a:gd name="connsiteY24-968" fmla="*/ 30560 h 718742"/>
                  <a:gd name="connsiteX25-969" fmla="*/ 157747 w 314722"/>
                  <a:gd name="connsiteY25-970" fmla="*/ 155555 h 718742"/>
                  <a:gd name="connsiteX26-971" fmla="*/ 96005 w 314722"/>
                  <a:gd name="connsiteY26-972" fmla="*/ 27573 h 718742"/>
                  <a:gd name="connsiteX0-973" fmla="*/ 96005 w 314722"/>
                  <a:gd name="connsiteY0-974" fmla="*/ 27573 h 718742"/>
                  <a:gd name="connsiteX1-975" fmla="*/ 36191 w 314722"/>
                  <a:gd name="connsiteY1-976" fmla="*/ 29010 h 718742"/>
                  <a:gd name="connsiteX2-977" fmla="*/ 8335 w 314722"/>
                  <a:gd name="connsiteY2-978" fmla="*/ 51991 h 718742"/>
                  <a:gd name="connsiteX3-979" fmla="*/ 1191 w 314722"/>
                  <a:gd name="connsiteY3-980" fmla="*/ 94854 h 718742"/>
                  <a:gd name="connsiteX4-981" fmla="*/ 1191 w 314722"/>
                  <a:gd name="connsiteY4-982" fmla="*/ 290116 h 718742"/>
                  <a:gd name="connsiteX5-983" fmla="*/ 32147 w 314722"/>
                  <a:gd name="connsiteY5-984" fmla="*/ 323454 h 718742"/>
                  <a:gd name="connsiteX6-985" fmla="*/ 58341 w 314722"/>
                  <a:gd name="connsiteY6-986" fmla="*/ 292498 h 718742"/>
                  <a:gd name="connsiteX7-987" fmla="*/ 60722 w 314722"/>
                  <a:gd name="connsiteY7-988" fmla="*/ 116285 h 718742"/>
                  <a:gd name="connsiteX8-989" fmla="*/ 77391 w 314722"/>
                  <a:gd name="connsiteY8-990" fmla="*/ 123429 h 718742"/>
                  <a:gd name="connsiteX9-991" fmla="*/ 77391 w 314722"/>
                  <a:gd name="connsiteY9-992" fmla="*/ 606823 h 718742"/>
                  <a:gd name="connsiteX10-993" fmla="*/ 115491 w 314722"/>
                  <a:gd name="connsiteY10-994" fmla="*/ 661591 h 718742"/>
                  <a:gd name="connsiteX11-995" fmla="*/ 152760 w 314722"/>
                  <a:gd name="connsiteY11-996" fmla="*/ 607766 h 718742"/>
                  <a:gd name="connsiteX12-997" fmla="*/ 151210 w 314722"/>
                  <a:gd name="connsiteY12-998" fmla="*/ 325835 h 718742"/>
                  <a:gd name="connsiteX13-999" fmla="*/ 172641 w 314722"/>
                  <a:gd name="connsiteY13-1000" fmla="*/ 347266 h 718742"/>
                  <a:gd name="connsiteX14-1001" fmla="*/ 175022 w 314722"/>
                  <a:gd name="connsiteY14-1002" fmla="*/ 630635 h 718742"/>
                  <a:gd name="connsiteX15-1003" fmla="*/ 213122 w 314722"/>
                  <a:gd name="connsiteY15-1004" fmla="*/ 666354 h 718742"/>
                  <a:gd name="connsiteX16-1005" fmla="*/ 251222 w 314722"/>
                  <a:gd name="connsiteY16-1006" fmla="*/ 625873 h 718742"/>
                  <a:gd name="connsiteX17-1007" fmla="*/ 251222 w 314722"/>
                  <a:gd name="connsiteY17-1008" fmla="*/ 109141 h 718742"/>
                  <a:gd name="connsiteX18-1009" fmla="*/ 267891 w 314722"/>
                  <a:gd name="connsiteY18-1010" fmla="*/ 128191 h 718742"/>
                  <a:gd name="connsiteX19-1011" fmla="*/ 272653 w 314722"/>
                  <a:gd name="connsiteY19-1012" fmla="*/ 311548 h 718742"/>
                  <a:gd name="connsiteX20-1013" fmla="*/ 296466 w 314722"/>
                  <a:gd name="connsiteY20-1014" fmla="*/ 325835 h 718742"/>
                  <a:gd name="connsiteX21-1015" fmla="*/ 313135 w 314722"/>
                  <a:gd name="connsiteY21-1016" fmla="*/ 285354 h 718742"/>
                  <a:gd name="connsiteX22-1017" fmla="*/ 305991 w 314722"/>
                  <a:gd name="connsiteY22-1018" fmla="*/ 42466 h 718742"/>
                  <a:gd name="connsiteX23-1019" fmla="*/ 272653 w 314722"/>
                  <a:gd name="connsiteY23-1020" fmla="*/ 30560 h 718742"/>
                  <a:gd name="connsiteX24-1021" fmla="*/ 220266 w 314722"/>
                  <a:gd name="connsiteY24-1022" fmla="*/ 30560 h 718742"/>
                  <a:gd name="connsiteX25-1023" fmla="*/ 157747 w 314722"/>
                  <a:gd name="connsiteY25-1024" fmla="*/ 155555 h 718742"/>
                  <a:gd name="connsiteX26-1025" fmla="*/ 96005 w 314722"/>
                  <a:gd name="connsiteY26-1026" fmla="*/ 27573 h 718742"/>
                  <a:gd name="connsiteX0-1027" fmla="*/ 96005 w 314722"/>
                  <a:gd name="connsiteY0-1028" fmla="*/ 27573 h 718742"/>
                  <a:gd name="connsiteX1-1029" fmla="*/ 36191 w 314722"/>
                  <a:gd name="connsiteY1-1030" fmla="*/ 29010 h 718742"/>
                  <a:gd name="connsiteX2-1031" fmla="*/ 8335 w 314722"/>
                  <a:gd name="connsiteY2-1032" fmla="*/ 51991 h 718742"/>
                  <a:gd name="connsiteX3-1033" fmla="*/ 1191 w 314722"/>
                  <a:gd name="connsiteY3-1034" fmla="*/ 94854 h 718742"/>
                  <a:gd name="connsiteX4-1035" fmla="*/ 1191 w 314722"/>
                  <a:gd name="connsiteY4-1036" fmla="*/ 290116 h 718742"/>
                  <a:gd name="connsiteX5-1037" fmla="*/ 32147 w 314722"/>
                  <a:gd name="connsiteY5-1038" fmla="*/ 323454 h 718742"/>
                  <a:gd name="connsiteX6-1039" fmla="*/ 58341 w 314722"/>
                  <a:gd name="connsiteY6-1040" fmla="*/ 292498 h 718742"/>
                  <a:gd name="connsiteX7-1041" fmla="*/ 60722 w 314722"/>
                  <a:gd name="connsiteY7-1042" fmla="*/ 116285 h 718742"/>
                  <a:gd name="connsiteX8-1043" fmla="*/ 77391 w 314722"/>
                  <a:gd name="connsiteY8-1044" fmla="*/ 123429 h 718742"/>
                  <a:gd name="connsiteX9-1045" fmla="*/ 77391 w 314722"/>
                  <a:gd name="connsiteY9-1046" fmla="*/ 606823 h 718742"/>
                  <a:gd name="connsiteX10-1047" fmla="*/ 115491 w 314722"/>
                  <a:gd name="connsiteY10-1048" fmla="*/ 661591 h 718742"/>
                  <a:gd name="connsiteX11-1049" fmla="*/ 152760 w 314722"/>
                  <a:gd name="connsiteY11-1050" fmla="*/ 607766 h 718742"/>
                  <a:gd name="connsiteX12-1051" fmla="*/ 151210 w 314722"/>
                  <a:gd name="connsiteY12-1052" fmla="*/ 325835 h 718742"/>
                  <a:gd name="connsiteX13-1053" fmla="*/ 172641 w 314722"/>
                  <a:gd name="connsiteY13-1054" fmla="*/ 347266 h 718742"/>
                  <a:gd name="connsiteX14-1055" fmla="*/ 175022 w 314722"/>
                  <a:gd name="connsiteY14-1056" fmla="*/ 630635 h 718742"/>
                  <a:gd name="connsiteX15-1057" fmla="*/ 213122 w 314722"/>
                  <a:gd name="connsiteY15-1058" fmla="*/ 666354 h 718742"/>
                  <a:gd name="connsiteX16-1059" fmla="*/ 251222 w 314722"/>
                  <a:gd name="connsiteY16-1060" fmla="*/ 625873 h 718742"/>
                  <a:gd name="connsiteX17-1061" fmla="*/ 251222 w 314722"/>
                  <a:gd name="connsiteY17-1062" fmla="*/ 109141 h 718742"/>
                  <a:gd name="connsiteX18-1063" fmla="*/ 267891 w 314722"/>
                  <a:gd name="connsiteY18-1064" fmla="*/ 128191 h 718742"/>
                  <a:gd name="connsiteX19-1065" fmla="*/ 272653 w 314722"/>
                  <a:gd name="connsiteY19-1066" fmla="*/ 311548 h 718742"/>
                  <a:gd name="connsiteX20-1067" fmla="*/ 296466 w 314722"/>
                  <a:gd name="connsiteY20-1068" fmla="*/ 325835 h 718742"/>
                  <a:gd name="connsiteX21-1069" fmla="*/ 313135 w 314722"/>
                  <a:gd name="connsiteY21-1070" fmla="*/ 285354 h 718742"/>
                  <a:gd name="connsiteX22-1071" fmla="*/ 305991 w 314722"/>
                  <a:gd name="connsiteY22-1072" fmla="*/ 42466 h 718742"/>
                  <a:gd name="connsiteX23-1073" fmla="*/ 272653 w 314722"/>
                  <a:gd name="connsiteY23-1074" fmla="*/ 30560 h 718742"/>
                  <a:gd name="connsiteX24-1075" fmla="*/ 220266 w 314722"/>
                  <a:gd name="connsiteY24-1076" fmla="*/ 30560 h 718742"/>
                  <a:gd name="connsiteX25-1077" fmla="*/ 157747 w 314722"/>
                  <a:gd name="connsiteY25-1078" fmla="*/ 155555 h 718742"/>
                  <a:gd name="connsiteX26-1079" fmla="*/ 96005 w 314722"/>
                  <a:gd name="connsiteY26-1080" fmla="*/ 27573 h 718742"/>
                  <a:gd name="connsiteX0-1081" fmla="*/ 96005 w 314722"/>
                  <a:gd name="connsiteY0-1082" fmla="*/ 27573 h 718742"/>
                  <a:gd name="connsiteX1-1083" fmla="*/ 36191 w 314722"/>
                  <a:gd name="connsiteY1-1084" fmla="*/ 29010 h 718742"/>
                  <a:gd name="connsiteX2-1085" fmla="*/ 8335 w 314722"/>
                  <a:gd name="connsiteY2-1086" fmla="*/ 51991 h 718742"/>
                  <a:gd name="connsiteX3-1087" fmla="*/ 1191 w 314722"/>
                  <a:gd name="connsiteY3-1088" fmla="*/ 94854 h 718742"/>
                  <a:gd name="connsiteX4-1089" fmla="*/ 1191 w 314722"/>
                  <a:gd name="connsiteY4-1090" fmla="*/ 290116 h 718742"/>
                  <a:gd name="connsiteX5-1091" fmla="*/ 32147 w 314722"/>
                  <a:gd name="connsiteY5-1092" fmla="*/ 323454 h 718742"/>
                  <a:gd name="connsiteX6-1093" fmla="*/ 58341 w 314722"/>
                  <a:gd name="connsiteY6-1094" fmla="*/ 292498 h 718742"/>
                  <a:gd name="connsiteX7-1095" fmla="*/ 60722 w 314722"/>
                  <a:gd name="connsiteY7-1096" fmla="*/ 116285 h 718742"/>
                  <a:gd name="connsiteX8-1097" fmla="*/ 77391 w 314722"/>
                  <a:gd name="connsiteY8-1098" fmla="*/ 123429 h 718742"/>
                  <a:gd name="connsiteX9-1099" fmla="*/ 77391 w 314722"/>
                  <a:gd name="connsiteY9-1100" fmla="*/ 606823 h 718742"/>
                  <a:gd name="connsiteX10-1101" fmla="*/ 115491 w 314722"/>
                  <a:gd name="connsiteY10-1102" fmla="*/ 661591 h 718742"/>
                  <a:gd name="connsiteX11-1103" fmla="*/ 152760 w 314722"/>
                  <a:gd name="connsiteY11-1104" fmla="*/ 607766 h 718742"/>
                  <a:gd name="connsiteX12-1105" fmla="*/ 151210 w 314722"/>
                  <a:gd name="connsiteY12-1106" fmla="*/ 325835 h 718742"/>
                  <a:gd name="connsiteX13-1107" fmla="*/ 172641 w 314722"/>
                  <a:gd name="connsiteY13-1108" fmla="*/ 347266 h 718742"/>
                  <a:gd name="connsiteX14-1109" fmla="*/ 175022 w 314722"/>
                  <a:gd name="connsiteY14-1110" fmla="*/ 630635 h 718742"/>
                  <a:gd name="connsiteX15-1111" fmla="*/ 213122 w 314722"/>
                  <a:gd name="connsiteY15-1112" fmla="*/ 666354 h 718742"/>
                  <a:gd name="connsiteX16-1113" fmla="*/ 251222 w 314722"/>
                  <a:gd name="connsiteY16-1114" fmla="*/ 625873 h 718742"/>
                  <a:gd name="connsiteX17-1115" fmla="*/ 251222 w 314722"/>
                  <a:gd name="connsiteY17-1116" fmla="*/ 109141 h 718742"/>
                  <a:gd name="connsiteX18-1117" fmla="*/ 267891 w 314722"/>
                  <a:gd name="connsiteY18-1118" fmla="*/ 128191 h 718742"/>
                  <a:gd name="connsiteX19-1119" fmla="*/ 272653 w 314722"/>
                  <a:gd name="connsiteY19-1120" fmla="*/ 311548 h 718742"/>
                  <a:gd name="connsiteX20-1121" fmla="*/ 296466 w 314722"/>
                  <a:gd name="connsiteY20-1122" fmla="*/ 325835 h 718742"/>
                  <a:gd name="connsiteX21-1123" fmla="*/ 313135 w 314722"/>
                  <a:gd name="connsiteY21-1124" fmla="*/ 285354 h 718742"/>
                  <a:gd name="connsiteX22-1125" fmla="*/ 305991 w 314722"/>
                  <a:gd name="connsiteY22-1126" fmla="*/ 42466 h 718742"/>
                  <a:gd name="connsiteX23-1127" fmla="*/ 272653 w 314722"/>
                  <a:gd name="connsiteY23-1128" fmla="*/ 30560 h 718742"/>
                  <a:gd name="connsiteX24-1129" fmla="*/ 220266 w 314722"/>
                  <a:gd name="connsiteY24-1130" fmla="*/ 30560 h 718742"/>
                  <a:gd name="connsiteX25-1131" fmla="*/ 157747 w 314722"/>
                  <a:gd name="connsiteY25-1132" fmla="*/ 155555 h 718742"/>
                  <a:gd name="connsiteX26-1133" fmla="*/ 96005 w 314722"/>
                  <a:gd name="connsiteY26-1134" fmla="*/ 27573 h 718742"/>
                  <a:gd name="connsiteX0-1135" fmla="*/ 96005 w 314722"/>
                  <a:gd name="connsiteY0-1136" fmla="*/ 27573 h 718742"/>
                  <a:gd name="connsiteX1-1137" fmla="*/ 36191 w 314722"/>
                  <a:gd name="connsiteY1-1138" fmla="*/ 29010 h 718742"/>
                  <a:gd name="connsiteX2-1139" fmla="*/ 8335 w 314722"/>
                  <a:gd name="connsiteY2-1140" fmla="*/ 51991 h 718742"/>
                  <a:gd name="connsiteX3-1141" fmla="*/ 1191 w 314722"/>
                  <a:gd name="connsiteY3-1142" fmla="*/ 94854 h 718742"/>
                  <a:gd name="connsiteX4-1143" fmla="*/ 1191 w 314722"/>
                  <a:gd name="connsiteY4-1144" fmla="*/ 290116 h 718742"/>
                  <a:gd name="connsiteX5-1145" fmla="*/ 32147 w 314722"/>
                  <a:gd name="connsiteY5-1146" fmla="*/ 323454 h 718742"/>
                  <a:gd name="connsiteX6-1147" fmla="*/ 58341 w 314722"/>
                  <a:gd name="connsiteY6-1148" fmla="*/ 292498 h 718742"/>
                  <a:gd name="connsiteX7-1149" fmla="*/ 60722 w 314722"/>
                  <a:gd name="connsiteY7-1150" fmla="*/ 116285 h 718742"/>
                  <a:gd name="connsiteX8-1151" fmla="*/ 77391 w 314722"/>
                  <a:gd name="connsiteY8-1152" fmla="*/ 123429 h 718742"/>
                  <a:gd name="connsiteX9-1153" fmla="*/ 77391 w 314722"/>
                  <a:gd name="connsiteY9-1154" fmla="*/ 606823 h 718742"/>
                  <a:gd name="connsiteX10-1155" fmla="*/ 115491 w 314722"/>
                  <a:gd name="connsiteY10-1156" fmla="*/ 661591 h 718742"/>
                  <a:gd name="connsiteX11-1157" fmla="*/ 152760 w 314722"/>
                  <a:gd name="connsiteY11-1158" fmla="*/ 607766 h 718742"/>
                  <a:gd name="connsiteX12-1159" fmla="*/ 151210 w 314722"/>
                  <a:gd name="connsiteY12-1160" fmla="*/ 325835 h 718742"/>
                  <a:gd name="connsiteX13-1161" fmla="*/ 172641 w 314722"/>
                  <a:gd name="connsiteY13-1162" fmla="*/ 347266 h 718742"/>
                  <a:gd name="connsiteX14-1163" fmla="*/ 175022 w 314722"/>
                  <a:gd name="connsiteY14-1164" fmla="*/ 630635 h 718742"/>
                  <a:gd name="connsiteX15-1165" fmla="*/ 213122 w 314722"/>
                  <a:gd name="connsiteY15-1166" fmla="*/ 666354 h 718742"/>
                  <a:gd name="connsiteX16-1167" fmla="*/ 251222 w 314722"/>
                  <a:gd name="connsiteY16-1168" fmla="*/ 625873 h 718742"/>
                  <a:gd name="connsiteX17-1169" fmla="*/ 251222 w 314722"/>
                  <a:gd name="connsiteY17-1170" fmla="*/ 109141 h 718742"/>
                  <a:gd name="connsiteX18-1171" fmla="*/ 267891 w 314722"/>
                  <a:gd name="connsiteY18-1172" fmla="*/ 128191 h 718742"/>
                  <a:gd name="connsiteX19-1173" fmla="*/ 272653 w 314722"/>
                  <a:gd name="connsiteY19-1174" fmla="*/ 311548 h 718742"/>
                  <a:gd name="connsiteX20-1175" fmla="*/ 296466 w 314722"/>
                  <a:gd name="connsiteY20-1176" fmla="*/ 325835 h 718742"/>
                  <a:gd name="connsiteX21-1177" fmla="*/ 313135 w 314722"/>
                  <a:gd name="connsiteY21-1178" fmla="*/ 285354 h 718742"/>
                  <a:gd name="connsiteX22-1179" fmla="*/ 305991 w 314722"/>
                  <a:gd name="connsiteY22-1180" fmla="*/ 42466 h 718742"/>
                  <a:gd name="connsiteX23-1181" fmla="*/ 272653 w 314722"/>
                  <a:gd name="connsiteY23-1182" fmla="*/ 30560 h 718742"/>
                  <a:gd name="connsiteX24-1183" fmla="*/ 220266 w 314722"/>
                  <a:gd name="connsiteY24-1184" fmla="*/ 30560 h 718742"/>
                  <a:gd name="connsiteX25-1185" fmla="*/ 157747 w 314722"/>
                  <a:gd name="connsiteY25-1186" fmla="*/ 155555 h 718742"/>
                  <a:gd name="connsiteX26-1187" fmla="*/ 96005 w 314722"/>
                  <a:gd name="connsiteY26-1188" fmla="*/ 27573 h 718742"/>
                  <a:gd name="connsiteX0-1189" fmla="*/ 96005 w 317104"/>
                  <a:gd name="connsiteY0-1190" fmla="*/ 20429 h 711598"/>
                  <a:gd name="connsiteX1-1191" fmla="*/ 36191 w 317104"/>
                  <a:gd name="connsiteY1-1192" fmla="*/ 21866 h 711598"/>
                  <a:gd name="connsiteX2-1193" fmla="*/ 8335 w 317104"/>
                  <a:gd name="connsiteY2-1194" fmla="*/ 44847 h 711598"/>
                  <a:gd name="connsiteX3-1195" fmla="*/ 1191 w 317104"/>
                  <a:gd name="connsiteY3-1196" fmla="*/ 87710 h 711598"/>
                  <a:gd name="connsiteX4-1197" fmla="*/ 1191 w 317104"/>
                  <a:gd name="connsiteY4-1198" fmla="*/ 282972 h 711598"/>
                  <a:gd name="connsiteX5-1199" fmla="*/ 32147 w 317104"/>
                  <a:gd name="connsiteY5-1200" fmla="*/ 316310 h 711598"/>
                  <a:gd name="connsiteX6-1201" fmla="*/ 58341 w 317104"/>
                  <a:gd name="connsiteY6-1202" fmla="*/ 285354 h 711598"/>
                  <a:gd name="connsiteX7-1203" fmla="*/ 60722 w 317104"/>
                  <a:gd name="connsiteY7-1204" fmla="*/ 109141 h 711598"/>
                  <a:gd name="connsiteX8-1205" fmla="*/ 77391 w 317104"/>
                  <a:gd name="connsiteY8-1206" fmla="*/ 116285 h 711598"/>
                  <a:gd name="connsiteX9-1207" fmla="*/ 77391 w 317104"/>
                  <a:gd name="connsiteY9-1208" fmla="*/ 599679 h 711598"/>
                  <a:gd name="connsiteX10-1209" fmla="*/ 115491 w 317104"/>
                  <a:gd name="connsiteY10-1210" fmla="*/ 654447 h 711598"/>
                  <a:gd name="connsiteX11-1211" fmla="*/ 152760 w 317104"/>
                  <a:gd name="connsiteY11-1212" fmla="*/ 600622 h 711598"/>
                  <a:gd name="connsiteX12-1213" fmla="*/ 151210 w 317104"/>
                  <a:gd name="connsiteY12-1214" fmla="*/ 318691 h 711598"/>
                  <a:gd name="connsiteX13-1215" fmla="*/ 172641 w 317104"/>
                  <a:gd name="connsiteY13-1216" fmla="*/ 340122 h 711598"/>
                  <a:gd name="connsiteX14-1217" fmla="*/ 175022 w 317104"/>
                  <a:gd name="connsiteY14-1218" fmla="*/ 623491 h 711598"/>
                  <a:gd name="connsiteX15-1219" fmla="*/ 213122 w 317104"/>
                  <a:gd name="connsiteY15-1220" fmla="*/ 659210 h 711598"/>
                  <a:gd name="connsiteX16-1221" fmla="*/ 251222 w 317104"/>
                  <a:gd name="connsiteY16-1222" fmla="*/ 618729 h 711598"/>
                  <a:gd name="connsiteX17-1223" fmla="*/ 251222 w 317104"/>
                  <a:gd name="connsiteY17-1224" fmla="*/ 101997 h 711598"/>
                  <a:gd name="connsiteX18-1225" fmla="*/ 267891 w 317104"/>
                  <a:gd name="connsiteY18-1226" fmla="*/ 121047 h 711598"/>
                  <a:gd name="connsiteX19-1227" fmla="*/ 272653 w 317104"/>
                  <a:gd name="connsiteY19-1228" fmla="*/ 304404 h 711598"/>
                  <a:gd name="connsiteX20-1229" fmla="*/ 296466 w 317104"/>
                  <a:gd name="connsiteY20-1230" fmla="*/ 318691 h 711598"/>
                  <a:gd name="connsiteX21-1231" fmla="*/ 313135 w 317104"/>
                  <a:gd name="connsiteY21-1232" fmla="*/ 278210 h 711598"/>
                  <a:gd name="connsiteX22-1233" fmla="*/ 272653 w 317104"/>
                  <a:gd name="connsiteY22-1234" fmla="*/ 23416 h 711598"/>
                  <a:gd name="connsiteX23-1235" fmla="*/ 220266 w 317104"/>
                  <a:gd name="connsiteY23-1236" fmla="*/ 23416 h 711598"/>
                  <a:gd name="connsiteX24-1237" fmla="*/ 157747 w 317104"/>
                  <a:gd name="connsiteY24-1238" fmla="*/ 148411 h 711598"/>
                  <a:gd name="connsiteX25-1239" fmla="*/ 96005 w 317104"/>
                  <a:gd name="connsiteY25-1240" fmla="*/ 20429 h 711598"/>
                  <a:gd name="connsiteX0-1241" fmla="*/ 96005 w 325835"/>
                  <a:gd name="connsiteY0-1242" fmla="*/ 2633 h 693802"/>
                  <a:gd name="connsiteX1-1243" fmla="*/ 36191 w 325835"/>
                  <a:gd name="connsiteY1-1244" fmla="*/ 4070 h 693802"/>
                  <a:gd name="connsiteX2-1245" fmla="*/ 8335 w 325835"/>
                  <a:gd name="connsiteY2-1246" fmla="*/ 27051 h 693802"/>
                  <a:gd name="connsiteX3-1247" fmla="*/ 1191 w 325835"/>
                  <a:gd name="connsiteY3-1248" fmla="*/ 69914 h 693802"/>
                  <a:gd name="connsiteX4-1249" fmla="*/ 1191 w 325835"/>
                  <a:gd name="connsiteY4-1250" fmla="*/ 265176 h 693802"/>
                  <a:gd name="connsiteX5-1251" fmla="*/ 32147 w 325835"/>
                  <a:gd name="connsiteY5-1252" fmla="*/ 298514 h 693802"/>
                  <a:gd name="connsiteX6-1253" fmla="*/ 58341 w 325835"/>
                  <a:gd name="connsiteY6-1254" fmla="*/ 267558 h 693802"/>
                  <a:gd name="connsiteX7-1255" fmla="*/ 60722 w 325835"/>
                  <a:gd name="connsiteY7-1256" fmla="*/ 91345 h 693802"/>
                  <a:gd name="connsiteX8-1257" fmla="*/ 77391 w 325835"/>
                  <a:gd name="connsiteY8-1258" fmla="*/ 98489 h 693802"/>
                  <a:gd name="connsiteX9-1259" fmla="*/ 77391 w 325835"/>
                  <a:gd name="connsiteY9-1260" fmla="*/ 581883 h 693802"/>
                  <a:gd name="connsiteX10-1261" fmla="*/ 115491 w 325835"/>
                  <a:gd name="connsiteY10-1262" fmla="*/ 636651 h 693802"/>
                  <a:gd name="connsiteX11-1263" fmla="*/ 152760 w 325835"/>
                  <a:gd name="connsiteY11-1264" fmla="*/ 582826 h 693802"/>
                  <a:gd name="connsiteX12-1265" fmla="*/ 151210 w 325835"/>
                  <a:gd name="connsiteY12-1266" fmla="*/ 300895 h 693802"/>
                  <a:gd name="connsiteX13-1267" fmla="*/ 172641 w 325835"/>
                  <a:gd name="connsiteY13-1268" fmla="*/ 322326 h 693802"/>
                  <a:gd name="connsiteX14-1269" fmla="*/ 175022 w 325835"/>
                  <a:gd name="connsiteY14-1270" fmla="*/ 605695 h 693802"/>
                  <a:gd name="connsiteX15-1271" fmla="*/ 213122 w 325835"/>
                  <a:gd name="connsiteY15-1272" fmla="*/ 641414 h 693802"/>
                  <a:gd name="connsiteX16-1273" fmla="*/ 251222 w 325835"/>
                  <a:gd name="connsiteY16-1274" fmla="*/ 600933 h 693802"/>
                  <a:gd name="connsiteX17-1275" fmla="*/ 251222 w 325835"/>
                  <a:gd name="connsiteY17-1276" fmla="*/ 84201 h 693802"/>
                  <a:gd name="connsiteX18-1277" fmla="*/ 267891 w 325835"/>
                  <a:gd name="connsiteY18-1278" fmla="*/ 103251 h 693802"/>
                  <a:gd name="connsiteX19-1279" fmla="*/ 272653 w 325835"/>
                  <a:gd name="connsiteY19-1280" fmla="*/ 286608 h 693802"/>
                  <a:gd name="connsiteX20-1281" fmla="*/ 296466 w 325835"/>
                  <a:gd name="connsiteY20-1282" fmla="*/ 300895 h 693802"/>
                  <a:gd name="connsiteX21-1283" fmla="*/ 313135 w 325835"/>
                  <a:gd name="connsiteY21-1284" fmla="*/ 260414 h 693802"/>
                  <a:gd name="connsiteX22-1285" fmla="*/ 220266 w 325835"/>
                  <a:gd name="connsiteY22-1286" fmla="*/ 5620 h 693802"/>
                  <a:gd name="connsiteX23-1287" fmla="*/ 157747 w 325835"/>
                  <a:gd name="connsiteY23-1288" fmla="*/ 130615 h 693802"/>
                  <a:gd name="connsiteX24-1289" fmla="*/ 96005 w 325835"/>
                  <a:gd name="connsiteY24-1290" fmla="*/ 2633 h 693802"/>
                  <a:gd name="connsiteX0-1291" fmla="*/ 96005 w 336255"/>
                  <a:gd name="connsiteY0-1292" fmla="*/ 2633 h 693802"/>
                  <a:gd name="connsiteX1-1293" fmla="*/ 36191 w 336255"/>
                  <a:gd name="connsiteY1-1294" fmla="*/ 4070 h 693802"/>
                  <a:gd name="connsiteX2-1295" fmla="*/ 8335 w 336255"/>
                  <a:gd name="connsiteY2-1296" fmla="*/ 27051 h 693802"/>
                  <a:gd name="connsiteX3-1297" fmla="*/ 1191 w 336255"/>
                  <a:gd name="connsiteY3-1298" fmla="*/ 69914 h 693802"/>
                  <a:gd name="connsiteX4-1299" fmla="*/ 1191 w 336255"/>
                  <a:gd name="connsiteY4-1300" fmla="*/ 265176 h 693802"/>
                  <a:gd name="connsiteX5-1301" fmla="*/ 32147 w 336255"/>
                  <a:gd name="connsiteY5-1302" fmla="*/ 298514 h 693802"/>
                  <a:gd name="connsiteX6-1303" fmla="*/ 58341 w 336255"/>
                  <a:gd name="connsiteY6-1304" fmla="*/ 267558 h 693802"/>
                  <a:gd name="connsiteX7-1305" fmla="*/ 60722 w 336255"/>
                  <a:gd name="connsiteY7-1306" fmla="*/ 91345 h 693802"/>
                  <a:gd name="connsiteX8-1307" fmla="*/ 77391 w 336255"/>
                  <a:gd name="connsiteY8-1308" fmla="*/ 98489 h 693802"/>
                  <a:gd name="connsiteX9-1309" fmla="*/ 77391 w 336255"/>
                  <a:gd name="connsiteY9-1310" fmla="*/ 581883 h 693802"/>
                  <a:gd name="connsiteX10-1311" fmla="*/ 115491 w 336255"/>
                  <a:gd name="connsiteY10-1312" fmla="*/ 636651 h 693802"/>
                  <a:gd name="connsiteX11-1313" fmla="*/ 152760 w 336255"/>
                  <a:gd name="connsiteY11-1314" fmla="*/ 582826 h 693802"/>
                  <a:gd name="connsiteX12-1315" fmla="*/ 151210 w 336255"/>
                  <a:gd name="connsiteY12-1316" fmla="*/ 300895 h 693802"/>
                  <a:gd name="connsiteX13-1317" fmla="*/ 172641 w 336255"/>
                  <a:gd name="connsiteY13-1318" fmla="*/ 322326 h 693802"/>
                  <a:gd name="connsiteX14-1319" fmla="*/ 175022 w 336255"/>
                  <a:gd name="connsiteY14-1320" fmla="*/ 605695 h 693802"/>
                  <a:gd name="connsiteX15-1321" fmla="*/ 213122 w 336255"/>
                  <a:gd name="connsiteY15-1322" fmla="*/ 641414 h 693802"/>
                  <a:gd name="connsiteX16-1323" fmla="*/ 251222 w 336255"/>
                  <a:gd name="connsiteY16-1324" fmla="*/ 600933 h 693802"/>
                  <a:gd name="connsiteX17-1325" fmla="*/ 251222 w 336255"/>
                  <a:gd name="connsiteY17-1326" fmla="*/ 84201 h 693802"/>
                  <a:gd name="connsiteX18-1327" fmla="*/ 267891 w 336255"/>
                  <a:gd name="connsiteY18-1328" fmla="*/ 103251 h 693802"/>
                  <a:gd name="connsiteX19-1329" fmla="*/ 272653 w 336255"/>
                  <a:gd name="connsiteY19-1330" fmla="*/ 286608 h 693802"/>
                  <a:gd name="connsiteX20-1331" fmla="*/ 296466 w 336255"/>
                  <a:gd name="connsiteY20-1332" fmla="*/ 300895 h 693802"/>
                  <a:gd name="connsiteX21-1333" fmla="*/ 313135 w 336255"/>
                  <a:gd name="connsiteY21-1334" fmla="*/ 260414 h 693802"/>
                  <a:gd name="connsiteX22-1335" fmla="*/ 157747 w 336255"/>
                  <a:gd name="connsiteY22-1336" fmla="*/ 130615 h 693802"/>
                  <a:gd name="connsiteX23-1337" fmla="*/ 96005 w 336255"/>
                  <a:gd name="connsiteY23-1338" fmla="*/ 2633 h 693802"/>
                  <a:gd name="connsiteX0-1339" fmla="*/ 96005 w 336255"/>
                  <a:gd name="connsiteY0-1340" fmla="*/ 2633 h 690627"/>
                  <a:gd name="connsiteX1-1341" fmla="*/ 36191 w 336255"/>
                  <a:gd name="connsiteY1-1342" fmla="*/ 4070 h 690627"/>
                  <a:gd name="connsiteX2-1343" fmla="*/ 8335 w 336255"/>
                  <a:gd name="connsiteY2-1344" fmla="*/ 27051 h 690627"/>
                  <a:gd name="connsiteX3-1345" fmla="*/ 1191 w 336255"/>
                  <a:gd name="connsiteY3-1346" fmla="*/ 69914 h 690627"/>
                  <a:gd name="connsiteX4-1347" fmla="*/ 1191 w 336255"/>
                  <a:gd name="connsiteY4-1348" fmla="*/ 265176 h 690627"/>
                  <a:gd name="connsiteX5-1349" fmla="*/ 32147 w 336255"/>
                  <a:gd name="connsiteY5-1350" fmla="*/ 298514 h 690627"/>
                  <a:gd name="connsiteX6-1351" fmla="*/ 58341 w 336255"/>
                  <a:gd name="connsiteY6-1352" fmla="*/ 267558 h 690627"/>
                  <a:gd name="connsiteX7-1353" fmla="*/ 60722 w 336255"/>
                  <a:gd name="connsiteY7-1354" fmla="*/ 91345 h 690627"/>
                  <a:gd name="connsiteX8-1355" fmla="*/ 77391 w 336255"/>
                  <a:gd name="connsiteY8-1356" fmla="*/ 98489 h 690627"/>
                  <a:gd name="connsiteX9-1357" fmla="*/ 77391 w 336255"/>
                  <a:gd name="connsiteY9-1358" fmla="*/ 581883 h 690627"/>
                  <a:gd name="connsiteX10-1359" fmla="*/ 115491 w 336255"/>
                  <a:gd name="connsiteY10-1360" fmla="*/ 636651 h 690627"/>
                  <a:gd name="connsiteX11-1361" fmla="*/ 152760 w 336255"/>
                  <a:gd name="connsiteY11-1362" fmla="*/ 582826 h 690627"/>
                  <a:gd name="connsiteX12-1363" fmla="*/ 151210 w 336255"/>
                  <a:gd name="connsiteY12-1364" fmla="*/ 300895 h 690627"/>
                  <a:gd name="connsiteX13-1365" fmla="*/ 172641 w 336255"/>
                  <a:gd name="connsiteY13-1366" fmla="*/ 322326 h 690627"/>
                  <a:gd name="connsiteX14-1367" fmla="*/ 175022 w 336255"/>
                  <a:gd name="connsiteY14-1368" fmla="*/ 605695 h 690627"/>
                  <a:gd name="connsiteX15-1369" fmla="*/ 213122 w 336255"/>
                  <a:gd name="connsiteY15-1370" fmla="*/ 641414 h 690627"/>
                  <a:gd name="connsiteX16-1371" fmla="*/ 251222 w 336255"/>
                  <a:gd name="connsiteY16-1372" fmla="*/ 600933 h 690627"/>
                  <a:gd name="connsiteX17-1373" fmla="*/ 267891 w 336255"/>
                  <a:gd name="connsiteY17-1374" fmla="*/ 103251 h 690627"/>
                  <a:gd name="connsiteX18-1375" fmla="*/ 272653 w 336255"/>
                  <a:gd name="connsiteY18-1376" fmla="*/ 286608 h 690627"/>
                  <a:gd name="connsiteX19-1377" fmla="*/ 296466 w 336255"/>
                  <a:gd name="connsiteY19-1378" fmla="*/ 300895 h 690627"/>
                  <a:gd name="connsiteX20-1379" fmla="*/ 313135 w 336255"/>
                  <a:gd name="connsiteY20-1380" fmla="*/ 260414 h 690627"/>
                  <a:gd name="connsiteX21-1381" fmla="*/ 157747 w 336255"/>
                  <a:gd name="connsiteY21-1382" fmla="*/ 130615 h 690627"/>
                  <a:gd name="connsiteX22-1383" fmla="*/ 96005 w 336255"/>
                  <a:gd name="connsiteY22-1384" fmla="*/ 2633 h 690627"/>
                  <a:gd name="connsiteX0-1385" fmla="*/ 96005 w 336255"/>
                  <a:gd name="connsiteY0-1386" fmla="*/ 2633 h 660067"/>
                  <a:gd name="connsiteX1-1387" fmla="*/ 36191 w 336255"/>
                  <a:gd name="connsiteY1-1388" fmla="*/ 4070 h 660067"/>
                  <a:gd name="connsiteX2-1389" fmla="*/ 8335 w 336255"/>
                  <a:gd name="connsiteY2-1390" fmla="*/ 27051 h 660067"/>
                  <a:gd name="connsiteX3-1391" fmla="*/ 1191 w 336255"/>
                  <a:gd name="connsiteY3-1392" fmla="*/ 69914 h 660067"/>
                  <a:gd name="connsiteX4-1393" fmla="*/ 1191 w 336255"/>
                  <a:gd name="connsiteY4-1394" fmla="*/ 265176 h 660067"/>
                  <a:gd name="connsiteX5-1395" fmla="*/ 32147 w 336255"/>
                  <a:gd name="connsiteY5-1396" fmla="*/ 298514 h 660067"/>
                  <a:gd name="connsiteX6-1397" fmla="*/ 58341 w 336255"/>
                  <a:gd name="connsiteY6-1398" fmla="*/ 267558 h 660067"/>
                  <a:gd name="connsiteX7-1399" fmla="*/ 60722 w 336255"/>
                  <a:gd name="connsiteY7-1400" fmla="*/ 91345 h 660067"/>
                  <a:gd name="connsiteX8-1401" fmla="*/ 77391 w 336255"/>
                  <a:gd name="connsiteY8-1402" fmla="*/ 98489 h 660067"/>
                  <a:gd name="connsiteX9-1403" fmla="*/ 77391 w 336255"/>
                  <a:gd name="connsiteY9-1404" fmla="*/ 581883 h 660067"/>
                  <a:gd name="connsiteX10-1405" fmla="*/ 115491 w 336255"/>
                  <a:gd name="connsiteY10-1406" fmla="*/ 636651 h 660067"/>
                  <a:gd name="connsiteX11-1407" fmla="*/ 152760 w 336255"/>
                  <a:gd name="connsiteY11-1408" fmla="*/ 582826 h 660067"/>
                  <a:gd name="connsiteX12-1409" fmla="*/ 151210 w 336255"/>
                  <a:gd name="connsiteY12-1410" fmla="*/ 300895 h 660067"/>
                  <a:gd name="connsiteX13-1411" fmla="*/ 172641 w 336255"/>
                  <a:gd name="connsiteY13-1412" fmla="*/ 322326 h 660067"/>
                  <a:gd name="connsiteX14-1413" fmla="*/ 175022 w 336255"/>
                  <a:gd name="connsiteY14-1414" fmla="*/ 605695 h 660067"/>
                  <a:gd name="connsiteX15-1415" fmla="*/ 213122 w 336255"/>
                  <a:gd name="connsiteY15-1416" fmla="*/ 641414 h 660067"/>
                  <a:gd name="connsiteX16-1417" fmla="*/ 251222 w 336255"/>
                  <a:gd name="connsiteY16-1418" fmla="*/ 600933 h 660067"/>
                  <a:gd name="connsiteX17-1419" fmla="*/ 272653 w 336255"/>
                  <a:gd name="connsiteY17-1420" fmla="*/ 286608 h 660067"/>
                  <a:gd name="connsiteX18-1421" fmla="*/ 296466 w 336255"/>
                  <a:gd name="connsiteY18-1422" fmla="*/ 300895 h 660067"/>
                  <a:gd name="connsiteX19-1423" fmla="*/ 313135 w 336255"/>
                  <a:gd name="connsiteY19-1424" fmla="*/ 260414 h 660067"/>
                  <a:gd name="connsiteX20-1425" fmla="*/ 157747 w 336255"/>
                  <a:gd name="connsiteY20-1426" fmla="*/ 130615 h 660067"/>
                  <a:gd name="connsiteX21-1427" fmla="*/ 96005 w 336255"/>
                  <a:gd name="connsiteY21-1428" fmla="*/ 2633 h 660067"/>
                  <a:gd name="connsiteX0-1429" fmla="*/ 96005 w 315617"/>
                  <a:gd name="connsiteY0-1430" fmla="*/ 2633 h 660067"/>
                  <a:gd name="connsiteX1-1431" fmla="*/ 36191 w 315617"/>
                  <a:gd name="connsiteY1-1432" fmla="*/ 4070 h 660067"/>
                  <a:gd name="connsiteX2-1433" fmla="*/ 8335 w 315617"/>
                  <a:gd name="connsiteY2-1434" fmla="*/ 27051 h 660067"/>
                  <a:gd name="connsiteX3-1435" fmla="*/ 1191 w 315617"/>
                  <a:gd name="connsiteY3-1436" fmla="*/ 69914 h 660067"/>
                  <a:gd name="connsiteX4-1437" fmla="*/ 1191 w 315617"/>
                  <a:gd name="connsiteY4-1438" fmla="*/ 265176 h 660067"/>
                  <a:gd name="connsiteX5-1439" fmla="*/ 32147 w 315617"/>
                  <a:gd name="connsiteY5-1440" fmla="*/ 298514 h 660067"/>
                  <a:gd name="connsiteX6-1441" fmla="*/ 58341 w 315617"/>
                  <a:gd name="connsiteY6-1442" fmla="*/ 267558 h 660067"/>
                  <a:gd name="connsiteX7-1443" fmla="*/ 60722 w 315617"/>
                  <a:gd name="connsiteY7-1444" fmla="*/ 91345 h 660067"/>
                  <a:gd name="connsiteX8-1445" fmla="*/ 77391 w 315617"/>
                  <a:gd name="connsiteY8-1446" fmla="*/ 98489 h 660067"/>
                  <a:gd name="connsiteX9-1447" fmla="*/ 77391 w 315617"/>
                  <a:gd name="connsiteY9-1448" fmla="*/ 581883 h 660067"/>
                  <a:gd name="connsiteX10-1449" fmla="*/ 115491 w 315617"/>
                  <a:gd name="connsiteY10-1450" fmla="*/ 636651 h 660067"/>
                  <a:gd name="connsiteX11-1451" fmla="*/ 152760 w 315617"/>
                  <a:gd name="connsiteY11-1452" fmla="*/ 582826 h 660067"/>
                  <a:gd name="connsiteX12-1453" fmla="*/ 151210 w 315617"/>
                  <a:gd name="connsiteY12-1454" fmla="*/ 300895 h 660067"/>
                  <a:gd name="connsiteX13-1455" fmla="*/ 172641 w 315617"/>
                  <a:gd name="connsiteY13-1456" fmla="*/ 322326 h 660067"/>
                  <a:gd name="connsiteX14-1457" fmla="*/ 175022 w 315617"/>
                  <a:gd name="connsiteY14-1458" fmla="*/ 605695 h 660067"/>
                  <a:gd name="connsiteX15-1459" fmla="*/ 213122 w 315617"/>
                  <a:gd name="connsiteY15-1460" fmla="*/ 641414 h 660067"/>
                  <a:gd name="connsiteX16-1461" fmla="*/ 251222 w 315617"/>
                  <a:gd name="connsiteY16-1462" fmla="*/ 600933 h 660067"/>
                  <a:gd name="connsiteX17-1463" fmla="*/ 272653 w 315617"/>
                  <a:gd name="connsiteY17-1464" fmla="*/ 286608 h 660067"/>
                  <a:gd name="connsiteX18-1465" fmla="*/ 296466 w 315617"/>
                  <a:gd name="connsiteY18-1466" fmla="*/ 300895 h 660067"/>
                  <a:gd name="connsiteX19-1467" fmla="*/ 157747 w 315617"/>
                  <a:gd name="connsiteY19-1468" fmla="*/ 130615 h 660067"/>
                  <a:gd name="connsiteX20-1469" fmla="*/ 96005 w 315617"/>
                  <a:gd name="connsiteY20-1470" fmla="*/ 2633 h 660067"/>
                  <a:gd name="connsiteX0-1471" fmla="*/ 96005 w 288232"/>
                  <a:gd name="connsiteY0-1472" fmla="*/ 2633 h 660067"/>
                  <a:gd name="connsiteX1-1473" fmla="*/ 36191 w 288232"/>
                  <a:gd name="connsiteY1-1474" fmla="*/ 4070 h 660067"/>
                  <a:gd name="connsiteX2-1475" fmla="*/ 8335 w 288232"/>
                  <a:gd name="connsiteY2-1476" fmla="*/ 27051 h 660067"/>
                  <a:gd name="connsiteX3-1477" fmla="*/ 1191 w 288232"/>
                  <a:gd name="connsiteY3-1478" fmla="*/ 69914 h 660067"/>
                  <a:gd name="connsiteX4-1479" fmla="*/ 1191 w 288232"/>
                  <a:gd name="connsiteY4-1480" fmla="*/ 265176 h 660067"/>
                  <a:gd name="connsiteX5-1481" fmla="*/ 32147 w 288232"/>
                  <a:gd name="connsiteY5-1482" fmla="*/ 298514 h 660067"/>
                  <a:gd name="connsiteX6-1483" fmla="*/ 58341 w 288232"/>
                  <a:gd name="connsiteY6-1484" fmla="*/ 267558 h 660067"/>
                  <a:gd name="connsiteX7-1485" fmla="*/ 60722 w 288232"/>
                  <a:gd name="connsiteY7-1486" fmla="*/ 91345 h 660067"/>
                  <a:gd name="connsiteX8-1487" fmla="*/ 77391 w 288232"/>
                  <a:gd name="connsiteY8-1488" fmla="*/ 98489 h 660067"/>
                  <a:gd name="connsiteX9-1489" fmla="*/ 77391 w 288232"/>
                  <a:gd name="connsiteY9-1490" fmla="*/ 581883 h 660067"/>
                  <a:gd name="connsiteX10-1491" fmla="*/ 115491 w 288232"/>
                  <a:gd name="connsiteY10-1492" fmla="*/ 636651 h 660067"/>
                  <a:gd name="connsiteX11-1493" fmla="*/ 152760 w 288232"/>
                  <a:gd name="connsiteY11-1494" fmla="*/ 582826 h 660067"/>
                  <a:gd name="connsiteX12-1495" fmla="*/ 151210 w 288232"/>
                  <a:gd name="connsiteY12-1496" fmla="*/ 300895 h 660067"/>
                  <a:gd name="connsiteX13-1497" fmla="*/ 172641 w 288232"/>
                  <a:gd name="connsiteY13-1498" fmla="*/ 322326 h 660067"/>
                  <a:gd name="connsiteX14-1499" fmla="*/ 175022 w 288232"/>
                  <a:gd name="connsiteY14-1500" fmla="*/ 605695 h 660067"/>
                  <a:gd name="connsiteX15-1501" fmla="*/ 213122 w 288232"/>
                  <a:gd name="connsiteY15-1502" fmla="*/ 641414 h 660067"/>
                  <a:gd name="connsiteX16-1503" fmla="*/ 251222 w 288232"/>
                  <a:gd name="connsiteY16-1504" fmla="*/ 600933 h 660067"/>
                  <a:gd name="connsiteX17-1505" fmla="*/ 272653 w 288232"/>
                  <a:gd name="connsiteY17-1506" fmla="*/ 286608 h 660067"/>
                  <a:gd name="connsiteX18-1507" fmla="*/ 157747 w 288232"/>
                  <a:gd name="connsiteY18-1508" fmla="*/ 130615 h 660067"/>
                  <a:gd name="connsiteX19-1509" fmla="*/ 96005 w 288232"/>
                  <a:gd name="connsiteY19-1510" fmla="*/ 2633 h 660067"/>
                  <a:gd name="connsiteX0-1511" fmla="*/ 96005 w 260451"/>
                  <a:gd name="connsiteY0-1512" fmla="*/ 2633 h 686066"/>
                  <a:gd name="connsiteX1-1513" fmla="*/ 36191 w 260451"/>
                  <a:gd name="connsiteY1-1514" fmla="*/ 4070 h 686066"/>
                  <a:gd name="connsiteX2-1515" fmla="*/ 8335 w 260451"/>
                  <a:gd name="connsiteY2-1516" fmla="*/ 27051 h 686066"/>
                  <a:gd name="connsiteX3-1517" fmla="*/ 1191 w 260451"/>
                  <a:gd name="connsiteY3-1518" fmla="*/ 69914 h 686066"/>
                  <a:gd name="connsiteX4-1519" fmla="*/ 1191 w 260451"/>
                  <a:gd name="connsiteY4-1520" fmla="*/ 265176 h 686066"/>
                  <a:gd name="connsiteX5-1521" fmla="*/ 32147 w 260451"/>
                  <a:gd name="connsiteY5-1522" fmla="*/ 298514 h 686066"/>
                  <a:gd name="connsiteX6-1523" fmla="*/ 58341 w 260451"/>
                  <a:gd name="connsiteY6-1524" fmla="*/ 267558 h 686066"/>
                  <a:gd name="connsiteX7-1525" fmla="*/ 60722 w 260451"/>
                  <a:gd name="connsiteY7-1526" fmla="*/ 91345 h 686066"/>
                  <a:gd name="connsiteX8-1527" fmla="*/ 77391 w 260451"/>
                  <a:gd name="connsiteY8-1528" fmla="*/ 98489 h 686066"/>
                  <a:gd name="connsiteX9-1529" fmla="*/ 77391 w 260451"/>
                  <a:gd name="connsiteY9-1530" fmla="*/ 581883 h 686066"/>
                  <a:gd name="connsiteX10-1531" fmla="*/ 115491 w 260451"/>
                  <a:gd name="connsiteY10-1532" fmla="*/ 636651 h 686066"/>
                  <a:gd name="connsiteX11-1533" fmla="*/ 152760 w 260451"/>
                  <a:gd name="connsiteY11-1534" fmla="*/ 582826 h 686066"/>
                  <a:gd name="connsiteX12-1535" fmla="*/ 151210 w 260451"/>
                  <a:gd name="connsiteY12-1536" fmla="*/ 300895 h 686066"/>
                  <a:gd name="connsiteX13-1537" fmla="*/ 172641 w 260451"/>
                  <a:gd name="connsiteY13-1538" fmla="*/ 322326 h 686066"/>
                  <a:gd name="connsiteX14-1539" fmla="*/ 175022 w 260451"/>
                  <a:gd name="connsiteY14-1540" fmla="*/ 605695 h 686066"/>
                  <a:gd name="connsiteX15-1541" fmla="*/ 213122 w 260451"/>
                  <a:gd name="connsiteY15-1542" fmla="*/ 641414 h 686066"/>
                  <a:gd name="connsiteX16-1543" fmla="*/ 251222 w 260451"/>
                  <a:gd name="connsiteY16-1544" fmla="*/ 600933 h 686066"/>
                  <a:gd name="connsiteX17-1545" fmla="*/ 157747 w 260451"/>
                  <a:gd name="connsiteY17-1546" fmla="*/ 130615 h 686066"/>
                  <a:gd name="connsiteX18-1547" fmla="*/ 96005 w 260451"/>
                  <a:gd name="connsiteY18-1548" fmla="*/ 2633 h 686066"/>
                  <a:gd name="connsiteX0-1549" fmla="*/ 96005 w 216001"/>
                  <a:gd name="connsiteY0-1550" fmla="*/ 2633 h 720594"/>
                  <a:gd name="connsiteX1-1551" fmla="*/ 36191 w 216001"/>
                  <a:gd name="connsiteY1-1552" fmla="*/ 4070 h 720594"/>
                  <a:gd name="connsiteX2-1553" fmla="*/ 8335 w 216001"/>
                  <a:gd name="connsiteY2-1554" fmla="*/ 27051 h 720594"/>
                  <a:gd name="connsiteX3-1555" fmla="*/ 1191 w 216001"/>
                  <a:gd name="connsiteY3-1556" fmla="*/ 69914 h 720594"/>
                  <a:gd name="connsiteX4-1557" fmla="*/ 1191 w 216001"/>
                  <a:gd name="connsiteY4-1558" fmla="*/ 265176 h 720594"/>
                  <a:gd name="connsiteX5-1559" fmla="*/ 32147 w 216001"/>
                  <a:gd name="connsiteY5-1560" fmla="*/ 298514 h 720594"/>
                  <a:gd name="connsiteX6-1561" fmla="*/ 58341 w 216001"/>
                  <a:gd name="connsiteY6-1562" fmla="*/ 267558 h 720594"/>
                  <a:gd name="connsiteX7-1563" fmla="*/ 60722 w 216001"/>
                  <a:gd name="connsiteY7-1564" fmla="*/ 91345 h 720594"/>
                  <a:gd name="connsiteX8-1565" fmla="*/ 77391 w 216001"/>
                  <a:gd name="connsiteY8-1566" fmla="*/ 98489 h 720594"/>
                  <a:gd name="connsiteX9-1567" fmla="*/ 77391 w 216001"/>
                  <a:gd name="connsiteY9-1568" fmla="*/ 581883 h 720594"/>
                  <a:gd name="connsiteX10-1569" fmla="*/ 115491 w 216001"/>
                  <a:gd name="connsiteY10-1570" fmla="*/ 636651 h 720594"/>
                  <a:gd name="connsiteX11-1571" fmla="*/ 152760 w 216001"/>
                  <a:gd name="connsiteY11-1572" fmla="*/ 582826 h 720594"/>
                  <a:gd name="connsiteX12-1573" fmla="*/ 151210 w 216001"/>
                  <a:gd name="connsiteY12-1574" fmla="*/ 300895 h 720594"/>
                  <a:gd name="connsiteX13-1575" fmla="*/ 172641 w 216001"/>
                  <a:gd name="connsiteY13-1576" fmla="*/ 322326 h 720594"/>
                  <a:gd name="connsiteX14-1577" fmla="*/ 175022 w 216001"/>
                  <a:gd name="connsiteY14-1578" fmla="*/ 605695 h 720594"/>
                  <a:gd name="connsiteX15-1579" fmla="*/ 213122 w 216001"/>
                  <a:gd name="connsiteY15-1580" fmla="*/ 641414 h 720594"/>
                  <a:gd name="connsiteX16-1581" fmla="*/ 157747 w 216001"/>
                  <a:gd name="connsiteY16-1582" fmla="*/ 130615 h 720594"/>
                  <a:gd name="connsiteX17-1583" fmla="*/ 96005 w 216001"/>
                  <a:gd name="connsiteY17-1584" fmla="*/ 2633 h 720594"/>
                  <a:gd name="connsiteX0-1585" fmla="*/ 96005 w 177504"/>
                  <a:gd name="connsiteY0-1586" fmla="*/ 2633 h 637647"/>
                  <a:gd name="connsiteX1-1587" fmla="*/ 36191 w 177504"/>
                  <a:gd name="connsiteY1-1588" fmla="*/ 4070 h 637647"/>
                  <a:gd name="connsiteX2-1589" fmla="*/ 8335 w 177504"/>
                  <a:gd name="connsiteY2-1590" fmla="*/ 27051 h 637647"/>
                  <a:gd name="connsiteX3-1591" fmla="*/ 1191 w 177504"/>
                  <a:gd name="connsiteY3-1592" fmla="*/ 69914 h 637647"/>
                  <a:gd name="connsiteX4-1593" fmla="*/ 1191 w 177504"/>
                  <a:gd name="connsiteY4-1594" fmla="*/ 265176 h 637647"/>
                  <a:gd name="connsiteX5-1595" fmla="*/ 32147 w 177504"/>
                  <a:gd name="connsiteY5-1596" fmla="*/ 298514 h 637647"/>
                  <a:gd name="connsiteX6-1597" fmla="*/ 58341 w 177504"/>
                  <a:gd name="connsiteY6-1598" fmla="*/ 267558 h 637647"/>
                  <a:gd name="connsiteX7-1599" fmla="*/ 60722 w 177504"/>
                  <a:gd name="connsiteY7-1600" fmla="*/ 91345 h 637647"/>
                  <a:gd name="connsiteX8-1601" fmla="*/ 77391 w 177504"/>
                  <a:gd name="connsiteY8-1602" fmla="*/ 98489 h 637647"/>
                  <a:gd name="connsiteX9-1603" fmla="*/ 77391 w 177504"/>
                  <a:gd name="connsiteY9-1604" fmla="*/ 581883 h 637647"/>
                  <a:gd name="connsiteX10-1605" fmla="*/ 115491 w 177504"/>
                  <a:gd name="connsiteY10-1606" fmla="*/ 636651 h 637647"/>
                  <a:gd name="connsiteX11-1607" fmla="*/ 152760 w 177504"/>
                  <a:gd name="connsiteY11-1608" fmla="*/ 582826 h 637647"/>
                  <a:gd name="connsiteX12-1609" fmla="*/ 151210 w 177504"/>
                  <a:gd name="connsiteY12-1610" fmla="*/ 300895 h 637647"/>
                  <a:gd name="connsiteX13-1611" fmla="*/ 172641 w 177504"/>
                  <a:gd name="connsiteY13-1612" fmla="*/ 322326 h 637647"/>
                  <a:gd name="connsiteX14-1613" fmla="*/ 175022 w 177504"/>
                  <a:gd name="connsiteY14-1614" fmla="*/ 605695 h 637647"/>
                  <a:gd name="connsiteX15-1615" fmla="*/ 157747 w 177504"/>
                  <a:gd name="connsiteY15-1616" fmla="*/ 130615 h 637647"/>
                  <a:gd name="connsiteX16-1617" fmla="*/ 96005 w 177504"/>
                  <a:gd name="connsiteY16-1618" fmla="*/ 2633 h 637647"/>
                  <a:gd name="connsiteX0-1619" fmla="*/ 96005 w 173730"/>
                  <a:gd name="connsiteY0-1620" fmla="*/ 2633 h 636808"/>
                  <a:gd name="connsiteX1-1621" fmla="*/ 36191 w 173730"/>
                  <a:gd name="connsiteY1-1622" fmla="*/ 4070 h 636808"/>
                  <a:gd name="connsiteX2-1623" fmla="*/ 8335 w 173730"/>
                  <a:gd name="connsiteY2-1624" fmla="*/ 27051 h 636808"/>
                  <a:gd name="connsiteX3-1625" fmla="*/ 1191 w 173730"/>
                  <a:gd name="connsiteY3-1626" fmla="*/ 69914 h 636808"/>
                  <a:gd name="connsiteX4-1627" fmla="*/ 1191 w 173730"/>
                  <a:gd name="connsiteY4-1628" fmla="*/ 265176 h 636808"/>
                  <a:gd name="connsiteX5-1629" fmla="*/ 32147 w 173730"/>
                  <a:gd name="connsiteY5-1630" fmla="*/ 298514 h 636808"/>
                  <a:gd name="connsiteX6-1631" fmla="*/ 58341 w 173730"/>
                  <a:gd name="connsiteY6-1632" fmla="*/ 267558 h 636808"/>
                  <a:gd name="connsiteX7-1633" fmla="*/ 60722 w 173730"/>
                  <a:gd name="connsiteY7-1634" fmla="*/ 91345 h 636808"/>
                  <a:gd name="connsiteX8-1635" fmla="*/ 77391 w 173730"/>
                  <a:gd name="connsiteY8-1636" fmla="*/ 98489 h 636808"/>
                  <a:gd name="connsiteX9-1637" fmla="*/ 77391 w 173730"/>
                  <a:gd name="connsiteY9-1638" fmla="*/ 581883 h 636808"/>
                  <a:gd name="connsiteX10-1639" fmla="*/ 115491 w 173730"/>
                  <a:gd name="connsiteY10-1640" fmla="*/ 636651 h 636808"/>
                  <a:gd name="connsiteX11-1641" fmla="*/ 152760 w 173730"/>
                  <a:gd name="connsiteY11-1642" fmla="*/ 582826 h 636808"/>
                  <a:gd name="connsiteX12-1643" fmla="*/ 151210 w 173730"/>
                  <a:gd name="connsiteY12-1644" fmla="*/ 300895 h 636808"/>
                  <a:gd name="connsiteX13-1645" fmla="*/ 172641 w 173730"/>
                  <a:gd name="connsiteY13-1646" fmla="*/ 322326 h 636808"/>
                  <a:gd name="connsiteX14-1647" fmla="*/ 157747 w 173730"/>
                  <a:gd name="connsiteY14-1648" fmla="*/ 130615 h 636808"/>
                  <a:gd name="connsiteX15-1649" fmla="*/ 96005 w 173730"/>
                  <a:gd name="connsiteY15-1650" fmla="*/ 2633 h 636808"/>
                  <a:gd name="connsiteX0-1651" fmla="*/ 96005 w 170520"/>
                  <a:gd name="connsiteY0-1652" fmla="*/ 2633 h 636808"/>
                  <a:gd name="connsiteX1-1653" fmla="*/ 36191 w 170520"/>
                  <a:gd name="connsiteY1-1654" fmla="*/ 4070 h 636808"/>
                  <a:gd name="connsiteX2-1655" fmla="*/ 8335 w 170520"/>
                  <a:gd name="connsiteY2-1656" fmla="*/ 27051 h 636808"/>
                  <a:gd name="connsiteX3-1657" fmla="*/ 1191 w 170520"/>
                  <a:gd name="connsiteY3-1658" fmla="*/ 69914 h 636808"/>
                  <a:gd name="connsiteX4-1659" fmla="*/ 1191 w 170520"/>
                  <a:gd name="connsiteY4-1660" fmla="*/ 265176 h 636808"/>
                  <a:gd name="connsiteX5-1661" fmla="*/ 32147 w 170520"/>
                  <a:gd name="connsiteY5-1662" fmla="*/ 298514 h 636808"/>
                  <a:gd name="connsiteX6-1663" fmla="*/ 58341 w 170520"/>
                  <a:gd name="connsiteY6-1664" fmla="*/ 267558 h 636808"/>
                  <a:gd name="connsiteX7-1665" fmla="*/ 60722 w 170520"/>
                  <a:gd name="connsiteY7-1666" fmla="*/ 91345 h 636808"/>
                  <a:gd name="connsiteX8-1667" fmla="*/ 77391 w 170520"/>
                  <a:gd name="connsiteY8-1668" fmla="*/ 98489 h 636808"/>
                  <a:gd name="connsiteX9-1669" fmla="*/ 77391 w 170520"/>
                  <a:gd name="connsiteY9-1670" fmla="*/ 581883 h 636808"/>
                  <a:gd name="connsiteX10-1671" fmla="*/ 115491 w 170520"/>
                  <a:gd name="connsiteY10-1672" fmla="*/ 636651 h 636808"/>
                  <a:gd name="connsiteX11-1673" fmla="*/ 152760 w 170520"/>
                  <a:gd name="connsiteY11-1674" fmla="*/ 582826 h 636808"/>
                  <a:gd name="connsiteX12-1675" fmla="*/ 151210 w 170520"/>
                  <a:gd name="connsiteY12-1676" fmla="*/ 300895 h 636808"/>
                  <a:gd name="connsiteX13-1677" fmla="*/ 163826 w 170520"/>
                  <a:gd name="connsiteY13-1678" fmla="*/ 295041 h 636808"/>
                  <a:gd name="connsiteX14-1679" fmla="*/ 157747 w 170520"/>
                  <a:gd name="connsiteY14-1680" fmla="*/ 130615 h 636808"/>
                  <a:gd name="connsiteX15-1681" fmla="*/ 96005 w 170520"/>
                  <a:gd name="connsiteY15-1682" fmla="*/ 2633 h 636808"/>
                  <a:gd name="connsiteX0-1683" fmla="*/ 96005 w 188164"/>
                  <a:gd name="connsiteY0-1684" fmla="*/ 2633 h 636808"/>
                  <a:gd name="connsiteX1-1685" fmla="*/ 36191 w 188164"/>
                  <a:gd name="connsiteY1-1686" fmla="*/ 4070 h 636808"/>
                  <a:gd name="connsiteX2-1687" fmla="*/ 8335 w 188164"/>
                  <a:gd name="connsiteY2-1688" fmla="*/ 27051 h 636808"/>
                  <a:gd name="connsiteX3-1689" fmla="*/ 1191 w 188164"/>
                  <a:gd name="connsiteY3-1690" fmla="*/ 69914 h 636808"/>
                  <a:gd name="connsiteX4-1691" fmla="*/ 1191 w 188164"/>
                  <a:gd name="connsiteY4-1692" fmla="*/ 265176 h 636808"/>
                  <a:gd name="connsiteX5-1693" fmla="*/ 32147 w 188164"/>
                  <a:gd name="connsiteY5-1694" fmla="*/ 298514 h 636808"/>
                  <a:gd name="connsiteX6-1695" fmla="*/ 58341 w 188164"/>
                  <a:gd name="connsiteY6-1696" fmla="*/ 267558 h 636808"/>
                  <a:gd name="connsiteX7-1697" fmla="*/ 60722 w 188164"/>
                  <a:gd name="connsiteY7-1698" fmla="*/ 91345 h 636808"/>
                  <a:gd name="connsiteX8-1699" fmla="*/ 77391 w 188164"/>
                  <a:gd name="connsiteY8-1700" fmla="*/ 98489 h 636808"/>
                  <a:gd name="connsiteX9-1701" fmla="*/ 77391 w 188164"/>
                  <a:gd name="connsiteY9-1702" fmla="*/ 581883 h 636808"/>
                  <a:gd name="connsiteX10-1703" fmla="*/ 115491 w 188164"/>
                  <a:gd name="connsiteY10-1704" fmla="*/ 636651 h 636808"/>
                  <a:gd name="connsiteX11-1705" fmla="*/ 152760 w 188164"/>
                  <a:gd name="connsiteY11-1706" fmla="*/ 582826 h 636808"/>
                  <a:gd name="connsiteX12-1707" fmla="*/ 151210 w 188164"/>
                  <a:gd name="connsiteY12-1708" fmla="*/ 300895 h 636808"/>
                  <a:gd name="connsiteX13-1709" fmla="*/ 163826 w 188164"/>
                  <a:gd name="connsiteY13-1710" fmla="*/ 295041 h 636808"/>
                  <a:gd name="connsiteX14-1711" fmla="*/ 157747 w 188164"/>
                  <a:gd name="connsiteY14-1712" fmla="*/ 130615 h 636808"/>
                  <a:gd name="connsiteX15-1713" fmla="*/ 96005 w 188164"/>
                  <a:gd name="connsiteY15-1714" fmla="*/ 2633 h 636808"/>
                  <a:gd name="connsiteX0-1715" fmla="*/ 96005 w 188164"/>
                  <a:gd name="connsiteY0-1716" fmla="*/ 2633 h 636808"/>
                  <a:gd name="connsiteX1-1717" fmla="*/ 36191 w 188164"/>
                  <a:gd name="connsiteY1-1718" fmla="*/ 4070 h 636808"/>
                  <a:gd name="connsiteX2-1719" fmla="*/ 8335 w 188164"/>
                  <a:gd name="connsiteY2-1720" fmla="*/ 27051 h 636808"/>
                  <a:gd name="connsiteX3-1721" fmla="*/ 1191 w 188164"/>
                  <a:gd name="connsiteY3-1722" fmla="*/ 69914 h 636808"/>
                  <a:gd name="connsiteX4-1723" fmla="*/ 1191 w 188164"/>
                  <a:gd name="connsiteY4-1724" fmla="*/ 265176 h 636808"/>
                  <a:gd name="connsiteX5-1725" fmla="*/ 32147 w 188164"/>
                  <a:gd name="connsiteY5-1726" fmla="*/ 298514 h 636808"/>
                  <a:gd name="connsiteX6-1727" fmla="*/ 58341 w 188164"/>
                  <a:gd name="connsiteY6-1728" fmla="*/ 267558 h 636808"/>
                  <a:gd name="connsiteX7-1729" fmla="*/ 60722 w 188164"/>
                  <a:gd name="connsiteY7-1730" fmla="*/ 91345 h 636808"/>
                  <a:gd name="connsiteX8-1731" fmla="*/ 77391 w 188164"/>
                  <a:gd name="connsiteY8-1732" fmla="*/ 98489 h 636808"/>
                  <a:gd name="connsiteX9-1733" fmla="*/ 77391 w 188164"/>
                  <a:gd name="connsiteY9-1734" fmla="*/ 581883 h 636808"/>
                  <a:gd name="connsiteX10-1735" fmla="*/ 115491 w 188164"/>
                  <a:gd name="connsiteY10-1736" fmla="*/ 636651 h 636808"/>
                  <a:gd name="connsiteX11-1737" fmla="*/ 152760 w 188164"/>
                  <a:gd name="connsiteY11-1738" fmla="*/ 582826 h 636808"/>
                  <a:gd name="connsiteX12-1739" fmla="*/ 151210 w 188164"/>
                  <a:gd name="connsiteY12-1740" fmla="*/ 300895 h 636808"/>
                  <a:gd name="connsiteX13-1741" fmla="*/ 163826 w 188164"/>
                  <a:gd name="connsiteY13-1742" fmla="*/ 295041 h 636808"/>
                  <a:gd name="connsiteX14-1743" fmla="*/ 157747 w 188164"/>
                  <a:gd name="connsiteY14-1744" fmla="*/ 130615 h 636808"/>
                  <a:gd name="connsiteX15-1745" fmla="*/ 96005 w 188164"/>
                  <a:gd name="connsiteY15-1746" fmla="*/ 2633 h 636808"/>
                  <a:gd name="connsiteX0-1747" fmla="*/ 96005 w 175765"/>
                  <a:gd name="connsiteY0-1748" fmla="*/ 2633 h 636808"/>
                  <a:gd name="connsiteX1-1749" fmla="*/ 36191 w 175765"/>
                  <a:gd name="connsiteY1-1750" fmla="*/ 4070 h 636808"/>
                  <a:gd name="connsiteX2-1751" fmla="*/ 8335 w 175765"/>
                  <a:gd name="connsiteY2-1752" fmla="*/ 27051 h 636808"/>
                  <a:gd name="connsiteX3-1753" fmla="*/ 1191 w 175765"/>
                  <a:gd name="connsiteY3-1754" fmla="*/ 69914 h 636808"/>
                  <a:gd name="connsiteX4-1755" fmla="*/ 1191 w 175765"/>
                  <a:gd name="connsiteY4-1756" fmla="*/ 265176 h 636808"/>
                  <a:gd name="connsiteX5-1757" fmla="*/ 32147 w 175765"/>
                  <a:gd name="connsiteY5-1758" fmla="*/ 298514 h 636808"/>
                  <a:gd name="connsiteX6-1759" fmla="*/ 58341 w 175765"/>
                  <a:gd name="connsiteY6-1760" fmla="*/ 267558 h 636808"/>
                  <a:gd name="connsiteX7-1761" fmla="*/ 60722 w 175765"/>
                  <a:gd name="connsiteY7-1762" fmla="*/ 91345 h 636808"/>
                  <a:gd name="connsiteX8-1763" fmla="*/ 77391 w 175765"/>
                  <a:gd name="connsiteY8-1764" fmla="*/ 98489 h 636808"/>
                  <a:gd name="connsiteX9-1765" fmla="*/ 77391 w 175765"/>
                  <a:gd name="connsiteY9-1766" fmla="*/ 581883 h 636808"/>
                  <a:gd name="connsiteX10-1767" fmla="*/ 115491 w 175765"/>
                  <a:gd name="connsiteY10-1768" fmla="*/ 636651 h 636808"/>
                  <a:gd name="connsiteX11-1769" fmla="*/ 152760 w 175765"/>
                  <a:gd name="connsiteY11-1770" fmla="*/ 582826 h 636808"/>
                  <a:gd name="connsiteX12-1771" fmla="*/ 151210 w 175765"/>
                  <a:gd name="connsiteY12-1772" fmla="*/ 300895 h 636808"/>
                  <a:gd name="connsiteX13-1773" fmla="*/ 163826 w 175765"/>
                  <a:gd name="connsiteY13-1774" fmla="*/ 295041 h 636808"/>
                  <a:gd name="connsiteX14-1775" fmla="*/ 157747 w 175765"/>
                  <a:gd name="connsiteY14-1776" fmla="*/ 130615 h 636808"/>
                  <a:gd name="connsiteX15-1777" fmla="*/ 96005 w 175765"/>
                  <a:gd name="connsiteY15-1778" fmla="*/ 2633 h 636808"/>
                  <a:gd name="connsiteX0-1779" fmla="*/ 96005 w 170520"/>
                  <a:gd name="connsiteY0-1780" fmla="*/ 2633 h 636808"/>
                  <a:gd name="connsiteX1-1781" fmla="*/ 36191 w 170520"/>
                  <a:gd name="connsiteY1-1782" fmla="*/ 4070 h 636808"/>
                  <a:gd name="connsiteX2-1783" fmla="*/ 8335 w 170520"/>
                  <a:gd name="connsiteY2-1784" fmla="*/ 27051 h 636808"/>
                  <a:gd name="connsiteX3-1785" fmla="*/ 1191 w 170520"/>
                  <a:gd name="connsiteY3-1786" fmla="*/ 69914 h 636808"/>
                  <a:gd name="connsiteX4-1787" fmla="*/ 1191 w 170520"/>
                  <a:gd name="connsiteY4-1788" fmla="*/ 265176 h 636808"/>
                  <a:gd name="connsiteX5-1789" fmla="*/ 32147 w 170520"/>
                  <a:gd name="connsiteY5-1790" fmla="*/ 298514 h 636808"/>
                  <a:gd name="connsiteX6-1791" fmla="*/ 58341 w 170520"/>
                  <a:gd name="connsiteY6-1792" fmla="*/ 267558 h 636808"/>
                  <a:gd name="connsiteX7-1793" fmla="*/ 60722 w 170520"/>
                  <a:gd name="connsiteY7-1794" fmla="*/ 91345 h 636808"/>
                  <a:gd name="connsiteX8-1795" fmla="*/ 77391 w 170520"/>
                  <a:gd name="connsiteY8-1796" fmla="*/ 98489 h 636808"/>
                  <a:gd name="connsiteX9-1797" fmla="*/ 77391 w 170520"/>
                  <a:gd name="connsiteY9-1798" fmla="*/ 581883 h 636808"/>
                  <a:gd name="connsiteX10-1799" fmla="*/ 115491 w 170520"/>
                  <a:gd name="connsiteY10-1800" fmla="*/ 636651 h 636808"/>
                  <a:gd name="connsiteX11-1801" fmla="*/ 152760 w 170520"/>
                  <a:gd name="connsiteY11-1802" fmla="*/ 582826 h 636808"/>
                  <a:gd name="connsiteX12-1803" fmla="*/ 151210 w 170520"/>
                  <a:gd name="connsiteY12-1804" fmla="*/ 352042 h 636808"/>
                  <a:gd name="connsiteX13-1805" fmla="*/ 163826 w 170520"/>
                  <a:gd name="connsiteY13-1806" fmla="*/ 295041 h 636808"/>
                  <a:gd name="connsiteX14-1807" fmla="*/ 157747 w 170520"/>
                  <a:gd name="connsiteY14-1808" fmla="*/ 130615 h 636808"/>
                  <a:gd name="connsiteX15-1809" fmla="*/ 96005 w 170520"/>
                  <a:gd name="connsiteY15-1810" fmla="*/ 2633 h 636808"/>
                  <a:gd name="connsiteX0-1811" fmla="*/ 96005 w 170520"/>
                  <a:gd name="connsiteY0-1812" fmla="*/ 2633 h 636808"/>
                  <a:gd name="connsiteX1-1813" fmla="*/ 36191 w 170520"/>
                  <a:gd name="connsiteY1-1814" fmla="*/ 4070 h 636808"/>
                  <a:gd name="connsiteX2-1815" fmla="*/ 8335 w 170520"/>
                  <a:gd name="connsiteY2-1816" fmla="*/ 27051 h 636808"/>
                  <a:gd name="connsiteX3-1817" fmla="*/ 1191 w 170520"/>
                  <a:gd name="connsiteY3-1818" fmla="*/ 69914 h 636808"/>
                  <a:gd name="connsiteX4-1819" fmla="*/ 1191 w 170520"/>
                  <a:gd name="connsiteY4-1820" fmla="*/ 265176 h 636808"/>
                  <a:gd name="connsiteX5-1821" fmla="*/ 32147 w 170520"/>
                  <a:gd name="connsiteY5-1822" fmla="*/ 298514 h 636808"/>
                  <a:gd name="connsiteX6-1823" fmla="*/ 58341 w 170520"/>
                  <a:gd name="connsiteY6-1824" fmla="*/ 267558 h 636808"/>
                  <a:gd name="connsiteX7-1825" fmla="*/ 60722 w 170520"/>
                  <a:gd name="connsiteY7-1826" fmla="*/ 91345 h 636808"/>
                  <a:gd name="connsiteX8-1827" fmla="*/ 77391 w 170520"/>
                  <a:gd name="connsiteY8-1828" fmla="*/ 98489 h 636808"/>
                  <a:gd name="connsiteX9-1829" fmla="*/ 77391 w 170520"/>
                  <a:gd name="connsiteY9-1830" fmla="*/ 581883 h 636808"/>
                  <a:gd name="connsiteX10-1831" fmla="*/ 115491 w 170520"/>
                  <a:gd name="connsiteY10-1832" fmla="*/ 636651 h 636808"/>
                  <a:gd name="connsiteX11-1833" fmla="*/ 152760 w 170520"/>
                  <a:gd name="connsiteY11-1834" fmla="*/ 582826 h 636808"/>
                  <a:gd name="connsiteX12-1835" fmla="*/ 151210 w 170520"/>
                  <a:gd name="connsiteY12-1836" fmla="*/ 352042 h 636808"/>
                  <a:gd name="connsiteX13-1837" fmla="*/ 163826 w 170520"/>
                  <a:gd name="connsiteY13-1838" fmla="*/ 295041 h 636808"/>
                  <a:gd name="connsiteX14-1839" fmla="*/ 157747 w 170520"/>
                  <a:gd name="connsiteY14-1840" fmla="*/ 130615 h 636808"/>
                  <a:gd name="connsiteX15-1841" fmla="*/ 96005 w 170520"/>
                  <a:gd name="connsiteY15-1842" fmla="*/ 2633 h 636808"/>
                  <a:gd name="connsiteX0-1843" fmla="*/ 96005 w 185064"/>
                  <a:gd name="connsiteY0-1844" fmla="*/ 2633 h 636808"/>
                  <a:gd name="connsiteX1-1845" fmla="*/ 36191 w 185064"/>
                  <a:gd name="connsiteY1-1846" fmla="*/ 4070 h 636808"/>
                  <a:gd name="connsiteX2-1847" fmla="*/ 8335 w 185064"/>
                  <a:gd name="connsiteY2-1848" fmla="*/ 27051 h 636808"/>
                  <a:gd name="connsiteX3-1849" fmla="*/ 1191 w 185064"/>
                  <a:gd name="connsiteY3-1850" fmla="*/ 69914 h 636808"/>
                  <a:gd name="connsiteX4-1851" fmla="*/ 1191 w 185064"/>
                  <a:gd name="connsiteY4-1852" fmla="*/ 265176 h 636808"/>
                  <a:gd name="connsiteX5-1853" fmla="*/ 32147 w 185064"/>
                  <a:gd name="connsiteY5-1854" fmla="*/ 298514 h 636808"/>
                  <a:gd name="connsiteX6-1855" fmla="*/ 58341 w 185064"/>
                  <a:gd name="connsiteY6-1856" fmla="*/ 267558 h 636808"/>
                  <a:gd name="connsiteX7-1857" fmla="*/ 60722 w 185064"/>
                  <a:gd name="connsiteY7-1858" fmla="*/ 91345 h 636808"/>
                  <a:gd name="connsiteX8-1859" fmla="*/ 77391 w 185064"/>
                  <a:gd name="connsiteY8-1860" fmla="*/ 98489 h 636808"/>
                  <a:gd name="connsiteX9-1861" fmla="*/ 77391 w 185064"/>
                  <a:gd name="connsiteY9-1862" fmla="*/ 581883 h 636808"/>
                  <a:gd name="connsiteX10-1863" fmla="*/ 115491 w 185064"/>
                  <a:gd name="connsiteY10-1864" fmla="*/ 636651 h 636808"/>
                  <a:gd name="connsiteX11-1865" fmla="*/ 152760 w 185064"/>
                  <a:gd name="connsiteY11-1866" fmla="*/ 582826 h 636808"/>
                  <a:gd name="connsiteX12-1867" fmla="*/ 151210 w 185064"/>
                  <a:gd name="connsiteY12-1868" fmla="*/ 352042 h 636808"/>
                  <a:gd name="connsiteX13-1869" fmla="*/ 163826 w 185064"/>
                  <a:gd name="connsiteY13-1870" fmla="*/ 295041 h 636808"/>
                  <a:gd name="connsiteX14-1871" fmla="*/ 157747 w 185064"/>
                  <a:gd name="connsiteY14-1872" fmla="*/ 130615 h 636808"/>
                  <a:gd name="connsiteX15-1873" fmla="*/ 96005 w 185064"/>
                  <a:gd name="connsiteY15-1874" fmla="*/ 2633 h 636808"/>
                  <a:gd name="connsiteX0-1875" fmla="*/ 96005 w 170520"/>
                  <a:gd name="connsiteY0-1876" fmla="*/ 2633 h 636808"/>
                  <a:gd name="connsiteX1-1877" fmla="*/ 36191 w 170520"/>
                  <a:gd name="connsiteY1-1878" fmla="*/ 4070 h 636808"/>
                  <a:gd name="connsiteX2-1879" fmla="*/ 8335 w 170520"/>
                  <a:gd name="connsiteY2-1880" fmla="*/ 27051 h 636808"/>
                  <a:gd name="connsiteX3-1881" fmla="*/ 1191 w 170520"/>
                  <a:gd name="connsiteY3-1882" fmla="*/ 69914 h 636808"/>
                  <a:gd name="connsiteX4-1883" fmla="*/ 1191 w 170520"/>
                  <a:gd name="connsiteY4-1884" fmla="*/ 265176 h 636808"/>
                  <a:gd name="connsiteX5-1885" fmla="*/ 32147 w 170520"/>
                  <a:gd name="connsiteY5-1886" fmla="*/ 298514 h 636808"/>
                  <a:gd name="connsiteX6-1887" fmla="*/ 58341 w 170520"/>
                  <a:gd name="connsiteY6-1888" fmla="*/ 267558 h 636808"/>
                  <a:gd name="connsiteX7-1889" fmla="*/ 60722 w 170520"/>
                  <a:gd name="connsiteY7-1890" fmla="*/ 91345 h 636808"/>
                  <a:gd name="connsiteX8-1891" fmla="*/ 77391 w 170520"/>
                  <a:gd name="connsiteY8-1892" fmla="*/ 98489 h 636808"/>
                  <a:gd name="connsiteX9-1893" fmla="*/ 77391 w 170520"/>
                  <a:gd name="connsiteY9-1894" fmla="*/ 581883 h 636808"/>
                  <a:gd name="connsiteX10-1895" fmla="*/ 115491 w 170520"/>
                  <a:gd name="connsiteY10-1896" fmla="*/ 636651 h 636808"/>
                  <a:gd name="connsiteX11-1897" fmla="*/ 152760 w 170520"/>
                  <a:gd name="connsiteY11-1898" fmla="*/ 582826 h 636808"/>
                  <a:gd name="connsiteX12-1899" fmla="*/ 151210 w 170520"/>
                  <a:gd name="connsiteY12-1900" fmla="*/ 352042 h 636808"/>
                  <a:gd name="connsiteX13-1901" fmla="*/ 163826 w 170520"/>
                  <a:gd name="connsiteY13-1902" fmla="*/ 295041 h 636808"/>
                  <a:gd name="connsiteX14-1903" fmla="*/ 157747 w 170520"/>
                  <a:gd name="connsiteY14-1904" fmla="*/ 130615 h 636808"/>
                  <a:gd name="connsiteX15-1905" fmla="*/ 96005 w 170520"/>
                  <a:gd name="connsiteY15-1906" fmla="*/ 2633 h 636808"/>
                  <a:gd name="connsiteX0-1907" fmla="*/ 96005 w 163850"/>
                  <a:gd name="connsiteY0-1908" fmla="*/ 2633 h 636808"/>
                  <a:gd name="connsiteX1-1909" fmla="*/ 36191 w 163850"/>
                  <a:gd name="connsiteY1-1910" fmla="*/ 4070 h 636808"/>
                  <a:gd name="connsiteX2-1911" fmla="*/ 8335 w 163850"/>
                  <a:gd name="connsiteY2-1912" fmla="*/ 27051 h 636808"/>
                  <a:gd name="connsiteX3-1913" fmla="*/ 1191 w 163850"/>
                  <a:gd name="connsiteY3-1914" fmla="*/ 69914 h 636808"/>
                  <a:gd name="connsiteX4-1915" fmla="*/ 1191 w 163850"/>
                  <a:gd name="connsiteY4-1916" fmla="*/ 265176 h 636808"/>
                  <a:gd name="connsiteX5-1917" fmla="*/ 32147 w 163850"/>
                  <a:gd name="connsiteY5-1918" fmla="*/ 298514 h 636808"/>
                  <a:gd name="connsiteX6-1919" fmla="*/ 58341 w 163850"/>
                  <a:gd name="connsiteY6-1920" fmla="*/ 267558 h 636808"/>
                  <a:gd name="connsiteX7-1921" fmla="*/ 60722 w 163850"/>
                  <a:gd name="connsiteY7-1922" fmla="*/ 91345 h 636808"/>
                  <a:gd name="connsiteX8-1923" fmla="*/ 77391 w 163850"/>
                  <a:gd name="connsiteY8-1924" fmla="*/ 98489 h 636808"/>
                  <a:gd name="connsiteX9-1925" fmla="*/ 77391 w 163850"/>
                  <a:gd name="connsiteY9-1926" fmla="*/ 581883 h 636808"/>
                  <a:gd name="connsiteX10-1927" fmla="*/ 115491 w 163850"/>
                  <a:gd name="connsiteY10-1928" fmla="*/ 636651 h 636808"/>
                  <a:gd name="connsiteX11-1929" fmla="*/ 152760 w 163850"/>
                  <a:gd name="connsiteY11-1930" fmla="*/ 582826 h 636808"/>
                  <a:gd name="connsiteX12-1931" fmla="*/ 151210 w 163850"/>
                  <a:gd name="connsiteY12-1932" fmla="*/ 352042 h 636808"/>
                  <a:gd name="connsiteX13-1933" fmla="*/ 163826 w 163850"/>
                  <a:gd name="connsiteY13-1934" fmla="*/ 295041 h 636808"/>
                  <a:gd name="connsiteX14-1935" fmla="*/ 157747 w 163850"/>
                  <a:gd name="connsiteY14-1936" fmla="*/ 130615 h 636808"/>
                  <a:gd name="connsiteX15-1937" fmla="*/ 96005 w 163850"/>
                  <a:gd name="connsiteY15-1938" fmla="*/ 2633 h 636808"/>
                  <a:gd name="connsiteX0-1939" fmla="*/ 96005 w 163850"/>
                  <a:gd name="connsiteY0-1940" fmla="*/ 2633 h 636808"/>
                  <a:gd name="connsiteX1-1941" fmla="*/ 36191 w 163850"/>
                  <a:gd name="connsiteY1-1942" fmla="*/ 4070 h 636808"/>
                  <a:gd name="connsiteX2-1943" fmla="*/ 8335 w 163850"/>
                  <a:gd name="connsiteY2-1944" fmla="*/ 27051 h 636808"/>
                  <a:gd name="connsiteX3-1945" fmla="*/ 1191 w 163850"/>
                  <a:gd name="connsiteY3-1946" fmla="*/ 69914 h 636808"/>
                  <a:gd name="connsiteX4-1947" fmla="*/ 1191 w 163850"/>
                  <a:gd name="connsiteY4-1948" fmla="*/ 265176 h 636808"/>
                  <a:gd name="connsiteX5-1949" fmla="*/ 32147 w 163850"/>
                  <a:gd name="connsiteY5-1950" fmla="*/ 298514 h 636808"/>
                  <a:gd name="connsiteX6-1951" fmla="*/ 58341 w 163850"/>
                  <a:gd name="connsiteY6-1952" fmla="*/ 267558 h 636808"/>
                  <a:gd name="connsiteX7-1953" fmla="*/ 60722 w 163850"/>
                  <a:gd name="connsiteY7-1954" fmla="*/ 91345 h 636808"/>
                  <a:gd name="connsiteX8-1955" fmla="*/ 77391 w 163850"/>
                  <a:gd name="connsiteY8-1956" fmla="*/ 98489 h 636808"/>
                  <a:gd name="connsiteX9-1957" fmla="*/ 77391 w 163850"/>
                  <a:gd name="connsiteY9-1958" fmla="*/ 581883 h 636808"/>
                  <a:gd name="connsiteX10-1959" fmla="*/ 115491 w 163850"/>
                  <a:gd name="connsiteY10-1960" fmla="*/ 636651 h 636808"/>
                  <a:gd name="connsiteX11-1961" fmla="*/ 152760 w 163850"/>
                  <a:gd name="connsiteY11-1962" fmla="*/ 582826 h 636808"/>
                  <a:gd name="connsiteX12-1963" fmla="*/ 151210 w 163850"/>
                  <a:gd name="connsiteY12-1964" fmla="*/ 352042 h 636808"/>
                  <a:gd name="connsiteX13-1965" fmla="*/ 163826 w 163850"/>
                  <a:gd name="connsiteY13-1966" fmla="*/ 295041 h 636808"/>
                  <a:gd name="connsiteX14-1967" fmla="*/ 161332 w 163850"/>
                  <a:gd name="connsiteY14-1968" fmla="*/ 129614 h 636808"/>
                  <a:gd name="connsiteX15-1969" fmla="*/ 96005 w 163850"/>
                  <a:gd name="connsiteY15-1970" fmla="*/ 2633 h 636808"/>
                  <a:gd name="connsiteX0-1971" fmla="*/ 96005 w 163850"/>
                  <a:gd name="connsiteY0-1972" fmla="*/ 2633 h 636808"/>
                  <a:gd name="connsiteX1-1973" fmla="*/ 36191 w 163850"/>
                  <a:gd name="connsiteY1-1974" fmla="*/ 4070 h 636808"/>
                  <a:gd name="connsiteX2-1975" fmla="*/ 8335 w 163850"/>
                  <a:gd name="connsiteY2-1976" fmla="*/ 27051 h 636808"/>
                  <a:gd name="connsiteX3-1977" fmla="*/ 1191 w 163850"/>
                  <a:gd name="connsiteY3-1978" fmla="*/ 69914 h 636808"/>
                  <a:gd name="connsiteX4-1979" fmla="*/ 1191 w 163850"/>
                  <a:gd name="connsiteY4-1980" fmla="*/ 265176 h 636808"/>
                  <a:gd name="connsiteX5-1981" fmla="*/ 32147 w 163850"/>
                  <a:gd name="connsiteY5-1982" fmla="*/ 298514 h 636808"/>
                  <a:gd name="connsiteX6-1983" fmla="*/ 58341 w 163850"/>
                  <a:gd name="connsiteY6-1984" fmla="*/ 267558 h 636808"/>
                  <a:gd name="connsiteX7-1985" fmla="*/ 60722 w 163850"/>
                  <a:gd name="connsiteY7-1986" fmla="*/ 91345 h 636808"/>
                  <a:gd name="connsiteX8-1987" fmla="*/ 77391 w 163850"/>
                  <a:gd name="connsiteY8-1988" fmla="*/ 98489 h 636808"/>
                  <a:gd name="connsiteX9-1989" fmla="*/ 77391 w 163850"/>
                  <a:gd name="connsiteY9-1990" fmla="*/ 581883 h 636808"/>
                  <a:gd name="connsiteX10-1991" fmla="*/ 115491 w 163850"/>
                  <a:gd name="connsiteY10-1992" fmla="*/ 636651 h 636808"/>
                  <a:gd name="connsiteX11-1993" fmla="*/ 152760 w 163850"/>
                  <a:gd name="connsiteY11-1994" fmla="*/ 582826 h 636808"/>
                  <a:gd name="connsiteX12-1995" fmla="*/ 151210 w 163850"/>
                  <a:gd name="connsiteY12-1996" fmla="*/ 352042 h 636808"/>
                  <a:gd name="connsiteX13-1997" fmla="*/ 163826 w 163850"/>
                  <a:gd name="connsiteY13-1998" fmla="*/ 295041 h 636808"/>
                  <a:gd name="connsiteX14-1999" fmla="*/ 161332 w 163850"/>
                  <a:gd name="connsiteY14-2000" fmla="*/ 129614 h 636808"/>
                  <a:gd name="connsiteX15-2001" fmla="*/ 96005 w 163850"/>
                  <a:gd name="connsiteY15-2002" fmla="*/ 2633 h 636808"/>
                  <a:gd name="connsiteX0-2003" fmla="*/ 96005 w 163850"/>
                  <a:gd name="connsiteY0-2004" fmla="*/ 2633 h 636808"/>
                  <a:gd name="connsiteX1-2005" fmla="*/ 36191 w 163850"/>
                  <a:gd name="connsiteY1-2006" fmla="*/ 4070 h 636808"/>
                  <a:gd name="connsiteX2-2007" fmla="*/ 8335 w 163850"/>
                  <a:gd name="connsiteY2-2008" fmla="*/ 27051 h 636808"/>
                  <a:gd name="connsiteX3-2009" fmla="*/ 1191 w 163850"/>
                  <a:gd name="connsiteY3-2010" fmla="*/ 69914 h 636808"/>
                  <a:gd name="connsiteX4-2011" fmla="*/ 1191 w 163850"/>
                  <a:gd name="connsiteY4-2012" fmla="*/ 265176 h 636808"/>
                  <a:gd name="connsiteX5-2013" fmla="*/ 32147 w 163850"/>
                  <a:gd name="connsiteY5-2014" fmla="*/ 298514 h 636808"/>
                  <a:gd name="connsiteX6-2015" fmla="*/ 58341 w 163850"/>
                  <a:gd name="connsiteY6-2016" fmla="*/ 267558 h 636808"/>
                  <a:gd name="connsiteX7-2017" fmla="*/ 60722 w 163850"/>
                  <a:gd name="connsiteY7-2018" fmla="*/ 91345 h 636808"/>
                  <a:gd name="connsiteX8-2019" fmla="*/ 77391 w 163850"/>
                  <a:gd name="connsiteY8-2020" fmla="*/ 98489 h 636808"/>
                  <a:gd name="connsiteX9-2021" fmla="*/ 77391 w 163850"/>
                  <a:gd name="connsiteY9-2022" fmla="*/ 581883 h 636808"/>
                  <a:gd name="connsiteX10-2023" fmla="*/ 115491 w 163850"/>
                  <a:gd name="connsiteY10-2024" fmla="*/ 636651 h 636808"/>
                  <a:gd name="connsiteX11-2025" fmla="*/ 152760 w 163850"/>
                  <a:gd name="connsiteY11-2026" fmla="*/ 582826 h 636808"/>
                  <a:gd name="connsiteX12-2027" fmla="*/ 151210 w 163850"/>
                  <a:gd name="connsiteY12-2028" fmla="*/ 352042 h 636808"/>
                  <a:gd name="connsiteX13-2029" fmla="*/ 163826 w 163850"/>
                  <a:gd name="connsiteY13-2030" fmla="*/ 295041 h 636808"/>
                  <a:gd name="connsiteX14-2031" fmla="*/ 161332 w 163850"/>
                  <a:gd name="connsiteY14-2032" fmla="*/ 129614 h 636808"/>
                  <a:gd name="connsiteX15-2033" fmla="*/ 96005 w 163850"/>
                  <a:gd name="connsiteY15-2034" fmla="*/ 2633 h 636808"/>
                  <a:gd name="connsiteX0-2035" fmla="*/ 96005 w 163850"/>
                  <a:gd name="connsiteY0-2036" fmla="*/ 2633 h 639088"/>
                  <a:gd name="connsiteX1-2037" fmla="*/ 36191 w 163850"/>
                  <a:gd name="connsiteY1-2038" fmla="*/ 4070 h 639088"/>
                  <a:gd name="connsiteX2-2039" fmla="*/ 8335 w 163850"/>
                  <a:gd name="connsiteY2-2040" fmla="*/ 27051 h 639088"/>
                  <a:gd name="connsiteX3-2041" fmla="*/ 1191 w 163850"/>
                  <a:gd name="connsiteY3-2042" fmla="*/ 69914 h 639088"/>
                  <a:gd name="connsiteX4-2043" fmla="*/ 1191 w 163850"/>
                  <a:gd name="connsiteY4-2044" fmla="*/ 265176 h 639088"/>
                  <a:gd name="connsiteX5-2045" fmla="*/ 32147 w 163850"/>
                  <a:gd name="connsiteY5-2046" fmla="*/ 298514 h 639088"/>
                  <a:gd name="connsiteX6-2047" fmla="*/ 58341 w 163850"/>
                  <a:gd name="connsiteY6-2048" fmla="*/ 267558 h 639088"/>
                  <a:gd name="connsiteX7-2049" fmla="*/ 60722 w 163850"/>
                  <a:gd name="connsiteY7-2050" fmla="*/ 91345 h 639088"/>
                  <a:gd name="connsiteX8-2051" fmla="*/ 77391 w 163850"/>
                  <a:gd name="connsiteY8-2052" fmla="*/ 98489 h 639088"/>
                  <a:gd name="connsiteX9-2053" fmla="*/ 77391 w 163850"/>
                  <a:gd name="connsiteY9-2054" fmla="*/ 581883 h 639088"/>
                  <a:gd name="connsiteX10-2055" fmla="*/ 115491 w 163850"/>
                  <a:gd name="connsiteY10-2056" fmla="*/ 636651 h 639088"/>
                  <a:gd name="connsiteX11-2057" fmla="*/ 150145 w 163850"/>
                  <a:gd name="connsiteY11-2058" fmla="*/ 567262 h 639088"/>
                  <a:gd name="connsiteX12-2059" fmla="*/ 151210 w 163850"/>
                  <a:gd name="connsiteY12-2060" fmla="*/ 352042 h 639088"/>
                  <a:gd name="connsiteX13-2061" fmla="*/ 163826 w 163850"/>
                  <a:gd name="connsiteY13-2062" fmla="*/ 295041 h 639088"/>
                  <a:gd name="connsiteX14-2063" fmla="*/ 161332 w 163850"/>
                  <a:gd name="connsiteY14-2064" fmla="*/ 129614 h 639088"/>
                  <a:gd name="connsiteX15-2065" fmla="*/ 96005 w 163850"/>
                  <a:gd name="connsiteY15-2066" fmla="*/ 2633 h 639088"/>
                  <a:gd name="connsiteX0-2067" fmla="*/ 96005 w 163850"/>
                  <a:gd name="connsiteY0-2068" fmla="*/ 2633 h 636797"/>
                  <a:gd name="connsiteX1-2069" fmla="*/ 36191 w 163850"/>
                  <a:gd name="connsiteY1-2070" fmla="*/ 4070 h 636797"/>
                  <a:gd name="connsiteX2-2071" fmla="*/ 8335 w 163850"/>
                  <a:gd name="connsiteY2-2072" fmla="*/ 27051 h 636797"/>
                  <a:gd name="connsiteX3-2073" fmla="*/ 1191 w 163850"/>
                  <a:gd name="connsiteY3-2074" fmla="*/ 69914 h 636797"/>
                  <a:gd name="connsiteX4-2075" fmla="*/ 1191 w 163850"/>
                  <a:gd name="connsiteY4-2076" fmla="*/ 265176 h 636797"/>
                  <a:gd name="connsiteX5-2077" fmla="*/ 32147 w 163850"/>
                  <a:gd name="connsiteY5-2078" fmla="*/ 298514 h 636797"/>
                  <a:gd name="connsiteX6-2079" fmla="*/ 58341 w 163850"/>
                  <a:gd name="connsiteY6-2080" fmla="*/ 267558 h 636797"/>
                  <a:gd name="connsiteX7-2081" fmla="*/ 60722 w 163850"/>
                  <a:gd name="connsiteY7-2082" fmla="*/ 91345 h 636797"/>
                  <a:gd name="connsiteX8-2083" fmla="*/ 77391 w 163850"/>
                  <a:gd name="connsiteY8-2084" fmla="*/ 98489 h 636797"/>
                  <a:gd name="connsiteX9-2085" fmla="*/ 77391 w 163850"/>
                  <a:gd name="connsiteY9-2086" fmla="*/ 566384 h 636797"/>
                  <a:gd name="connsiteX10-2087" fmla="*/ 115491 w 163850"/>
                  <a:gd name="connsiteY10-2088" fmla="*/ 636651 h 636797"/>
                  <a:gd name="connsiteX11-2089" fmla="*/ 150145 w 163850"/>
                  <a:gd name="connsiteY11-2090" fmla="*/ 567262 h 636797"/>
                  <a:gd name="connsiteX12-2091" fmla="*/ 151210 w 163850"/>
                  <a:gd name="connsiteY12-2092" fmla="*/ 352042 h 636797"/>
                  <a:gd name="connsiteX13-2093" fmla="*/ 163826 w 163850"/>
                  <a:gd name="connsiteY13-2094" fmla="*/ 295041 h 636797"/>
                  <a:gd name="connsiteX14-2095" fmla="*/ 161332 w 163850"/>
                  <a:gd name="connsiteY14-2096" fmla="*/ 129614 h 636797"/>
                  <a:gd name="connsiteX15-2097" fmla="*/ 96005 w 163850"/>
                  <a:gd name="connsiteY15-2098" fmla="*/ 2633 h 636797"/>
                  <a:gd name="connsiteX0-2099" fmla="*/ 96005 w 163850"/>
                  <a:gd name="connsiteY0-2100" fmla="*/ 2633 h 637280"/>
                  <a:gd name="connsiteX1-2101" fmla="*/ 36191 w 163850"/>
                  <a:gd name="connsiteY1-2102" fmla="*/ 4070 h 637280"/>
                  <a:gd name="connsiteX2-2103" fmla="*/ 8335 w 163850"/>
                  <a:gd name="connsiteY2-2104" fmla="*/ 27051 h 637280"/>
                  <a:gd name="connsiteX3-2105" fmla="*/ 1191 w 163850"/>
                  <a:gd name="connsiteY3-2106" fmla="*/ 69914 h 637280"/>
                  <a:gd name="connsiteX4-2107" fmla="*/ 1191 w 163850"/>
                  <a:gd name="connsiteY4-2108" fmla="*/ 265176 h 637280"/>
                  <a:gd name="connsiteX5-2109" fmla="*/ 32147 w 163850"/>
                  <a:gd name="connsiteY5-2110" fmla="*/ 298514 h 637280"/>
                  <a:gd name="connsiteX6-2111" fmla="*/ 58341 w 163850"/>
                  <a:gd name="connsiteY6-2112" fmla="*/ 267558 h 637280"/>
                  <a:gd name="connsiteX7-2113" fmla="*/ 60722 w 163850"/>
                  <a:gd name="connsiteY7-2114" fmla="*/ 91345 h 637280"/>
                  <a:gd name="connsiteX8-2115" fmla="*/ 77391 w 163850"/>
                  <a:gd name="connsiteY8-2116" fmla="*/ 98489 h 637280"/>
                  <a:gd name="connsiteX9-2117" fmla="*/ 77391 w 163850"/>
                  <a:gd name="connsiteY9-2118" fmla="*/ 571034 h 637280"/>
                  <a:gd name="connsiteX10-2119" fmla="*/ 115491 w 163850"/>
                  <a:gd name="connsiteY10-2120" fmla="*/ 636651 h 637280"/>
                  <a:gd name="connsiteX11-2121" fmla="*/ 150145 w 163850"/>
                  <a:gd name="connsiteY11-2122" fmla="*/ 567262 h 637280"/>
                  <a:gd name="connsiteX12-2123" fmla="*/ 151210 w 163850"/>
                  <a:gd name="connsiteY12-2124" fmla="*/ 352042 h 637280"/>
                  <a:gd name="connsiteX13-2125" fmla="*/ 163826 w 163850"/>
                  <a:gd name="connsiteY13-2126" fmla="*/ 295041 h 637280"/>
                  <a:gd name="connsiteX14-2127" fmla="*/ 161332 w 163850"/>
                  <a:gd name="connsiteY14-2128" fmla="*/ 129614 h 637280"/>
                  <a:gd name="connsiteX15-2129" fmla="*/ 96005 w 163850"/>
                  <a:gd name="connsiteY15-2130" fmla="*/ 2633 h 637280"/>
                  <a:gd name="connsiteX0-2131" fmla="*/ 96005 w 163850"/>
                  <a:gd name="connsiteY0-2132" fmla="*/ 2633 h 637280"/>
                  <a:gd name="connsiteX1-2133" fmla="*/ 36191 w 163850"/>
                  <a:gd name="connsiteY1-2134" fmla="*/ 4070 h 637280"/>
                  <a:gd name="connsiteX2-2135" fmla="*/ 8335 w 163850"/>
                  <a:gd name="connsiteY2-2136" fmla="*/ 27051 h 637280"/>
                  <a:gd name="connsiteX3-2137" fmla="*/ 1191 w 163850"/>
                  <a:gd name="connsiteY3-2138" fmla="*/ 69914 h 637280"/>
                  <a:gd name="connsiteX4-2139" fmla="*/ 1191 w 163850"/>
                  <a:gd name="connsiteY4-2140" fmla="*/ 265176 h 637280"/>
                  <a:gd name="connsiteX5-2141" fmla="*/ 32147 w 163850"/>
                  <a:gd name="connsiteY5-2142" fmla="*/ 298514 h 637280"/>
                  <a:gd name="connsiteX6-2143" fmla="*/ 58341 w 163850"/>
                  <a:gd name="connsiteY6-2144" fmla="*/ 267558 h 637280"/>
                  <a:gd name="connsiteX7-2145" fmla="*/ 60722 w 163850"/>
                  <a:gd name="connsiteY7-2146" fmla="*/ 91345 h 637280"/>
                  <a:gd name="connsiteX8-2147" fmla="*/ 77391 w 163850"/>
                  <a:gd name="connsiteY8-2148" fmla="*/ 98489 h 637280"/>
                  <a:gd name="connsiteX9-2149" fmla="*/ 77391 w 163850"/>
                  <a:gd name="connsiteY9-2150" fmla="*/ 571034 h 637280"/>
                  <a:gd name="connsiteX10-2151" fmla="*/ 115491 w 163850"/>
                  <a:gd name="connsiteY10-2152" fmla="*/ 636651 h 637280"/>
                  <a:gd name="connsiteX11-2153" fmla="*/ 150145 w 163850"/>
                  <a:gd name="connsiteY11-2154" fmla="*/ 567262 h 637280"/>
                  <a:gd name="connsiteX12-2155" fmla="*/ 151210 w 163850"/>
                  <a:gd name="connsiteY12-2156" fmla="*/ 352042 h 637280"/>
                  <a:gd name="connsiteX13-2157" fmla="*/ 163826 w 163850"/>
                  <a:gd name="connsiteY13-2158" fmla="*/ 295041 h 637280"/>
                  <a:gd name="connsiteX14-2159" fmla="*/ 161332 w 163850"/>
                  <a:gd name="connsiteY14-2160" fmla="*/ 129614 h 637280"/>
                  <a:gd name="connsiteX15-2161" fmla="*/ 96005 w 163850"/>
                  <a:gd name="connsiteY15-2162" fmla="*/ 2633 h 637280"/>
                  <a:gd name="connsiteX0-2163" fmla="*/ 96005 w 163850"/>
                  <a:gd name="connsiteY0-2164" fmla="*/ 2633 h 637280"/>
                  <a:gd name="connsiteX1-2165" fmla="*/ 36191 w 163850"/>
                  <a:gd name="connsiteY1-2166" fmla="*/ 4070 h 637280"/>
                  <a:gd name="connsiteX2-2167" fmla="*/ 8335 w 163850"/>
                  <a:gd name="connsiteY2-2168" fmla="*/ 27051 h 637280"/>
                  <a:gd name="connsiteX3-2169" fmla="*/ 1191 w 163850"/>
                  <a:gd name="connsiteY3-2170" fmla="*/ 69914 h 637280"/>
                  <a:gd name="connsiteX4-2171" fmla="*/ 1191 w 163850"/>
                  <a:gd name="connsiteY4-2172" fmla="*/ 265176 h 637280"/>
                  <a:gd name="connsiteX5-2173" fmla="*/ 32147 w 163850"/>
                  <a:gd name="connsiteY5-2174" fmla="*/ 298514 h 637280"/>
                  <a:gd name="connsiteX6-2175" fmla="*/ 58341 w 163850"/>
                  <a:gd name="connsiteY6-2176" fmla="*/ 267558 h 637280"/>
                  <a:gd name="connsiteX7-2177" fmla="*/ 60722 w 163850"/>
                  <a:gd name="connsiteY7-2178" fmla="*/ 91345 h 637280"/>
                  <a:gd name="connsiteX8-2179" fmla="*/ 77391 w 163850"/>
                  <a:gd name="connsiteY8-2180" fmla="*/ 98489 h 637280"/>
                  <a:gd name="connsiteX9-2181" fmla="*/ 77391 w 163850"/>
                  <a:gd name="connsiteY9-2182" fmla="*/ 571034 h 637280"/>
                  <a:gd name="connsiteX10-2183" fmla="*/ 115491 w 163850"/>
                  <a:gd name="connsiteY10-2184" fmla="*/ 636651 h 637280"/>
                  <a:gd name="connsiteX11-2185" fmla="*/ 150145 w 163850"/>
                  <a:gd name="connsiteY11-2186" fmla="*/ 567262 h 637280"/>
                  <a:gd name="connsiteX12-2187" fmla="*/ 151210 w 163850"/>
                  <a:gd name="connsiteY12-2188" fmla="*/ 352042 h 637280"/>
                  <a:gd name="connsiteX13-2189" fmla="*/ 163826 w 163850"/>
                  <a:gd name="connsiteY13-2190" fmla="*/ 295041 h 637280"/>
                  <a:gd name="connsiteX14-2191" fmla="*/ 161332 w 163850"/>
                  <a:gd name="connsiteY14-2192" fmla="*/ 129614 h 637280"/>
                  <a:gd name="connsiteX15-2193" fmla="*/ 96005 w 163850"/>
                  <a:gd name="connsiteY15-2194" fmla="*/ 2633 h 637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63850" h="637280">
                    <a:moveTo>
                      <a:pt x="96005" y="2633"/>
                    </a:moveTo>
                    <a:cubicBezTo>
                      <a:pt x="59858" y="884"/>
                      <a:pt x="50803" y="0"/>
                      <a:pt x="36191" y="4070"/>
                    </a:cubicBezTo>
                    <a:cubicBezTo>
                      <a:pt x="21579" y="8140"/>
                      <a:pt x="14168" y="16077"/>
                      <a:pt x="8335" y="27051"/>
                    </a:cubicBezTo>
                    <a:cubicBezTo>
                      <a:pt x="2502" y="38025"/>
                      <a:pt x="2382" y="30227"/>
                      <a:pt x="1191" y="69914"/>
                    </a:cubicBezTo>
                    <a:cubicBezTo>
                      <a:pt x="0" y="109601"/>
                      <a:pt x="681" y="237926"/>
                      <a:pt x="1191" y="265176"/>
                    </a:cubicBezTo>
                    <a:cubicBezTo>
                      <a:pt x="1701" y="292426"/>
                      <a:pt x="22622" y="298117"/>
                      <a:pt x="32147" y="298514"/>
                    </a:cubicBezTo>
                    <a:cubicBezTo>
                      <a:pt x="41672" y="298911"/>
                      <a:pt x="58227" y="289686"/>
                      <a:pt x="58341" y="267558"/>
                    </a:cubicBezTo>
                    <a:cubicBezTo>
                      <a:pt x="58455" y="245430"/>
                      <a:pt x="60647" y="105574"/>
                      <a:pt x="60722" y="91345"/>
                    </a:cubicBezTo>
                    <a:cubicBezTo>
                      <a:pt x="60797" y="77116"/>
                      <a:pt x="77713" y="71238"/>
                      <a:pt x="77391" y="98489"/>
                    </a:cubicBezTo>
                    <a:cubicBezTo>
                      <a:pt x="77069" y="125740"/>
                      <a:pt x="77241" y="532487"/>
                      <a:pt x="77391" y="571034"/>
                    </a:cubicBezTo>
                    <a:cubicBezTo>
                      <a:pt x="77541" y="609581"/>
                      <a:pt x="87866" y="637280"/>
                      <a:pt x="115491" y="636651"/>
                    </a:cubicBezTo>
                    <a:cubicBezTo>
                      <a:pt x="143116" y="636022"/>
                      <a:pt x="150391" y="617797"/>
                      <a:pt x="150145" y="567262"/>
                    </a:cubicBezTo>
                    <a:cubicBezTo>
                      <a:pt x="149899" y="516727"/>
                      <a:pt x="148930" y="397412"/>
                      <a:pt x="151210" y="352042"/>
                    </a:cubicBezTo>
                    <a:cubicBezTo>
                      <a:pt x="153490" y="306672"/>
                      <a:pt x="142588" y="294747"/>
                      <a:pt x="163826" y="295041"/>
                    </a:cubicBezTo>
                    <a:cubicBezTo>
                      <a:pt x="163850" y="257201"/>
                      <a:pt x="163740" y="192373"/>
                      <a:pt x="161332" y="129614"/>
                    </a:cubicBezTo>
                    <a:cubicBezTo>
                      <a:pt x="137523" y="85719"/>
                      <a:pt x="109113" y="29149"/>
                      <a:pt x="96005" y="2633"/>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sp>
          <p:nvSpPr>
            <p:cNvPr id="86" name="자유형 148"/>
            <p:cNvSpPr/>
            <p:nvPr/>
          </p:nvSpPr>
          <p:spPr>
            <a:xfrm>
              <a:off x="1263188" y="4621461"/>
              <a:ext cx="63750" cy="173618"/>
            </a:xfrm>
            <a:custGeom>
              <a:avLst/>
              <a:gdLst>
                <a:gd name="connsiteX0" fmla="*/ 1587 w 304403"/>
                <a:gd name="connsiteY0" fmla="*/ 130968 h 765174"/>
                <a:gd name="connsiteX1" fmla="*/ 123031 w 304403"/>
                <a:gd name="connsiteY1" fmla="*/ 2381 h 765174"/>
                <a:gd name="connsiteX2" fmla="*/ 277812 w 304403"/>
                <a:gd name="connsiteY2" fmla="*/ 116681 h 765174"/>
                <a:gd name="connsiteX3" fmla="*/ 201612 w 304403"/>
                <a:gd name="connsiteY3" fmla="*/ 214312 h 765174"/>
                <a:gd name="connsiteX4" fmla="*/ 294481 w 304403"/>
                <a:gd name="connsiteY4" fmla="*/ 366712 h 765174"/>
                <a:gd name="connsiteX5" fmla="*/ 142081 w 304403"/>
                <a:gd name="connsiteY5" fmla="*/ 757237 h 765174"/>
                <a:gd name="connsiteX6" fmla="*/ 20637 w 304403"/>
                <a:gd name="connsiteY6" fmla="*/ 414337 h 765174"/>
                <a:gd name="connsiteX7" fmla="*/ 113506 w 304403"/>
                <a:gd name="connsiteY7" fmla="*/ 226218 h 765174"/>
                <a:gd name="connsiteX8" fmla="*/ 1587 w 304403"/>
                <a:gd name="connsiteY8" fmla="*/ 130968 h 765174"/>
                <a:gd name="connsiteX0-1" fmla="*/ 4366 w 307182"/>
                <a:gd name="connsiteY0-2" fmla="*/ 130968 h 765174"/>
                <a:gd name="connsiteX1-3" fmla="*/ 142479 w 307182"/>
                <a:gd name="connsiteY1-4" fmla="*/ 2381 h 765174"/>
                <a:gd name="connsiteX2-5" fmla="*/ 280591 w 307182"/>
                <a:gd name="connsiteY2-6" fmla="*/ 116681 h 765174"/>
                <a:gd name="connsiteX3-7" fmla="*/ 204391 w 307182"/>
                <a:gd name="connsiteY3-8" fmla="*/ 214312 h 765174"/>
                <a:gd name="connsiteX4-9" fmla="*/ 297260 w 307182"/>
                <a:gd name="connsiteY4-10" fmla="*/ 366712 h 765174"/>
                <a:gd name="connsiteX5-11" fmla="*/ 144860 w 307182"/>
                <a:gd name="connsiteY5-12" fmla="*/ 757237 h 765174"/>
                <a:gd name="connsiteX6-13" fmla="*/ 23416 w 307182"/>
                <a:gd name="connsiteY6-14" fmla="*/ 414337 h 765174"/>
                <a:gd name="connsiteX7-15" fmla="*/ 116285 w 307182"/>
                <a:gd name="connsiteY7-16" fmla="*/ 226218 h 765174"/>
                <a:gd name="connsiteX8-17" fmla="*/ 4366 w 307182"/>
                <a:gd name="connsiteY8-18" fmla="*/ 130968 h 765174"/>
                <a:gd name="connsiteX0-19" fmla="*/ 7144 w 288528"/>
                <a:gd name="connsiteY0-20" fmla="*/ 112315 h 763190"/>
                <a:gd name="connsiteX1-21" fmla="*/ 123825 w 288528"/>
                <a:gd name="connsiteY1-22" fmla="*/ 397 h 763190"/>
                <a:gd name="connsiteX2-23" fmla="*/ 261937 w 288528"/>
                <a:gd name="connsiteY2-24" fmla="*/ 114697 h 763190"/>
                <a:gd name="connsiteX3-25" fmla="*/ 185737 w 288528"/>
                <a:gd name="connsiteY3-26" fmla="*/ 212328 h 763190"/>
                <a:gd name="connsiteX4-27" fmla="*/ 278606 w 288528"/>
                <a:gd name="connsiteY4-28" fmla="*/ 364728 h 763190"/>
                <a:gd name="connsiteX5-29" fmla="*/ 126206 w 288528"/>
                <a:gd name="connsiteY5-30" fmla="*/ 755253 h 763190"/>
                <a:gd name="connsiteX6-31" fmla="*/ 4762 w 288528"/>
                <a:gd name="connsiteY6-32" fmla="*/ 412353 h 763190"/>
                <a:gd name="connsiteX7-33" fmla="*/ 97631 w 288528"/>
                <a:gd name="connsiteY7-34" fmla="*/ 224234 h 763190"/>
                <a:gd name="connsiteX8-35" fmla="*/ 7144 w 288528"/>
                <a:gd name="connsiteY8-36" fmla="*/ 112315 h 763190"/>
                <a:gd name="connsiteX0-37" fmla="*/ 37703 w 319087"/>
                <a:gd name="connsiteY0-38" fmla="*/ 112315 h 763190"/>
                <a:gd name="connsiteX1-39" fmla="*/ 154384 w 319087"/>
                <a:gd name="connsiteY1-40" fmla="*/ 397 h 763190"/>
                <a:gd name="connsiteX2-41" fmla="*/ 292496 w 319087"/>
                <a:gd name="connsiteY2-42" fmla="*/ 114697 h 763190"/>
                <a:gd name="connsiteX3-43" fmla="*/ 216296 w 319087"/>
                <a:gd name="connsiteY3-44" fmla="*/ 212328 h 763190"/>
                <a:gd name="connsiteX4-45" fmla="*/ 309165 w 319087"/>
                <a:gd name="connsiteY4-46" fmla="*/ 364728 h 763190"/>
                <a:gd name="connsiteX5-47" fmla="*/ 156765 w 319087"/>
                <a:gd name="connsiteY5-48" fmla="*/ 755253 h 763190"/>
                <a:gd name="connsiteX6-49" fmla="*/ 35321 w 319087"/>
                <a:gd name="connsiteY6-50" fmla="*/ 412353 h 763190"/>
                <a:gd name="connsiteX7-51" fmla="*/ 128190 w 319087"/>
                <a:gd name="connsiteY7-52" fmla="*/ 224234 h 763190"/>
                <a:gd name="connsiteX8-53" fmla="*/ 37703 w 319087"/>
                <a:gd name="connsiteY8-54" fmla="*/ 112315 h 763190"/>
                <a:gd name="connsiteX0-55" fmla="*/ 7144 w 288528"/>
                <a:gd name="connsiteY0-56" fmla="*/ 112315 h 763190"/>
                <a:gd name="connsiteX1-57" fmla="*/ 123825 w 288528"/>
                <a:gd name="connsiteY1-58" fmla="*/ 397 h 763190"/>
                <a:gd name="connsiteX2-59" fmla="*/ 261937 w 288528"/>
                <a:gd name="connsiteY2-60" fmla="*/ 114697 h 763190"/>
                <a:gd name="connsiteX3-61" fmla="*/ 185737 w 288528"/>
                <a:gd name="connsiteY3-62" fmla="*/ 212328 h 763190"/>
                <a:gd name="connsiteX4-63" fmla="*/ 278606 w 288528"/>
                <a:gd name="connsiteY4-64" fmla="*/ 364728 h 763190"/>
                <a:gd name="connsiteX5-65" fmla="*/ 126206 w 288528"/>
                <a:gd name="connsiteY5-66" fmla="*/ 755253 h 763190"/>
                <a:gd name="connsiteX6-67" fmla="*/ 4762 w 288528"/>
                <a:gd name="connsiteY6-68" fmla="*/ 412353 h 763190"/>
                <a:gd name="connsiteX7-69" fmla="*/ 97631 w 288528"/>
                <a:gd name="connsiteY7-70" fmla="*/ 224234 h 763190"/>
                <a:gd name="connsiteX8-71" fmla="*/ 7144 w 288528"/>
                <a:gd name="connsiteY8-72" fmla="*/ 112315 h 763190"/>
                <a:gd name="connsiteX0-73" fmla="*/ 7144 w 288528"/>
                <a:gd name="connsiteY0-74" fmla="*/ 112315 h 763190"/>
                <a:gd name="connsiteX1-75" fmla="*/ 123825 w 288528"/>
                <a:gd name="connsiteY1-76" fmla="*/ 397 h 763190"/>
                <a:gd name="connsiteX2-77" fmla="*/ 261937 w 288528"/>
                <a:gd name="connsiteY2-78" fmla="*/ 114697 h 763190"/>
                <a:gd name="connsiteX3-79" fmla="*/ 185737 w 288528"/>
                <a:gd name="connsiteY3-80" fmla="*/ 212328 h 763190"/>
                <a:gd name="connsiteX4-81" fmla="*/ 278606 w 288528"/>
                <a:gd name="connsiteY4-82" fmla="*/ 364728 h 763190"/>
                <a:gd name="connsiteX5-83" fmla="*/ 126206 w 288528"/>
                <a:gd name="connsiteY5-84" fmla="*/ 755253 h 763190"/>
                <a:gd name="connsiteX6-85" fmla="*/ 4762 w 288528"/>
                <a:gd name="connsiteY6-86" fmla="*/ 412353 h 763190"/>
                <a:gd name="connsiteX7-87" fmla="*/ 97631 w 288528"/>
                <a:gd name="connsiteY7-88" fmla="*/ 224234 h 763190"/>
                <a:gd name="connsiteX8-89" fmla="*/ 7144 w 288528"/>
                <a:gd name="connsiteY8-90" fmla="*/ 112315 h 763190"/>
                <a:gd name="connsiteX0-91" fmla="*/ 7144 w 288528"/>
                <a:gd name="connsiteY0-92" fmla="*/ 116904 h 767779"/>
                <a:gd name="connsiteX1-93" fmla="*/ 134863 w 288528"/>
                <a:gd name="connsiteY1-94" fmla="*/ 397 h 767779"/>
                <a:gd name="connsiteX2-95" fmla="*/ 261937 w 288528"/>
                <a:gd name="connsiteY2-96" fmla="*/ 119286 h 767779"/>
                <a:gd name="connsiteX3-97" fmla="*/ 185737 w 288528"/>
                <a:gd name="connsiteY3-98" fmla="*/ 216917 h 767779"/>
                <a:gd name="connsiteX4-99" fmla="*/ 278606 w 288528"/>
                <a:gd name="connsiteY4-100" fmla="*/ 369317 h 767779"/>
                <a:gd name="connsiteX5-101" fmla="*/ 126206 w 288528"/>
                <a:gd name="connsiteY5-102" fmla="*/ 759842 h 767779"/>
                <a:gd name="connsiteX6-103" fmla="*/ 4762 w 288528"/>
                <a:gd name="connsiteY6-104" fmla="*/ 416942 h 767779"/>
                <a:gd name="connsiteX7-105" fmla="*/ 97631 w 288528"/>
                <a:gd name="connsiteY7-106" fmla="*/ 228823 h 767779"/>
                <a:gd name="connsiteX8-107" fmla="*/ 7144 w 288528"/>
                <a:gd name="connsiteY8-108" fmla="*/ 116904 h 767779"/>
                <a:gd name="connsiteX0-109" fmla="*/ 7144 w 288528"/>
                <a:gd name="connsiteY0-110" fmla="*/ 116507 h 767382"/>
                <a:gd name="connsiteX1-111" fmla="*/ 134863 w 288528"/>
                <a:gd name="connsiteY1-112" fmla="*/ 0 h 767382"/>
                <a:gd name="connsiteX2-113" fmla="*/ 261937 w 288528"/>
                <a:gd name="connsiteY2-114" fmla="*/ 118889 h 767382"/>
                <a:gd name="connsiteX3-115" fmla="*/ 185737 w 288528"/>
                <a:gd name="connsiteY3-116" fmla="*/ 216520 h 767382"/>
                <a:gd name="connsiteX4-117" fmla="*/ 278606 w 288528"/>
                <a:gd name="connsiteY4-118" fmla="*/ 368920 h 767382"/>
                <a:gd name="connsiteX5-119" fmla="*/ 126206 w 288528"/>
                <a:gd name="connsiteY5-120" fmla="*/ 759445 h 767382"/>
                <a:gd name="connsiteX6-121" fmla="*/ 4762 w 288528"/>
                <a:gd name="connsiteY6-122" fmla="*/ 416545 h 767382"/>
                <a:gd name="connsiteX7-123" fmla="*/ 97631 w 288528"/>
                <a:gd name="connsiteY7-124" fmla="*/ 228426 h 767382"/>
                <a:gd name="connsiteX8-125" fmla="*/ 7144 w 288528"/>
                <a:gd name="connsiteY8-126" fmla="*/ 116507 h 767382"/>
                <a:gd name="connsiteX0-127" fmla="*/ 7144 w 288528"/>
                <a:gd name="connsiteY0-128" fmla="*/ 116507 h 767382"/>
                <a:gd name="connsiteX1-129" fmla="*/ 134863 w 288528"/>
                <a:gd name="connsiteY1-130" fmla="*/ 0 h 767382"/>
                <a:gd name="connsiteX2-131" fmla="*/ 261937 w 288528"/>
                <a:gd name="connsiteY2-132" fmla="*/ 118889 h 767382"/>
                <a:gd name="connsiteX3-133" fmla="*/ 185737 w 288528"/>
                <a:gd name="connsiteY3-134" fmla="*/ 216520 h 767382"/>
                <a:gd name="connsiteX4-135" fmla="*/ 278606 w 288528"/>
                <a:gd name="connsiteY4-136" fmla="*/ 368920 h 767382"/>
                <a:gd name="connsiteX5-137" fmla="*/ 126206 w 288528"/>
                <a:gd name="connsiteY5-138" fmla="*/ 759445 h 767382"/>
                <a:gd name="connsiteX6-139" fmla="*/ 4762 w 288528"/>
                <a:gd name="connsiteY6-140" fmla="*/ 416545 h 767382"/>
                <a:gd name="connsiteX7-141" fmla="*/ 97631 w 288528"/>
                <a:gd name="connsiteY7-142" fmla="*/ 228426 h 767382"/>
                <a:gd name="connsiteX8-143" fmla="*/ 7144 w 288528"/>
                <a:gd name="connsiteY8-144" fmla="*/ 116507 h 767382"/>
                <a:gd name="connsiteX0-145" fmla="*/ 7144 w 288528"/>
                <a:gd name="connsiteY0-146" fmla="*/ 116507 h 767382"/>
                <a:gd name="connsiteX1-147" fmla="*/ 134863 w 288528"/>
                <a:gd name="connsiteY1-148" fmla="*/ 0 h 767382"/>
                <a:gd name="connsiteX2-149" fmla="*/ 261937 w 288528"/>
                <a:gd name="connsiteY2-150" fmla="*/ 118889 h 767382"/>
                <a:gd name="connsiteX3-151" fmla="*/ 185737 w 288528"/>
                <a:gd name="connsiteY3-152" fmla="*/ 216520 h 767382"/>
                <a:gd name="connsiteX4-153" fmla="*/ 278606 w 288528"/>
                <a:gd name="connsiteY4-154" fmla="*/ 368920 h 767382"/>
                <a:gd name="connsiteX5-155" fmla="*/ 126206 w 288528"/>
                <a:gd name="connsiteY5-156" fmla="*/ 759445 h 767382"/>
                <a:gd name="connsiteX6-157" fmla="*/ 4762 w 288528"/>
                <a:gd name="connsiteY6-158" fmla="*/ 416545 h 767382"/>
                <a:gd name="connsiteX7-159" fmla="*/ 97631 w 288528"/>
                <a:gd name="connsiteY7-160" fmla="*/ 228426 h 767382"/>
                <a:gd name="connsiteX8-161" fmla="*/ 7144 w 288528"/>
                <a:gd name="connsiteY8-162" fmla="*/ 116507 h 767382"/>
                <a:gd name="connsiteX0-163" fmla="*/ 7144 w 288528"/>
                <a:gd name="connsiteY0-164" fmla="*/ 116507 h 767382"/>
                <a:gd name="connsiteX1-165" fmla="*/ 134863 w 288528"/>
                <a:gd name="connsiteY1-166" fmla="*/ 0 h 767382"/>
                <a:gd name="connsiteX2-167" fmla="*/ 261937 w 288528"/>
                <a:gd name="connsiteY2-168" fmla="*/ 118889 h 767382"/>
                <a:gd name="connsiteX3-169" fmla="*/ 185737 w 288528"/>
                <a:gd name="connsiteY3-170" fmla="*/ 216520 h 767382"/>
                <a:gd name="connsiteX4-171" fmla="*/ 278606 w 288528"/>
                <a:gd name="connsiteY4-172" fmla="*/ 368920 h 767382"/>
                <a:gd name="connsiteX5-173" fmla="*/ 126206 w 288528"/>
                <a:gd name="connsiteY5-174" fmla="*/ 759445 h 767382"/>
                <a:gd name="connsiteX6-175" fmla="*/ 4762 w 288528"/>
                <a:gd name="connsiteY6-176" fmla="*/ 416545 h 767382"/>
                <a:gd name="connsiteX7-177" fmla="*/ 97631 w 288528"/>
                <a:gd name="connsiteY7-178" fmla="*/ 228426 h 767382"/>
                <a:gd name="connsiteX8-179" fmla="*/ 7144 w 288528"/>
                <a:gd name="connsiteY8-180" fmla="*/ 116507 h 767382"/>
                <a:gd name="connsiteX0-181" fmla="*/ 7144 w 288528"/>
                <a:gd name="connsiteY0-182" fmla="*/ 116507 h 767382"/>
                <a:gd name="connsiteX1-183" fmla="*/ 134863 w 288528"/>
                <a:gd name="connsiteY1-184" fmla="*/ 0 h 767382"/>
                <a:gd name="connsiteX2-185" fmla="*/ 274786 w 288528"/>
                <a:gd name="connsiteY2-186" fmla="*/ 118492 h 767382"/>
                <a:gd name="connsiteX3-187" fmla="*/ 185737 w 288528"/>
                <a:gd name="connsiteY3-188" fmla="*/ 216520 h 767382"/>
                <a:gd name="connsiteX4-189" fmla="*/ 278606 w 288528"/>
                <a:gd name="connsiteY4-190" fmla="*/ 368920 h 767382"/>
                <a:gd name="connsiteX5-191" fmla="*/ 126206 w 288528"/>
                <a:gd name="connsiteY5-192" fmla="*/ 759445 h 767382"/>
                <a:gd name="connsiteX6-193" fmla="*/ 4762 w 288528"/>
                <a:gd name="connsiteY6-194" fmla="*/ 416545 h 767382"/>
                <a:gd name="connsiteX7-195" fmla="*/ 97631 w 288528"/>
                <a:gd name="connsiteY7-196" fmla="*/ 228426 h 767382"/>
                <a:gd name="connsiteX8-197" fmla="*/ 7144 w 288528"/>
                <a:gd name="connsiteY8-198" fmla="*/ 116507 h 767382"/>
                <a:gd name="connsiteX0-199" fmla="*/ 7144 w 288528"/>
                <a:gd name="connsiteY0-200" fmla="*/ 116507 h 767382"/>
                <a:gd name="connsiteX1-201" fmla="*/ 134863 w 288528"/>
                <a:gd name="connsiteY1-202" fmla="*/ 0 h 767382"/>
                <a:gd name="connsiteX2-203" fmla="*/ 274786 w 288528"/>
                <a:gd name="connsiteY2-204" fmla="*/ 118492 h 767382"/>
                <a:gd name="connsiteX3-205" fmla="*/ 185737 w 288528"/>
                <a:gd name="connsiteY3-206" fmla="*/ 216520 h 767382"/>
                <a:gd name="connsiteX4-207" fmla="*/ 278606 w 288528"/>
                <a:gd name="connsiteY4-208" fmla="*/ 368920 h 767382"/>
                <a:gd name="connsiteX5-209" fmla="*/ 126206 w 288528"/>
                <a:gd name="connsiteY5-210" fmla="*/ 759445 h 767382"/>
                <a:gd name="connsiteX6-211" fmla="*/ 4762 w 288528"/>
                <a:gd name="connsiteY6-212" fmla="*/ 416545 h 767382"/>
                <a:gd name="connsiteX7-213" fmla="*/ 97631 w 288528"/>
                <a:gd name="connsiteY7-214" fmla="*/ 228426 h 767382"/>
                <a:gd name="connsiteX8-215" fmla="*/ 7144 w 288528"/>
                <a:gd name="connsiteY8-216" fmla="*/ 116507 h 767382"/>
                <a:gd name="connsiteX0-217" fmla="*/ 7144 w 288528"/>
                <a:gd name="connsiteY0-218" fmla="*/ 116507 h 767382"/>
                <a:gd name="connsiteX1-219" fmla="*/ 134863 w 288528"/>
                <a:gd name="connsiteY1-220" fmla="*/ 0 h 767382"/>
                <a:gd name="connsiteX2-221" fmla="*/ 274786 w 288528"/>
                <a:gd name="connsiteY2-222" fmla="*/ 118492 h 767382"/>
                <a:gd name="connsiteX3-223" fmla="*/ 185737 w 288528"/>
                <a:gd name="connsiteY3-224" fmla="*/ 216520 h 767382"/>
                <a:gd name="connsiteX4-225" fmla="*/ 278606 w 288528"/>
                <a:gd name="connsiteY4-226" fmla="*/ 368920 h 767382"/>
                <a:gd name="connsiteX5-227" fmla="*/ 126206 w 288528"/>
                <a:gd name="connsiteY5-228" fmla="*/ 759445 h 767382"/>
                <a:gd name="connsiteX6-229" fmla="*/ 4762 w 288528"/>
                <a:gd name="connsiteY6-230" fmla="*/ 416545 h 767382"/>
                <a:gd name="connsiteX7-231" fmla="*/ 97631 w 288528"/>
                <a:gd name="connsiteY7-232" fmla="*/ 228426 h 767382"/>
                <a:gd name="connsiteX8-233" fmla="*/ 7144 w 288528"/>
                <a:gd name="connsiteY8-234" fmla="*/ 116507 h 767382"/>
                <a:gd name="connsiteX0-235" fmla="*/ 7144 w 288528"/>
                <a:gd name="connsiteY0-236" fmla="*/ 116507 h 767382"/>
                <a:gd name="connsiteX1-237" fmla="*/ 134863 w 288528"/>
                <a:gd name="connsiteY1-238" fmla="*/ 0 h 767382"/>
                <a:gd name="connsiteX2-239" fmla="*/ 274786 w 288528"/>
                <a:gd name="connsiteY2-240" fmla="*/ 118492 h 767382"/>
                <a:gd name="connsiteX3-241" fmla="*/ 185737 w 288528"/>
                <a:gd name="connsiteY3-242" fmla="*/ 216520 h 767382"/>
                <a:gd name="connsiteX4-243" fmla="*/ 278606 w 288528"/>
                <a:gd name="connsiteY4-244" fmla="*/ 368920 h 767382"/>
                <a:gd name="connsiteX5-245" fmla="*/ 126206 w 288528"/>
                <a:gd name="connsiteY5-246" fmla="*/ 759445 h 767382"/>
                <a:gd name="connsiteX6-247" fmla="*/ 4762 w 288528"/>
                <a:gd name="connsiteY6-248" fmla="*/ 416545 h 767382"/>
                <a:gd name="connsiteX7-249" fmla="*/ 97631 w 288528"/>
                <a:gd name="connsiteY7-250" fmla="*/ 228426 h 767382"/>
                <a:gd name="connsiteX8-251" fmla="*/ 7144 w 288528"/>
                <a:gd name="connsiteY8-252" fmla="*/ 116507 h 767382"/>
                <a:gd name="connsiteX0-253" fmla="*/ 6351 w 287735"/>
                <a:gd name="connsiteY0-254" fmla="*/ 116507 h 767382"/>
                <a:gd name="connsiteX1-255" fmla="*/ 134070 w 287735"/>
                <a:gd name="connsiteY1-256" fmla="*/ 0 h 767382"/>
                <a:gd name="connsiteX2-257" fmla="*/ 273993 w 287735"/>
                <a:gd name="connsiteY2-258" fmla="*/ 118492 h 767382"/>
                <a:gd name="connsiteX3-259" fmla="*/ 184944 w 287735"/>
                <a:gd name="connsiteY3-260" fmla="*/ 216520 h 767382"/>
                <a:gd name="connsiteX4-261" fmla="*/ 277813 w 287735"/>
                <a:gd name="connsiteY4-262" fmla="*/ 368920 h 767382"/>
                <a:gd name="connsiteX5-263" fmla="*/ 125413 w 287735"/>
                <a:gd name="connsiteY5-264" fmla="*/ 759445 h 767382"/>
                <a:gd name="connsiteX6-265" fmla="*/ 3969 w 287735"/>
                <a:gd name="connsiteY6-266" fmla="*/ 416545 h 767382"/>
                <a:gd name="connsiteX7-267" fmla="*/ 101600 w 287735"/>
                <a:gd name="connsiteY7-268" fmla="*/ 204613 h 767382"/>
                <a:gd name="connsiteX8-269" fmla="*/ 6351 w 287735"/>
                <a:gd name="connsiteY8-270" fmla="*/ 116507 h 767382"/>
                <a:gd name="connsiteX0-271" fmla="*/ 6351 w 287735"/>
                <a:gd name="connsiteY0-272" fmla="*/ 116507 h 767382"/>
                <a:gd name="connsiteX1-273" fmla="*/ 134070 w 287735"/>
                <a:gd name="connsiteY1-274" fmla="*/ 0 h 767382"/>
                <a:gd name="connsiteX2-275" fmla="*/ 273993 w 287735"/>
                <a:gd name="connsiteY2-276" fmla="*/ 118492 h 767382"/>
                <a:gd name="connsiteX3-277" fmla="*/ 184944 w 287735"/>
                <a:gd name="connsiteY3-278" fmla="*/ 216520 h 767382"/>
                <a:gd name="connsiteX4-279" fmla="*/ 277813 w 287735"/>
                <a:gd name="connsiteY4-280" fmla="*/ 368920 h 767382"/>
                <a:gd name="connsiteX5-281" fmla="*/ 125413 w 287735"/>
                <a:gd name="connsiteY5-282" fmla="*/ 759445 h 767382"/>
                <a:gd name="connsiteX6-283" fmla="*/ 3969 w 287735"/>
                <a:gd name="connsiteY6-284" fmla="*/ 416545 h 767382"/>
                <a:gd name="connsiteX7-285" fmla="*/ 101600 w 287735"/>
                <a:gd name="connsiteY7-286" fmla="*/ 204613 h 767382"/>
                <a:gd name="connsiteX8-287" fmla="*/ 6351 w 287735"/>
                <a:gd name="connsiteY8-288" fmla="*/ 116507 h 767382"/>
                <a:gd name="connsiteX0-289" fmla="*/ 6351 w 287338"/>
                <a:gd name="connsiteY0-290" fmla="*/ 116507 h 767382"/>
                <a:gd name="connsiteX1-291" fmla="*/ 134070 w 287338"/>
                <a:gd name="connsiteY1-292" fmla="*/ 0 h 767382"/>
                <a:gd name="connsiteX2-293" fmla="*/ 273993 w 287338"/>
                <a:gd name="connsiteY2-294" fmla="*/ 118492 h 767382"/>
                <a:gd name="connsiteX3-295" fmla="*/ 182563 w 287338"/>
                <a:gd name="connsiteY3-296" fmla="*/ 206995 h 767382"/>
                <a:gd name="connsiteX4-297" fmla="*/ 277813 w 287338"/>
                <a:gd name="connsiteY4-298" fmla="*/ 368920 h 767382"/>
                <a:gd name="connsiteX5-299" fmla="*/ 125413 w 287338"/>
                <a:gd name="connsiteY5-300" fmla="*/ 759445 h 767382"/>
                <a:gd name="connsiteX6-301" fmla="*/ 3969 w 287338"/>
                <a:gd name="connsiteY6-302" fmla="*/ 416545 h 767382"/>
                <a:gd name="connsiteX7-303" fmla="*/ 101600 w 287338"/>
                <a:gd name="connsiteY7-304" fmla="*/ 204613 h 767382"/>
                <a:gd name="connsiteX8-305" fmla="*/ 6351 w 287338"/>
                <a:gd name="connsiteY8-306" fmla="*/ 116507 h 767382"/>
                <a:gd name="connsiteX0-307" fmla="*/ 6351 w 287338"/>
                <a:gd name="connsiteY0-308" fmla="*/ 116507 h 767382"/>
                <a:gd name="connsiteX1-309" fmla="*/ 134070 w 287338"/>
                <a:gd name="connsiteY1-310" fmla="*/ 0 h 767382"/>
                <a:gd name="connsiteX2-311" fmla="*/ 273993 w 287338"/>
                <a:gd name="connsiteY2-312" fmla="*/ 118492 h 767382"/>
                <a:gd name="connsiteX3-313" fmla="*/ 182563 w 287338"/>
                <a:gd name="connsiteY3-314" fmla="*/ 206995 h 767382"/>
                <a:gd name="connsiteX4-315" fmla="*/ 277813 w 287338"/>
                <a:gd name="connsiteY4-316" fmla="*/ 368920 h 767382"/>
                <a:gd name="connsiteX5-317" fmla="*/ 125413 w 287338"/>
                <a:gd name="connsiteY5-318" fmla="*/ 759445 h 767382"/>
                <a:gd name="connsiteX6-319" fmla="*/ 3969 w 287338"/>
                <a:gd name="connsiteY6-320" fmla="*/ 416545 h 767382"/>
                <a:gd name="connsiteX7-321" fmla="*/ 101600 w 287338"/>
                <a:gd name="connsiteY7-322" fmla="*/ 204613 h 767382"/>
                <a:gd name="connsiteX8-323" fmla="*/ 6351 w 287338"/>
                <a:gd name="connsiteY8-324" fmla="*/ 116507 h 767382"/>
                <a:gd name="connsiteX0-325" fmla="*/ 6351 w 287338"/>
                <a:gd name="connsiteY0-326" fmla="*/ 116507 h 767382"/>
                <a:gd name="connsiteX1-327" fmla="*/ 134070 w 287338"/>
                <a:gd name="connsiteY1-328" fmla="*/ 0 h 767382"/>
                <a:gd name="connsiteX2-329" fmla="*/ 273993 w 287338"/>
                <a:gd name="connsiteY2-330" fmla="*/ 118492 h 767382"/>
                <a:gd name="connsiteX3-331" fmla="*/ 182563 w 287338"/>
                <a:gd name="connsiteY3-332" fmla="*/ 202233 h 767382"/>
                <a:gd name="connsiteX4-333" fmla="*/ 277813 w 287338"/>
                <a:gd name="connsiteY4-334" fmla="*/ 368920 h 767382"/>
                <a:gd name="connsiteX5-335" fmla="*/ 125413 w 287338"/>
                <a:gd name="connsiteY5-336" fmla="*/ 759445 h 767382"/>
                <a:gd name="connsiteX6-337" fmla="*/ 3969 w 287338"/>
                <a:gd name="connsiteY6-338" fmla="*/ 416545 h 767382"/>
                <a:gd name="connsiteX7-339" fmla="*/ 101600 w 287338"/>
                <a:gd name="connsiteY7-340" fmla="*/ 204613 h 767382"/>
                <a:gd name="connsiteX8-341" fmla="*/ 6351 w 287338"/>
                <a:gd name="connsiteY8-342" fmla="*/ 116507 h 767382"/>
                <a:gd name="connsiteX0-343" fmla="*/ 6351 w 287338"/>
                <a:gd name="connsiteY0-344" fmla="*/ 116507 h 767382"/>
                <a:gd name="connsiteX1-345" fmla="*/ 134070 w 287338"/>
                <a:gd name="connsiteY1-346" fmla="*/ 0 h 767382"/>
                <a:gd name="connsiteX2-347" fmla="*/ 273993 w 287338"/>
                <a:gd name="connsiteY2-348" fmla="*/ 118492 h 767382"/>
                <a:gd name="connsiteX3-349" fmla="*/ 182563 w 287338"/>
                <a:gd name="connsiteY3-350" fmla="*/ 202233 h 767382"/>
                <a:gd name="connsiteX4-351" fmla="*/ 277813 w 287338"/>
                <a:gd name="connsiteY4-352" fmla="*/ 368920 h 767382"/>
                <a:gd name="connsiteX5-353" fmla="*/ 125413 w 287338"/>
                <a:gd name="connsiteY5-354" fmla="*/ 759445 h 767382"/>
                <a:gd name="connsiteX6-355" fmla="*/ 3969 w 287338"/>
                <a:gd name="connsiteY6-356" fmla="*/ 416545 h 767382"/>
                <a:gd name="connsiteX7-357" fmla="*/ 101600 w 287338"/>
                <a:gd name="connsiteY7-358" fmla="*/ 204613 h 767382"/>
                <a:gd name="connsiteX8-359" fmla="*/ 6351 w 287338"/>
                <a:gd name="connsiteY8-360" fmla="*/ 116507 h 767382"/>
                <a:gd name="connsiteX0-361" fmla="*/ 6351 w 287338"/>
                <a:gd name="connsiteY0-362" fmla="*/ 116507 h 767382"/>
                <a:gd name="connsiteX1-363" fmla="*/ 134070 w 287338"/>
                <a:gd name="connsiteY1-364" fmla="*/ 0 h 767382"/>
                <a:gd name="connsiteX2-365" fmla="*/ 273993 w 287338"/>
                <a:gd name="connsiteY2-366" fmla="*/ 118492 h 767382"/>
                <a:gd name="connsiteX3-367" fmla="*/ 182563 w 287338"/>
                <a:gd name="connsiteY3-368" fmla="*/ 202233 h 767382"/>
                <a:gd name="connsiteX4-369" fmla="*/ 277813 w 287338"/>
                <a:gd name="connsiteY4-370" fmla="*/ 368920 h 767382"/>
                <a:gd name="connsiteX5-371" fmla="*/ 125413 w 287338"/>
                <a:gd name="connsiteY5-372" fmla="*/ 759445 h 767382"/>
                <a:gd name="connsiteX6-373" fmla="*/ 3969 w 287338"/>
                <a:gd name="connsiteY6-374" fmla="*/ 416545 h 767382"/>
                <a:gd name="connsiteX7-375" fmla="*/ 101600 w 287338"/>
                <a:gd name="connsiteY7-376" fmla="*/ 204613 h 767382"/>
                <a:gd name="connsiteX8-377" fmla="*/ 6351 w 287338"/>
                <a:gd name="connsiteY8-378" fmla="*/ 116507 h 767382"/>
                <a:gd name="connsiteX0-379" fmla="*/ 6351 w 287338"/>
                <a:gd name="connsiteY0-380" fmla="*/ 116507 h 767382"/>
                <a:gd name="connsiteX1-381" fmla="*/ 134070 w 287338"/>
                <a:gd name="connsiteY1-382" fmla="*/ 0 h 767382"/>
                <a:gd name="connsiteX2-383" fmla="*/ 273993 w 287338"/>
                <a:gd name="connsiteY2-384" fmla="*/ 118492 h 767382"/>
                <a:gd name="connsiteX3-385" fmla="*/ 182563 w 287338"/>
                <a:gd name="connsiteY3-386" fmla="*/ 202233 h 767382"/>
                <a:gd name="connsiteX4-387" fmla="*/ 277813 w 287338"/>
                <a:gd name="connsiteY4-388" fmla="*/ 368920 h 767382"/>
                <a:gd name="connsiteX5-389" fmla="*/ 125413 w 287338"/>
                <a:gd name="connsiteY5-390" fmla="*/ 759445 h 767382"/>
                <a:gd name="connsiteX6-391" fmla="*/ 3969 w 287338"/>
                <a:gd name="connsiteY6-392" fmla="*/ 416545 h 767382"/>
                <a:gd name="connsiteX7-393" fmla="*/ 101600 w 287338"/>
                <a:gd name="connsiteY7-394" fmla="*/ 204613 h 767382"/>
                <a:gd name="connsiteX8-395" fmla="*/ 6351 w 287338"/>
                <a:gd name="connsiteY8-396" fmla="*/ 116507 h 767382"/>
                <a:gd name="connsiteX0-397" fmla="*/ 2382 w 283369"/>
                <a:gd name="connsiteY0-398" fmla="*/ 116507 h 767382"/>
                <a:gd name="connsiteX1-399" fmla="*/ 130101 w 283369"/>
                <a:gd name="connsiteY1-400" fmla="*/ 0 h 767382"/>
                <a:gd name="connsiteX2-401" fmla="*/ 270024 w 283369"/>
                <a:gd name="connsiteY2-402" fmla="*/ 118492 h 767382"/>
                <a:gd name="connsiteX3-403" fmla="*/ 178594 w 283369"/>
                <a:gd name="connsiteY3-404" fmla="*/ 202233 h 767382"/>
                <a:gd name="connsiteX4-405" fmla="*/ 273844 w 283369"/>
                <a:gd name="connsiteY4-406" fmla="*/ 368920 h 767382"/>
                <a:gd name="connsiteX5-407" fmla="*/ 121444 w 283369"/>
                <a:gd name="connsiteY5-408" fmla="*/ 759445 h 767382"/>
                <a:gd name="connsiteX6-409" fmla="*/ 0 w 283369"/>
                <a:gd name="connsiteY6-410" fmla="*/ 416545 h 767382"/>
                <a:gd name="connsiteX7-411" fmla="*/ 97631 w 283369"/>
                <a:gd name="connsiteY7-412" fmla="*/ 204613 h 767382"/>
                <a:gd name="connsiteX8-413" fmla="*/ 2382 w 283369"/>
                <a:gd name="connsiteY8-414" fmla="*/ 116507 h 767382"/>
                <a:gd name="connsiteX0-415" fmla="*/ 2382 w 283369"/>
                <a:gd name="connsiteY0-416" fmla="*/ 116507 h 767382"/>
                <a:gd name="connsiteX1-417" fmla="*/ 130101 w 283369"/>
                <a:gd name="connsiteY1-418" fmla="*/ 0 h 767382"/>
                <a:gd name="connsiteX2-419" fmla="*/ 270024 w 283369"/>
                <a:gd name="connsiteY2-420" fmla="*/ 118492 h 767382"/>
                <a:gd name="connsiteX3-421" fmla="*/ 178594 w 283369"/>
                <a:gd name="connsiteY3-422" fmla="*/ 202233 h 767382"/>
                <a:gd name="connsiteX4-423" fmla="*/ 273844 w 283369"/>
                <a:gd name="connsiteY4-424" fmla="*/ 368920 h 767382"/>
                <a:gd name="connsiteX5-425" fmla="*/ 121444 w 283369"/>
                <a:gd name="connsiteY5-426" fmla="*/ 759445 h 767382"/>
                <a:gd name="connsiteX6-427" fmla="*/ 0 w 283369"/>
                <a:gd name="connsiteY6-428" fmla="*/ 416545 h 767382"/>
                <a:gd name="connsiteX7-429" fmla="*/ 97631 w 283369"/>
                <a:gd name="connsiteY7-430" fmla="*/ 204613 h 767382"/>
                <a:gd name="connsiteX8-431" fmla="*/ 2382 w 283369"/>
                <a:gd name="connsiteY8-432" fmla="*/ 116507 h 767382"/>
                <a:gd name="connsiteX0-433" fmla="*/ 2382 w 297657"/>
                <a:gd name="connsiteY0-434" fmla="*/ 116507 h 759842"/>
                <a:gd name="connsiteX1-435" fmla="*/ 130101 w 297657"/>
                <a:gd name="connsiteY1-436" fmla="*/ 0 h 759842"/>
                <a:gd name="connsiteX2-437" fmla="*/ 270024 w 297657"/>
                <a:gd name="connsiteY2-438" fmla="*/ 118492 h 759842"/>
                <a:gd name="connsiteX3-439" fmla="*/ 178594 w 297657"/>
                <a:gd name="connsiteY3-440" fmla="*/ 202233 h 759842"/>
                <a:gd name="connsiteX4-441" fmla="*/ 288132 w 297657"/>
                <a:gd name="connsiteY4-442" fmla="*/ 418926 h 759842"/>
                <a:gd name="connsiteX5-443" fmla="*/ 121444 w 297657"/>
                <a:gd name="connsiteY5-444" fmla="*/ 759445 h 759842"/>
                <a:gd name="connsiteX6-445" fmla="*/ 0 w 297657"/>
                <a:gd name="connsiteY6-446" fmla="*/ 416545 h 759842"/>
                <a:gd name="connsiteX7-447" fmla="*/ 97631 w 297657"/>
                <a:gd name="connsiteY7-448" fmla="*/ 204613 h 759842"/>
                <a:gd name="connsiteX8-449" fmla="*/ 2382 w 297657"/>
                <a:gd name="connsiteY8-450" fmla="*/ 116507 h 759842"/>
                <a:gd name="connsiteX0-451" fmla="*/ 2382 w 288132"/>
                <a:gd name="connsiteY0-452" fmla="*/ 116507 h 759842"/>
                <a:gd name="connsiteX1-453" fmla="*/ 130101 w 288132"/>
                <a:gd name="connsiteY1-454" fmla="*/ 0 h 759842"/>
                <a:gd name="connsiteX2-455" fmla="*/ 270024 w 288132"/>
                <a:gd name="connsiteY2-456" fmla="*/ 118492 h 759842"/>
                <a:gd name="connsiteX3-457" fmla="*/ 178594 w 288132"/>
                <a:gd name="connsiteY3-458" fmla="*/ 202233 h 759842"/>
                <a:gd name="connsiteX4-459" fmla="*/ 288132 w 288132"/>
                <a:gd name="connsiteY4-460" fmla="*/ 418926 h 759842"/>
                <a:gd name="connsiteX5-461" fmla="*/ 121444 w 288132"/>
                <a:gd name="connsiteY5-462" fmla="*/ 759445 h 759842"/>
                <a:gd name="connsiteX6-463" fmla="*/ 0 w 288132"/>
                <a:gd name="connsiteY6-464" fmla="*/ 416545 h 759842"/>
                <a:gd name="connsiteX7-465" fmla="*/ 97631 w 288132"/>
                <a:gd name="connsiteY7-466" fmla="*/ 204613 h 759842"/>
                <a:gd name="connsiteX8-467" fmla="*/ 2382 w 288132"/>
                <a:gd name="connsiteY8-468" fmla="*/ 116507 h 759842"/>
                <a:gd name="connsiteX0-469" fmla="*/ 2382 w 288132"/>
                <a:gd name="connsiteY0-470" fmla="*/ 116507 h 759842"/>
                <a:gd name="connsiteX1-471" fmla="*/ 130101 w 288132"/>
                <a:gd name="connsiteY1-472" fmla="*/ 0 h 759842"/>
                <a:gd name="connsiteX2-473" fmla="*/ 270024 w 288132"/>
                <a:gd name="connsiteY2-474" fmla="*/ 118492 h 759842"/>
                <a:gd name="connsiteX3-475" fmla="*/ 178594 w 288132"/>
                <a:gd name="connsiteY3-476" fmla="*/ 202233 h 759842"/>
                <a:gd name="connsiteX4-477" fmla="*/ 288132 w 288132"/>
                <a:gd name="connsiteY4-478" fmla="*/ 418926 h 759842"/>
                <a:gd name="connsiteX5-479" fmla="*/ 121444 w 288132"/>
                <a:gd name="connsiteY5-480" fmla="*/ 759445 h 759842"/>
                <a:gd name="connsiteX6-481" fmla="*/ 0 w 288132"/>
                <a:gd name="connsiteY6-482" fmla="*/ 416545 h 759842"/>
                <a:gd name="connsiteX7-483" fmla="*/ 97631 w 288132"/>
                <a:gd name="connsiteY7-484" fmla="*/ 204613 h 759842"/>
                <a:gd name="connsiteX8-485" fmla="*/ 2382 w 288132"/>
                <a:gd name="connsiteY8-486" fmla="*/ 116507 h 759842"/>
                <a:gd name="connsiteX0-487" fmla="*/ 2382 w 288132"/>
                <a:gd name="connsiteY0-488" fmla="*/ 116507 h 759842"/>
                <a:gd name="connsiteX1-489" fmla="*/ 130101 w 288132"/>
                <a:gd name="connsiteY1-490" fmla="*/ 0 h 759842"/>
                <a:gd name="connsiteX2-491" fmla="*/ 270024 w 288132"/>
                <a:gd name="connsiteY2-492" fmla="*/ 118492 h 759842"/>
                <a:gd name="connsiteX3-493" fmla="*/ 178594 w 288132"/>
                <a:gd name="connsiteY3-494" fmla="*/ 202233 h 759842"/>
                <a:gd name="connsiteX4-495" fmla="*/ 288132 w 288132"/>
                <a:gd name="connsiteY4-496" fmla="*/ 418926 h 759842"/>
                <a:gd name="connsiteX5-497" fmla="*/ 121444 w 288132"/>
                <a:gd name="connsiteY5-498" fmla="*/ 759445 h 759842"/>
                <a:gd name="connsiteX6-499" fmla="*/ 0 w 288132"/>
                <a:gd name="connsiteY6-500" fmla="*/ 416545 h 759842"/>
                <a:gd name="connsiteX7-501" fmla="*/ 97631 w 288132"/>
                <a:gd name="connsiteY7-502" fmla="*/ 204613 h 759842"/>
                <a:gd name="connsiteX8-503" fmla="*/ 2382 w 288132"/>
                <a:gd name="connsiteY8-504" fmla="*/ 116507 h 759842"/>
                <a:gd name="connsiteX0-505" fmla="*/ 2382 w 276226"/>
                <a:gd name="connsiteY0-506" fmla="*/ 116507 h 759842"/>
                <a:gd name="connsiteX1-507" fmla="*/ 130101 w 276226"/>
                <a:gd name="connsiteY1-508" fmla="*/ 0 h 759842"/>
                <a:gd name="connsiteX2-509" fmla="*/ 270024 w 276226"/>
                <a:gd name="connsiteY2-510" fmla="*/ 118492 h 759842"/>
                <a:gd name="connsiteX3-511" fmla="*/ 178594 w 276226"/>
                <a:gd name="connsiteY3-512" fmla="*/ 202233 h 759842"/>
                <a:gd name="connsiteX4-513" fmla="*/ 276226 w 276226"/>
                <a:gd name="connsiteY4-514" fmla="*/ 418926 h 759842"/>
                <a:gd name="connsiteX5-515" fmla="*/ 121444 w 276226"/>
                <a:gd name="connsiteY5-516" fmla="*/ 759445 h 759842"/>
                <a:gd name="connsiteX6-517" fmla="*/ 0 w 276226"/>
                <a:gd name="connsiteY6-518" fmla="*/ 416545 h 759842"/>
                <a:gd name="connsiteX7-519" fmla="*/ 97631 w 276226"/>
                <a:gd name="connsiteY7-520" fmla="*/ 204613 h 759842"/>
                <a:gd name="connsiteX8-521" fmla="*/ 2382 w 276226"/>
                <a:gd name="connsiteY8-522" fmla="*/ 116507 h 759842"/>
                <a:gd name="connsiteX0-523" fmla="*/ 2382 w 276226"/>
                <a:gd name="connsiteY0-524" fmla="*/ 116507 h 757461"/>
                <a:gd name="connsiteX1-525" fmla="*/ 130101 w 276226"/>
                <a:gd name="connsiteY1-526" fmla="*/ 0 h 757461"/>
                <a:gd name="connsiteX2-527" fmla="*/ 270024 w 276226"/>
                <a:gd name="connsiteY2-528" fmla="*/ 118492 h 757461"/>
                <a:gd name="connsiteX3-529" fmla="*/ 178594 w 276226"/>
                <a:gd name="connsiteY3-530" fmla="*/ 202233 h 757461"/>
                <a:gd name="connsiteX4-531" fmla="*/ 276226 w 276226"/>
                <a:gd name="connsiteY4-532" fmla="*/ 418926 h 757461"/>
                <a:gd name="connsiteX5-533" fmla="*/ 128587 w 276226"/>
                <a:gd name="connsiteY5-534" fmla="*/ 757064 h 757461"/>
                <a:gd name="connsiteX6-535" fmla="*/ 0 w 276226"/>
                <a:gd name="connsiteY6-536" fmla="*/ 416545 h 757461"/>
                <a:gd name="connsiteX7-537" fmla="*/ 97631 w 276226"/>
                <a:gd name="connsiteY7-538" fmla="*/ 204613 h 757461"/>
                <a:gd name="connsiteX8-539" fmla="*/ 2382 w 276226"/>
                <a:gd name="connsiteY8-540" fmla="*/ 116507 h 757461"/>
                <a:gd name="connsiteX0-541" fmla="*/ 2382 w 276226"/>
                <a:gd name="connsiteY0-542" fmla="*/ 116507 h 757064"/>
                <a:gd name="connsiteX1-543" fmla="*/ 130101 w 276226"/>
                <a:gd name="connsiteY1-544" fmla="*/ 0 h 757064"/>
                <a:gd name="connsiteX2-545" fmla="*/ 270024 w 276226"/>
                <a:gd name="connsiteY2-546" fmla="*/ 118492 h 757064"/>
                <a:gd name="connsiteX3-547" fmla="*/ 178594 w 276226"/>
                <a:gd name="connsiteY3-548" fmla="*/ 202233 h 757064"/>
                <a:gd name="connsiteX4-549" fmla="*/ 276226 w 276226"/>
                <a:gd name="connsiteY4-550" fmla="*/ 418926 h 757064"/>
                <a:gd name="connsiteX5-551" fmla="*/ 128587 w 276226"/>
                <a:gd name="connsiteY5-552" fmla="*/ 757064 h 757064"/>
                <a:gd name="connsiteX6-553" fmla="*/ 0 w 276226"/>
                <a:gd name="connsiteY6-554" fmla="*/ 416545 h 757064"/>
                <a:gd name="connsiteX7-555" fmla="*/ 97631 w 276226"/>
                <a:gd name="connsiteY7-556" fmla="*/ 204613 h 757064"/>
                <a:gd name="connsiteX8-557" fmla="*/ 2382 w 276226"/>
                <a:gd name="connsiteY8-558" fmla="*/ 116507 h 757064"/>
                <a:gd name="connsiteX0-559" fmla="*/ 2382 w 276226"/>
                <a:gd name="connsiteY0-560" fmla="*/ 116507 h 757064"/>
                <a:gd name="connsiteX1-561" fmla="*/ 130101 w 276226"/>
                <a:gd name="connsiteY1-562" fmla="*/ 0 h 757064"/>
                <a:gd name="connsiteX2-563" fmla="*/ 270024 w 276226"/>
                <a:gd name="connsiteY2-564" fmla="*/ 118492 h 757064"/>
                <a:gd name="connsiteX3-565" fmla="*/ 178594 w 276226"/>
                <a:gd name="connsiteY3-566" fmla="*/ 202233 h 757064"/>
                <a:gd name="connsiteX4-567" fmla="*/ 276226 w 276226"/>
                <a:gd name="connsiteY4-568" fmla="*/ 418926 h 757064"/>
                <a:gd name="connsiteX5-569" fmla="*/ 128587 w 276226"/>
                <a:gd name="connsiteY5-570" fmla="*/ 757064 h 757064"/>
                <a:gd name="connsiteX6-571" fmla="*/ 0 w 276226"/>
                <a:gd name="connsiteY6-572" fmla="*/ 416545 h 757064"/>
                <a:gd name="connsiteX7-573" fmla="*/ 97631 w 276226"/>
                <a:gd name="connsiteY7-574" fmla="*/ 204613 h 757064"/>
                <a:gd name="connsiteX8-575" fmla="*/ 2382 w 276226"/>
                <a:gd name="connsiteY8-576" fmla="*/ 116507 h 757064"/>
                <a:gd name="connsiteX0-577" fmla="*/ 2382 w 276226"/>
                <a:gd name="connsiteY0-578" fmla="*/ 116507 h 752302"/>
                <a:gd name="connsiteX1-579" fmla="*/ 130101 w 276226"/>
                <a:gd name="connsiteY1-580" fmla="*/ 0 h 752302"/>
                <a:gd name="connsiteX2-581" fmla="*/ 270024 w 276226"/>
                <a:gd name="connsiteY2-582" fmla="*/ 118492 h 752302"/>
                <a:gd name="connsiteX3-583" fmla="*/ 178594 w 276226"/>
                <a:gd name="connsiteY3-584" fmla="*/ 202233 h 752302"/>
                <a:gd name="connsiteX4-585" fmla="*/ 276226 w 276226"/>
                <a:gd name="connsiteY4-586" fmla="*/ 418926 h 752302"/>
                <a:gd name="connsiteX5-587" fmla="*/ 140493 w 276226"/>
                <a:gd name="connsiteY5-588" fmla="*/ 752302 h 752302"/>
                <a:gd name="connsiteX6-589" fmla="*/ 0 w 276226"/>
                <a:gd name="connsiteY6-590" fmla="*/ 416545 h 752302"/>
                <a:gd name="connsiteX7-591" fmla="*/ 97631 w 276226"/>
                <a:gd name="connsiteY7-592" fmla="*/ 204613 h 752302"/>
                <a:gd name="connsiteX8-593" fmla="*/ 2382 w 276226"/>
                <a:gd name="connsiteY8-594" fmla="*/ 116507 h 7523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76226" h="752302">
                  <a:moveTo>
                    <a:pt x="2382" y="116507"/>
                  </a:moveTo>
                  <a:cubicBezTo>
                    <a:pt x="40085" y="60151"/>
                    <a:pt x="98947" y="21382"/>
                    <a:pt x="130101" y="0"/>
                  </a:cubicBezTo>
                  <a:cubicBezTo>
                    <a:pt x="170830" y="26938"/>
                    <a:pt x="232474" y="83993"/>
                    <a:pt x="270024" y="118492"/>
                  </a:cubicBezTo>
                  <a:cubicBezTo>
                    <a:pt x="233631" y="146468"/>
                    <a:pt x="220820" y="165258"/>
                    <a:pt x="178594" y="202233"/>
                  </a:cubicBezTo>
                  <a:cubicBezTo>
                    <a:pt x="179231" y="243971"/>
                    <a:pt x="235745" y="326057"/>
                    <a:pt x="276226" y="418926"/>
                  </a:cubicBezTo>
                  <a:cubicBezTo>
                    <a:pt x="240507" y="511795"/>
                    <a:pt x="186531" y="693168"/>
                    <a:pt x="140493" y="752302"/>
                  </a:cubicBezTo>
                  <a:cubicBezTo>
                    <a:pt x="101599" y="694755"/>
                    <a:pt x="46831" y="511398"/>
                    <a:pt x="0" y="416545"/>
                  </a:cubicBezTo>
                  <a:cubicBezTo>
                    <a:pt x="38894" y="319311"/>
                    <a:pt x="97234" y="254619"/>
                    <a:pt x="97631" y="204613"/>
                  </a:cubicBezTo>
                  <a:cubicBezTo>
                    <a:pt x="66774" y="170308"/>
                    <a:pt x="72381" y="175691"/>
                    <a:pt x="2382" y="116507"/>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grpSp>
        <p:nvGrpSpPr>
          <p:cNvPr id="74" name="그룹 223"/>
          <p:cNvGrpSpPr/>
          <p:nvPr/>
        </p:nvGrpSpPr>
        <p:grpSpPr>
          <a:xfrm>
            <a:off x="3664263" y="2475361"/>
            <a:ext cx="518123" cy="946244"/>
            <a:chOff x="1628774" y="4374357"/>
            <a:chExt cx="676435" cy="1235337"/>
          </a:xfrm>
          <a:solidFill>
            <a:srgbClr val="049A86"/>
          </a:solidFill>
        </p:grpSpPr>
        <p:grpSp>
          <p:nvGrpSpPr>
            <p:cNvPr id="75" name="그룹 224"/>
            <p:cNvGrpSpPr/>
            <p:nvPr/>
          </p:nvGrpSpPr>
          <p:grpSpPr>
            <a:xfrm>
              <a:off x="1628774" y="4611483"/>
              <a:ext cx="676435" cy="998211"/>
              <a:chOff x="1619410" y="4597663"/>
              <a:chExt cx="685800" cy="1012031"/>
            </a:xfrm>
            <a:grpFill/>
          </p:grpSpPr>
          <p:sp>
            <p:nvSpPr>
              <p:cNvPr id="81" name="자유형 307"/>
              <p:cNvSpPr/>
              <p:nvPr/>
            </p:nvSpPr>
            <p:spPr>
              <a:xfrm>
                <a:off x="1619410" y="4597116"/>
                <a:ext cx="368658" cy="1012578"/>
              </a:xfrm>
              <a:custGeom>
                <a:avLst/>
                <a:gdLst>
                  <a:gd name="connsiteX0" fmla="*/ 371475 w 398463"/>
                  <a:gd name="connsiteY0" fmla="*/ 97367 h 1121834"/>
                  <a:gd name="connsiteX1" fmla="*/ 206375 w 398463"/>
                  <a:gd name="connsiteY1" fmla="*/ 97367 h 1121834"/>
                  <a:gd name="connsiteX2" fmla="*/ 136525 w 398463"/>
                  <a:gd name="connsiteY2" fmla="*/ 148167 h 1121834"/>
                  <a:gd name="connsiteX3" fmla="*/ 15875 w 398463"/>
                  <a:gd name="connsiteY3" fmla="*/ 472017 h 1121834"/>
                  <a:gd name="connsiteX4" fmla="*/ 41275 w 398463"/>
                  <a:gd name="connsiteY4" fmla="*/ 525992 h 1121834"/>
                  <a:gd name="connsiteX5" fmla="*/ 101600 w 398463"/>
                  <a:gd name="connsiteY5" fmla="*/ 500592 h 1121834"/>
                  <a:gd name="connsiteX6" fmla="*/ 209550 w 398463"/>
                  <a:gd name="connsiteY6" fmla="*/ 227542 h 1121834"/>
                  <a:gd name="connsiteX7" fmla="*/ 219075 w 398463"/>
                  <a:gd name="connsiteY7" fmla="*/ 262467 h 1121834"/>
                  <a:gd name="connsiteX8" fmla="*/ 127000 w 398463"/>
                  <a:gd name="connsiteY8" fmla="*/ 678392 h 1121834"/>
                  <a:gd name="connsiteX9" fmla="*/ 142875 w 398463"/>
                  <a:gd name="connsiteY9" fmla="*/ 694267 h 1121834"/>
                  <a:gd name="connsiteX10" fmla="*/ 222250 w 398463"/>
                  <a:gd name="connsiteY10" fmla="*/ 697442 h 1121834"/>
                  <a:gd name="connsiteX11" fmla="*/ 231775 w 398463"/>
                  <a:gd name="connsiteY11" fmla="*/ 719667 h 1121834"/>
                  <a:gd name="connsiteX12" fmla="*/ 231775 w 398463"/>
                  <a:gd name="connsiteY12" fmla="*/ 1056217 h 1121834"/>
                  <a:gd name="connsiteX13" fmla="*/ 292100 w 398463"/>
                  <a:gd name="connsiteY13" fmla="*/ 1107017 h 1121834"/>
                  <a:gd name="connsiteX14" fmla="*/ 342900 w 398463"/>
                  <a:gd name="connsiteY14" fmla="*/ 1053042 h 1121834"/>
                  <a:gd name="connsiteX15" fmla="*/ 346075 w 398463"/>
                  <a:gd name="connsiteY15" fmla="*/ 694267 h 1121834"/>
                  <a:gd name="connsiteX16" fmla="*/ 368300 w 398463"/>
                  <a:gd name="connsiteY16" fmla="*/ 681567 h 1121834"/>
                  <a:gd name="connsiteX17" fmla="*/ 371475 w 398463"/>
                  <a:gd name="connsiteY17" fmla="*/ 97367 h 1121834"/>
                  <a:gd name="connsiteX0-1" fmla="*/ 371475 w 379413"/>
                  <a:gd name="connsiteY0-2" fmla="*/ 113242 h 1137709"/>
                  <a:gd name="connsiteX1-3" fmla="*/ 206375 w 379413"/>
                  <a:gd name="connsiteY1-4" fmla="*/ 113242 h 1137709"/>
                  <a:gd name="connsiteX2-5" fmla="*/ 136525 w 379413"/>
                  <a:gd name="connsiteY2-6" fmla="*/ 164042 h 1137709"/>
                  <a:gd name="connsiteX3-7" fmla="*/ 15875 w 379413"/>
                  <a:gd name="connsiteY3-8" fmla="*/ 487892 h 1137709"/>
                  <a:gd name="connsiteX4-9" fmla="*/ 41275 w 379413"/>
                  <a:gd name="connsiteY4-10" fmla="*/ 541867 h 1137709"/>
                  <a:gd name="connsiteX5-11" fmla="*/ 101600 w 379413"/>
                  <a:gd name="connsiteY5-12" fmla="*/ 516467 h 1137709"/>
                  <a:gd name="connsiteX6-13" fmla="*/ 209550 w 379413"/>
                  <a:gd name="connsiteY6-14" fmla="*/ 243417 h 1137709"/>
                  <a:gd name="connsiteX7-15" fmla="*/ 219075 w 379413"/>
                  <a:gd name="connsiteY7-16" fmla="*/ 278342 h 1137709"/>
                  <a:gd name="connsiteX8-17" fmla="*/ 127000 w 379413"/>
                  <a:gd name="connsiteY8-18" fmla="*/ 694267 h 1137709"/>
                  <a:gd name="connsiteX9-19" fmla="*/ 142875 w 379413"/>
                  <a:gd name="connsiteY9-20" fmla="*/ 710142 h 1137709"/>
                  <a:gd name="connsiteX10-21" fmla="*/ 222250 w 379413"/>
                  <a:gd name="connsiteY10-22" fmla="*/ 713317 h 1137709"/>
                  <a:gd name="connsiteX11-23" fmla="*/ 231775 w 379413"/>
                  <a:gd name="connsiteY11-24" fmla="*/ 735542 h 1137709"/>
                  <a:gd name="connsiteX12-25" fmla="*/ 231775 w 379413"/>
                  <a:gd name="connsiteY12-26" fmla="*/ 1072092 h 1137709"/>
                  <a:gd name="connsiteX13-27" fmla="*/ 292100 w 379413"/>
                  <a:gd name="connsiteY13-28" fmla="*/ 1122892 h 1137709"/>
                  <a:gd name="connsiteX14-29" fmla="*/ 342900 w 379413"/>
                  <a:gd name="connsiteY14-30" fmla="*/ 1068917 h 1137709"/>
                  <a:gd name="connsiteX15-31" fmla="*/ 346075 w 379413"/>
                  <a:gd name="connsiteY15-32" fmla="*/ 710142 h 1137709"/>
                  <a:gd name="connsiteX16-33" fmla="*/ 368300 w 379413"/>
                  <a:gd name="connsiteY16-34" fmla="*/ 697442 h 1137709"/>
                  <a:gd name="connsiteX17-35" fmla="*/ 371475 w 379413"/>
                  <a:gd name="connsiteY17-36" fmla="*/ 113242 h 1137709"/>
                  <a:gd name="connsiteX0-37" fmla="*/ 371475 w 379413"/>
                  <a:gd name="connsiteY0-38" fmla="*/ 11642 h 1036109"/>
                  <a:gd name="connsiteX1-39" fmla="*/ 206375 w 379413"/>
                  <a:gd name="connsiteY1-40" fmla="*/ 11642 h 1036109"/>
                  <a:gd name="connsiteX2-41" fmla="*/ 136525 w 379413"/>
                  <a:gd name="connsiteY2-42" fmla="*/ 62442 h 1036109"/>
                  <a:gd name="connsiteX3-43" fmla="*/ 15875 w 379413"/>
                  <a:gd name="connsiteY3-44" fmla="*/ 386292 h 1036109"/>
                  <a:gd name="connsiteX4-45" fmla="*/ 41275 w 379413"/>
                  <a:gd name="connsiteY4-46" fmla="*/ 440267 h 1036109"/>
                  <a:gd name="connsiteX5-47" fmla="*/ 101600 w 379413"/>
                  <a:gd name="connsiteY5-48" fmla="*/ 414867 h 1036109"/>
                  <a:gd name="connsiteX6-49" fmla="*/ 209550 w 379413"/>
                  <a:gd name="connsiteY6-50" fmla="*/ 141817 h 1036109"/>
                  <a:gd name="connsiteX7-51" fmla="*/ 219075 w 379413"/>
                  <a:gd name="connsiteY7-52" fmla="*/ 176742 h 1036109"/>
                  <a:gd name="connsiteX8-53" fmla="*/ 127000 w 379413"/>
                  <a:gd name="connsiteY8-54" fmla="*/ 592667 h 1036109"/>
                  <a:gd name="connsiteX9-55" fmla="*/ 142875 w 379413"/>
                  <a:gd name="connsiteY9-56" fmla="*/ 608542 h 1036109"/>
                  <a:gd name="connsiteX10-57" fmla="*/ 222250 w 379413"/>
                  <a:gd name="connsiteY10-58" fmla="*/ 611717 h 1036109"/>
                  <a:gd name="connsiteX11-59" fmla="*/ 231775 w 379413"/>
                  <a:gd name="connsiteY11-60" fmla="*/ 633942 h 1036109"/>
                  <a:gd name="connsiteX12-61" fmla="*/ 231775 w 379413"/>
                  <a:gd name="connsiteY12-62" fmla="*/ 970492 h 1036109"/>
                  <a:gd name="connsiteX13-63" fmla="*/ 292100 w 379413"/>
                  <a:gd name="connsiteY13-64" fmla="*/ 1021292 h 1036109"/>
                  <a:gd name="connsiteX14-65" fmla="*/ 342900 w 379413"/>
                  <a:gd name="connsiteY14-66" fmla="*/ 967317 h 1036109"/>
                  <a:gd name="connsiteX15-67" fmla="*/ 346075 w 379413"/>
                  <a:gd name="connsiteY15-68" fmla="*/ 608542 h 1036109"/>
                  <a:gd name="connsiteX16-69" fmla="*/ 368300 w 379413"/>
                  <a:gd name="connsiteY16-70" fmla="*/ 595842 h 1036109"/>
                  <a:gd name="connsiteX17-71" fmla="*/ 371475 w 379413"/>
                  <a:gd name="connsiteY17-72" fmla="*/ 11642 h 1036109"/>
                  <a:gd name="connsiteX0-73" fmla="*/ 371475 w 379413"/>
                  <a:gd name="connsiteY0-74" fmla="*/ 11642 h 1036109"/>
                  <a:gd name="connsiteX1-75" fmla="*/ 206375 w 379413"/>
                  <a:gd name="connsiteY1-76" fmla="*/ 11642 h 1036109"/>
                  <a:gd name="connsiteX2-77" fmla="*/ 136525 w 379413"/>
                  <a:gd name="connsiteY2-78" fmla="*/ 62442 h 1036109"/>
                  <a:gd name="connsiteX3-79" fmla="*/ 15875 w 379413"/>
                  <a:gd name="connsiteY3-80" fmla="*/ 386292 h 1036109"/>
                  <a:gd name="connsiteX4-81" fmla="*/ 41275 w 379413"/>
                  <a:gd name="connsiteY4-82" fmla="*/ 440267 h 1036109"/>
                  <a:gd name="connsiteX5-83" fmla="*/ 101600 w 379413"/>
                  <a:gd name="connsiteY5-84" fmla="*/ 414867 h 1036109"/>
                  <a:gd name="connsiteX6-85" fmla="*/ 209550 w 379413"/>
                  <a:gd name="connsiteY6-86" fmla="*/ 141817 h 1036109"/>
                  <a:gd name="connsiteX7-87" fmla="*/ 219075 w 379413"/>
                  <a:gd name="connsiteY7-88" fmla="*/ 176742 h 1036109"/>
                  <a:gd name="connsiteX8-89" fmla="*/ 127000 w 379413"/>
                  <a:gd name="connsiteY8-90" fmla="*/ 592667 h 1036109"/>
                  <a:gd name="connsiteX9-91" fmla="*/ 142875 w 379413"/>
                  <a:gd name="connsiteY9-92" fmla="*/ 608542 h 1036109"/>
                  <a:gd name="connsiteX10-93" fmla="*/ 222250 w 379413"/>
                  <a:gd name="connsiteY10-94" fmla="*/ 611717 h 1036109"/>
                  <a:gd name="connsiteX11-95" fmla="*/ 231775 w 379413"/>
                  <a:gd name="connsiteY11-96" fmla="*/ 633942 h 1036109"/>
                  <a:gd name="connsiteX12-97" fmla="*/ 231775 w 379413"/>
                  <a:gd name="connsiteY12-98" fmla="*/ 970492 h 1036109"/>
                  <a:gd name="connsiteX13-99" fmla="*/ 292100 w 379413"/>
                  <a:gd name="connsiteY13-100" fmla="*/ 1021292 h 1036109"/>
                  <a:gd name="connsiteX14-101" fmla="*/ 342900 w 379413"/>
                  <a:gd name="connsiteY14-102" fmla="*/ 967317 h 1036109"/>
                  <a:gd name="connsiteX15-103" fmla="*/ 346075 w 379413"/>
                  <a:gd name="connsiteY15-104" fmla="*/ 608542 h 1036109"/>
                  <a:gd name="connsiteX16-105" fmla="*/ 368300 w 379413"/>
                  <a:gd name="connsiteY16-106" fmla="*/ 595842 h 1036109"/>
                  <a:gd name="connsiteX17-107" fmla="*/ 371475 w 379413"/>
                  <a:gd name="connsiteY17-108" fmla="*/ 11642 h 1036109"/>
                  <a:gd name="connsiteX0-109" fmla="*/ 371475 w 379413"/>
                  <a:gd name="connsiteY0-110" fmla="*/ 11642 h 1036109"/>
                  <a:gd name="connsiteX1-111" fmla="*/ 206375 w 379413"/>
                  <a:gd name="connsiteY1-112" fmla="*/ 11642 h 1036109"/>
                  <a:gd name="connsiteX2-113" fmla="*/ 136525 w 379413"/>
                  <a:gd name="connsiteY2-114" fmla="*/ 62442 h 1036109"/>
                  <a:gd name="connsiteX3-115" fmla="*/ 15875 w 379413"/>
                  <a:gd name="connsiteY3-116" fmla="*/ 386292 h 1036109"/>
                  <a:gd name="connsiteX4-117" fmla="*/ 41275 w 379413"/>
                  <a:gd name="connsiteY4-118" fmla="*/ 440267 h 1036109"/>
                  <a:gd name="connsiteX5-119" fmla="*/ 101600 w 379413"/>
                  <a:gd name="connsiteY5-120" fmla="*/ 414867 h 1036109"/>
                  <a:gd name="connsiteX6-121" fmla="*/ 209550 w 379413"/>
                  <a:gd name="connsiteY6-122" fmla="*/ 141817 h 1036109"/>
                  <a:gd name="connsiteX7-123" fmla="*/ 219075 w 379413"/>
                  <a:gd name="connsiteY7-124" fmla="*/ 176742 h 1036109"/>
                  <a:gd name="connsiteX8-125" fmla="*/ 127000 w 379413"/>
                  <a:gd name="connsiteY8-126" fmla="*/ 592667 h 1036109"/>
                  <a:gd name="connsiteX9-127" fmla="*/ 142875 w 379413"/>
                  <a:gd name="connsiteY9-128" fmla="*/ 608542 h 1036109"/>
                  <a:gd name="connsiteX10-129" fmla="*/ 222250 w 379413"/>
                  <a:gd name="connsiteY10-130" fmla="*/ 611717 h 1036109"/>
                  <a:gd name="connsiteX11-131" fmla="*/ 231775 w 379413"/>
                  <a:gd name="connsiteY11-132" fmla="*/ 633942 h 1036109"/>
                  <a:gd name="connsiteX12-133" fmla="*/ 231775 w 379413"/>
                  <a:gd name="connsiteY12-134" fmla="*/ 970492 h 1036109"/>
                  <a:gd name="connsiteX13-135" fmla="*/ 292100 w 379413"/>
                  <a:gd name="connsiteY13-136" fmla="*/ 1021292 h 1036109"/>
                  <a:gd name="connsiteX14-137" fmla="*/ 342900 w 379413"/>
                  <a:gd name="connsiteY14-138" fmla="*/ 967317 h 1036109"/>
                  <a:gd name="connsiteX15-139" fmla="*/ 346075 w 379413"/>
                  <a:gd name="connsiteY15-140" fmla="*/ 608542 h 1036109"/>
                  <a:gd name="connsiteX16-141" fmla="*/ 368300 w 379413"/>
                  <a:gd name="connsiteY16-142" fmla="*/ 595842 h 1036109"/>
                  <a:gd name="connsiteX17-143" fmla="*/ 371475 w 379413"/>
                  <a:gd name="connsiteY17-144" fmla="*/ 11642 h 1036109"/>
                  <a:gd name="connsiteX0-145" fmla="*/ 371475 w 379413"/>
                  <a:gd name="connsiteY0-146" fmla="*/ 11575 h 1036042"/>
                  <a:gd name="connsiteX1-147" fmla="*/ 240854 w 379413"/>
                  <a:gd name="connsiteY1-148" fmla="*/ 11972 h 1036042"/>
                  <a:gd name="connsiteX2-149" fmla="*/ 136525 w 379413"/>
                  <a:gd name="connsiteY2-150" fmla="*/ 62375 h 1036042"/>
                  <a:gd name="connsiteX3-151" fmla="*/ 15875 w 379413"/>
                  <a:gd name="connsiteY3-152" fmla="*/ 386225 h 1036042"/>
                  <a:gd name="connsiteX4-153" fmla="*/ 41275 w 379413"/>
                  <a:gd name="connsiteY4-154" fmla="*/ 440200 h 1036042"/>
                  <a:gd name="connsiteX5-155" fmla="*/ 101600 w 379413"/>
                  <a:gd name="connsiteY5-156" fmla="*/ 414800 h 1036042"/>
                  <a:gd name="connsiteX6-157" fmla="*/ 209550 w 379413"/>
                  <a:gd name="connsiteY6-158" fmla="*/ 141750 h 1036042"/>
                  <a:gd name="connsiteX7-159" fmla="*/ 219075 w 379413"/>
                  <a:gd name="connsiteY7-160" fmla="*/ 176675 h 1036042"/>
                  <a:gd name="connsiteX8-161" fmla="*/ 127000 w 379413"/>
                  <a:gd name="connsiteY8-162" fmla="*/ 592600 h 1036042"/>
                  <a:gd name="connsiteX9-163" fmla="*/ 142875 w 379413"/>
                  <a:gd name="connsiteY9-164" fmla="*/ 608475 h 1036042"/>
                  <a:gd name="connsiteX10-165" fmla="*/ 222250 w 379413"/>
                  <a:gd name="connsiteY10-166" fmla="*/ 611650 h 1036042"/>
                  <a:gd name="connsiteX11-167" fmla="*/ 231775 w 379413"/>
                  <a:gd name="connsiteY11-168" fmla="*/ 633875 h 1036042"/>
                  <a:gd name="connsiteX12-169" fmla="*/ 231775 w 379413"/>
                  <a:gd name="connsiteY12-170" fmla="*/ 970425 h 1036042"/>
                  <a:gd name="connsiteX13-171" fmla="*/ 292100 w 379413"/>
                  <a:gd name="connsiteY13-172" fmla="*/ 1021225 h 1036042"/>
                  <a:gd name="connsiteX14-173" fmla="*/ 342900 w 379413"/>
                  <a:gd name="connsiteY14-174" fmla="*/ 967250 h 1036042"/>
                  <a:gd name="connsiteX15-175" fmla="*/ 346075 w 379413"/>
                  <a:gd name="connsiteY15-176" fmla="*/ 608475 h 1036042"/>
                  <a:gd name="connsiteX16-177" fmla="*/ 368300 w 379413"/>
                  <a:gd name="connsiteY16-178" fmla="*/ 595775 h 1036042"/>
                  <a:gd name="connsiteX17-179" fmla="*/ 371475 w 379413"/>
                  <a:gd name="connsiteY17-180" fmla="*/ 11575 h 1036042"/>
                  <a:gd name="connsiteX0-181" fmla="*/ 371475 w 379413"/>
                  <a:gd name="connsiteY0-182" fmla="*/ 976 h 1025443"/>
                  <a:gd name="connsiteX1-183" fmla="*/ 240854 w 379413"/>
                  <a:gd name="connsiteY1-184" fmla="*/ 1373 h 1025443"/>
                  <a:gd name="connsiteX2-185" fmla="*/ 136525 w 379413"/>
                  <a:gd name="connsiteY2-186" fmla="*/ 51776 h 1025443"/>
                  <a:gd name="connsiteX3-187" fmla="*/ 15875 w 379413"/>
                  <a:gd name="connsiteY3-188" fmla="*/ 375626 h 1025443"/>
                  <a:gd name="connsiteX4-189" fmla="*/ 41275 w 379413"/>
                  <a:gd name="connsiteY4-190" fmla="*/ 429601 h 1025443"/>
                  <a:gd name="connsiteX5-191" fmla="*/ 101600 w 379413"/>
                  <a:gd name="connsiteY5-192" fmla="*/ 404201 h 1025443"/>
                  <a:gd name="connsiteX6-193" fmla="*/ 209550 w 379413"/>
                  <a:gd name="connsiteY6-194" fmla="*/ 131151 h 1025443"/>
                  <a:gd name="connsiteX7-195" fmla="*/ 219075 w 379413"/>
                  <a:gd name="connsiteY7-196" fmla="*/ 166076 h 1025443"/>
                  <a:gd name="connsiteX8-197" fmla="*/ 127000 w 379413"/>
                  <a:gd name="connsiteY8-198" fmla="*/ 582001 h 1025443"/>
                  <a:gd name="connsiteX9-199" fmla="*/ 142875 w 379413"/>
                  <a:gd name="connsiteY9-200" fmla="*/ 597876 h 1025443"/>
                  <a:gd name="connsiteX10-201" fmla="*/ 222250 w 379413"/>
                  <a:gd name="connsiteY10-202" fmla="*/ 601051 h 1025443"/>
                  <a:gd name="connsiteX11-203" fmla="*/ 231775 w 379413"/>
                  <a:gd name="connsiteY11-204" fmla="*/ 623276 h 1025443"/>
                  <a:gd name="connsiteX12-205" fmla="*/ 231775 w 379413"/>
                  <a:gd name="connsiteY12-206" fmla="*/ 959826 h 1025443"/>
                  <a:gd name="connsiteX13-207" fmla="*/ 292100 w 379413"/>
                  <a:gd name="connsiteY13-208" fmla="*/ 1010626 h 1025443"/>
                  <a:gd name="connsiteX14-209" fmla="*/ 342900 w 379413"/>
                  <a:gd name="connsiteY14-210" fmla="*/ 956651 h 1025443"/>
                  <a:gd name="connsiteX15-211" fmla="*/ 346075 w 379413"/>
                  <a:gd name="connsiteY15-212" fmla="*/ 597876 h 1025443"/>
                  <a:gd name="connsiteX16-213" fmla="*/ 368300 w 379413"/>
                  <a:gd name="connsiteY16-214" fmla="*/ 585176 h 1025443"/>
                  <a:gd name="connsiteX17-215" fmla="*/ 371475 w 379413"/>
                  <a:gd name="connsiteY17-216" fmla="*/ 976 h 1025443"/>
                  <a:gd name="connsiteX0-217" fmla="*/ 361950 w 369888"/>
                  <a:gd name="connsiteY0-218" fmla="*/ 7210 h 1031677"/>
                  <a:gd name="connsiteX1-219" fmla="*/ 231329 w 369888"/>
                  <a:gd name="connsiteY1-220" fmla="*/ 7607 h 1031677"/>
                  <a:gd name="connsiteX2-221" fmla="*/ 127000 w 369888"/>
                  <a:gd name="connsiteY2-222" fmla="*/ 58010 h 1031677"/>
                  <a:gd name="connsiteX3-223" fmla="*/ 15875 w 369888"/>
                  <a:gd name="connsiteY3-224" fmla="*/ 355666 h 1031677"/>
                  <a:gd name="connsiteX4-225" fmla="*/ 31750 w 369888"/>
                  <a:gd name="connsiteY4-226" fmla="*/ 435835 h 1031677"/>
                  <a:gd name="connsiteX5-227" fmla="*/ 92075 w 369888"/>
                  <a:gd name="connsiteY5-228" fmla="*/ 410435 h 1031677"/>
                  <a:gd name="connsiteX6-229" fmla="*/ 200025 w 369888"/>
                  <a:gd name="connsiteY6-230" fmla="*/ 137385 h 1031677"/>
                  <a:gd name="connsiteX7-231" fmla="*/ 209550 w 369888"/>
                  <a:gd name="connsiteY7-232" fmla="*/ 172310 h 1031677"/>
                  <a:gd name="connsiteX8-233" fmla="*/ 117475 w 369888"/>
                  <a:gd name="connsiteY8-234" fmla="*/ 588235 h 1031677"/>
                  <a:gd name="connsiteX9-235" fmla="*/ 133350 w 369888"/>
                  <a:gd name="connsiteY9-236" fmla="*/ 604110 h 1031677"/>
                  <a:gd name="connsiteX10-237" fmla="*/ 212725 w 369888"/>
                  <a:gd name="connsiteY10-238" fmla="*/ 607285 h 1031677"/>
                  <a:gd name="connsiteX11-239" fmla="*/ 222250 w 369888"/>
                  <a:gd name="connsiteY11-240" fmla="*/ 629510 h 1031677"/>
                  <a:gd name="connsiteX12-241" fmla="*/ 222250 w 369888"/>
                  <a:gd name="connsiteY12-242" fmla="*/ 966060 h 1031677"/>
                  <a:gd name="connsiteX13-243" fmla="*/ 282575 w 369888"/>
                  <a:gd name="connsiteY13-244" fmla="*/ 1016860 h 1031677"/>
                  <a:gd name="connsiteX14-245" fmla="*/ 333375 w 369888"/>
                  <a:gd name="connsiteY14-246" fmla="*/ 962885 h 1031677"/>
                  <a:gd name="connsiteX15-247" fmla="*/ 336550 w 369888"/>
                  <a:gd name="connsiteY15-248" fmla="*/ 604110 h 1031677"/>
                  <a:gd name="connsiteX16-249" fmla="*/ 358775 w 369888"/>
                  <a:gd name="connsiteY16-250" fmla="*/ 591410 h 1031677"/>
                  <a:gd name="connsiteX17-251" fmla="*/ 361950 w 369888"/>
                  <a:gd name="connsiteY17-252" fmla="*/ 7210 h 1031677"/>
                  <a:gd name="connsiteX0-253" fmla="*/ 361950 w 369888"/>
                  <a:gd name="connsiteY0-254" fmla="*/ 7210 h 1031677"/>
                  <a:gd name="connsiteX1-255" fmla="*/ 231329 w 369888"/>
                  <a:gd name="connsiteY1-256" fmla="*/ 7607 h 1031677"/>
                  <a:gd name="connsiteX2-257" fmla="*/ 127000 w 369888"/>
                  <a:gd name="connsiteY2-258" fmla="*/ 58010 h 1031677"/>
                  <a:gd name="connsiteX3-259" fmla="*/ 15875 w 369888"/>
                  <a:gd name="connsiteY3-260" fmla="*/ 355666 h 1031677"/>
                  <a:gd name="connsiteX4-261" fmla="*/ 31750 w 369888"/>
                  <a:gd name="connsiteY4-262" fmla="*/ 435835 h 1031677"/>
                  <a:gd name="connsiteX5-263" fmla="*/ 96837 w 369888"/>
                  <a:gd name="connsiteY5-264" fmla="*/ 391385 h 1031677"/>
                  <a:gd name="connsiteX6-265" fmla="*/ 200025 w 369888"/>
                  <a:gd name="connsiteY6-266" fmla="*/ 137385 h 1031677"/>
                  <a:gd name="connsiteX7-267" fmla="*/ 209550 w 369888"/>
                  <a:gd name="connsiteY7-268" fmla="*/ 172310 h 1031677"/>
                  <a:gd name="connsiteX8-269" fmla="*/ 117475 w 369888"/>
                  <a:gd name="connsiteY8-270" fmla="*/ 588235 h 1031677"/>
                  <a:gd name="connsiteX9-271" fmla="*/ 133350 w 369888"/>
                  <a:gd name="connsiteY9-272" fmla="*/ 604110 h 1031677"/>
                  <a:gd name="connsiteX10-273" fmla="*/ 212725 w 369888"/>
                  <a:gd name="connsiteY10-274" fmla="*/ 607285 h 1031677"/>
                  <a:gd name="connsiteX11-275" fmla="*/ 222250 w 369888"/>
                  <a:gd name="connsiteY11-276" fmla="*/ 629510 h 1031677"/>
                  <a:gd name="connsiteX12-277" fmla="*/ 222250 w 369888"/>
                  <a:gd name="connsiteY12-278" fmla="*/ 966060 h 1031677"/>
                  <a:gd name="connsiteX13-279" fmla="*/ 282575 w 369888"/>
                  <a:gd name="connsiteY13-280" fmla="*/ 1016860 h 1031677"/>
                  <a:gd name="connsiteX14-281" fmla="*/ 333375 w 369888"/>
                  <a:gd name="connsiteY14-282" fmla="*/ 962885 h 1031677"/>
                  <a:gd name="connsiteX15-283" fmla="*/ 336550 w 369888"/>
                  <a:gd name="connsiteY15-284" fmla="*/ 604110 h 1031677"/>
                  <a:gd name="connsiteX16-285" fmla="*/ 358775 w 369888"/>
                  <a:gd name="connsiteY16-286" fmla="*/ 591410 h 1031677"/>
                  <a:gd name="connsiteX17-287" fmla="*/ 361950 w 369888"/>
                  <a:gd name="connsiteY17-288" fmla="*/ 7210 h 1031677"/>
                  <a:gd name="connsiteX0-289" fmla="*/ 361950 w 369888"/>
                  <a:gd name="connsiteY0-290" fmla="*/ 7210 h 1031677"/>
                  <a:gd name="connsiteX1-291" fmla="*/ 231329 w 369888"/>
                  <a:gd name="connsiteY1-292" fmla="*/ 7607 h 1031677"/>
                  <a:gd name="connsiteX2-293" fmla="*/ 127000 w 369888"/>
                  <a:gd name="connsiteY2-294" fmla="*/ 58010 h 1031677"/>
                  <a:gd name="connsiteX3-295" fmla="*/ 15875 w 369888"/>
                  <a:gd name="connsiteY3-296" fmla="*/ 355666 h 1031677"/>
                  <a:gd name="connsiteX4-297" fmla="*/ 31750 w 369888"/>
                  <a:gd name="connsiteY4-298" fmla="*/ 435835 h 1031677"/>
                  <a:gd name="connsiteX5-299" fmla="*/ 96837 w 369888"/>
                  <a:gd name="connsiteY5-300" fmla="*/ 391385 h 1031677"/>
                  <a:gd name="connsiteX6-301" fmla="*/ 200025 w 369888"/>
                  <a:gd name="connsiteY6-302" fmla="*/ 137385 h 1031677"/>
                  <a:gd name="connsiteX7-303" fmla="*/ 209550 w 369888"/>
                  <a:gd name="connsiteY7-304" fmla="*/ 172310 h 1031677"/>
                  <a:gd name="connsiteX8-305" fmla="*/ 117475 w 369888"/>
                  <a:gd name="connsiteY8-306" fmla="*/ 588235 h 1031677"/>
                  <a:gd name="connsiteX9-307" fmla="*/ 133350 w 369888"/>
                  <a:gd name="connsiteY9-308" fmla="*/ 604110 h 1031677"/>
                  <a:gd name="connsiteX10-309" fmla="*/ 212725 w 369888"/>
                  <a:gd name="connsiteY10-310" fmla="*/ 607285 h 1031677"/>
                  <a:gd name="connsiteX11-311" fmla="*/ 222250 w 369888"/>
                  <a:gd name="connsiteY11-312" fmla="*/ 629510 h 1031677"/>
                  <a:gd name="connsiteX12-313" fmla="*/ 222250 w 369888"/>
                  <a:gd name="connsiteY12-314" fmla="*/ 966060 h 1031677"/>
                  <a:gd name="connsiteX13-315" fmla="*/ 282575 w 369888"/>
                  <a:gd name="connsiteY13-316" fmla="*/ 1016860 h 1031677"/>
                  <a:gd name="connsiteX14-317" fmla="*/ 333375 w 369888"/>
                  <a:gd name="connsiteY14-318" fmla="*/ 962885 h 1031677"/>
                  <a:gd name="connsiteX15-319" fmla="*/ 336550 w 369888"/>
                  <a:gd name="connsiteY15-320" fmla="*/ 604110 h 1031677"/>
                  <a:gd name="connsiteX16-321" fmla="*/ 358775 w 369888"/>
                  <a:gd name="connsiteY16-322" fmla="*/ 591410 h 1031677"/>
                  <a:gd name="connsiteX17-323" fmla="*/ 361950 w 369888"/>
                  <a:gd name="connsiteY17-324" fmla="*/ 7210 h 1031677"/>
                  <a:gd name="connsiteX0-325" fmla="*/ 361950 w 369888"/>
                  <a:gd name="connsiteY0-326" fmla="*/ 7210 h 1031677"/>
                  <a:gd name="connsiteX1-327" fmla="*/ 231329 w 369888"/>
                  <a:gd name="connsiteY1-328" fmla="*/ 7607 h 1031677"/>
                  <a:gd name="connsiteX2-329" fmla="*/ 127000 w 369888"/>
                  <a:gd name="connsiteY2-330" fmla="*/ 58010 h 1031677"/>
                  <a:gd name="connsiteX3-331" fmla="*/ 15875 w 369888"/>
                  <a:gd name="connsiteY3-332" fmla="*/ 355666 h 1031677"/>
                  <a:gd name="connsiteX4-333" fmla="*/ 31750 w 369888"/>
                  <a:gd name="connsiteY4-334" fmla="*/ 435835 h 1031677"/>
                  <a:gd name="connsiteX5-335" fmla="*/ 96837 w 369888"/>
                  <a:gd name="connsiteY5-336" fmla="*/ 391385 h 1031677"/>
                  <a:gd name="connsiteX6-337" fmla="*/ 192881 w 369888"/>
                  <a:gd name="connsiteY6-338" fmla="*/ 161198 h 1031677"/>
                  <a:gd name="connsiteX7-339" fmla="*/ 209550 w 369888"/>
                  <a:gd name="connsiteY7-340" fmla="*/ 172310 h 1031677"/>
                  <a:gd name="connsiteX8-341" fmla="*/ 117475 w 369888"/>
                  <a:gd name="connsiteY8-342" fmla="*/ 588235 h 1031677"/>
                  <a:gd name="connsiteX9-343" fmla="*/ 133350 w 369888"/>
                  <a:gd name="connsiteY9-344" fmla="*/ 604110 h 1031677"/>
                  <a:gd name="connsiteX10-345" fmla="*/ 212725 w 369888"/>
                  <a:gd name="connsiteY10-346" fmla="*/ 607285 h 1031677"/>
                  <a:gd name="connsiteX11-347" fmla="*/ 222250 w 369888"/>
                  <a:gd name="connsiteY11-348" fmla="*/ 629510 h 1031677"/>
                  <a:gd name="connsiteX12-349" fmla="*/ 222250 w 369888"/>
                  <a:gd name="connsiteY12-350" fmla="*/ 966060 h 1031677"/>
                  <a:gd name="connsiteX13-351" fmla="*/ 282575 w 369888"/>
                  <a:gd name="connsiteY13-352" fmla="*/ 1016860 h 1031677"/>
                  <a:gd name="connsiteX14-353" fmla="*/ 333375 w 369888"/>
                  <a:gd name="connsiteY14-354" fmla="*/ 962885 h 1031677"/>
                  <a:gd name="connsiteX15-355" fmla="*/ 336550 w 369888"/>
                  <a:gd name="connsiteY15-356" fmla="*/ 604110 h 1031677"/>
                  <a:gd name="connsiteX16-357" fmla="*/ 358775 w 369888"/>
                  <a:gd name="connsiteY16-358" fmla="*/ 591410 h 1031677"/>
                  <a:gd name="connsiteX17-359" fmla="*/ 361950 w 369888"/>
                  <a:gd name="connsiteY17-360" fmla="*/ 7210 h 1031677"/>
                  <a:gd name="connsiteX0-361" fmla="*/ 361950 w 369888"/>
                  <a:gd name="connsiteY0-362" fmla="*/ 7210 h 1031677"/>
                  <a:gd name="connsiteX1-363" fmla="*/ 231329 w 369888"/>
                  <a:gd name="connsiteY1-364" fmla="*/ 7607 h 1031677"/>
                  <a:gd name="connsiteX2-365" fmla="*/ 127000 w 369888"/>
                  <a:gd name="connsiteY2-366" fmla="*/ 58010 h 1031677"/>
                  <a:gd name="connsiteX3-367" fmla="*/ 15875 w 369888"/>
                  <a:gd name="connsiteY3-368" fmla="*/ 355666 h 1031677"/>
                  <a:gd name="connsiteX4-369" fmla="*/ 31750 w 369888"/>
                  <a:gd name="connsiteY4-370" fmla="*/ 435835 h 1031677"/>
                  <a:gd name="connsiteX5-371" fmla="*/ 96837 w 369888"/>
                  <a:gd name="connsiteY5-372" fmla="*/ 391385 h 1031677"/>
                  <a:gd name="connsiteX6-373" fmla="*/ 192881 w 369888"/>
                  <a:gd name="connsiteY6-374" fmla="*/ 161198 h 1031677"/>
                  <a:gd name="connsiteX7-375" fmla="*/ 209550 w 369888"/>
                  <a:gd name="connsiteY7-376" fmla="*/ 172310 h 1031677"/>
                  <a:gd name="connsiteX8-377" fmla="*/ 117475 w 369888"/>
                  <a:gd name="connsiteY8-378" fmla="*/ 588235 h 1031677"/>
                  <a:gd name="connsiteX9-379" fmla="*/ 133350 w 369888"/>
                  <a:gd name="connsiteY9-380" fmla="*/ 604110 h 1031677"/>
                  <a:gd name="connsiteX10-381" fmla="*/ 212725 w 369888"/>
                  <a:gd name="connsiteY10-382" fmla="*/ 607285 h 1031677"/>
                  <a:gd name="connsiteX11-383" fmla="*/ 222250 w 369888"/>
                  <a:gd name="connsiteY11-384" fmla="*/ 629510 h 1031677"/>
                  <a:gd name="connsiteX12-385" fmla="*/ 222250 w 369888"/>
                  <a:gd name="connsiteY12-386" fmla="*/ 966060 h 1031677"/>
                  <a:gd name="connsiteX13-387" fmla="*/ 282575 w 369888"/>
                  <a:gd name="connsiteY13-388" fmla="*/ 1016860 h 1031677"/>
                  <a:gd name="connsiteX14-389" fmla="*/ 333375 w 369888"/>
                  <a:gd name="connsiteY14-390" fmla="*/ 962885 h 1031677"/>
                  <a:gd name="connsiteX15-391" fmla="*/ 336550 w 369888"/>
                  <a:gd name="connsiteY15-392" fmla="*/ 604110 h 1031677"/>
                  <a:gd name="connsiteX16-393" fmla="*/ 358775 w 369888"/>
                  <a:gd name="connsiteY16-394" fmla="*/ 591410 h 1031677"/>
                  <a:gd name="connsiteX17-395" fmla="*/ 361950 w 369888"/>
                  <a:gd name="connsiteY17-396" fmla="*/ 7210 h 1031677"/>
                  <a:gd name="connsiteX0-397" fmla="*/ 361950 w 369888"/>
                  <a:gd name="connsiteY0-398" fmla="*/ 7210 h 1031677"/>
                  <a:gd name="connsiteX1-399" fmla="*/ 231329 w 369888"/>
                  <a:gd name="connsiteY1-400" fmla="*/ 7607 h 1031677"/>
                  <a:gd name="connsiteX2-401" fmla="*/ 127000 w 369888"/>
                  <a:gd name="connsiteY2-402" fmla="*/ 58010 h 1031677"/>
                  <a:gd name="connsiteX3-403" fmla="*/ 15875 w 369888"/>
                  <a:gd name="connsiteY3-404" fmla="*/ 355666 h 1031677"/>
                  <a:gd name="connsiteX4-405" fmla="*/ 31750 w 369888"/>
                  <a:gd name="connsiteY4-406" fmla="*/ 435835 h 1031677"/>
                  <a:gd name="connsiteX5-407" fmla="*/ 96837 w 369888"/>
                  <a:gd name="connsiteY5-408" fmla="*/ 391385 h 1031677"/>
                  <a:gd name="connsiteX6-409" fmla="*/ 192881 w 369888"/>
                  <a:gd name="connsiteY6-410" fmla="*/ 161198 h 1031677"/>
                  <a:gd name="connsiteX7-411" fmla="*/ 209550 w 369888"/>
                  <a:gd name="connsiteY7-412" fmla="*/ 172310 h 1031677"/>
                  <a:gd name="connsiteX8-413" fmla="*/ 117475 w 369888"/>
                  <a:gd name="connsiteY8-414" fmla="*/ 588235 h 1031677"/>
                  <a:gd name="connsiteX9-415" fmla="*/ 133350 w 369888"/>
                  <a:gd name="connsiteY9-416" fmla="*/ 604110 h 1031677"/>
                  <a:gd name="connsiteX10-417" fmla="*/ 212725 w 369888"/>
                  <a:gd name="connsiteY10-418" fmla="*/ 607285 h 1031677"/>
                  <a:gd name="connsiteX11-419" fmla="*/ 222250 w 369888"/>
                  <a:gd name="connsiteY11-420" fmla="*/ 629510 h 1031677"/>
                  <a:gd name="connsiteX12-421" fmla="*/ 222250 w 369888"/>
                  <a:gd name="connsiteY12-422" fmla="*/ 966060 h 1031677"/>
                  <a:gd name="connsiteX13-423" fmla="*/ 282575 w 369888"/>
                  <a:gd name="connsiteY13-424" fmla="*/ 1016860 h 1031677"/>
                  <a:gd name="connsiteX14-425" fmla="*/ 333375 w 369888"/>
                  <a:gd name="connsiteY14-426" fmla="*/ 962885 h 1031677"/>
                  <a:gd name="connsiteX15-427" fmla="*/ 336550 w 369888"/>
                  <a:gd name="connsiteY15-428" fmla="*/ 604110 h 1031677"/>
                  <a:gd name="connsiteX16-429" fmla="*/ 358775 w 369888"/>
                  <a:gd name="connsiteY16-430" fmla="*/ 591410 h 1031677"/>
                  <a:gd name="connsiteX17-431" fmla="*/ 361950 w 369888"/>
                  <a:gd name="connsiteY17-432" fmla="*/ 7210 h 1031677"/>
                  <a:gd name="connsiteX0-433" fmla="*/ 361950 w 369888"/>
                  <a:gd name="connsiteY0-434" fmla="*/ 7210 h 1031677"/>
                  <a:gd name="connsiteX1-435" fmla="*/ 231329 w 369888"/>
                  <a:gd name="connsiteY1-436" fmla="*/ 7607 h 1031677"/>
                  <a:gd name="connsiteX2-437" fmla="*/ 127000 w 369888"/>
                  <a:gd name="connsiteY2-438" fmla="*/ 58010 h 1031677"/>
                  <a:gd name="connsiteX3-439" fmla="*/ 15875 w 369888"/>
                  <a:gd name="connsiteY3-440" fmla="*/ 355666 h 1031677"/>
                  <a:gd name="connsiteX4-441" fmla="*/ 31750 w 369888"/>
                  <a:gd name="connsiteY4-442" fmla="*/ 435835 h 1031677"/>
                  <a:gd name="connsiteX5-443" fmla="*/ 96837 w 369888"/>
                  <a:gd name="connsiteY5-444" fmla="*/ 391385 h 1031677"/>
                  <a:gd name="connsiteX6-445" fmla="*/ 192881 w 369888"/>
                  <a:gd name="connsiteY6-446" fmla="*/ 161198 h 1031677"/>
                  <a:gd name="connsiteX7-447" fmla="*/ 209550 w 369888"/>
                  <a:gd name="connsiteY7-448" fmla="*/ 172310 h 1031677"/>
                  <a:gd name="connsiteX8-449" fmla="*/ 124619 w 369888"/>
                  <a:gd name="connsiteY8-450" fmla="*/ 531085 h 1031677"/>
                  <a:gd name="connsiteX9-451" fmla="*/ 133350 w 369888"/>
                  <a:gd name="connsiteY9-452" fmla="*/ 604110 h 1031677"/>
                  <a:gd name="connsiteX10-453" fmla="*/ 212725 w 369888"/>
                  <a:gd name="connsiteY10-454" fmla="*/ 607285 h 1031677"/>
                  <a:gd name="connsiteX11-455" fmla="*/ 222250 w 369888"/>
                  <a:gd name="connsiteY11-456" fmla="*/ 629510 h 1031677"/>
                  <a:gd name="connsiteX12-457" fmla="*/ 222250 w 369888"/>
                  <a:gd name="connsiteY12-458" fmla="*/ 966060 h 1031677"/>
                  <a:gd name="connsiteX13-459" fmla="*/ 282575 w 369888"/>
                  <a:gd name="connsiteY13-460" fmla="*/ 1016860 h 1031677"/>
                  <a:gd name="connsiteX14-461" fmla="*/ 333375 w 369888"/>
                  <a:gd name="connsiteY14-462" fmla="*/ 962885 h 1031677"/>
                  <a:gd name="connsiteX15-463" fmla="*/ 336550 w 369888"/>
                  <a:gd name="connsiteY15-464" fmla="*/ 604110 h 1031677"/>
                  <a:gd name="connsiteX16-465" fmla="*/ 358775 w 369888"/>
                  <a:gd name="connsiteY16-466" fmla="*/ 591410 h 1031677"/>
                  <a:gd name="connsiteX17-467" fmla="*/ 361950 w 369888"/>
                  <a:gd name="connsiteY17-468" fmla="*/ 7210 h 1031677"/>
                  <a:gd name="connsiteX0-469" fmla="*/ 361950 w 369888"/>
                  <a:gd name="connsiteY0-470" fmla="*/ 7210 h 1034323"/>
                  <a:gd name="connsiteX1-471" fmla="*/ 231329 w 369888"/>
                  <a:gd name="connsiteY1-472" fmla="*/ 7607 h 1034323"/>
                  <a:gd name="connsiteX2-473" fmla="*/ 127000 w 369888"/>
                  <a:gd name="connsiteY2-474" fmla="*/ 58010 h 1034323"/>
                  <a:gd name="connsiteX3-475" fmla="*/ 15875 w 369888"/>
                  <a:gd name="connsiteY3-476" fmla="*/ 355666 h 1034323"/>
                  <a:gd name="connsiteX4-477" fmla="*/ 31750 w 369888"/>
                  <a:gd name="connsiteY4-478" fmla="*/ 435835 h 1034323"/>
                  <a:gd name="connsiteX5-479" fmla="*/ 96837 w 369888"/>
                  <a:gd name="connsiteY5-480" fmla="*/ 391385 h 1034323"/>
                  <a:gd name="connsiteX6-481" fmla="*/ 192881 w 369888"/>
                  <a:gd name="connsiteY6-482" fmla="*/ 161198 h 1034323"/>
                  <a:gd name="connsiteX7-483" fmla="*/ 209550 w 369888"/>
                  <a:gd name="connsiteY7-484" fmla="*/ 172310 h 1034323"/>
                  <a:gd name="connsiteX8-485" fmla="*/ 124619 w 369888"/>
                  <a:gd name="connsiteY8-486" fmla="*/ 531085 h 1034323"/>
                  <a:gd name="connsiteX9-487" fmla="*/ 133350 w 369888"/>
                  <a:gd name="connsiteY9-488" fmla="*/ 604110 h 1034323"/>
                  <a:gd name="connsiteX10-489" fmla="*/ 212725 w 369888"/>
                  <a:gd name="connsiteY10-490" fmla="*/ 607285 h 1034323"/>
                  <a:gd name="connsiteX11-491" fmla="*/ 222250 w 369888"/>
                  <a:gd name="connsiteY11-492" fmla="*/ 966060 h 1034323"/>
                  <a:gd name="connsiteX12-493" fmla="*/ 282575 w 369888"/>
                  <a:gd name="connsiteY12-494" fmla="*/ 1016860 h 1034323"/>
                  <a:gd name="connsiteX13-495" fmla="*/ 333375 w 369888"/>
                  <a:gd name="connsiteY13-496" fmla="*/ 962885 h 1034323"/>
                  <a:gd name="connsiteX14-497" fmla="*/ 336550 w 369888"/>
                  <a:gd name="connsiteY14-498" fmla="*/ 604110 h 1034323"/>
                  <a:gd name="connsiteX15-499" fmla="*/ 358775 w 369888"/>
                  <a:gd name="connsiteY15-500" fmla="*/ 591410 h 1034323"/>
                  <a:gd name="connsiteX16-501" fmla="*/ 361950 w 369888"/>
                  <a:gd name="connsiteY16-502" fmla="*/ 7210 h 1034323"/>
                  <a:gd name="connsiteX0-503" fmla="*/ 361950 w 369888"/>
                  <a:gd name="connsiteY0-504" fmla="*/ 7210 h 1034323"/>
                  <a:gd name="connsiteX1-505" fmla="*/ 231329 w 369888"/>
                  <a:gd name="connsiteY1-506" fmla="*/ 7607 h 1034323"/>
                  <a:gd name="connsiteX2-507" fmla="*/ 127000 w 369888"/>
                  <a:gd name="connsiteY2-508" fmla="*/ 58010 h 1034323"/>
                  <a:gd name="connsiteX3-509" fmla="*/ 15875 w 369888"/>
                  <a:gd name="connsiteY3-510" fmla="*/ 355666 h 1034323"/>
                  <a:gd name="connsiteX4-511" fmla="*/ 31750 w 369888"/>
                  <a:gd name="connsiteY4-512" fmla="*/ 435835 h 1034323"/>
                  <a:gd name="connsiteX5-513" fmla="*/ 96837 w 369888"/>
                  <a:gd name="connsiteY5-514" fmla="*/ 391385 h 1034323"/>
                  <a:gd name="connsiteX6-515" fmla="*/ 192881 w 369888"/>
                  <a:gd name="connsiteY6-516" fmla="*/ 161198 h 1034323"/>
                  <a:gd name="connsiteX7-517" fmla="*/ 209550 w 369888"/>
                  <a:gd name="connsiteY7-518" fmla="*/ 172310 h 1034323"/>
                  <a:gd name="connsiteX8-519" fmla="*/ 124619 w 369888"/>
                  <a:gd name="connsiteY8-520" fmla="*/ 531085 h 1034323"/>
                  <a:gd name="connsiteX9-521" fmla="*/ 133350 w 369888"/>
                  <a:gd name="connsiteY9-522" fmla="*/ 604110 h 1034323"/>
                  <a:gd name="connsiteX10-523" fmla="*/ 231775 w 369888"/>
                  <a:gd name="connsiteY10-524" fmla="*/ 607285 h 1034323"/>
                  <a:gd name="connsiteX11-525" fmla="*/ 222250 w 369888"/>
                  <a:gd name="connsiteY11-526" fmla="*/ 966060 h 1034323"/>
                  <a:gd name="connsiteX12-527" fmla="*/ 282575 w 369888"/>
                  <a:gd name="connsiteY12-528" fmla="*/ 1016860 h 1034323"/>
                  <a:gd name="connsiteX13-529" fmla="*/ 333375 w 369888"/>
                  <a:gd name="connsiteY13-530" fmla="*/ 962885 h 1034323"/>
                  <a:gd name="connsiteX14-531" fmla="*/ 336550 w 369888"/>
                  <a:gd name="connsiteY14-532" fmla="*/ 604110 h 1034323"/>
                  <a:gd name="connsiteX15-533" fmla="*/ 358775 w 369888"/>
                  <a:gd name="connsiteY15-534" fmla="*/ 591410 h 1034323"/>
                  <a:gd name="connsiteX16-535" fmla="*/ 361950 w 369888"/>
                  <a:gd name="connsiteY16-536" fmla="*/ 7210 h 1034323"/>
                  <a:gd name="connsiteX0-537" fmla="*/ 361950 w 369888"/>
                  <a:gd name="connsiteY0-538" fmla="*/ 7210 h 1032338"/>
                  <a:gd name="connsiteX1-539" fmla="*/ 231329 w 369888"/>
                  <a:gd name="connsiteY1-540" fmla="*/ 7607 h 1032338"/>
                  <a:gd name="connsiteX2-541" fmla="*/ 127000 w 369888"/>
                  <a:gd name="connsiteY2-542" fmla="*/ 58010 h 1032338"/>
                  <a:gd name="connsiteX3-543" fmla="*/ 15875 w 369888"/>
                  <a:gd name="connsiteY3-544" fmla="*/ 355666 h 1032338"/>
                  <a:gd name="connsiteX4-545" fmla="*/ 31750 w 369888"/>
                  <a:gd name="connsiteY4-546" fmla="*/ 435835 h 1032338"/>
                  <a:gd name="connsiteX5-547" fmla="*/ 96837 w 369888"/>
                  <a:gd name="connsiteY5-548" fmla="*/ 391385 h 1032338"/>
                  <a:gd name="connsiteX6-549" fmla="*/ 192881 w 369888"/>
                  <a:gd name="connsiteY6-550" fmla="*/ 161198 h 1032338"/>
                  <a:gd name="connsiteX7-551" fmla="*/ 209550 w 369888"/>
                  <a:gd name="connsiteY7-552" fmla="*/ 172310 h 1032338"/>
                  <a:gd name="connsiteX8-553" fmla="*/ 124619 w 369888"/>
                  <a:gd name="connsiteY8-554" fmla="*/ 531085 h 1032338"/>
                  <a:gd name="connsiteX9-555" fmla="*/ 133350 w 369888"/>
                  <a:gd name="connsiteY9-556" fmla="*/ 604110 h 1032338"/>
                  <a:gd name="connsiteX10-557" fmla="*/ 222250 w 369888"/>
                  <a:gd name="connsiteY10-558" fmla="*/ 619192 h 1032338"/>
                  <a:gd name="connsiteX11-559" fmla="*/ 222250 w 369888"/>
                  <a:gd name="connsiteY11-560" fmla="*/ 966060 h 1032338"/>
                  <a:gd name="connsiteX12-561" fmla="*/ 282575 w 369888"/>
                  <a:gd name="connsiteY12-562" fmla="*/ 1016860 h 1032338"/>
                  <a:gd name="connsiteX13-563" fmla="*/ 333375 w 369888"/>
                  <a:gd name="connsiteY13-564" fmla="*/ 962885 h 1032338"/>
                  <a:gd name="connsiteX14-565" fmla="*/ 336550 w 369888"/>
                  <a:gd name="connsiteY14-566" fmla="*/ 604110 h 1032338"/>
                  <a:gd name="connsiteX15-567" fmla="*/ 358775 w 369888"/>
                  <a:gd name="connsiteY15-568" fmla="*/ 591410 h 1032338"/>
                  <a:gd name="connsiteX16-569" fmla="*/ 361950 w 369888"/>
                  <a:gd name="connsiteY16-570" fmla="*/ 7210 h 1032338"/>
                  <a:gd name="connsiteX0-571" fmla="*/ 361950 w 369888"/>
                  <a:gd name="connsiteY0-572" fmla="*/ 7210 h 1032338"/>
                  <a:gd name="connsiteX1-573" fmla="*/ 231329 w 369888"/>
                  <a:gd name="connsiteY1-574" fmla="*/ 7607 h 1032338"/>
                  <a:gd name="connsiteX2-575" fmla="*/ 127000 w 369888"/>
                  <a:gd name="connsiteY2-576" fmla="*/ 58010 h 1032338"/>
                  <a:gd name="connsiteX3-577" fmla="*/ 15875 w 369888"/>
                  <a:gd name="connsiteY3-578" fmla="*/ 355666 h 1032338"/>
                  <a:gd name="connsiteX4-579" fmla="*/ 31750 w 369888"/>
                  <a:gd name="connsiteY4-580" fmla="*/ 435835 h 1032338"/>
                  <a:gd name="connsiteX5-581" fmla="*/ 96837 w 369888"/>
                  <a:gd name="connsiteY5-582" fmla="*/ 391385 h 1032338"/>
                  <a:gd name="connsiteX6-583" fmla="*/ 192881 w 369888"/>
                  <a:gd name="connsiteY6-584" fmla="*/ 161198 h 1032338"/>
                  <a:gd name="connsiteX7-585" fmla="*/ 209550 w 369888"/>
                  <a:gd name="connsiteY7-586" fmla="*/ 172310 h 1032338"/>
                  <a:gd name="connsiteX8-587" fmla="*/ 124619 w 369888"/>
                  <a:gd name="connsiteY8-588" fmla="*/ 531085 h 1032338"/>
                  <a:gd name="connsiteX9-589" fmla="*/ 133350 w 369888"/>
                  <a:gd name="connsiteY9-590" fmla="*/ 604110 h 1032338"/>
                  <a:gd name="connsiteX10-591" fmla="*/ 222250 w 369888"/>
                  <a:gd name="connsiteY10-592" fmla="*/ 619192 h 1032338"/>
                  <a:gd name="connsiteX11-593" fmla="*/ 222250 w 369888"/>
                  <a:gd name="connsiteY11-594" fmla="*/ 966060 h 1032338"/>
                  <a:gd name="connsiteX12-595" fmla="*/ 282575 w 369888"/>
                  <a:gd name="connsiteY12-596" fmla="*/ 1016860 h 1032338"/>
                  <a:gd name="connsiteX13-597" fmla="*/ 333375 w 369888"/>
                  <a:gd name="connsiteY13-598" fmla="*/ 962885 h 1032338"/>
                  <a:gd name="connsiteX14-599" fmla="*/ 336550 w 369888"/>
                  <a:gd name="connsiteY14-600" fmla="*/ 604110 h 1032338"/>
                  <a:gd name="connsiteX15-601" fmla="*/ 358775 w 369888"/>
                  <a:gd name="connsiteY15-602" fmla="*/ 591410 h 1032338"/>
                  <a:gd name="connsiteX16-603" fmla="*/ 361950 w 369888"/>
                  <a:gd name="connsiteY16-604" fmla="*/ 7210 h 1032338"/>
                  <a:gd name="connsiteX0-605" fmla="*/ 361950 w 369888"/>
                  <a:gd name="connsiteY0-606" fmla="*/ 7210 h 1032338"/>
                  <a:gd name="connsiteX1-607" fmla="*/ 231329 w 369888"/>
                  <a:gd name="connsiteY1-608" fmla="*/ 7607 h 1032338"/>
                  <a:gd name="connsiteX2-609" fmla="*/ 127000 w 369888"/>
                  <a:gd name="connsiteY2-610" fmla="*/ 58010 h 1032338"/>
                  <a:gd name="connsiteX3-611" fmla="*/ 15875 w 369888"/>
                  <a:gd name="connsiteY3-612" fmla="*/ 355666 h 1032338"/>
                  <a:gd name="connsiteX4-613" fmla="*/ 31750 w 369888"/>
                  <a:gd name="connsiteY4-614" fmla="*/ 435835 h 1032338"/>
                  <a:gd name="connsiteX5-615" fmla="*/ 96837 w 369888"/>
                  <a:gd name="connsiteY5-616" fmla="*/ 391385 h 1032338"/>
                  <a:gd name="connsiteX6-617" fmla="*/ 192881 w 369888"/>
                  <a:gd name="connsiteY6-618" fmla="*/ 161198 h 1032338"/>
                  <a:gd name="connsiteX7-619" fmla="*/ 209550 w 369888"/>
                  <a:gd name="connsiteY7-620" fmla="*/ 172310 h 1032338"/>
                  <a:gd name="connsiteX8-621" fmla="*/ 124619 w 369888"/>
                  <a:gd name="connsiteY8-622" fmla="*/ 531085 h 1032338"/>
                  <a:gd name="connsiteX9-623" fmla="*/ 133350 w 369888"/>
                  <a:gd name="connsiteY9-624" fmla="*/ 604110 h 1032338"/>
                  <a:gd name="connsiteX10-625" fmla="*/ 222250 w 369888"/>
                  <a:gd name="connsiteY10-626" fmla="*/ 619192 h 1032338"/>
                  <a:gd name="connsiteX11-627" fmla="*/ 222250 w 369888"/>
                  <a:gd name="connsiteY11-628" fmla="*/ 966060 h 1032338"/>
                  <a:gd name="connsiteX12-629" fmla="*/ 282575 w 369888"/>
                  <a:gd name="connsiteY12-630" fmla="*/ 1016860 h 1032338"/>
                  <a:gd name="connsiteX13-631" fmla="*/ 333375 w 369888"/>
                  <a:gd name="connsiteY13-632" fmla="*/ 962885 h 1032338"/>
                  <a:gd name="connsiteX14-633" fmla="*/ 336550 w 369888"/>
                  <a:gd name="connsiteY14-634" fmla="*/ 604110 h 1032338"/>
                  <a:gd name="connsiteX15-635" fmla="*/ 358775 w 369888"/>
                  <a:gd name="connsiteY15-636" fmla="*/ 591410 h 1032338"/>
                  <a:gd name="connsiteX16-637" fmla="*/ 361950 w 369888"/>
                  <a:gd name="connsiteY16-638" fmla="*/ 7210 h 1032338"/>
                  <a:gd name="connsiteX0-639" fmla="*/ 361950 w 369888"/>
                  <a:gd name="connsiteY0-640" fmla="*/ 7210 h 1032338"/>
                  <a:gd name="connsiteX1-641" fmla="*/ 231329 w 369888"/>
                  <a:gd name="connsiteY1-642" fmla="*/ 7607 h 1032338"/>
                  <a:gd name="connsiteX2-643" fmla="*/ 127000 w 369888"/>
                  <a:gd name="connsiteY2-644" fmla="*/ 58010 h 1032338"/>
                  <a:gd name="connsiteX3-645" fmla="*/ 15875 w 369888"/>
                  <a:gd name="connsiteY3-646" fmla="*/ 355666 h 1032338"/>
                  <a:gd name="connsiteX4-647" fmla="*/ 31750 w 369888"/>
                  <a:gd name="connsiteY4-648" fmla="*/ 435835 h 1032338"/>
                  <a:gd name="connsiteX5-649" fmla="*/ 96837 w 369888"/>
                  <a:gd name="connsiteY5-650" fmla="*/ 391385 h 1032338"/>
                  <a:gd name="connsiteX6-651" fmla="*/ 192881 w 369888"/>
                  <a:gd name="connsiteY6-652" fmla="*/ 161198 h 1032338"/>
                  <a:gd name="connsiteX7-653" fmla="*/ 209550 w 369888"/>
                  <a:gd name="connsiteY7-654" fmla="*/ 172310 h 1032338"/>
                  <a:gd name="connsiteX8-655" fmla="*/ 124619 w 369888"/>
                  <a:gd name="connsiteY8-656" fmla="*/ 531085 h 1032338"/>
                  <a:gd name="connsiteX9-657" fmla="*/ 121443 w 369888"/>
                  <a:gd name="connsiteY9-658" fmla="*/ 608872 h 1032338"/>
                  <a:gd name="connsiteX10-659" fmla="*/ 222250 w 369888"/>
                  <a:gd name="connsiteY10-660" fmla="*/ 619192 h 1032338"/>
                  <a:gd name="connsiteX11-661" fmla="*/ 222250 w 369888"/>
                  <a:gd name="connsiteY11-662" fmla="*/ 966060 h 1032338"/>
                  <a:gd name="connsiteX12-663" fmla="*/ 282575 w 369888"/>
                  <a:gd name="connsiteY12-664" fmla="*/ 1016860 h 1032338"/>
                  <a:gd name="connsiteX13-665" fmla="*/ 333375 w 369888"/>
                  <a:gd name="connsiteY13-666" fmla="*/ 962885 h 1032338"/>
                  <a:gd name="connsiteX14-667" fmla="*/ 336550 w 369888"/>
                  <a:gd name="connsiteY14-668" fmla="*/ 604110 h 1032338"/>
                  <a:gd name="connsiteX15-669" fmla="*/ 358775 w 369888"/>
                  <a:gd name="connsiteY15-670" fmla="*/ 591410 h 1032338"/>
                  <a:gd name="connsiteX16-671" fmla="*/ 361950 w 369888"/>
                  <a:gd name="connsiteY16-672" fmla="*/ 7210 h 1032338"/>
                  <a:gd name="connsiteX0-673" fmla="*/ 361950 w 369888"/>
                  <a:gd name="connsiteY0-674" fmla="*/ 7210 h 1031677"/>
                  <a:gd name="connsiteX1-675" fmla="*/ 231329 w 369888"/>
                  <a:gd name="connsiteY1-676" fmla="*/ 7607 h 1031677"/>
                  <a:gd name="connsiteX2-677" fmla="*/ 127000 w 369888"/>
                  <a:gd name="connsiteY2-678" fmla="*/ 58010 h 1031677"/>
                  <a:gd name="connsiteX3-679" fmla="*/ 15875 w 369888"/>
                  <a:gd name="connsiteY3-680" fmla="*/ 355666 h 1031677"/>
                  <a:gd name="connsiteX4-681" fmla="*/ 31750 w 369888"/>
                  <a:gd name="connsiteY4-682" fmla="*/ 435835 h 1031677"/>
                  <a:gd name="connsiteX5-683" fmla="*/ 96837 w 369888"/>
                  <a:gd name="connsiteY5-684" fmla="*/ 391385 h 1031677"/>
                  <a:gd name="connsiteX6-685" fmla="*/ 192881 w 369888"/>
                  <a:gd name="connsiteY6-686" fmla="*/ 161198 h 1031677"/>
                  <a:gd name="connsiteX7-687" fmla="*/ 209550 w 369888"/>
                  <a:gd name="connsiteY7-688" fmla="*/ 172310 h 1031677"/>
                  <a:gd name="connsiteX8-689" fmla="*/ 124619 w 369888"/>
                  <a:gd name="connsiteY8-690" fmla="*/ 531085 h 1031677"/>
                  <a:gd name="connsiteX9-691" fmla="*/ 121443 w 369888"/>
                  <a:gd name="connsiteY9-692" fmla="*/ 608872 h 1031677"/>
                  <a:gd name="connsiteX10-693" fmla="*/ 222250 w 369888"/>
                  <a:gd name="connsiteY10-694" fmla="*/ 619192 h 1031677"/>
                  <a:gd name="connsiteX11-695" fmla="*/ 224631 w 369888"/>
                  <a:gd name="connsiteY11-696" fmla="*/ 944629 h 1031677"/>
                  <a:gd name="connsiteX12-697" fmla="*/ 282575 w 369888"/>
                  <a:gd name="connsiteY12-698" fmla="*/ 1016860 h 1031677"/>
                  <a:gd name="connsiteX13-699" fmla="*/ 333375 w 369888"/>
                  <a:gd name="connsiteY13-700" fmla="*/ 962885 h 1031677"/>
                  <a:gd name="connsiteX14-701" fmla="*/ 336550 w 369888"/>
                  <a:gd name="connsiteY14-702" fmla="*/ 604110 h 1031677"/>
                  <a:gd name="connsiteX15-703" fmla="*/ 358775 w 369888"/>
                  <a:gd name="connsiteY15-704" fmla="*/ 591410 h 1031677"/>
                  <a:gd name="connsiteX16-705" fmla="*/ 361950 w 369888"/>
                  <a:gd name="connsiteY16-706" fmla="*/ 7210 h 1031677"/>
                  <a:gd name="connsiteX0-707" fmla="*/ 361950 w 369888"/>
                  <a:gd name="connsiteY0-708" fmla="*/ 7210 h 1031677"/>
                  <a:gd name="connsiteX1-709" fmla="*/ 231329 w 369888"/>
                  <a:gd name="connsiteY1-710" fmla="*/ 7607 h 1031677"/>
                  <a:gd name="connsiteX2-711" fmla="*/ 127000 w 369888"/>
                  <a:gd name="connsiteY2-712" fmla="*/ 58010 h 1031677"/>
                  <a:gd name="connsiteX3-713" fmla="*/ 15875 w 369888"/>
                  <a:gd name="connsiteY3-714" fmla="*/ 355666 h 1031677"/>
                  <a:gd name="connsiteX4-715" fmla="*/ 31750 w 369888"/>
                  <a:gd name="connsiteY4-716" fmla="*/ 435835 h 1031677"/>
                  <a:gd name="connsiteX5-717" fmla="*/ 96837 w 369888"/>
                  <a:gd name="connsiteY5-718" fmla="*/ 391385 h 1031677"/>
                  <a:gd name="connsiteX6-719" fmla="*/ 192881 w 369888"/>
                  <a:gd name="connsiteY6-720" fmla="*/ 161198 h 1031677"/>
                  <a:gd name="connsiteX7-721" fmla="*/ 209550 w 369888"/>
                  <a:gd name="connsiteY7-722" fmla="*/ 172310 h 1031677"/>
                  <a:gd name="connsiteX8-723" fmla="*/ 124619 w 369888"/>
                  <a:gd name="connsiteY8-724" fmla="*/ 531085 h 1031677"/>
                  <a:gd name="connsiteX9-725" fmla="*/ 121443 w 369888"/>
                  <a:gd name="connsiteY9-726" fmla="*/ 608872 h 1031677"/>
                  <a:gd name="connsiteX10-727" fmla="*/ 222250 w 369888"/>
                  <a:gd name="connsiteY10-728" fmla="*/ 619192 h 1031677"/>
                  <a:gd name="connsiteX11-729" fmla="*/ 224631 w 369888"/>
                  <a:gd name="connsiteY11-730" fmla="*/ 944629 h 1031677"/>
                  <a:gd name="connsiteX12-731" fmla="*/ 282575 w 369888"/>
                  <a:gd name="connsiteY12-732" fmla="*/ 1016860 h 1031677"/>
                  <a:gd name="connsiteX13-733" fmla="*/ 333375 w 369888"/>
                  <a:gd name="connsiteY13-734" fmla="*/ 962885 h 1031677"/>
                  <a:gd name="connsiteX14-735" fmla="*/ 336550 w 369888"/>
                  <a:gd name="connsiteY14-736" fmla="*/ 604110 h 1031677"/>
                  <a:gd name="connsiteX15-737" fmla="*/ 358775 w 369888"/>
                  <a:gd name="connsiteY15-738" fmla="*/ 591410 h 1031677"/>
                  <a:gd name="connsiteX16-739" fmla="*/ 361950 w 369888"/>
                  <a:gd name="connsiteY16-740" fmla="*/ 7210 h 1031677"/>
                  <a:gd name="connsiteX0-741" fmla="*/ 361950 w 369888"/>
                  <a:gd name="connsiteY0-742" fmla="*/ 7210 h 1031677"/>
                  <a:gd name="connsiteX1-743" fmla="*/ 231329 w 369888"/>
                  <a:gd name="connsiteY1-744" fmla="*/ 7607 h 1031677"/>
                  <a:gd name="connsiteX2-745" fmla="*/ 127000 w 369888"/>
                  <a:gd name="connsiteY2-746" fmla="*/ 58010 h 1031677"/>
                  <a:gd name="connsiteX3-747" fmla="*/ 15875 w 369888"/>
                  <a:gd name="connsiteY3-748" fmla="*/ 355666 h 1031677"/>
                  <a:gd name="connsiteX4-749" fmla="*/ 31750 w 369888"/>
                  <a:gd name="connsiteY4-750" fmla="*/ 435835 h 1031677"/>
                  <a:gd name="connsiteX5-751" fmla="*/ 96837 w 369888"/>
                  <a:gd name="connsiteY5-752" fmla="*/ 391385 h 1031677"/>
                  <a:gd name="connsiteX6-753" fmla="*/ 192881 w 369888"/>
                  <a:gd name="connsiteY6-754" fmla="*/ 161198 h 1031677"/>
                  <a:gd name="connsiteX7-755" fmla="*/ 209550 w 369888"/>
                  <a:gd name="connsiteY7-756" fmla="*/ 172310 h 1031677"/>
                  <a:gd name="connsiteX8-757" fmla="*/ 124619 w 369888"/>
                  <a:gd name="connsiteY8-758" fmla="*/ 531085 h 1031677"/>
                  <a:gd name="connsiteX9-759" fmla="*/ 121443 w 369888"/>
                  <a:gd name="connsiteY9-760" fmla="*/ 608872 h 1031677"/>
                  <a:gd name="connsiteX10-761" fmla="*/ 222250 w 369888"/>
                  <a:gd name="connsiteY10-762" fmla="*/ 619192 h 1031677"/>
                  <a:gd name="connsiteX11-763" fmla="*/ 224631 w 369888"/>
                  <a:gd name="connsiteY11-764" fmla="*/ 944629 h 1031677"/>
                  <a:gd name="connsiteX12-765" fmla="*/ 282575 w 369888"/>
                  <a:gd name="connsiteY12-766" fmla="*/ 1016860 h 1031677"/>
                  <a:gd name="connsiteX13-767" fmla="*/ 333375 w 369888"/>
                  <a:gd name="connsiteY13-768" fmla="*/ 962885 h 1031677"/>
                  <a:gd name="connsiteX14-769" fmla="*/ 336550 w 369888"/>
                  <a:gd name="connsiteY14-770" fmla="*/ 604110 h 1031677"/>
                  <a:gd name="connsiteX15-771" fmla="*/ 358775 w 369888"/>
                  <a:gd name="connsiteY15-772" fmla="*/ 591410 h 1031677"/>
                  <a:gd name="connsiteX16-773" fmla="*/ 361950 w 369888"/>
                  <a:gd name="connsiteY16-774" fmla="*/ 7210 h 1031677"/>
                  <a:gd name="connsiteX0-775" fmla="*/ 361950 w 369888"/>
                  <a:gd name="connsiteY0-776" fmla="*/ 7210 h 1017124"/>
                  <a:gd name="connsiteX1-777" fmla="*/ 231329 w 369888"/>
                  <a:gd name="connsiteY1-778" fmla="*/ 7607 h 1017124"/>
                  <a:gd name="connsiteX2-779" fmla="*/ 127000 w 369888"/>
                  <a:gd name="connsiteY2-780" fmla="*/ 58010 h 1017124"/>
                  <a:gd name="connsiteX3-781" fmla="*/ 15875 w 369888"/>
                  <a:gd name="connsiteY3-782" fmla="*/ 355666 h 1017124"/>
                  <a:gd name="connsiteX4-783" fmla="*/ 31750 w 369888"/>
                  <a:gd name="connsiteY4-784" fmla="*/ 435835 h 1017124"/>
                  <a:gd name="connsiteX5-785" fmla="*/ 96837 w 369888"/>
                  <a:gd name="connsiteY5-786" fmla="*/ 391385 h 1017124"/>
                  <a:gd name="connsiteX6-787" fmla="*/ 192881 w 369888"/>
                  <a:gd name="connsiteY6-788" fmla="*/ 161198 h 1017124"/>
                  <a:gd name="connsiteX7-789" fmla="*/ 209550 w 369888"/>
                  <a:gd name="connsiteY7-790" fmla="*/ 172310 h 1017124"/>
                  <a:gd name="connsiteX8-791" fmla="*/ 124619 w 369888"/>
                  <a:gd name="connsiteY8-792" fmla="*/ 531085 h 1017124"/>
                  <a:gd name="connsiteX9-793" fmla="*/ 121443 w 369888"/>
                  <a:gd name="connsiteY9-794" fmla="*/ 608872 h 1017124"/>
                  <a:gd name="connsiteX10-795" fmla="*/ 222250 w 369888"/>
                  <a:gd name="connsiteY10-796" fmla="*/ 619192 h 1017124"/>
                  <a:gd name="connsiteX11-797" fmla="*/ 224631 w 369888"/>
                  <a:gd name="connsiteY11-798" fmla="*/ 944629 h 1017124"/>
                  <a:gd name="connsiteX12-799" fmla="*/ 282575 w 369888"/>
                  <a:gd name="connsiteY12-800" fmla="*/ 1016860 h 1017124"/>
                  <a:gd name="connsiteX13-801" fmla="*/ 333375 w 369888"/>
                  <a:gd name="connsiteY13-802" fmla="*/ 946216 h 1017124"/>
                  <a:gd name="connsiteX14-803" fmla="*/ 336550 w 369888"/>
                  <a:gd name="connsiteY14-804" fmla="*/ 604110 h 1017124"/>
                  <a:gd name="connsiteX15-805" fmla="*/ 358775 w 369888"/>
                  <a:gd name="connsiteY15-806" fmla="*/ 591410 h 1017124"/>
                  <a:gd name="connsiteX16-807" fmla="*/ 361950 w 369888"/>
                  <a:gd name="connsiteY16-808" fmla="*/ 7210 h 1017124"/>
                  <a:gd name="connsiteX0-809" fmla="*/ 361950 w 369888"/>
                  <a:gd name="connsiteY0-810" fmla="*/ 7210 h 1017124"/>
                  <a:gd name="connsiteX1-811" fmla="*/ 231329 w 369888"/>
                  <a:gd name="connsiteY1-812" fmla="*/ 7607 h 1017124"/>
                  <a:gd name="connsiteX2-813" fmla="*/ 127000 w 369888"/>
                  <a:gd name="connsiteY2-814" fmla="*/ 58010 h 1017124"/>
                  <a:gd name="connsiteX3-815" fmla="*/ 15875 w 369888"/>
                  <a:gd name="connsiteY3-816" fmla="*/ 355666 h 1017124"/>
                  <a:gd name="connsiteX4-817" fmla="*/ 31750 w 369888"/>
                  <a:gd name="connsiteY4-818" fmla="*/ 435835 h 1017124"/>
                  <a:gd name="connsiteX5-819" fmla="*/ 96837 w 369888"/>
                  <a:gd name="connsiteY5-820" fmla="*/ 391385 h 1017124"/>
                  <a:gd name="connsiteX6-821" fmla="*/ 192881 w 369888"/>
                  <a:gd name="connsiteY6-822" fmla="*/ 161198 h 1017124"/>
                  <a:gd name="connsiteX7-823" fmla="*/ 209550 w 369888"/>
                  <a:gd name="connsiteY7-824" fmla="*/ 172310 h 1017124"/>
                  <a:gd name="connsiteX8-825" fmla="*/ 124619 w 369888"/>
                  <a:gd name="connsiteY8-826" fmla="*/ 531085 h 1017124"/>
                  <a:gd name="connsiteX9-827" fmla="*/ 121443 w 369888"/>
                  <a:gd name="connsiteY9-828" fmla="*/ 608872 h 1017124"/>
                  <a:gd name="connsiteX10-829" fmla="*/ 222250 w 369888"/>
                  <a:gd name="connsiteY10-830" fmla="*/ 619192 h 1017124"/>
                  <a:gd name="connsiteX11-831" fmla="*/ 224631 w 369888"/>
                  <a:gd name="connsiteY11-832" fmla="*/ 944629 h 1017124"/>
                  <a:gd name="connsiteX12-833" fmla="*/ 282575 w 369888"/>
                  <a:gd name="connsiteY12-834" fmla="*/ 1016860 h 1017124"/>
                  <a:gd name="connsiteX13-835" fmla="*/ 333375 w 369888"/>
                  <a:gd name="connsiteY13-836" fmla="*/ 946216 h 1017124"/>
                  <a:gd name="connsiteX14-837" fmla="*/ 336550 w 369888"/>
                  <a:gd name="connsiteY14-838" fmla="*/ 618397 h 1017124"/>
                  <a:gd name="connsiteX15-839" fmla="*/ 358775 w 369888"/>
                  <a:gd name="connsiteY15-840" fmla="*/ 591410 h 1017124"/>
                  <a:gd name="connsiteX16-841" fmla="*/ 361950 w 369888"/>
                  <a:gd name="connsiteY16-842" fmla="*/ 7210 h 1017124"/>
                  <a:gd name="connsiteX0-843" fmla="*/ 361950 w 369888"/>
                  <a:gd name="connsiteY0-844" fmla="*/ 7210 h 1017124"/>
                  <a:gd name="connsiteX1-845" fmla="*/ 231329 w 369888"/>
                  <a:gd name="connsiteY1-846" fmla="*/ 7607 h 1017124"/>
                  <a:gd name="connsiteX2-847" fmla="*/ 127000 w 369888"/>
                  <a:gd name="connsiteY2-848" fmla="*/ 58010 h 1017124"/>
                  <a:gd name="connsiteX3-849" fmla="*/ 15875 w 369888"/>
                  <a:gd name="connsiteY3-850" fmla="*/ 355666 h 1017124"/>
                  <a:gd name="connsiteX4-851" fmla="*/ 31750 w 369888"/>
                  <a:gd name="connsiteY4-852" fmla="*/ 435835 h 1017124"/>
                  <a:gd name="connsiteX5-853" fmla="*/ 96837 w 369888"/>
                  <a:gd name="connsiteY5-854" fmla="*/ 391385 h 1017124"/>
                  <a:gd name="connsiteX6-855" fmla="*/ 192881 w 369888"/>
                  <a:gd name="connsiteY6-856" fmla="*/ 161198 h 1017124"/>
                  <a:gd name="connsiteX7-857" fmla="*/ 209550 w 369888"/>
                  <a:gd name="connsiteY7-858" fmla="*/ 172310 h 1017124"/>
                  <a:gd name="connsiteX8-859" fmla="*/ 124619 w 369888"/>
                  <a:gd name="connsiteY8-860" fmla="*/ 531085 h 1017124"/>
                  <a:gd name="connsiteX9-861" fmla="*/ 121443 w 369888"/>
                  <a:gd name="connsiteY9-862" fmla="*/ 608872 h 1017124"/>
                  <a:gd name="connsiteX10-863" fmla="*/ 222250 w 369888"/>
                  <a:gd name="connsiteY10-864" fmla="*/ 619192 h 1017124"/>
                  <a:gd name="connsiteX11-865" fmla="*/ 224631 w 369888"/>
                  <a:gd name="connsiteY11-866" fmla="*/ 944629 h 1017124"/>
                  <a:gd name="connsiteX12-867" fmla="*/ 282575 w 369888"/>
                  <a:gd name="connsiteY12-868" fmla="*/ 1016860 h 1017124"/>
                  <a:gd name="connsiteX13-869" fmla="*/ 333375 w 369888"/>
                  <a:gd name="connsiteY13-870" fmla="*/ 946216 h 1017124"/>
                  <a:gd name="connsiteX14-871" fmla="*/ 336550 w 369888"/>
                  <a:gd name="connsiteY14-872" fmla="*/ 618397 h 1017124"/>
                  <a:gd name="connsiteX15-873" fmla="*/ 358775 w 369888"/>
                  <a:gd name="connsiteY15-874" fmla="*/ 591410 h 1017124"/>
                  <a:gd name="connsiteX16-875" fmla="*/ 361950 w 369888"/>
                  <a:gd name="connsiteY16-876" fmla="*/ 7210 h 1017124"/>
                  <a:gd name="connsiteX0-877" fmla="*/ 361950 w 369888"/>
                  <a:gd name="connsiteY0-878" fmla="*/ 7210 h 1017124"/>
                  <a:gd name="connsiteX1-879" fmla="*/ 231329 w 369888"/>
                  <a:gd name="connsiteY1-880" fmla="*/ 7607 h 1017124"/>
                  <a:gd name="connsiteX2-881" fmla="*/ 127000 w 369888"/>
                  <a:gd name="connsiteY2-882" fmla="*/ 58010 h 1017124"/>
                  <a:gd name="connsiteX3-883" fmla="*/ 15875 w 369888"/>
                  <a:gd name="connsiteY3-884" fmla="*/ 355666 h 1017124"/>
                  <a:gd name="connsiteX4-885" fmla="*/ 31750 w 369888"/>
                  <a:gd name="connsiteY4-886" fmla="*/ 435835 h 1017124"/>
                  <a:gd name="connsiteX5-887" fmla="*/ 96837 w 369888"/>
                  <a:gd name="connsiteY5-888" fmla="*/ 391385 h 1017124"/>
                  <a:gd name="connsiteX6-889" fmla="*/ 192881 w 369888"/>
                  <a:gd name="connsiteY6-890" fmla="*/ 161198 h 1017124"/>
                  <a:gd name="connsiteX7-891" fmla="*/ 209550 w 369888"/>
                  <a:gd name="connsiteY7-892" fmla="*/ 172310 h 1017124"/>
                  <a:gd name="connsiteX8-893" fmla="*/ 124619 w 369888"/>
                  <a:gd name="connsiteY8-894" fmla="*/ 531085 h 1017124"/>
                  <a:gd name="connsiteX9-895" fmla="*/ 121443 w 369888"/>
                  <a:gd name="connsiteY9-896" fmla="*/ 608872 h 1017124"/>
                  <a:gd name="connsiteX10-897" fmla="*/ 222250 w 369888"/>
                  <a:gd name="connsiteY10-898" fmla="*/ 619192 h 1017124"/>
                  <a:gd name="connsiteX11-899" fmla="*/ 224631 w 369888"/>
                  <a:gd name="connsiteY11-900" fmla="*/ 944629 h 1017124"/>
                  <a:gd name="connsiteX12-901" fmla="*/ 282575 w 369888"/>
                  <a:gd name="connsiteY12-902" fmla="*/ 1016860 h 1017124"/>
                  <a:gd name="connsiteX13-903" fmla="*/ 333375 w 369888"/>
                  <a:gd name="connsiteY13-904" fmla="*/ 946216 h 1017124"/>
                  <a:gd name="connsiteX14-905" fmla="*/ 336550 w 369888"/>
                  <a:gd name="connsiteY14-906" fmla="*/ 618397 h 1017124"/>
                  <a:gd name="connsiteX15-907" fmla="*/ 358775 w 369888"/>
                  <a:gd name="connsiteY15-908" fmla="*/ 591410 h 1017124"/>
                  <a:gd name="connsiteX16-909" fmla="*/ 361950 w 369888"/>
                  <a:gd name="connsiteY16-910" fmla="*/ 7210 h 1017124"/>
                  <a:gd name="connsiteX0-911" fmla="*/ 361950 w 372533"/>
                  <a:gd name="connsiteY0-912" fmla="*/ 7210 h 1017124"/>
                  <a:gd name="connsiteX1-913" fmla="*/ 231329 w 372533"/>
                  <a:gd name="connsiteY1-914" fmla="*/ 7607 h 1017124"/>
                  <a:gd name="connsiteX2-915" fmla="*/ 127000 w 372533"/>
                  <a:gd name="connsiteY2-916" fmla="*/ 58010 h 1017124"/>
                  <a:gd name="connsiteX3-917" fmla="*/ 15875 w 372533"/>
                  <a:gd name="connsiteY3-918" fmla="*/ 355666 h 1017124"/>
                  <a:gd name="connsiteX4-919" fmla="*/ 31750 w 372533"/>
                  <a:gd name="connsiteY4-920" fmla="*/ 435835 h 1017124"/>
                  <a:gd name="connsiteX5-921" fmla="*/ 96837 w 372533"/>
                  <a:gd name="connsiteY5-922" fmla="*/ 391385 h 1017124"/>
                  <a:gd name="connsiteX6-923" fmla="*/ 192881 w 372533"/>
                  <a:gd name="connsiteY6-924" fmla="*/ 161198 h 1017124"/>
                  <a:gd name="connsiteX7-925" fmla="*/ 209550 w 372533"/>
                  <a:gd name="connsiteY7-926" fmla="*/ 172310 h 1017124"/>
                  <a:gd name="connsiteX8-927" fmla="*/ 124619 w 372533"/>
                  <a:gd name="connsiteY8-928" fmla="*/ 531085 h 1017124"/>
                  <a:gd name="connsiteX9-929" fmla="*/ 121443 w 372533"/>
                  <a:gd name="connsiteY9-930" fmla="*/ 608872 h 1017124"/>
                  <a:gd name="connsiteX10-931" fmla="*/ 222250 w 372533"/>
                  <a:gd name="connsiteY10-932" fmla="*/ 619192 h 1017124"/>
                  <a:gd name="connsiteX11-933" fmla="*/ 224631 w 372533"/>
                  <a:gd name="connsiteY11-934" fmla="*/ 944629 h 1017124"/>
                  <a:gd name="connsiteX12-935" fmla="*/ 282575 w 372533"/>
                  <a:gd name="connsiteY12-936" fmla="*/ 1016860 h 1017124"/>
                  <a:gd name="connsiteX13-937" fmla="*/ 333375 w 372533"/>
                  <a:gd name="connsiteY13-938" fmla="*/ 946216 h 1017124"/>
                  <a:gd name="connsiteX14-939" fmla="*/ 336550 w 372533"/>
                  <a:gd name="connsiteY14-940" fmla="*/ 618397 h 1017124"/>
                  <a:gd name="connsiteX15-941" fmla="*/ 368300 w 372533"/>
                  <a:gd name="connsiteY15-942" fmla="*/ 586648 h 1017124"/>
                  <a:gd name="connsiteX16-943" fmla="*/ 361950 w 372533"/>
                  <a:gd name="connsiteY16-944" fmla="*/ 7210 h 1017124"/>
                  <a:gd name="connsiteX0-945" fmla="*/ 361950 w 371211"/>
                  <a:gd name="connsiteY0-946" fmla="*/ 7210 h 1017124"/>
                  <a:gd name="connsiteX1-947" fmla="*/ 231329 w 371211"/>
                  <a:gd name="connsiteY1-948" fmla="*/ 7607 h 1017124"/>
                  <a:gd name="connsiteX2-949" fmla="*/ 127000 w 371211"/>
                  <a:gd name="connsiteY2-950" fmla="*/ 58010 h 1017124"/>
                  <a:gd name="connsiteX3-951" fmla="*/ 15875 w 371211"/>
                  <a:gd name="connsiteY3-952" fmla="*/ 355666 h 1017124"/>
                  <a:gd name="connsiteX4-953" fmla="*/ 31750 w 371211"/>
                  <a:gd name="connsiteY4-954" fmla="*/ 435835 h 1017124"/>
                  <a:gd name="connsiteX5-955" fmla="*/ 96837 w 371211"/>
                  <a:gd name="connsiteY5-956" fmla="*/ 391385 h 1017124"/>
                  <a:gd name="connsiteX6-957" fmla="*/ 192881 w 371211"/>
                  <a:gd name="connsiteY6-958" fmla="*/ 161198 h 1017124"/>
                  <a:gd name="connsiteX7-959" fmla="*/ 209550 w 371211"/>
                  <a:gd name="connsiteY7-960" fmla="*/ 172310 h 1017124"/>
                  <a:gd name="connsiteX8-961" fmla="*/ 124619 w 371211"/>
                  <a:gd name="connsiteY8-962" fmla="*/ 531085 h 1017124"/>
                  <a:gd name="connsiteX9-963" fmla="*/ 121443 w 371211"/>
                  <a:gd name="connsiteY9-964" fmla="*/ 608872 h 1017124"/>
                  <a:gd name="connsiteX10-965" fmla="*/ 222250 w 371211"/>
                  <a:gd name="connsiteY10-966" fmla="*/ 619192 h 1017124"/>
                  <a:gd name="connsiteX11-967" fmla="*/ 224631 w 371211"/>
                  <a:gd name="connsiteY11-968" fmla="*/ 944629 h 1017124"/>
                  <a:gd name="connsiteX12-969" fmla="*/ 282575 w 371211"/>
                  <a:gd name="connsiteY12-970" fmla="*/ 1016860 h 1017124"/>
                  <a:gd name="connsiteX13-971" fmla="*/ 333375 w 371211"/>
                  <a:gd name="connsiteY13-972" fmla="*/ 946216 h 1017124"/>
                  <a:gd name="connsiteX14-973" fmla="*/ 336550 w 371211"/>
                  <a:gd name="connsiteY14-974" fmla="*/ 618397 h 1017124"/>
                  <a:gd name="connsiteX15-975" fmla="*/ 368300 w 371211"/>
                  <a:gd name="connsiteY15-976" fmla="*/ 586648 h 1017124"/>
                  <a:gd name="connsiteX16-977" fmla="*/ 361950 w 371211"/>
                  <a:gd name="connsiteY16-978" fmla="*/ 7210 h 1017124"/>
                  <a:gd name="connsiteX0-979" fmla="*/ 361950 w 371211"/>
                  <a:gd name="connsiteY0-980" fmla="*/ 7210 h 1017124"/>
                  <a:gd name="connsiteX1-981" fmla="*/ 231329 w 371211"/>
                  <a:gd name="connsiteY1-982" fmla="*/ 7607 h 1017124"/>
                  <a:gd name="connsiteX2-983" fmla="*/ 127000 w 371211"/>
                  <a:gd name="connsiteY2-984" fmla="*/ 58010 h 1017124"/>
                  <a:gd name="connsiteX3-985" fmla="*/ 15875 w 371211"/>
                  <a:gd name="connsiteY3-986" fmla="*/ 355666 h 1017124"/>
                  <a:gd name="connsiteX4-987" fmla="*/ 31750 w 371211"/>
                  <a:gd name="connsiteY4-988" fmla="*/ 435835 h 1017124"/>
                  <a:gd name="connsiteX5-989" fmla="*/ 96837 w 371211"/>
                  <a:gd name="connsiteY5-990" fmla="*/ 391385 h 1017124"/>
                  <a:gd name="connsiteX6-991" fmla="*/ 192881 w 371211"/>
                  <a:gd name="connsiteY6-992" fmla="*/ 161198 h 1017124"/>
                  <a:gd name="connsiteX7-993" fmla="*/ 209550 w 371211"/>
                  <a:gd name="connsiteY7-994" fmla="*/ 172310 h 1017124"/>
                  <a:gd name="connsiteX8-995" fmla="*/ 124619 w 371211"/>
                  <a:gd name="connsiteY8-996" fmla="*/ 531085 h 1017124"/>
                  <a:gd name="connsiteX9-997" fmla="*/ 121443 w 371211"/>
                  <a:gd name="connsiteY9-998" fmla="*/ 608872 h 1017124"/>
                  <a:gd name="connsiteX10-999" fmla="*/ 222250 w 371211"/>
                  <a:gd name="connsiteY10-1000" fmla="*/ 619192 h 1017124"/>
                  <a:gd name="connsiteX11-1001" fmla="*/ 224631 w 371211"/>
                  <a:gd name="connsiteY11-1002" fmla="*/ 944629 h 1017124"/>
                  <a:gd name="connsiteX12-1003" fmla="*/ 282575 w 371211"/>
                  <a:gd name="connsiteY12-1004" fmla="*/ 1016860 h 1017124"/>
                  <a:gd name="connsiteX13-1005" fmla="*/ 333375 w 371211"/>
                  <a:gd name="connsiteY13-1006" fmla="*/ 946216 h 1017124"/>
                  <a:gd name="connsiteX14-1007" fmla="*/ 336550 w 371211"/>
                  <a:gd name="connsiteY14-1008" fmla="*/ 618397 h 1017124"/>
                  <a:gd name="connsiteX15-1009" fmla="*/ 368300 w 371211"/>
                  <a:gd name="connsiteY15-1010" fmla="*/ 598554 h 1017124"/>
                  <a:gd name="connsiteX16-1011" fmla="*/ 361950 w 371211"/>
                  <a:gd name="connsiteY16-1012" fmla="*/ 7210 h 1017124"/>
                  <a:gd name="connsiteX0-1013" fmla="*/ 361950 w 369888"/>
                  <a:gd name="connsiteY0-1014" fmla="*/ 7210 h 1017124"/>
                  <a:gd name="connsiteX1-1015" fmla="*/ 231329 w 369888"/>
                  <a:gd name="connsiteY1-1016" fmla="*/ 7607 h 1017124"/>
                  <a:gd name="connsiteX2-1017" fmla="*/ 127000 w 369888"/>
                  <a:gd name="connsiteY2-1018" fmla="*/ 58010 h 1017124"/>
                  <a:gd name="connsiteX3-1019" fmla="*/ 15875 w 369888"/>
                  <a:gd name="connsiteY3-1020" fmla="*/ 355666 h 1017124"/>
                  <a:gd name="connsiteX4-1021" fmla="*/ 31750 w 369888"/>
                  <a:gd name="connsiteY4-1022" fmla="*/ 435835 h 1017124"/>
                  <a:gd name="connsiteX5-1023" fmla="*/ 96837 w 369888"/>
                  <a:gd name="connsiteY5-1024" fmla="*/ 391385 h 1017124"/>
                  <a:gd name="connsiteX6-1025" fmla="*/ 192881 w 369888"/>
                  <a:gd name="connsiteY6-1026" fmla="*/ 161198 h 1017124"/>
                  <a:gd name="connsiteX7-1027" fmla="*/ 209550 w 369888"/>
                  <a:gd name="connsiteY7-1028" fmla="*/ 172310 h 1017124"/>
                  <a:gd name="connsiteX8-1029" fmla="*/ 124619 w 369888"/>
                  <a:gd name="connsiteY8-1030" fmla="*/ 531085 h 1017124"/>
                  <a:gd name="connsiteX9-1031" fmla="*/ 121443 w 369888"/>
                  <a:gd name="connsiteY9-1032" fmla="*/ 608872 h 1017124"/>
                  <a:gd name="connsiteX10-1033" fmla="*/ 222250 w 369888"/>
                  <a:gd name="connsiteY10-1034" fmla="*/ 619192 h 1017124"/>
                  <a:gd name="connsiteX11-1035" fmla="*/ 224631 w 369888"/>
                  <a:gd name="connsiteY11-1036" fmla="*/ 944629 h 1017124"/>
                  <a:gd name="connsiteX12-1037" fmla="*/ 282575 w 369888"/>
                  <a:gd name="connsiteY12-1038" fmla="*/ 1016860 h 1017124"/>
                  <a:gd name="connsiteX13-1039" fmla="*/ 333375 w 369888"/>
                  <a:gd name="connsiteY13-1040" fmla="*/ 946216 h 1017124"/>
                  <a:gd name="connsiteX14-1041" fmla="*/ 336550 w 369888"/>
                  <a:gd name="connsiteY14-1042" fmla="*/ 618397 h 1017124"/>
                  <a:gd name="connsiteX15-1043" fmla="*/ 368300 w 369888"/>
                  <a:gd name="connsiteY15-1044" fmla="*/ 598554 h 1017124"/>
                  <a:gd name="connsiteX16-1045" fmla="*/ 361950 w 369888"/>
                  <a:gd name="connsiteY16-1046" fmla="*/ 7210 h 1017124"/>
                  <a:gd name="connsiteX0-1047" fmla="*/ 361950 w 369888"/>
                  <a:gd name="connsiteY0-1048" fmla="*/ 7210 h 1017124"/>
                  <a:gd name="connsiteX1-1049" fmla="*/ 231329 w 369888"/>
                  <a:gd name="connsiteY1-1050" fmla="*/ 7607 h 1017124"/>
                  <a:gd name="connsiteX2-1051" fmla="*/ 127000 w 369888"/>
                  <a:gd name="connsiteY2-1052" fmla="*/ 58010 h 1017124"/>
                  <a:gd name="connsiteX3-1053" fmla="*/ 15875 w 369888"/>
                  <a:gd name="connsiteY3-1054" fmla="*/ 355666 h 1017124"/>
                  <a:gd name="connsiteX4-1055" fmla="*/ 31750 w 369888"/>
                  <a:gd name="connsiteY4-1056" fmla="*/ 435835 h 1017124"/>
                  <a:gd name="connsiteX5-1057" fmla="*/ 96837 w 369888"/>
                  <a:gd name="connsiteY5-1058" fmla="*/ 391385 h 1017124"/>
                  <a:gd name="connsiteX6-1059" fmla="*/ 192881 w 369888"/>
                  <a:gd name="connsiteY6-1060" fmla="*/ 161198 h 1017124"/>
                  <a:gd name="connsiteX7-1061" fmla="*/ 209550 w 369888"/>
                  <a:gd name="connsiteY7-1062" fmla="*/ 172310 h 1017124"/>
                  <a:gd name="connsiteX8-1063" fmla="*/ 124619 w 369888"/>
                  <a:gd name="connsiteY8-1064" fmla="*/ 531085 h 1017124"/>
                  <a:gd name="connsiteX9-1065" fmla="*/ 121443 w 369888"/>
                  <a:gd name="connsiteY9-1066" fmla="*/ 608872 h 1017124"/>
                  <a:gd name="connsiteX10-1067" fmla="*/ 222250 w 369888"/>
                  <a:gd name="connsiteY10-1068" fmla="*/ 619192 h 1017124"/>
                  <a:gd name="connsiteX11-1069" fmla="*/ 224631 w 369888"/>
                  <a:gd name="connsiteY11-1070" fmla="*/ 944629 h 1017124"/>
                  <a:gd name="connsiteX12-1071" fmla="*/ 282575 w 369888"/>
                  <a:gd name="connsiteY12-1072" fmla="*/ 1016860 h 1017124"/>
                  <a:gd name="connsiteX13-1073" fmla="*/ 333375 w 369888"/>
                  <a:gd name="connsiteY13-1074" fmla="*/ 946216 h 1017124"/>
                  <a:gd name="connsiteX14-1075" fmla="*/ 336550 w 369888"/>
                  <a:gd name="connsiteY14-1076" fmla="*/ 618397 h 1017124"/>
                  <a:gd name="connsiteX15-1077" fmla="*/ 368300 w 369888"/>
                  <a:gd name="connsiteY15-1078" fmla="*/ 598554 h 1017124"/>
                  <a:gd name="connsiteX16-1079" fmla="*/ 361950 w 369888"/>
                  <a:gd name="connsiteY16-1080" fmla="*/ 7210 h 1017124"/>
                  <a:gd name="connsiteX0-1081" fmla="*/ 361950 w 369888"/>
                  <a:gd name="connsiteY0-1082" fmla="*/ 7210 h 1017124"/>
                  <a:gd name="connsiteX1-1083" fmla="*/ 231329 w 369888"/>
                  <a:gd name="connsiteY1-1084" fmla="*/ 7607 h 1017124"/>
                  <a:gd name="connsiteX2-1085" fmla="*/ 127000 w 369888"/>
                  <a:gd name="connsiteY2-1086" fmla="*/ 58010 h 1017124"/>
                  <a:gd name="connsiteX3-1087" fmla="*/ 15875 w 369888"/>
                  <a:gd name="connsiteY3-1088" fmla="*/ 355666 h 1017124"/>
                  <a:gd name="connsiteX4-1089" fmla="*/ 31750 w 369888"/>
                  <a:gd name="connsiteY4-1090" fmla="*/ 435835 h 1017124"/>
                  <a:gd name="connsiteX5-1091" fmla="*/ 96837 w 369888"/>
                  <a:gd name="connsiteY5-1092" fmla="*/ 391385 h 1017124"/>
                  <a:gd name="connsiteX6-1093" fmla="*/ 192881 w 369888"/>
                  <a:gd name="connsiteY6-1094" fmla="*/ 161198 h 1017124"/>
                  <a:gd name="connsiteX7-1095" fmla="*/ 209550 w 369888"/>
                  <a:gd name="connsiteY7-1096" fmla="*/ 172310 h 1017124"/>
                  <a:gd name="connsiteX8-1097" fmla="*/ 124619 w 369888"/>
                  <a:gd name="connsiteY8-1098" fmla="*/ 531085 h 1017124"/>
                  <a:gd name="connsiteX9-1099" fmla="*/ 121443 w 369888"/>
                  <a:gd name="connsiteY9-1100" fmla="*/ 608872 h 1017124"/>
                  <a:gd name="connsiteX10-1101" fmla="*/ 222250 w 369888"/>
                  <a:gd name="connsiteY10-1102" fmla="*/ 619192 h 1017124"/>
                  <a:gd name="connsiteX11-1103" fmla="*/ 224631 w 369888"/>
                  <a:gd name="connsiteY11-1104" fmla="*/ 944629 h 1017124"/>
                  <a:gd name="connsiteX12-1105" fmla="*/ 282575 w 369888"/>
                  <a:gd name="connsiteY12-1106" fmla="*/ 1016860 h 1017124"/>
                  <a:gd name="connsiteX13-1107" fmla="*/ 333375 w 369888"/>
                  <a:gd name="connsiteY13-1108" fmla="*/ 946216 h 1017124"/>
                  <a:gd name="connsiteX14-1109" fmla="*/ 336550 w 369888"/>
                  <a:gd name="connsiteY14-1110" fmla="*/ 618397 h 1017124"/>
                  <a:gd name="connsiteX15-1111" fmla="*/ 368300 w 369888"/>
                  <a:gd name="connsiteY15-1112" fmla="*/ 598554 h 1017124"/>
                  <a:gd name="connsiteX16-1113" fmla="*/ 361950 w 369888"/>
                  <a:gd name="connsiteY16-1114" fmla="*/ 7210 h 1017124"/>
                  <a:gd name="connsiteX0-1115" fmla="*/ 361950 w 369888"/>
                  <a:gd name="connsiteY0-1116" fmla="*/ 7210 h 1017124"/>
                  <a:gd name="connsiteX1-1117" fmla="*/ 231329 w 369888"/>
                  <a:gd name="connsiteY1-1118" fmla="*/ 7607 h 1017124"/>
                  <a:gd name="connsiteX2-1119" fmla="*/ 127000 w 369888"/>
                  <a:gd name="connsiteY2-1120" fmla="*/ 58010 h 1017124"/>
                  <a:gd name="connsiteX3-1121" fmla="*/ 15875 w 369888"/>
                  <a:gd name="connsiteY3-1122" fmla="*/ 355666 h 1017124"/>
                  <a:gd name="connsiteX4-1123" fmla="*/ 31750 w 369888"/>
                  <a:gd name="connsiteY4-1124" fmla="*/ 435835 h 1017124"/>
                  <a:gd name="connsiteX5-1125" fmla="*/ 96837 w 369888"/>
                  <a:gd name="connsiteY5-1126" fmla="*/ 391385 h 1017124"/>
                  <a:gd name="connsiteX6-1127" fmla="*/ 192881 w 369888"/>
                  <a:gd name="connsiteY6-1128" fmla="*/ 161198 h 1017124"/>
                  <a:gd name="connsiteX7-1129" fmla="*/ 209550 w 369888"/>
                  <a:gd name="connsiteY7-1130" fmla="*/ 172310 h 1017124"/>
                  <a:gd name="connsiteX8-1131" fmla="*/ 124619 w 369888"/>
                  <a:gd name="connsiteY8-1132" fmla="*/ 531085 h 1017124"/>
                  <a:gd name="connsiteX9-1133" fmla="*/ 121443 w 369888"/>
                  <a:gd name="connsiteY9-1134" fmla="*/ 608872 h 1017124"/>
                  <a:gd name="connsiteX10-1135" fmla="*/ 222250 w 369888"/>
                  <a:gd name="connsiteY10-1136" fmla="*/ 619192 h 1017124"/>
                  <a:gd name="connsiteX11-1137" fmla="*/ 224631 w 369888"/>
                  <a:gd name="connsiteY11-1138" fmla="*/ 944629 h 1017124"/>
                  <a:gd name="connsiteX12-1139" fmla="*/ 282575 w 369888"/>
                  <a:gd name="connsiteY12-1140" fmla="*/ 1016860 h 1017124"/>
                  <a:gd name="connsiteX13-1141" fmla="*/ 333375 w 369888"/>
                  <a:gd name="connsiteY13-1142" fmla="*/ 946216 h 1017124"/>
                  <a:gd name="connsiteX14-1143" fmla="*/ 336550 w 369888"/>
                  <a:gd name="connsiteY14-1144" fmla="*/ 618397 h 1017124"/>
                  <a:gd name="connsiteX15-1145" fmla="*/ 365919 w 369888"/>
                  <a:gd name="connsiteY15-1146" fmla="*/ 617604 h 1017124"/>
                  <a:gd name="connsiteX16-1147" fmla="*/ 361950 w 369888"/>
                  <a:gd name="connsiteY16-1148" fmla="*/ 7210 h 1017124"/>
                  <a:gd name="connsiteX0-1149" fmla="*/ 361950 w 369888"/>
                  <a:gd name="connsiteY0-1150" fmla="*/ 7210 h 1017124"/>
                  <a:gd name="connsiteX1-1151" fmla="*/ 231329 w 369888"/>
                  <a:gd name="connsiteY1-1152" fmla="*/ 7607 h 1017124"/>
                  <a:gd name="connsiteX2-1153" fmla="*/ 127000 w 369888"/>
                  <a:gd name="connsiteY2-1154" fmla="*/ 58010 h 1017124"/>
                  <a:gd name="connsiteX3-1155" fmla="*/ 15875 w 369888"/>
                  <a:gd name="connsiteY3-1156" fmla="*/ 355666 h 1017124"/>
                  <a:gd name="connsiteX4-1157" fmla="*/ 31750 w 369888"/>
                  <a:gd name="connsiteY4-1158" fmla="*/ 435835 h 1017124"/>
                  <a:gd name="connsiteX5-1159" fmla="*/ 96837 w 369888"/>
                  <a:gd name="connsiteY5-1160" fmla="*/ 391385 h 1017124"/>
                  <a:gd name="connsiteX6-1161" fmla="*/ 192881 w 369888"/>
                  <a:gd name="connsiteY6-1162" fmla="*/ 161198 h 1017124"/>
                  <a:gd name="connsiteX7-1163" fmla="*/ 209550 w 369888"/>
                  <a:gd name="connsiteY7-1164" fmla="*/ 172310 h 1017124"/>
                  <a:gd name="connsiteX8-1165" fmla="*/ 124619 w 369888"/>
                  <a:gd name="connsiteY8-1166" fmla="*/ 531085 h 1017124"/>
                  <a:gd name="connsiteX9-1167" fmla="*/ 121443 w 369888"/>
                  <a:gd name="connsiteY9-1168" fmla="*/ 608872 h 1017124"/>
                  <a:gd name="connsiteX10-1169" fmla="*/ 222250 w 369888"/>
                  <a:gd name="connsiteY10-1170" fmla="*/ 619192 h 1017124"/>
                  <a:gd name="connsiteX11-1171" fmla="*/ 224631 w 369888"/>
                  <a:gd name="connsiteY11-1172" fmla="*/ 944629 h 1017124"/>
                  <a:gd name="connsiteX12-1173" fmla="*/ 282575 w 369888"/>
                  <a:gd name="connsiteY12-1174" fmla="*/ 1016860 h 1017124"/>
                  <a:gd name="connsiteX13-1175" fmla="*/ 333375 w 369888"/>
                  <a:gd name="connsiteY13-1176" fmla="*/ 946216 h 1017124"/>
                  <a:gd name="connsiteX14-1177" fmla="*/ 336550 w 369888"/>
                  <a:gd name="connsiteY14-1178" fmla="*/ 618397 h 1017124"/>
                  <a:gd name="connsiteX15-1179" fmla="*/ 365919 w 369888"/>
                  <a:gd name="connsiteY15-1180" fmla="*/ 617604 h 1017124"/>
                  <a:gd name="connsiteX16-1181" fmla="*/ 361950 w 369888"/>
                  <a:gd name="connsiteY16-1182" fmla="*/ 7210 h 1017124"/>
                  <a:gd name="connsiteX0-1183" fmla="*/ 361950 w 369888"/>
                  <a:gd name="connsiteY0-1184" fmla="*/ 7210 h 1017124"/>
                  <a:gd name="connsiteX1-1185" fmla="*/ 231329 w 369888"/>
                  <a:gd name="connsiteY1-1186" fmla="*/ 7607 h 1017124"/>
                  <a:gd name="connsiteX2-1187" fmla="*/ 127000 w 369888"/>
                  <a:gd name="connsiteY2-1188" fmla="*/ 58010 h 1017124"/>
                  <a:gd name="connsiteX3-1189" fmla="*/ 15875 w 369888"/>
                  <a:gd name="connsiteY3-1190" fmla="*/ 355666 h 1017124"/>
                  <a:gd name="connsiteX4-1191" fmla="*/ 31750 w 369888"/>
                  <a:gd name="connsiteY4-1192" fmla="*/ 435835 h 1017124"/>
                  <a:gd name="connsiteX5-1193" fmla="*/ 96837 w 369888"/>
                  <a:gd name="connsiteY5-1194" fmla="*/ 391385 h 1017124"/>
                  <a:gd name="connsiteX6-1195" fmla="*/ 192881 w 369888"/>
                  <a:gd name="connsiteY6-1196" fmla="*/ 161198 h 1017124"/>
                  <a:gd name="connsiteX7-1197" fmla="*/ 209550 w 369888"/>
                  <a:gd name="connsiteY7-1198" fmla="*/ 172310 h 1017124"/>
                  <a:gd name="connsiteX8-1199" fmla="*/ 124619 w 369888"/>
                  <a:gd name="connsiteY8-1200" fmla="*/ 531085 h 1017124"/>
                  <a:gd name="connsiteX9-1201" fmla="*/ 121443 w 369888"/>
                  <a:gd name="connsiteY9-1202" fmla="*/ 608872 h 1017124"/>
                  <a:gd name="connsiteX10-1203" fmla="*/ 222250 w 369888"/>
                  <a:gd name="connsiteY10-1204" fmla="*/ 619192 h 1017124"/>
                  <a:gd name="connsiteX11-1205" fmla="*/ 224631 w 369888"/>
                  <a:gd name="connsiteY11-1206" fmla="*/ 944629 h 1017124"/>
                  <a:gd name="connsiteX12-1207" fmla="*/ 282575 w 369888"/>
                  <a:gd name="connsiteY12-1208" fmla="*/ 1016860 h 1017124"/>
                  <a:gd name="connsiteX13-1209" fmla="*/ 333375 w 369888"/>
                  <a:gd name="connsiteY13-1210" fmla="*/ 946216 h 1017124"/>
                  <a:gd name="connsiteX14-1211" fmla="*/ 336550 w 369888"/>
                  <a:gd name="connsiteY14-1212" fmla="*/ 618397 h 1017124"/>
                  <a:gd name="connsiteX15-1213" fmla="*/ 365919 w 369888"/>
                  <a:gd name="connsiteY15-1214" fmla="*/ 617604 h 1017124"/>
                  <a:gd name="connsiteX16-1215" fmla="*/ 361950 w 369888"/>
                  <a:gd name="connsiteY16-1216" fmla="*/ 7210 h 1017124"/>
                  <a:gd name="connsiteX0-1217" fmla="*/ 361950 w 369888"/>
                  <a:gd name="connsiteY0-1218" fmla="*/ 7210 h 1017124"/>
                  <a:gd name="connsiteX1-1219" fmla="*/ 231329 w 369888"/>
                  <a:gd name="connsiteY1-1220" fmla="*/ 7607 h 1017124"/>
                  <a:gd name="connsiteX2-1221" fmla="*/ 127000 w 369888"/>
                  <a:gd name="connsiteY2-1222" fmla="*/ 58010 h 1017124"/>
                  <a:gd name="connsiteX3-1223" fmla="*/ 15875 w 369888"/>
                  <a:gd name="connsiteY3-1224" fmla="*/ 355666 h 1017124"/>
                  <a:gd name="connsiteX4-1225" fmla="*/ 31750 w 369888"/>
                  <a:gd name="connsiteY4-1226" fmla="*/ 435835 h 1017124"/>
                  <a:gd name="connsiteX5-1227" fmla="*/ 96837 w 369888"/>
                  <a:gd name="connsiteY5-1228" fmla="*/ 391385 h 1017124"/>
                  <a:gd name="connsiteX6-1229" fmla="*/ 192881 w 369888"/>
                  <a:gd name="connsiteY6-1230" fmla="*/ 161198 h 1017124"/>
                  <a:gd name="connsiteX7-1231" fmla="*/ 209550 w 369888"/>
                  <a:gd name="connsiteY7-1232" fmla="*/ 172310 h 1017124"/>
                  <a:gd name="connsiteX8-1233" fmla="*/ 124619 w 369888"/>
                  <a:gd name="connsiteY8-1234" fmla="*/ 531085 h 1017124"/>
                  <a:gd name="connsiteX9-1235" fmla="*/ 121443 w 369888"/>
                  <a:gd name="connsiteY9-1236" fmla="*/ 608872 h 1017124"/>
                  <a:gd name="connsiteX10-1237" fmla="*/ 222250 w 369888"/>
                  <a:gd name="connsiteY10-1238" fmla="*/ 619192 h 1017124"/>
                  <a:gd name="connsiteX11-1239" fmla="*/ 224631 w 369888"/>
                  <a:gd name="connsiteY11-1240" fmla="*/ 944629 h 1017124"/>
                  <a:gd name="connsiteX12-1241" fmla="*/ 282575 w 369888"/>
                  <a:gd name="connsiteY12-1242" fmla="*/ 1016860 h 1017124"/>
                  <a:gd name="connsiteX13-1243" fmla="*/ 333375 w 369888"/>
                  <a:gd name="connsiteY13-1244" fmla="*/ 946216 h 1017124"/>
                  <a:gd name="connsiteX14-1245" fmla="*/ 336550 w 369888"/>
                  <a:gd name="connsiteY14-1246" fmla="*/ 618397 h 1017124"/>
                  <a:gd name="connsiteX15-1247" fmla="*/ 365919 w 369888"/>
                  <a:gd name="connsiteY15-1248" fmla="*/ 617604 h 1017124"/>
                  <a:gd name="connsiteX16-1249" fmla="*/ 361950 w 369888"/>
                  <a:gd name="connsiteY16-1250" fmla="*/ 7210 h 1017124"/>
                  <a:gd name="connsiteX0-1251" fmla="*/ 361950 w 369888"/>
                  <a:gd name="connsiteY0-1252" fmla="*/ 7210 h 1017124"/>
                  <a:gd name="connsiteX1-1253" fmla="*/ 231329 w 369888"/>
                  <a:gd name="connsiteY1-1254" fmla="*/ 7607 h 1017124"/>
                  <a:gd name="connsiteX2-1255" fmla="*/ 127000 w 369888"/>
                  <a:gd name="connsiteY2-1256" fmla="*/ 58010 h 1017124"/>
                  <a:gd name="connsiteX3-1257" fmla="*/ 15875 w 369888"/>
                  <a:gd name="connsiteY3-1258" fmla="*/ 355666 h 1017124"/>
                  <a:gd name="connsiteX4-1259" fmla="*/ 31750 w 369888"/>
                  <a:gd name="connsiteY4-1260" fmla="*/ 435835 h 1017124"/>
                  <a:gd name="connsiteX5-1261" fmla="*/ 96837 w 369888"/>
                  <a:gd name="connsiteY5-1262" fmla="*/ 391385 h 1017124"/>
                  <a:gd name="connsiteX6-1263" fmla="*/ 192881 w 369888"/>
                  <a:gd name="connsiteY6-1264" fmla="*/ 161198 h 1017124"/>
                  <a:gd name="connsiteX7-1265" fmla="*/ 209550 w 369888"/>
                  <a:gd name="connsiteY7-1266" fmla="*/ 172310 h 1017124"/>
                  <a:gd name="connsiteX8-1267" fmla="*/ 124619 w 369888"/>
                  <a:gd name="connsiteY8-1268" fmla="*/ 531085 h 1017124"/>
                  <a:gd name="connsiteX9-1269" fmla="*/ 121443 w 369888"/>
                  <a:gd name="connsiteY9-1270" fmla="*/ 608872 h 1017124"/>
                  <a:gd name="connsiteX10-1271" fmla="*/ 222250 w 369888"/>
                  <a:gd name="connsiteY10-1272" fmla="*/ 619192 h 1017124"/>
                  <a:gd name="connsiteX11-1273" fmla="*/ 224631 w 369888"/>
                  <a:gd name="connsiteY11-1274" fmla="*/ 944629 h 1017124"/>
                  <a:gd name="connsiteX12-1275" fmla="*/ 282575 w 369888"/>
                  <a:gd name="connsiteY12-1276" fmla="*/ 1016860 h 1017124"/>
                  <a:gd name="connsiteX13-1277" fmla="*/ 333375 w 369888"/>
                  <a:gd name="connsiteY13-1278" fmla="*/ 946216 h 1017124"/>
                  <a:gd name="connsiteX14-1279" fmla="*/ 336550 w 369888"/>
                  <a:gd name="connsiteY14-1280" fmla="*/ 618397 h 1017124"/>
                  <a:gd name="connsiteX15-1281" fmla="*/ 365919 w 369888"/>
                  <a:gd name="connsiteY15-1282" fmla="*/ 617604 h 1017124"/>
                  <a:gd name="connsiteX16-1283" fmla="*/ 361950 w 369888"/>
                  <a:gd name="connsiteY16-1284" fmla="*/ 7210 h 1017124"/>
                  <a:gd name="connsiteX0-1285" fmla="*/ 361950 w 369888"/>
                  <a:gd name="connsiteY0-1286" fmla="*/ 7210 h 1017124"/>
                  <a:gd name="connsiteX1-1287" fmla="*/ 231329 w 369888"/>
                  <a:gd name="connsiteY1-1288" fmla="*/ 7607 h 1017124"/>
                  <a:gd name="connsiteX2-1289" fmla="*/ 127000 w 369888"/>
                  <a:gd name="connsiteY2-1290" fmla="*/ 58010 h 1017124"/>
                  <a:gd name="connsiteX3-1291" fmla="*/ 15875 w 369888"/>
                  <a:gd name="connsiteY3-1292" fmla="*/ 355666 h 1017124"/>
                  <a:gd name="connsiteX4-1293" fmla="*/ 31750 w 369888"/>
                  <a:gd name="connsiteY4-1294" fmla="*/ 435835 h 1017124"/>
                  <a:gd name="connsiteX5-1295" fmla="*/ 96837 w 369888"/>
                  <a:gd name="connsiteY5-1296" fmla="*/ 391385 h 1017124"/>
                  <a:gd name="connsiteX6-1297" fmla="*/ 192881 w 369888"/>
                  <a:gd name="connsiteY6-1298" fmla="*/ 161198 h 1017124"/>
                  <a:gd name="connsiteX7-1299" fmla="*/ 209550 w 369888"/>
                  <a:gd name="connsiteY7-1300" fmla="*/ 172310 h 1017124"/>
                  <a:gd name="connsiteX8-1301" fmla="*/ 124619 w 369888"/>
                  <a:gd name="connsiteY8-1302" fmla="*/ 531085 h 1017124"/>
                  <a:gd name="connsiteX9-1303" fmla="*/ 121443 w 369888"/>
                  <a:gd name="connsiteY9-1304" fmla="*/ 608872 h 1017124"/>
                  <a:gd name="connsiteX10-1305" fmla="*/ 222250 w 369888"/>
                  <a:gd name="connsiteY10-1306" fmla="*/ 619192 h 1017124"/>
                  <a:gd name="connsiteX11-1307" fmla="*/ 224631 w 369888"/>
                  <a:gd name="connsiteY11-1308" fmla="*/ 944629 h 1017124"/>
                  <a:gd name="connsiteX12-1309" fmla="*/ 282575 w 369888"/>
                  <a:gd name="connsiteY12-1310" fmla="*/ 1016860 h 1017124"/>
                  <a:gd name="connsiteX13-1311" fmla="*/ 333375 w 369888"/>
                  <a:gd name="connsiteY13-1312" fmla="*/ 946216 h 1017124"/>
                  <a:gd name="connsiteX14-1313" fmla="*/ 336550 w 369888"/>
                  <a:gd name="connsiteY14-1314" fmla="*/ 618397 h 1017124"/>
                  <a:gd name="connsiteX15-1315" fmla="*/ 365919 w 369888"/>
                  <a:gd name="connsiteY15-1316" fmla="*/ 617604 h 1017124"/>
                  <a:gd name="connsiteX16-1317" fmla="*/ 361950 w 369888"/>
                  <a:gd name="connsiteY16-1318" fmla="*/ 7210 h 1017124"/>
                  <a:gd name="connsiteX0-1319" fmla="*/ 357188 w 365126"/>
                  <a:gd name="connsiteY0-1320" fmla="*/ 7210 h 1017124"/>
                  <a:gd name="connsiteX1-1321" fmla="*/ 226567 w 365126"/>
                  <a:gd name="connsiteY1-1322" fmla="*/ 7607 h 1017124"/>
                  <a:gd name="connsiteX2-1323" fmla="*/ 122238 w 365126"/>
                  <a:gd name="connsiteY2-1324" fmla="*/ 58010 h 1017124"/>
                  <a:gd name="connsiteX3-1325" fmla="*/ 11113 w 365126"/>
                  <a:gd name="connsiteY3-1326" fmla="*/ 355666 h 1017124"/>
                  <a:gd name="connsiteX4-1327" fmla="*/ 26988 w 365126"/>
                  <a:gd name="connsiteY4-1328" fmla="*/ 435835 h 1017124"/>
                  <a:gd name="connsiteX5-1329" fmla="*/ 92075 w 365126"/>
                  <a:gd name="connsiteY5-1330" fmla="*/ 391385 h 1017124"/>
                  <a:gd name="connsiteX6-1331" fmla="*/ 188119 w 365126"/>
                  <a:gd name="connsiteY6-1332" fmla="*/ 161198 h 1017124"/>
                  <a:gd name="connsiteX7-1333" fmla="*/ 204788 w 365126"/>
                  <a:gd name="connsiteY7-1334" fmla="*/ 172310 h 1017124"/>
                  <a:gd name="connsiteX8-1335" fmla="*/ 119857 w 365126"/>
                  <a:gd name="connsiteY8-1336" fmla="*/ 531085 h 1017124"/>
                  <a:gd name="connsiteX9-1337" fmla="*/ 116681 w 365126"/>
                  <a:gd name="connsiteY9-1338" fmla="*/ 608872 h 1017124"/>
                  <a:gd name="connsiteX10-1339" fmla="*/ 217488 w 365126"/>
                  <a:gd name="connsiteY10-1340" fmla="*/ 619192 h 1017124"/>
                  <a:gd name="connsiteX11-1341" fmla="*/ 219869 w 365126"/>
                  <a:gd name="connsiteY11-1342" fmla="*/ 944629 h 1017124"/>
                  <a:gd name="connsiteX12-1343" fmla="*/ 277813 w 365126"/>
                  <a:gd name="connsiteY12-1344" fmla="*/ 1016860 h 1017124"/>
                  <a:gd name="connsiteX13-1345" fmla="*/ 328613 w 365126"/>
                  <a:gd name="connsiteY13-1346" fmla="*/ 946216 h 1017124"/>
                  <a:gd name="connsiteX14-1347" fmla="*/ 331788 w 365126"/>
                  <a:gd name="connsiteY14-1348" fmla="*/ 618397 h 1017124"/>
                  <a:gd name="connsiteX15-1349" fmla="*/ 361157 w 365126"/>
                  <a:gd name="connsiteY15-1350" fmla="*/ 617604 h 1017124"/>
                  <a:gd name="connsiteX16-1351" fmla="*/ 357188 w 365126"/>
                  <a:gd name="connsiteY16-1352" fmla="*/ 7210 h 1017124"/>
                  <a:gd name="connsiteX0-1353" fmla="*/ 361156 w 369094"/>
                  <a:gd name="connsiteY0-1354" fmla="*/ 11642 h 1021556"/>
                  <a:gd name="connsiteX1-1355" fmla="*/ 230535 w 369094"/>
                  <a:gd name="connsiteY1-1356" fmla="*/ 12039 h 1021556"/>
                  <a:gd name="connsiteX2-1357" fmla="*/ 121443 w 369094"/>
                  <a:gd name="connsiteY2-1358" fmla="*/ 83873 h 1021556"/>
                  <a:gd name="connsiteX3-1359" fmla="*/ 15081 w 369094"/>
                  <a:gd name="connsiteY3-1360" fmla="*/ 360098 h 1021556"/>
                  <a:gd name="connsiteX4-1361" fmla="*/ 30956 w 369094"/>
                  <a:gd name="connsiteY4-1362" fmla="*/ 440267 h 1021556"/>
                  <a:gd name="connsiteX5-1363" fmla="*/ 96043 w 369094"/>
                  <a:gd name="connsiteY5-1364" fmla="*/ 395817 h 1021556"/>
                  <a:gd name="connsiteX6-1365" fmla="*/ 192087 w 369094"/>
                  <a:gd name="connsiteY6-1366" fmla="*/ 165630 h 1021556"/>
                  <a:gd name="connsiteX7-1367" fmla="*/ 208756 w 369094"/>
                  <a:gd name="connsiteY7-1368" fmla="*/ 176742 h 1021556"/>
                  <a:gd name="connsiteX8-1369" fmla="*/ 123825 w 369094"/>
                  <a:gd name="connsiteY8-1370" fmla="*/ 535517 h 1021556"/>
                  <a:gd name="connsiteX9-1371" fmla="*/ 120649 w 369094"/>
                  <a:gd name="connsiteY9-1372" fmla="*/ 613304 h 1021556"/>
                  <a:gd name="connsiteX10-1373" fmla="*/ 221456 w 369094"/>
                  <a:gd name="connsiteY10-1374" fmla="*/ 623624 h 1021556"/>
                  <a:gd name="connsiteX11-1375" fmla="*/ 223837 w 369094"/>
                  <a:gd name="connsiteY11-1376" fmla="*/ 949061 h 1021556"/>
                  <a:gd name="connsiteX12-1377" fmla="*/ 281781 w 369094"/>
                  <a:gd name="connsiteY12-1378" fmla="*/ 1021292 h 1021556"/>
                  <a:gd name="connsiteX13-1379" fmla="*/ 332581 w 369094"/>
                  <a:gd name="connsiteY13-1380" fmla="*/ 950648 h 1021556"/>
                  <a:gd name="connsiteX14-1381" fmla="*/ 335756 w 369094"/>
                  <a:gd name="connsiteY14-1382" fmla="*/ 622829 h 1021556"/>
                  <a:gd name="connsiteX15-1383" fmla="*/ 365125 w 369094"/>
                  <a:gd name="connsiteY15-1384" fmla="*/ 622036 h 1021556"/>
                  <a:gd name="connsiteX16-1385" fmla="*/ 361156 w 369094"/>
                  <a:gd name="connsiteY16-1386" fmla="*/ 11642 h 1021556"/>
                  <a:gd name="connsiteX0-1387" fmla="*/ 361156 w 369094"/>
                  <a:gd name="connsiteY0-1388" fmla="*/ 2117 h 1012031"/>
                  <a:gd name="connsiteX1-1389" fmla="*/ 230535 w 369094"/>
                  <a:gd name="connsiteY1-1390" fmla="*/ 2514 h 1012031"/>
                  <a:gd name="connsiteX2-1391" fmla="*/ 121443 w 369094"/>
                  <a:gd name="connsiteY2-1392" fmla="*/ 74348 h 1012031"/>
                  <a:gd name="connsiteX3-1393" fmla="*/ 15081 w 369094"/>
                  <a:gd name="connsiteY3-1394" fmla="*/ 350573 h 1012031"/>
                  <a:gd name="connsiteX4-1395" fmla="*/ 30956 w 369094"/>
                  <a:gd name="connsiteY4-1396" fmla="*/ 430742 h 1012031"/>
                  <a:gd name="connsiteX5-1397" fmla="*/ 96043 w 369094"/>
                  <a:gd name="connsiteY5-1398" fmla="*/ 386292 h 1012031"/>
                  <a:gd name="connsiteX6-1399" fmla="*/ 192087 w 369094"/>
                  <a:gd name="connsiteY6-1400" fmla="*/ 156105 h 1012031"/>
                  <a:gd name="connsiteX7-1401" fmla="*/ 208756 w 369094"/>
                  <a:gd name="connsiteY7-1402" fmla="*/ 167217 h 1012031"/>
                  <a:gd name="connsiteX8-1403" fmla="*/ 123825 w 369094"/>
                  <a:gd name="connsiteY8-1404" fmla="*/ 525992 h 1012031"/>
                  <a:gd name="connsiteX9-1405" fmla="*/ 120649 w 369094"/>
                  <a:gd name="connsiteY9-1406" fmla="*/ 603779 h 1012031"/>
                  <a:gd name="connsiteX10-1407" fmla="*/ 221456 w 369094"/>
                  <a:gd name="connsiteY10-1408" fmla="*/ 614099 h 1012031"/>
                  <a:gd name="connsiteX11-1409" fmla="*/ 223837 w 369094"/>
                  <a:gd name="connsiteY11-1410" fmla="*/ 939536 h 1012031"/>
                  <a:gd name="connsiteX12-1411" fmla="*/ 281781 w 369094"/>
                  <a:gd name="connsiteY12-1412" fmla="*/ 1011767 h 1012031"/>
                  <a:gd name="connsiteX13-1413" fmla="*/ 332581 w 369094"/>
                  <a:gd name="connsiteY13-1414" fmla="*/ 941123 h 1012031"/>
                  <a:gd name="connsiteX14-1415" fmla="*/ 335756 w 369094"/>
                  <a:gd name="connsiteY14-1416" fmla="*/ 613304 h 1012031"/>
                  <a:gd name="connsiteX15-1417" fmla="*/ 365125 w 369094"/>
                  <a:gd name="connsiteY15-1418" fmla="*/ 612511 h 1012031"/>
                  <a:gd name="connsiteX16-1419" fmla="*/ 361156 w 369094"/>
                  <a:gd name="connsiteY16-1420" fmla="*/ 2117 h 10120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369094" h="1012031">
                    <a:moveTo>
                      <a:pt x="361156" y="2117"/>
                    </a:moveTo>
                    <a:cubicBezTo>
                      <a:pt x="299020" y="1141"/>
                      <a:pt x="277631" y="0"/>
                      <a:pt x="230535" y="2514"/>
                    </a:cubicBezTo>
                    <a:cubicBezTo>
                      <a:pt x="183439" y="5028"/>
                      <a:pt x="157352" y="16338"/>
                      <a:pt x="121443" y="74348"/>
                    </a:cubicBezTo>
                    <a:cubicBezTo>
                      <a:pt x="85534" y="132358"/>
                      <a:pt x="30162" y="291174"/>
                      <a:pt x="15081" y="350573"/>
                    </a:cubicBezTo>
                    <a:cubicBezTo>
                      <a:pt x="0" y="409972"/>
                      <a:pt x="10318" y="424789"/>
                      <a:pt x="30956" y="430742"/>
                    </a:cubicBezTo>
                    <a:cubicBezTo>
                      <a:pt x="51594" y="436695"/>
                      <a:pt x="85857" y="415396"/>
                      <a:pt x="96043" y="386292"/>
                    </a:cubicBezTo>
                    <a:cubicBezTo>
                      <a:pt x="106229" y="357188"/>
                      <a:pt x="187589" y="173567"/>
                      <a:pt x="192087" y="156105"/>
                    </a:cubicBezTo>
                    <a:cubicBezTo>
                      <a:pt x="203729" y="136262"/>
                      <a:pt x="212990" y="143669"/>
                      <a:pt x="208756" y="167217"/>
                    </a:cubicBezTo>
                    <a:cubicBezTo>
                      <a:pt x="204522" y="190765"/>
                      <a:pt x="138509" y="453232"/>
                      <a:pt x="123825" y="525992"/>
                    </a:cubicBezTo>
                    <a:cubicBezTo>
                      <a:pt x="109141" y="598752"/>
                      <a:pt x="104377" y="589094"/>
                      <a:pt x="120649" y="603779"/>
                    </a:cubicBezTo>
                    <a:cubicBezTo>
                      <a:pt x="136921" y="618464"/>
                      <a:pt x="169681" y="612089"/>
                      <a:pt x="221456" y="614099"/>
                    </a:cubicBezTo>
                    <a:cubicBezTo>
                      <a:pt x="221985" y="676806"/>
                      <a:pt x="223308" y="878020"/>
                      <a:pt x="223837" y="939536"/>
                    </a:cubicBezTo>
                    <a:cubicBezTo>
                      <a:pt x="224366" y="1001052"/>
                      <a:pt x="249369" y="1011503"/>
                      <a:pt x="281781" y="1011767"/>
                    </a:cubicBezTo>
                    <a:cubicBezTo>
                      <a:pt x="314193" y="1012031"/>
                      <a:pt x="333110" y="983720"/>
                      <a:pt x="332581" y="941123"/>
                    </a:cubicBezTo>
                    <a:cubicBezTo>
                      <a:pt x="332052" y="898526"/>
                      <a:pt x="336285" y="662913"/>
                      <a:pt x="335756" y="613304"/>
                    </a:cubicBezTo>
                    <a:cubicBezTo>
                      <a:pt x="359040" y="610726"/>
                      <a:pt x="348986" y="611982"/>
                      <a:pt x="365125" y="612511"/>
                    </a:cubicBezTo>
                    <a:cubicBezTo>
                      <a:pt x="362214" y="563033"/>
                      <a:pt x="369094" y="115359"/>
                      <a:pt x="361156" y="2117"/>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sp>
            <p:nvSpPr>
              <p:cNvPr id="82" name="자유형 308"/>
              <p:cNvSpPr/>
              <p:nvPr/>
            </p:nvSpPr>
            <p:spPr>
              <a:xfrm flipH="1">
                <a:off x="1936553" y="4597116"/>
                <a:ext cx="368657" cy="1012578"/>
              </a:xfrm>
              <a:custGeom>
                <a:avLst/>
                <a:gdLst>
                  <a:gd name="connsiteX0" fmla="*/ 371475 w 398463"/>
                  <a:gd name="connsiteY0" fmla="*/ 97367 h 1121834"/>
                  <a:gd name="connsiteX1" fmla="*/ 206375 w 398463"/>
                  <a:gd name="connsiteY1" fmla="*/ 97367 h 1121834"/>
                  <a:gd name="connsiteX2" fmla="*/ 136525 w 398463"/>
                  <a:gd name="connsiteY2" fmla="*/ 148167 h 1121834"/>
                  <a:gd name="connsiteX3" fmla="*/ 15875 w 398463"/>
                  <a:gd name="connsiteY3" fmla="*/ 472017 h 1121834"/>
                  <a:gd name="connsiteX4" fmla="*/ 41275 w 398463"/>
                  <a:gd name="connsiteY4" fmla="*/ 525992 h 1121834"/>
                  <a:gd name="connsiteX5" fmla="*/ 101600 w 398463"/>
                  <a:gd name="connsiteY5" fmla="*/ 500592 h 1121834"/>
                  <a:gd name="connsiteX6" fmla="*/ 209550 w 398463"/>
                  <a:gd name="connsiteY6" fmla="*/ 227542 h 1121834"/>
                  <a:gd name="connsiteX7" fmla="*/ 219075 w 398463"/>
                  <a:gd name="connsiteY7" fmla="*/ 262467 h 1121834"/>
                  <a:gd name="connsiteX8" fmla="*/ 127000 w 398463"/>
                  <a:gd name="connsiteY8" fmla="*/ 678392 h 1121834"/>
                  <a:gd name="connsiteX9" fmla="*/ 142875 w 398463"/>
                  <a:gd name="connsiteY9" fmla="*/ 694267 h 1121834"/>
                  <a:gd name="connsiteX10" fmla="*/ 222250 w 398463"/>
                  <a:gd name="connsiteY10" fmla="*/ 697442 h 1121834"/>
                  <a:gd name="connsiteX11" fmla="*/ 231775 w 398463"/>
                  <a:gd name="connsiteY11" fmla="*/ 719667 h 1121834"/>
                  <a:gd name="connsiteX12" fmla="*/ 231775 w 398463"/>
                  <a:gd name="connsiteY12" fmla="*/ 1056217 h 1121834"/>
                  <a:gd name="connsiteX13" fmla="*/ 292100 w 398463"/>
                  <a:gd name="connsiteY13" fmla="*/ 1107017 h 1121834"/>
                  <a:gd name="connsiteX14" fmla="*/ 342900 w 398463"/>
                  <a:gd name="connsiteY14" fmla="*/ 1053042 h 1121834"/>
                  <a:gd name="connsiteX15" fmla="*/ 346075 w 398463"/>
                  <a:gd name="connsiteY15" fmla="*/ 694267 h 1121834"/>
                  <a:gd name="connsiteX16" fmla="*/ 368300 w 398463"/>
                  <a:gd name="connsiteY16" fmla="*/ 681567 h 1121834"/>
                  <a:gd name="connsiteX17" fmla="*/ 371475 w 398463"/>
                  <a:gd name="connsiteY17" fmla="*/ 97367 h 1121834"/>
                  <a:gd name="connsiteX0-1" fmla="*/ 371475 w 379413"/>
                  <a:gd name="connsiteY0-2" fmla="*/ 113242 h 1137709"/>
                  <a:gd name="connsiteX1-3" fmla="*/ 206375 w 379413"/>
                  <a:gd name="connsiteY1-4" fmla="*/ 113242 h 1137709"/>
                  <a:gd name="connsiteX2-5" fmla="*/ 136525 w 379413"/>
                  <a:gd name="connsiteY2-6" fmla="*/ 164042 h 1137709"/>
                  <a:gd name="connsiteX3-7" fmla="*/ 15875 w 379413"/>
                  <a:gd name="connsiteY3-8" fmla="*/ 487892 h 1137709"/>
                  <a:gd name="connsiteX4-9" fmla="*/ 41275 w 379413"/>
                  <a:gd name="connsiteY4-10" fmla="*/ 541867 h 1137709"/>
                  <a:gd name="connsiteX5-11" fmla="*/ 101600 w 379413"/>
                  <a:gd name="connsiteY5-12" fmla="*/ 516467 h 1137709"/>
                  <a:gd name="connsiteX6-13" fmla="*/ 209550 w 379413"/>
                  <a:gd name="connsiteY6-14" fmla="*/ 243417 h 1137709"/>
                  <a:gd name="connsiteX7-15" fmla="*/ 219075 w 379413"/>
                  <a:gd name="connsiteY7-16" fmla="*/ 278342 h 1137709"/>
                  <a:gd name="connsiteX8-17" fmla="*/ 127000 w 379413"/>
                  <a:gd name="connsiteY8-18" fmla="*/ 694267 h 1137709"/>
                  <a:gd name="connsiteX9-19" fmla="*/ 142875 w 379413"/>
                  <a:gd name="connsiteY9-20" fmla="*/ 710142 h 1137709"/>
                  <a:gd name="connsiteX10-21" fmla="*/ 222250 w 379413"/>
                  <a:gd name="connsiteY10-22" fmla="*/ 713317 h 1137709"/>
                  <a:gd name="connsiteX11-23" fmla="*/ 231775 w 379413"/>
                  <a:gd name="connsiteY11-24" fmla="*/ 735542 h 1137709"/>
                  <a:gd name="connsiteX12-25" fmla="*/ 231775 w 379413"/>
                  <a:gd name="connsiteY12-26" fmla="*/ 1072092 h 1137709"/>
                  <a:gd name="connsiteX13-27" fmla="*/ 292100 w 379413"/>
                  <a:gd name="connsiteY13-28" fmla="*/ 1122892 h 1137709"/>
                  <a:gd name="connsiteX14-29" fmla="*/ 342900 w 379413"/>
                  <a:gd name="connsiteY14-30" fmla="*/ 1068917 h 1137709"/>
                  <a:gd name="connsiteX15-31" fmla="*/ 346075 w 379413"/>
                  <a:gd name="connsiteY15-32" fmla="*/ 710142 h 1137709"/>
                  <a:gd name="connsiteX16-33" fmla="*/ 368300 w 379413"/>
                  <a:gd name="connsiteY16-34" fmla="*/ 697442 h 1137709"/>
                  <a:gd name="connsiteX17-35" fmla="*/ 371475 w 379413"/>
                  <a:gd name="connsiteY17-36" fmla="*/ 113242 h 1137709"/>
                  <a:gd name="connsiteX0-37" fmla="*/ 371475 w 379413"/>
                  <a:gd name="connsiteY0-38" fmla="*/ 11642 h 1036109"/>
                  <a:gd name="connsiteX1-39" fmla="*/ 206375 w 379413"/>
                  <a:gd name="connsiteY1-40" fmla="*/ 11642 h 1036109"/>
                  <a:gd name="connsiteX2-41" fmla="*/ 136525 w 379413"/>
                  <a:gd name="connsiteY2-42" fmla="*/ 62442 h 1036109"/>
                  <a:gd name="connsiteX3-43" fmla="*/ 15875 w 379413"/>
                  <a:gd name="connsiteY3-44" fmla="*/ 386292 h 1036109"/>
                  <a:gd name="connsiteX4-45" fmla="*/ 41275 w 379413"/>
                  <a:gd name="connsiteY4-46" fmla="*/ 440267 h 1036109"/>
                  <a:gd name="connsiteX5-47" fmla="*/ 101600 w 379413"/>
                  <a:gd name="connsiteY5-48" fmla="*/ 414867 h 1036109"/>
                  <a:gd name="connsiteX6-49" fmla="*/ 209550 w 379413"/>
                  <a:gd name="connsiteY6-50" fmla="*/ 141817 h 1036109"/>
                  <a:gd name="connsiteX7-51" fmla="*/ 219075 w 379413"/>
                  <a:gd name="connsiteY7-52" fmla="*/ 176742 h 1036109"/>
                  <a:gd name="connsiteX8-53" fmla="*/ 127000 w 379413"/>
                  <a:gd name="connsiteY8-54" fmla="*/ 592667 h 1036109"/>
                  <a:gd name="connsiteX9-55" fmla="*/ 142875 w 379413"/>
                  <a:gd name="connsiteY9-56" fmla="*/ 608542 h 1036109"/>
                  <a:gd name="connsiteX10-57" fmla="*/ 222250 w 379413"/>
                  <a:gd name="connsiteY10-58" fmla="*/ 611717 h 1036109"/>
                  <a:gd name="connsiteX11-59" fmla="*/ 231775 w 379413"/>
                  <a:gd name="connsiteY11-60" fmla="*/ 633942 h 1036109"/>
                  <a:gd name="connsiteX12-61" fmla="*/ 231775 w 379413"/>
                  <a:gd name="connsiteY12-62" fmla="*/ 970492 h 1036109"/>
                  <a:gd name="connsiteX13-63" fmla="*/ 292100 w 379413"/>
                  <a:gd name="connsiteY13-64" fmla="*/ 1021292 h 1036109"/>
                  <a:gd name="connsiteX14-65" fmla="*/ 342900 w 379413"/>
                  <a:gd name="connsiteY14-66" fmla="*/ 967317 h 1036109"/>
                  <a:gd name="connsiteX15-67" fmla="*/ 346075 w 379413"/>
                  <a:gd name="connsiteY15-68" fmla="*/ 608542 h 1036109"/>
                  <a:gd name="connsiteX16-69" fmla="*/ 368300 w 379413"/>
                  <a:gd name="connsiteY16-70" fmla="*/ 595842 h 1036109"/>
                  <a:gd name="connsiteX17-71" fmla="*/ 371475 w 379413"/>
                  <a:gd name="connsiteY17-72" fmla="*/ 11642 h 1036109"/>
                  <a:gd name="connsiteX0-73" fmla="*/ 371475 w 379413"/>
                  <a:gd name="connsiteY0-74" fmla="*/ 11642 h 1036109"/>
                  <a:gd name="connsiteX1-75" fmla="*/ 206375 w 379413"/>
                  <a:gd name="connsiteY1-76" fmla="*/ 11642 h 1036109"/>
                  <a:gd name="connsiteX2-77" fmla="*/ 136525 w 379413"/>
                  <a:gd name="connsiteY2-78" fmla="*/ 62442 h 1036109"/>
                  <a:gd name="connsiteX3-79" fmla="*/ 15875 w 379413"/>
                  <a:gd name="connsiteY3-80" fmla="*/ 386292 h 1036109"/>
                  <a:gd name="connsiteX4-81" fmla="*/ 41275 w 379413"/>
                  <a:gd name="connsiteY4-82" fmla="*/ 440267 h 1036109"/>
                  <a:gd name="connsiteX5-83" fmla="*/ 101600 w 379413"/>
                  <a:gd name="connsiteY5-84" fmla="*/ 414867 h 1036109"/>
                  <a:gd name="connsiteX6-85" fmla="*/ 209550 w 379413"/>
                  <a:gd name="connsiteY6-86" fmla="*/ 141817 h 1036109"/>
                  <a:gd name="connsiteX7-87" fmla="*/ 219075 w 379413"/>
                  <a:gd name="connsiteY7-88" fmla="*/ 176742 h 1036109"/>
                  <a:gd name="connsiteX8-89" fmla="*/ 127000 w 379413"/>
                  <a:gd name="connsiteY8-90" fmla="*/ 592667 h 1036109"/>
                  <a:gd name="connsiteX9-91" fmla="*/ 142875 w 379413"/>
                  <a:gd name="connsiteY9-92" fmla="*/ 608542 h 1036109"/>
                  <a:gd name="connsiteX10-93" fmla="*/ 222250 w 379413"/>
                  <a:gd name="connsiteY10-94" fmla="*/ 611717 h 1036109"/>
                  <a:gd name="connsiteX11-95" fmla="*/ 231775 w 379413"/>
                  <a:gd name="connsiteY11-96" fmla="*/ 633942 h 1036109"/>
                  <a:gd name="connsiteX12-97" fmla="*/ 231775 w 379413"/>
                  <a:gd name="connsiteY12-98" fmla="*/ 970492 h 1036109"/>
                  <a:gd name="connsiteX13-99" fmla="*/ 292100 w 379413"/>
                  <a:gd name="connsiteY13-100" fmla="*/ 1021292 h 1036109"/>
                  <a:gd name="connsiteX14-101" fmla="*/ 342900 w 379413"/>
                  <a:gd name="connsiteY14-102" fmla="*/ 967317 h 1036109"/>
                  <a:gd name="connsiteX15-103" fmla="*/ 346075 w 379413"/>
                  <a:gd name="connsiteY15-104" fmla="*/ 608542 h 1036109"/>
                  <a:gd name="connsiteX16-105" fmla="*/ 368300 w 379413"/>
                  <a:gd name="connsiteY16-106" fmla="*/ 595842 h 1036109"/>
                  <a:gd name="connsiteX17-107" fmla="*/ 371475 w 379413"/>
                  <a:gd name="connsiteY17-108" fmla="*/ 11642 h 1036109"/>
                  <a:gd name="connsiteX0-109" fmla="*/ 371475 w 379413"/>
                  <a:gd name="connsiteY0-110" fmla="*/ 11642 h 1036109"/>
                  <a:gd name="connsiteX1-111" fmla="*/ 206375 w 379413"/>
                  <a:gd name="connsiteY1-112" fmla="*/ 11642 h 1036109"/>
                  <a:gd name="connsiteX2-113" fmla="*/ 136525 w 379413"/>
                  <a:gd name="connsiteY2-114" fmla="*/ 62442 h 1036109"/>
                  <a:gd name="connsiteX3-115" fmla="*/ 15875 w 379413"/>
                  <a:gd name="connsiteY3-116" fmla="*/ 386292 h 1036109"/>
                  <a:gd name="connsiteX4-117" fmla="*/ 41275 w 379413"/>
                  <a:gd name="connsiteY4-118" fmla="*/ 440267 h 1036109"/>
                  <a:gd name="connsiteX5-119" fmla="*/ 101600 w 379413"/>
                  <a:gd name="connsiteY5-120" fmla="*/ 414867 h 1036109"/>
                  <a:gd name="connsiteX6-121" fmla="*/ 209550 w 379413"/>
                  <a:gd name="connsiteY6-122" fmla="*/ 141817 h 1036109"/>
                  <a:gd name="connsiteX7-123" fmla="*/ 219075 w 379413"/>
                  <a:gd name="connsiteY7-124" fmla="*/ 176742 h 1036109"/>
                  <a:gd name="connsiteX8-125" fmla="*/ 127000 w 379413"/>
                  <a:gd name="connsiteY8-126" fmla="*/ 592667 h 1036109"/>
                  <a:gd name="connsiteX9-127" fmla="*/ 142875 w 379413"/>
                  <a:gd name="connsiteY9-128" fmla="*/ 608542 h 1036109"/>
                  <a:gd name="connsiteX10-129" fmla="*/ 222250 w 379413"/>
                  <a:gd name="connsiteY10-130" fmla="*/ 611717 h 1036109"/>
                  <a:gd name="connsiteX11-131" fmla="*/ 231775 w 379413"/>
                  <a:gd name="connsiteY11-132" fmla="*/ 633942 h 1036109"/>
                  <a:gd name="connsiteX12-133" fmla="*/ 231775 w 379413"/>
                  <a:gd name="connsiteY12-134" fmla="*/ 970492 h 1036109"/>
                  <a:gd name="connsiteX13-135" fmla="*/ 292100 w 379413"/>
                  <a:gd name="connsiteY13-136" fmla="*/ 1021292 h 1036109"/>
                  <a:gd name="connsiteX14-137" fmla="*/ 342900 w 379413"/>
                  <a:gd name="connsiteY14-138" fmla="*/ 967317 h 1036109"/>
                  <a:gd name="connsiteX15-139" fmla="*/ 346075 w 379413"/>
                  <a:gd name="connsiteY15-140" fmla="*/ 608542 h 1036109"/>
                  <a:gd name="connsiteX16-141" fmla="*/ 368300 w 379413"/>
                  <a:gd name="connsiteY16-142" fmla="*/ 595842 h 1036109"/>
                  <a:gd name="connsiteX17-143" fmla="*/ 371475 w 379413"/>
                  <a:gd name="connsiteY17-144" fmla="*/ 11642 h 1036109"/>
                  <a:gd name="connsiteX0-145" fmla="*/ 371475 w 379413"/>
                  <a:gd name="connsiteY0-146" fmla="*/ 11575 h 1036042"/>
                  <a:gd name="connsiteX1-147" fmla="*/ 240854 w 379413"/>
                  <a:gd name="connsiteY1-148" fmla="*/ 11972 h 1036042"/>
                  <a:gd name="connsiteX2-149" fmla="*/ 136525 w 379413"/>
                  <a:gd name="connsiteY2-150" fmla="*/ 62375 h 1036042"/>
                  <a:gd name="connsiteX3-151" fmla="*/ 15875 w 379413"/>
                  <a:gd name="connsiteY3-152" fmla="*/ 386225 h 1036042"/>
                  <a:gd name="connsiteX4-153" fmla="*/ 41275 w 379413"/>
                  <a:gd name="connsiteY4-154" fmla="*/ 440200 h 1036042"/>
                  <a:gd name="connsiteX5-155" fmla="*/ 101600 w 379413"/>
                  <a:gd name="connsiteY5-156" fmla="*/ 414800 h 1036042"/>
                  <a:gd name="connsiteX6-157" fmla="*/ 209550 w 379413"/>
                  <a:gd name="connsiteY6-158" fmla="*/ 141750 h 1036042"/>
                  <a:gd name="connsiteX7-159" fmla="*/ 219075 w 379413"/>
                  <a:gd name="connsiteY7-160" fmla="*/ 176675 h 1036042"/>
                  <a:gd name="connsiteX8-161" fmla="*/ 127000 w 379413"/>
                  <a:gd name="connsiteY8-162" fmla="*/ 592600 h 1036042"/>
                  <a:gd name="connsiteX9-163" fmla="*/ 142875 w 379413"/>
                  <a:gd name="connsiteY9-164" fmla="*/ 608475 h 1036042"/>
                  <a:gd name="connsiteX10-165" fmla="*/ 222250 w 379413"/>
                  <a:gd name="connsiteY10-166" fmla="*/ 611650 h 1036042"/>
                  <a:gd name="connsiteX11-167" fmla="*/ 231775 w 379413"/>
                  <a:gd name="connsiteY11-168" fmla="*/ 633875 h 1036042"/>
                  <a:gd name="connsiteX12-169" fmla="*/ 231775 w 379413"/>
                  <a:gd name="connsiteY12-170" fmla="*/ 970425 h 1036042"/>
                  <a:gd name="connsiteX13-171" fmla="*/ 292100 w 379413"/>
                  <a:gd name="connsiteY13-172" fmla="*/ 1021225 h 1036042"/>
                  <a:gd name="connsiteX14-173" fmla="*/ 342900 w 379413"/>
                  <a:gd name="connsiteY14-174" fmla="*/ 967250 h 1036042"/>
                  <a:gd name="connsiteX15-175" fmla="*/ 346075 w 379413"/>
                  <a:gd name="connsiteY15-176" fmla="*/ 608475 h 1036042"/>
                  <a:gd name="connsiteX16-177" fmla="*/ 368300 w 379413"/>
                  <a:gd name="connsiteY16-178" fmla="*/ 595775 h 1036042"/>
                  <a:gd name="connsiteX17-179" fmla="*/ 371475 w 379413"/>
                  <a:gd name="connsiteY17-180" fmla="*/ 11575 h 1036042"/>
                  <a:gd name="connsiteX0-181" fmla="*/ 371475 w 379413"/>
                  <a:gd name="connsiteY0-182" fmla="*/ 976 h 1025443"/>
                  <a:gd name="connsiteX1-183" fmla="*/ 240854 w 379413"/>
                  <a:gd name="connsiteY1-184" fmla="*/ 1373 h 1025443"/>
                  <a:gd name="connsiteX2-185" fmla="*/ 136525 w 379413"/>
                  <a:gd name="connsiteY2-186" fmla="*/ 51776 h 1025443"/>
                  <a:gd name="connsiteX3-187" fmla="*/ 15875 w 379413"/>
                  <a:gd name="connsiteY3-188" fmla="*/ 375626 h 1025443"/>
                  <a:gd name="connsiteX4-189" fmla="*/ 41275 w 379413"/>
                  <a:gd name="connsiteY4-190" fmla="*/ 429601 h 1025443"/>
                  <a:gd name="connsiteX5-191" fmla="*/ 101600 w 379413"/>
                  <a:gd name="connsiteY5-192" fmla="*/ 404201 h 1025443"/>
                  <a:gd name="connsiteX6-193" fmla="*/ 209550 w 379413"/>
                  <a:gd name="connsiteY6-194" fmla="*/ 131151 h 1025443"/>
                  <a:gd name="connsiteX7-195" fmla="*/ 219075 w 379413"/>
                  <a:gd name="connsiteY7-196" fmla="*/ 166076 h 1025443"/>
                  <a:gd name="connsiteX8-197" fmla="*/ 127000 w 379413"/>
                  <a:gd name="connsiteY8-198" fmla="*/ 582001 h 1025443"/>
                  <a:gd name="connsiteX9-199" fmla="*/ 142875 w 379413"/>
                  <a:gd name="connsiteY9-200" fmla="*/ 597876 h 1025443"/>
                  <a:gd name="connsiteX10-201" fmla="*/ 222250 w 379413"/>
                  <a:gd name="connsiteY10-202" fmla="*/ 601051 h 1025443"/>
                  <a:gd name="connsiteX11-203" fmla="*/ 231775 w 379413"/>
                  <a:gd name="connsiteY11-204" fmla="*/ 623276 h 1025443"/>
                  <a:gd name="connsiteX12-205" fmla="*/ 231775 w 379413"/>
                  <a:gd name="connsiteY12-206" fmla="*/ 959826 h 1025443"/>
                  <a:gd name="connsiteX13-207" fmla="*/ 292100 w 379413"/>
                  <a:gd name="connsiteY13-208" fmla="*/ 1010626 h 1025443"/>
                  <a:gd name="connsiteX14-209" fmla="*/ 342900 w 379413"/>
                  <a:gd name="connsiteY14-210" fmla="*/ 956651 h 1025443"/>
                  <a:gd name="connsiteX15-211" fmla="*/ 346075 w 379413"/>
                  <a:gd name="connsiteY15-212" fmla="*/ 597876 h 1025443"/>
                  <a:gd name="connsiteX16-213" fmla="*/ 368300 w 379413"/>
                  <a:gd name="connsiteY16-214" fmla="*/ 585176 h 1025443"/>
                  <a:gd name="connsiteX17-215" fmla="*/ 371475 w 379413"/>
                  <a:gd name="connsiteY17-216" fmla="*/ 976 h 1025443"/>
                  <a:gd name="connsiteX0-217" fmla="*/ 361950 w 369888"/>
                  <a:gd name="connsiteY0-218" fmla="*/ 7210 h 1031677"/>
                  <a:gd name="connsiteX1-219" fmla="*/ 231329 w 369888"/>
                  <a:gd name="connsiteY1-220" fmla="*/ 7607 h 1031677"/>
                  <a:gd name="connsiteX2-221" fmla="*/ 127000 w 369888"/>
                  <a:gd name="connsiteY2-222" fmla="*/ 58010 h 1031677"/>
                  <a:gd name="connsiteX3-223" fmla="*/ 15875 w 369888"/>
                  <a:gd name="connsiteY3-224" fmla="*/ 355666 h 1031677"/>
                  <a:gd name="connsiteX4-225" fmla="*/ 31750 w 369888"/>
                  <a:gd name="connsiteY4-226" fmla="*/ 435835 h 1031677"/>
                  <a:gd name="connsiteX5-227" fmla="*/ 92075 w 369888"/>
                  <a:gd name="connsiteY5-228" fmla="*/ 410435 h 1031677"/>
                  <a:gd name="connsiteX6-229" fmla="*/ 200025 w 369888"/>
                  <a:gd name="connsiteY6-230" fmla="*/ 137385 h 1031677"/>
                  <a:gd name="connsiteX7-231" fmla="*/ 209550 w 369888"/>
                  <a:gd name="connsiteY7-232" fmla="*/ 172310 h 1031677"/>
                  <a:gd name="connsiteX8-233" fmla="*/ 117475 w 369888"/>
                  <a:gd name="connsiteY8-234" fmla="*/ 588235 h 1031677"/>
                  <a:gd name="connsiteX9-235" fmla="*/ 133350 w 369888"/>
                  <a:gd name="connsiteY9-236" fmla="*/ 604110 h 1031677"/>
                  <a:gd name="connsiteX10-237" fmla="*/ 212725 w 369888"/>
                  <a:gd name="connsiteY10-238" fmla="*/ 607285 h 1031677"/>
                  <a:gd name="connsiteX11-239" fmla="*/ 222250 w 369888"/>
                  <a:gd name="connsiteY11-240" fmla="*/ 629510 h 1031677"/>
                  <a:gd name="connsiteX12-241" fmla="*/ 222250 w 369888"/>
                  <a:gd name="connsiteY12-242" fmla="*/ 966060 h 1031677"/>
                  <a:gd name="connsiteX13-243" fmla="*/ 282575 w 369888"/>
                  <a:gd name="connsiteY13-244" fmla="*/ 1016860 h 1031677"/>
                  <a:gd name="connsiteX14-245" fmla="*/ 333375 w 369888"/>
                  <a:gd name="connsiteY14-246" fmla="*/ 962885 h 1031677"/>
                  <a:gd name="connsiteX15-247" fmla="*/ 336550 w 369888"/>
                  <a:gd name="connsiteY15-248" fmla="*/ 604110 h 1031677"/>
                  <a:gd name="connsiteX16-249" fmla="*/ 358775 w 369888"/>
                  <a:gd name="connsiteY16-250" fmla="*/ 591410 h 1031677"/>
                  <a:gd name="connsiteX17-251" fmla="*/ 361950 w 369888"/>
                  <a:gd name="connsiteY17-252" fmla="*/ 7210 h 1031677"/>
                  <a:gd name="connsiteX0-253" fmla="*/ 361950 w 369888"/>
                  <a:gd name="connsiteY0-254" fmla="*/ 7210 h 1031677"/>
                  <a:gd name="connsiteX1-255" fmla="*/ 231329 w 369888"/>
                  <a:gd name="connsiteY1-256" fmla="*/ 7607 h 1031677"/>
                  <a:gd name="connsiteX2-257" fmla="*/ 127000 w 369888"/>
                  <a:gd name="connsiteY2-258" fmla="*/ 58010 h 1031677"/>
                  <a:gd name="connsiteX3-259" fmla="*/ 15875 w 369888"/>
                  <a:gd name="connsiteY3-260" fmla="*/ 355666 h 1031677"/>
                  <a:gd name="connsiteX4-261" fmla="*/ 31750 w 369888"/>
                  <a:gd name="connsiteY4-262" fmla="*/ 435835 h 1031677"/>
                  <a:gd name="connsiteX5-263" fmla="*/ 96837 w 369888"/>
                  <a:gd name="connsiteY5-264" fmla="*/ 391385 h 1031677"/>
                  <a:gd name="connsiteX6-265" fmla="*/ 200025 w 369888"/>
                  <a:gd name="connsiteY6-266" fmla="*/ 137385 h 1031677"/>
                  <a:gd name="connsiteX7-267" fmla="*/ 209550 w 369888"/>
                  <a:gd name="connsiteY7-268" fmla="*/ 172310 h 1031677"/>
                  <a:gd name="connsiteX8-269" fmla="*/ 117475 w 369888"/>
                  <a:gd name="connsiteY8-270" fmla="*/ 588235 h 1031677"/>
                  <a:gd name="connsiteX9-271" fmla="*/ 133350 w 369888"/>
                  <a:gd name="connsiteY9-272" fmla="*/ 604110 h 1031677"/>
                  <a:gd name="connsiteX10-273" fmla="*/ 212725 w 369888"/>
                  <a:gd name="connsiteY10-274" fmla="*/ 607285 h 1031677"/>
                  <a:gd name="connsiteX11-275" fmla="*/ 222250 w 369888"/>
                  <a:gd name="connsiteY11-276" fmla="*/ 629510 h 1031677"/>
                  <a:gd name="connsiteX12-277" fmla="*/ 222250 w 369888"/>
                  <a:gd name="connsiteY12-278" fmla="*/ 966060 h 1031677"/>
                  <a:gd name="connsiteX13-279" fmla="*/ 282575 w 369888"/>
                  <a:gd name="connsiteY13-280" fmla="*/ 1016860 h 1031677"/>
                  <a:gd name="connsiteX14-281" fmla="*/ 333375 w 369888"/>
                  <a:gd name="connsiteY14-282" fmla="*/ 962885 h 1031677"/>
                  <a:gd name="connsiteX15-283" fmla="*/ 336550 w 369888"/>
                  <a:gd name="connsiteY15-284" fmla="*/ 604110 h 1031677"/>
                  <a:gd name="connsiteX16-285" fmla="*/ 358775 w 369888"/>
                  <a:gd name="connsiteY16-286" fmla="*/ 591410 h 1031677"/>
                  <a:gd name="connsiteX17-287" fmla="*/ 361950 w 369888"/>
                  <a:gd name="connsiteY17-288" fmla="*/ 7210 h 1031677"/>
                  <a:gd name="connsiteX0-289" fmla="*/ 361950 w 369888"/>
                  <a:gd name="connsiteY0-290" fmla="*/ 7210 h 1031677"/>
                  <a:gd name="connsiteX1-291" fmla="*/ 231329 w 369888"/>
                  <a:gd name="connsiteY1-292" fmla="*/ 7607 h 1031677"/>
                  <a:gd name="connsiteX2-293" fmla="*/ 127000 w 369888"/>
                  <a:gd name="connsiteY2-294" fmla="*/ 58010 h 1031677"/>
                  <a:gd name="connsiteX3-295" fmla="*/ 15875 w 369888"/>
                  <a:gd name="connsiteY3-296" fmla="*/ 355666 h 1031677"/>
                  <a:gd name="connsiteX4-297" fmla="*/ 31750 w 369888"/>
                  <a:gd name="connsiteY4-298" fmla="*/ 435835 h 1031677"/>
                  <a:gd name="connsiteX5-299" fmla="*/ 96837 w 369888"/>
                  <a:gd name="connsiteY5-300" fmla="*/ 391385 h 1031677"/>
                  <a:gd name="connsiteX6-301" fmla="*/ 200025 w 369888"/>
                  <a:gd name="connsiteY6-302" fmla="*/ 137385 h 1031677"/>
                  <a:gd name="connsiteX7-303" fmla="*/ 209550 w 369888"/>
                  <a:gd name="connsiteY7-304" fmla="*/ 172310 h 1031677"/>
                  <a:gd name="connsiteX8-305" fmla="*/ 117475 w 369888"/>
                  <a:gd name="connsiteY8-306" fmla="*/ 588235 h 1031677"/>
                  <a:gd name="connsiteX9-307" fmla="*/ 133350 w 369888"/>
                  <a:gd name="connsiteY9-308" fmla="*/ 604110 h 1031677"/>
                  <a:gd name="connsiteX10-309" fmla="*/ 212725 w 369888"/>
                  <a:gd name="connsiteY10-310" fmla="*/ 607285 h 1031677"/>
                  <a:gd name="connsiteX11-311" fmla="*/ 222250 w 369888"/>
                  <a:gd name="connsiteY11-312" fmla="*/ 629510 h 1031677"/>
                  <a:gd name="connsiteX12-313" fmla="*/ 222250 w 369888"/>
                  <a:gd name="connsiteY12-314" fmla="*/ 966060 h 1031677"/>
                  <a:gd name="connsiteX13-315" fmla="*/ 282575 w 369888"/>
                  <a:gd name="connsiteY13-316" fmla="*/ 1016860 h 1031677"/>
                  <a:gd name="connsiteX14-317" fmla="*/ 333375 w 369888"/>
                  <a:gd name="connsiteY14-318" fmla="*/ 962885 h 1031677"/>
                  <a:gd name="connsiteX15-319" fmla="*/ 336550 w 369888"/>
                  <a:gd name="connsiteY15-320" fmla="*/ 604110 h 1031677"/>
                  <a:gd name="connsiteX16-321" fmla="*/ 358775 w 369888"/>
                  <a:gd name="connsiteY16-322" fmla="*/ 591410 h 1031677"/>
                  <a:gd name="connsiteX17-323" fmla="*/ 361950 w 369888"/>
                  <a:gd name="connsiteY17-324" fmla="*/ 7210 h 1031677"/>
                  <a:gd name="connsiteX0-325" fmla="*/ 361950 w 369888"/>
                  <a:gd name="connsiteY0-326" fmla="*/ 7210 h 1031677"/>
                  <a:gd name="connsiteX1-327" fmla="*/ 231329 w 369888"/>
                  <a:gd name="connsiteY1-328" fmla="*/ 7607 h 1031677"/>
                  <a:gd name="connsiteX2-329" fmla="*/ 127000 w 369888"/>
                  <a:gd name="connsiteY2-330" fmla="*/ 58010 h 1031677"/>
                  <a:gd name="connsiteX3-331" fmla="*/ 15875 w 369888"/>
                  <a:gd name="connsiteY3-332" fmla="*/ 355666 h 1031677"/>
                  <a:gd name="connsiteX4-333" fmla="*/ 31750 w 369888"/>
                  <a:gd name="connsiteY4-334" fmla="*/ 435835 h 1031677"/>
                  <a:gd name="connsiteX5-335" fmla="*/ 96837 w 369888"/>
                  <a:gd name="connsiteY5-336" fmla="*/ 391385 h 1031677"/>
                  <a:gd name="connsiteX6-337" fmla="*/ 192881 w 369888"/>
                  <a:gd name="connsiteY6-338" fmla="*/ 161198 h 1031677"/>
                  <a:gd name="connsiteX7-339" fmla="*/ 209550 w 369888"/>
                  <a:gd name="connsiteY7-340" fmla="*/ 172310 h 1031677"/>
                  <a:gd name="connsiteX8-341" fmla="*/ 117475 w 369888"/>
                  <a:gd name="connsiteY8-342" fmla="*/ 588235 h 1031677"/>
                  <a:gd name="connsiteX9-343" fmla="*/ 133350 w 369888"/>
                  <a:gd name="connsiteY9-344" fmla="*/ 604110 h 1031677"/>
                  <a:gd name="connsiteX10-345" fmla="*/ 212725 w 369888"/>
                  <a:gd name="connsiteY10-346" fmla="*/ 607285 h 1031677"/>
                  <a:gd name="connsiteX11-347" fmla="*/ 222250 w 369888"/>
                  <a:gd name="connsiteY11-348" fmla="*/ 629510 h 1031677"/>
                  <a:gd name="connsiteX12-349" fmla="*/ 222250 w 369888"/>
                  <a:gd name="connsiteY12-350" fmla="*/ 966060 h 1031677"/>
                  <a:gd name="connsiteX13-351" fmla="*/ 282575 w 369888"/>
                  <a:gd name="connsiteY13-352" fmla="*/ 1016860 h 1031677"/>
                  <a:gd name="connsiteX14-353" fmla="*/ 333375 w 369888"/>
                  <a:gd name="connsiteY14-354" fmla="*/ 962885 h 1031677"/>
                  <a:gd name="connsiteX15-355" fmla="*/ 336550 w 369888"/>
                  <a:gd name="connsiteY15-356" fmla="*/ 604110 h 1031677"/>
                  <a:gd name="connsiteX16-357" fmla="*/ 358775 w 369888"/>
                  <a:gd name="connsiteY16-358" fmla="*/ 591410 h 1031677"/>
                  <a:gd name="connsiteX17-359" fmla="*/ 361950 w 369888"/>
                  <a:gd name="connsiteY17-360" fmla="*/ 7210 h 1031677"/>
                  <a:gd name="connsiteX0-361" fmla="*/ 361950 w 369888"/>
                  <a:gd name="connsiteY0-362" fmla="*/ 7210 h 1031677"/>
                  <a:gd name="connsiteX1-363" fmla="*/ 231329 w 369888"/>
                  <a:gd name="connsiteY1-364" fmla="*/ 7607 h 1031677"/>
                  <a:gd name="connsiteX2-365" fmla="*/ 127000 w 369888"/>
                  <a:gd name="connsiteY2-366" fmla="*/ 58010 h 1031677"/>
                  <a:gd name="connsiteX3-367" fmla="*/ 15875 w 369888"/>
                  <a:gd name="connsiteY3-368" fmla="*/ 355666 h 1031677"/>
                  <a:gd name="connsiteX4-369" fmla="*/ 31750 w 369888"/>
                  <a:gd name="connsiteY4-370" fmla="*/ 435835 h 1031677"/>
                  <a:gd name="connsiteX5-371" fmla="*/ 96837 w 369888"/>
                  <a:gd name="connsiteY5-372" fmla="*/ 391385 h 1031677"/>
                  <a:gd name="connsiteX6-373" fmla="*/ 192881 w 369888"/>
                  <a:gd name="connsiteY6-374" fmla="*/ 161198 h 1031677"/>
                  <a:gd name="connsiteX7-375" fmla="*/ 209550 w 369888"/>
                  <a:gd name="connsiteY7-376" fmla="*/ 172310 h 1031677"/>
                  <a:gd name="connsiteX8-377" fmla="*/ 117475 w 369888"/>
                  <a:gd name="connsiteY8-378" fmla="*/ 588235 h 1031677"/>
                  <a:gd name="connsiteX9-379" fmla="*/ 133350 w 369888"/>
                  <a:gd name="connsiteY9-380" fmla="*/ 604110 h 1031677"/>
                  <a:gd name="connsiteX10-381" fmla="*/ 212725 w 369888"/>
                  <a:gd name="connsiteY10-382" fmla="*/ 607285 h 1031677"/>
                  <a:gd name="connsiteX11-383" fmla="*/ 222250 w 369888"/>
                  <a:gd name="connsiteY11-384" fmla="*/ 629510 h 1031677"/>
                  <a:gd name="connsiteX12-385" fmla="*/ 222250 w 369888"/>
                  <a:gd name="connsiteY12-386" fmla="*/ 966060 h 1031677"/>
                  <a:gd name="connsiteX13-387" fmla="*/ 282575 w 369888"/>
                  <a:gd name="connsiteY13-388" fmla="*/ 1016860 h 1031677"/>
                  <a:gd name="connsiteX14-389" fmla="*/ 333375 w 369888"/>
                  <a:gd name="connsiteY14-390" fmla="*/ 962885 h 1031677"/>
                  <a:gd name="connsiteX15-391" fmla="*/ 336550 w 369888"/>
                  <a:gd name="connsiteY15-392" fmla="*/ 604110 h 1031677"/>
                  <a:gd name="connsiteX16-393" fmla="*/ 358775 w 369888"/>
                  <a:gd name="connsiteY16-394" fmla="*/ 591410 h 1031677"/>
                  <a:gd name="connsiteX17-395" fmla="*/ 361950 w 369888"/>
                  <a:gd name="connsiteY17-396" fmla="*/ 7210 h 1031677"/>
                  <a:gd name="connsiteX0-397" fmla="*/ 361950 w 369888"/>
                  <a:gd name="connsiteY0-398" fmla="*/ 7210 h 1031677"/>
                  <a:gd name="connsiteX1-399" fmla="*/ 231329 w 369888"/>
                  <a:gd name="connsiteY1-400" fmla="*/ 7607 h 1031677"/>
                  <a:gd name="connsiteX2-401" fmla="*/ 127000 w 369888"/>
                  <a:gd name="connsiteY2-402" fmla="*/ 58010 h 1031677"/>
                  <a:gd name="connsiteX3-403" fmla="*/ 15875 w 369888"/>
                  <a:gd name="connsiteY3-404" fmla="*/ 355666 h 1031677"/>
                  <a:gd name="connsiteX4-405" fmla="*/ 31750 w 369888"/>
                  <a:gd name="connsiteY4-406" fmla="*/ 435835 h 1031677"/>
                  <a:gd name="connsiteX5-407" fmla="*/ 96837 w 369888"/>
                  <a:gd name="connsiteY5-408" fmla="*/ 391385 h 1031677"/>
                  <a:gd name="connsiteX6-409" fmla="*/ 192881 w 369888"/>
                  <a:gd name="connsiteY6-410" fmla="*/ 161198 h 1031677"/>
                  <a:gd name="connsiteX7-411" fmla="*/ 209550 w 369888"/>
                  <a:gd name="connsiteY7-412" fmla="*/ 172310 h 1031677"/>
                  <a:gd name="connsiteX8-413" fmla="*/ 117475 w 369888"/>
                  <a:gd name="connsiteY8-414" fmla="*/ 588235 h 1031677"/>
                  <a:gd name="connsiteX9-415" fmla="*/ 133350 w 369888"/>
                  <a:gd name="connsiteY9-416" fmla="*/ 604110 h 1031677"/>
                  <a:gd name="connsiteX10-417" fmla="*/ 212725 w 369888"/>
                  <a:gd name="connsiteY10-418" fmla="*/ 607285 h 1031677"/>
                  <a:gd name="connsiteX11-419" fmla="*/ 222250 w 369888"/>
                  <a:gd name="connsiteY11-420" fmla="*/ 629510 h 1031677"/>
                  <a:gd name="connsiteX12-421" fmla="*/ 222250 w 369888"/>
                  <a:gd name="connsiteY12-422" fmla="*/ 966060 h 1031677"/>
                  <a:gd name="connsiteX13-423" fmla="*/ 282575 w 369888"/>
                  <a:gd name="connsiteY13-424" fmla="*/ 1016860 h 1031677"/>
                  <a:gd name="connsiteX14-425" fmla="*/ 333375 w 369888"/>
                  <a:gd name="connsiteY14-426" fmla="*/ 962885 h 1031677"/>
                  <a:gd name="connsiteX15-427" fmla="*/ 336550 w 369888"/>
                  <a:gd name="connsiteY15-428" fmla="*/ 604110 h 1031677"/>
                  <a:gd name="connsiteX16-429" fmla="*/ 358775 w 369888"/>
                  <a:gd name="connsiteY16-430" fmla="*/ 591410 h 1031677"/>
                  <a:gd name="connsiteX17-431" fmla="*/ 361950 w 369888"/>
                  <a:gd name="connsiteY17-432" fmla="*/ 7210 h 1031677"/>
                  <a:gd name="connsiteX0-433" fmla="*/ 361950 w 369888"/>
                  <a:gd name="connsiteY0-434" fmla="*/ 7210 h 1031677"/>
                  <a:gd name="connsiteX1-435" fmla="*/ 231329 w 369888"/>
                  <a:gd name="connsiteY1-436" fmla="*/ 7607 h 1031677"/>
                  <a:gd name="connsiteX2-437" fmla="*/ 127000 w 369888"/>
                  <a:gd name="connsiteY2-438" fmla="*/ 58010 h 1031677"/>
                  <a:gd name="connsiteX3-439" fmla="*/ 15875 w 369888"/>
                  <a:gd name="connsiteY3-440" fmla="*/ 355666 h 1031677"/>
                  <a:gd name="connsiteX4-441" fmla="*/ 31750 w 369888"/>
                  <a:gd name="connsiteY4-442" fmla="*/ 435835 h 1031677"/>
                  <a:gd name="connsiteX5-443" fmla="*/ 96837 w 369888"/>
                  <a:gd name="connsiteY5-444" fmla="*/ 391385 h 1031677"/>
                  <a:gd name="connsiteX6-445" fmla="*/ 192881 w 369888"/>
                  <a:gd name="connsiteY6-446" fmla="*/ 161198 h 1031677"/>
                  <a:gd name="connsiteX7-447" fmla="*/ 209550 w 369888"/>
                  <a:gd name="connsiteY7-448" fmla="*/ 172310 h 1031677"/>
                  <a:gd name="connsiteX8-449" fmla="*/ 124619 w 369888"/>
                  <a:gd name="connsiteY8-450" fmla="*/ 531085 h 1031677"/>
                  <a:gd name="connsiteX9-451" fmla="*/ 133350 w 369888"/>
                  <a:gd name="connsiteY9-452" fmla="*/ 604110 h 1031677"/>
                  <a:gd name="connsiteX10-453" fmla="*/ 212725 w 369888"/>
                  <a:gd name="connsiteY10-454" fmla="*/ 607285 h 1031677"/>
                  <a:gd name="connsiteX11-455" fmla="*/ 222250 w 369888"/>
                  <a:gd name="connsiteY11-456" fmla="*/ 629510 h 1031677"/>
                  <a:gd name="connsiteX12-457" fmla="*/ 222250 w 369888"/>
                  <a:gd name="connsiteY12-458" fmla="*/ 966060 h 1031677"/>
                  <a:gd name="connsiteX13-459" fmla="*/ 282575 w 369888"/>
                  <a:gd name="connsiteY13-460" fmla="*/ 1016860 h 1031677"/>
                  <a:gd name="connsiteX14-461" fmla="*/ 333375 w 369888"/>
                  <a:gd name="connsiteY14-462" fmla="*/ 962885 h 1031677"/>
                  <a:gd name="connsiteX15-463" fmla="*/ 336550 w 369888"/>
                  <a:gd name="connsiteY15-464" fmla="*/ 604110 h 1031677"/>
                  <a:gd name="connsiteX16-465" fmla="*/ 358775 w 369888"/>
                  <a:gd name="connsiteY16-466" fmla="*/ 591410 h 1031677"/>
                  <a:gd name="connsiteX17-467" fmla="*/ 361950 w 369888"/>
                  <a:gd name="connsiteY17-468" fmla="*/ 7210 h 1031677"/>
                  <a:gd name="connsiteX0-469" fmla="*/ 361950 w 369888"/>
                  <a:gd name="connsiteY0-470" fmla="*/ 7210 h 1034323"/>
                  <a:gd name="connsiteX1-471" fmla="*/ 231329 w 369888"/>
                  <a:gd name="connsiteY1-472" fmla="*/ 7607 h 1034323"/>
                  <a:gd name="connsiteX2-473" fmla="*/ 127000 w 369888"/>
                  <a:gd name="connsiteY2-474" fmla="*/ 58010 h 1034323"/>
                  <a:gd name="connsiteX3-475" fmla="*/ 15875 w 369888"/>
                  <a:gd name="connsiteY3-476" fmla="*/ 355666 h 1034323"/>
                  <a:gd name="connsiteX4-477" fmla="*/ 31750 w 369888"/>
                  <a:gd name="connsiteY4-478" fmla="*/ 435835 h 1034323"/>
                  <a:gd name="connsiteX5-479" fmla="*/ 96837 w 369888"/>
                  <a:gd name="connsiteY5-480" fmla="*/ 391385 h 1034323"/>
                  <a:gd name="connsiteX6-481" fmla="*/ 192881 w 369888"/>
                  <a:gd name="connsiteY6-482" fmla="*/ 161198 h 1034323"/>
                  <a:gd name="connsiteX7-483" fmla="*/ 209550 w 369888"/>
                  <a:gd name="connsiteY7-484" fmla="*/ 172310 h 1034323"/>
                  <a:gd name="connsiteX8-485" fmla="*/ 124619 w 369888"/>
                  <a:gd name="connsiteY8-486" fmla="*/ 531085 h 1034323"/>
                  <a:gd name="connsiteX9-487" fmla="*/ 133350 w 369888"/>
                  <a:gd name="connsiteY9-488" fmla="*/ 604110 h 1034323"/>
                  <a:gd name="connsiteX10-489" fmla="*/ 212725 w 369888"/>
                  <a:gd name="connsiteY10-490" fmla="*/ 607285 h 1034323"/>
                  <a:gd name="connsiteX11-491" fmla="*/ 222250 w 369888"/>
                  <a:gd name="connsiteY11-492" fmla="*/ 966060 h 1034323"/>
                  <a:gd name="connsiteX12-493" fmla="*/ 282575 w 369888"/>
                  <a:gd name="connsiteY12-494" fmla="*/ 1016860 h 1034323"/>
                  <a:gd name="connsiteX13-495" fmla="*/ 333375 w 369888"/>
                  <a:gd name="connsiteY13-496" fmla="*/ 962885 h 1034323"/>
                  <a:gd name="connsiteX14-497" fmla="*/ 336550 w 369888"/>
                  <a:gd name="connsiteY14-498" fmla="*/ 604110 h 1034323"/>
                  <a:gd name="connsiteX15-499" fmla="*/ 358775 w 369888"/>
                  <a:gd name="connsiteY15-500" fmla="*/ 591410 h 1034323"/>
                  <a:gd name="connsiteX16-501" fmla="*/ 361950 w 369888"/>
                  <a:gd name="connsiteY16-502" fmla="*/ 7210 h 1034323"/>
                  <a:gd name="connsiteX0-503" fmla="*/ 361950 w 369888"/>
                  <a:gd name="connsiteY0-504" fmla="*/ 7210 h 1034323"/>
                  <a:gd name="connsiteX1-505" fmla="*/ 231329 w 369888"/>
                  <a:gd name="connsiteY1-506" fmla="*/ 7607 h 1034323"/>
                  <a:gd name="connsiteX2-507" fmla="*/ 127000 w 369888"/>
                  <a:gd name="connsiteY2-508" fmla="*/ 58010 h 1034323"/>
                  <a:gd name="connsiteX3-509" fmla="*/ 15875 w 369888"/>
                  <a:gd name="connsiteY3-510" fmla="*/ 355666 h 1034323"/>
                  <a:gd name="connsiteX4-511" fmla="*/ 31750 w 369888"/>
                  <a:gd name="connsiteY4-512" fmla="*/ 435835 h 1034323"/>
                  <a:gd name="connsiteX5-513" fmla="*/ 96837 w 369888"/>
                  <a:gd name="connsiteY5-514" fmla="*/ 391385 h 1034323"/>
                  <a:gd name="connsiteX6-515" fmla="*/ 192881 w 369888"/>
                  <a:gd name="connsiteY6-516" fmla="*/ 161198 h 1034323"/>
                  <a:gd name="connsiteX7-517" fmla="*/ 209550 w 369888"/>
                  <a:gd name="connsiteY7-518" fmla="*/ 172310 h 1034323"/>
                  <a:gd name="connsiteX8-519" fmla="*/ 124619 w 369888"/>
                  <a:gd name="connsiteY8-520" fmla="*/ 531085 h 1034323"/>
                  <a:gd name="connsiteX9-521" fmla="*/ 133350 w 369888"/>
                  <a:gd name="connsiteY9-522" fmla="*/ 604110 h 1034323"/>
                  <a:gd name="connsiteX10-523" fmla="*/ 231775 w 369888"/>
                  <a:gd name="connsiteY10-524" fmla="*/ 607285 h 1034323"/>
                  <a:gd name="connsiteX11-525" fmla="*/ 222250 w 369888"/>
                  <a:gd name="connsiteY11-526" fmla="*/ 966060 h 1034323"/>
                  <a:gd name="connsiteX12-527" fmla="*/ 282575 w 369888"/>
                  <a:gd name="connsiteY12-528" fmla="*/ 1016860 h 1034323"/>
                  <a:gd name="connsiteX13-529" fmla="*/ 333375 w 369888"/>
                  <a:gd name="connsiteY13-530" fmla="*/ 962885 h 1034323"/>
                  <a:gd name="connsiteX14-531" fmla="*/ 336550 w 369888"/>
                  <a:gd name="connsiteY14-532" fmla="*/ 604110 h 1034323"/>
                  <a:gd name="connsiteX15-533" fmla="*/ 358775 w 369888"/>
                  <a:gd name="connsiteY15-534" fmla="*/ 591410 h 1034323"/>
                  <a:gd name="connsiteX16-535" fmla="*/ 361950 w 369888"/>
                  <a:gd name="connsiteY16-536" fmla="*/ 7210 h 1034323"/>
                  <a:gd name="connsiteX0-537" fmla="*/ 361950 w 369888"/>
                  <a:gd name="connsiteY0-538" fmla="*/ 7210 h 1032338"/>
                  <a:gd name="connsiteX1-539" fmla="*/ 231329 w 369888"/>
                  <a:gd name="connsiteY1-540" fmla="*/ 7607 h 1032338"/>
                  <a:gd name="connsiteX2-541" fmla="*/ 127000 w 369888"/>
                  <a:gd name="connsiteY2-542" fmla="*/ 58010 h 1032338"/>
                  <a:gd name="connsiteX3-543" fmla="*/ 15875 w 369888"/>
                  <a:gd name="connsiteY3-544" fmla="*/ 355666 h 1032338"/>
                  <a:gd name="connsiteX4-545" fmla="*/ 31750 w 369888"/>
                  <a:gd name="connsiteY4-546" fmla="*/ 435835 h 1032338"/>
                  <a:gd name="connsiteX5-547" fmla="*/ 96837 w 369888"/>
                  <a:gd name="connsiteY5-548" fmla="*/ 391385 h 1032338"/>
                  <a:gd name="connsiteX6-549" fmla="*/ 192881 w 369888"/>
                  <a:gd name="connsiteY6-550" fmla="*/ 161198 h 1032338"/>
                  <a:gd name="connsiteX7-551" fmla="*/ 209550 w 369888"/>
                  <a:gd name="connsiteY7-552" fmla="*/ 172310 h 1032338"/>
                  <a:gd name="connsiteX8-553" fmla="*/ 124619 w 369888"/>
                  <a:gd name="connsiteY8-554" fmla="*/ 531085 h 1032338"/>
                  <a:gd name="connsiteX9-555" fmla="*/ 133350 w 369888"/>
                  <a:gd name="connsiteY9-556" fmla="*/ 604110 h 1032338"/>
                  <a:gd name="connsiteX10-557" fmla="*/ 222250 w 369888"/>
                  <a:gd name="connsiteY10-558" fmla="*/ 619192 h 1032338"/>
                  <a:gd name="connsiteX11-559" fmla="*/ 222250 w 369888"/>
                  <a:gd name="connsiteY11-560" fmla="*/ 966060 h 1032338"/>
                  <a:gd name="connsiteX12-561" fmla="*/ 282575 w 369888"/>
                  <a:gd name="connsiteY12-562" fmla="*/ 1016860 h 1032338"/>
                  <a:gd name="connsiteX13-563" fmla="*/ 333375 w 369888"/>
                  <a:gd name="connsiteY13-564" fmla="*/ 962885 h 1032338"/>
                  <a:gd name="connsiteX14-565" fmla="*/ 336550 w 369888"/>
                  <a:gd name="connsiteY14-566" fmla="*/ 604110 h 1032338"/>
                  <a:gd name="connsiteX15-567" fmla="*/ 358775 w 369888"/>
                  <a:gd name="connsiteY15-568" fmla="*/ 591410 h 1032338"/>
                  <a:gd name="connsiteX16-569" fmla="*/ 361950 w 369888"/>
                  <a:gd name="connsiteY16-570" fmla="*/ 7210 h 1032338"/>
                  <a:gd name="connsiteX0-571" fmla="*/ 361950 w 369888"/>
                  <a:gd name="connsiteY0-572" fmla="*/ 7210 h 1032338"/>
                  <a:gd name="connsiteX1-573" fmla="*/ 231329 w 369888"/>
                  <a:gd name="connsiteY1-574" fmla="*/ 7607 h 1032338"/>
                  <a:gd name="connsiteX2-575" fmla="*/ 127000 w 369888"/>
                  <a:gd name="connsiteY2-576" fmla="*/ 58010 h 1032338"/>
                  <a:gd name="connsiteX3-577" fmla="*/ 15875 w 369888"/>
                  <a:gd name="connsiteY3-578" fmla="*/ 355666 h 1032338"/>
                  <a:gd name="connsiteX4-579" fmla="*/ 31750 w 369888"/>
                  <a:gd name="connsiteY4-580" fmla="*/ 435835 h 1032338"/>
                  <a:gd name="connsiteX5-581" fmla="*/ 96837 w 369888"/>
                  <a:gd name="connsiteY5-582" fmla="*/ 391385 h 1032338"/>
                  <a:gd name="connsiteX6-583" fmla="*/ 192881 w 369888"/>
                  <a:gd name="connsiteY6-584" fmla="*/ 161198 h 1032338"/>
                  <a:gd name="connsiteX7-585" fmla="*/ 209550 w 369888"/>
                  <a:gd name="connsiteY7-586" fmla="*/ 172310 h 1032338"/>
                  <a:gd name="connsiteX8-587" fmla="*/ 124619 w 369888"/>
                  <a:gd name="connsiteY8-588" fmla="*/ 531085 h 1032338"/>
                  <a:gd name="connsiteX9-589" fmla="*/ 133350 w 369888"/>
                  <a:gd name="connsiteY9-590" fmla="*/ 604110 h 1032338"/>
                  <a:gd name="connsiteX10-591" fmla="*/ 222250 w 369888"/>
                  <a:gd name="connsiteY10-592" fmla="*/ 619192 h 1032338"/>
                  <a:gd name="connsiteX11-593" fmla="*/ 222250 w 369888"/>
                  <a:gd name="connsiteY11-594" fmla="*/ 966060 h 1032338"/>
                  <a:gd name="connsiteX12-595" fmla="*/ 282575 w 369888"/>
                  <a:gd name="connsiteY12-596" fmla="*/ 1016860 h 1032338"/>
                  <a:gd name="connsiteX13-597" fmla="*/ 333375 w 369888"/>
                  <a:gd name="connsiteY13-598" fmla="*/ 962885 h 1032338"/>
                  <a:gd name="connsiteX14-599" fmla="*/ 336550 w 369888"/>
                  <a:gd name="connsiteY14-600" fmla="*/ 604110 h 1032338"/>
                  <a:gd name="connsiteX15-601" fmla="*/ 358775 w 369888"/>
                  <a:gd name="connsiteY15-602" fmla="*/ 591410 h 1032338"/>
                  <a:gd name="connsiteX16-603" fmla="*/ 361950 w 369888"/>
                  <a:gd name="connsiteY16-604" fmla="*/ 7210 h 1032338"/>
                  <a:gd name="connsiteX0-605" fmla="*/ 361950 w 369888"/>
                  <a:gd name="connsiteY0-606" fmla="*/ 7210 h 1032338"/>
                  <a:gd name="connsiteX1-607" fmla="*/ 231329 w 369888"/>
                  <a:gd name="connsiteY1-608" fmla="*/ 7607 h 1032338"/>
                  <a:gd name="connsiteX2-609" fmla="*/ 127000 w 369888"/>
                  <a:gd name="connsiteY2-610" fmla="*/ 58010 h 1032338"/>
                  <a:gd name="connsiteX3-611" fmla="*/ 15875 w 369888"/>
                  <a:gd name="connsiteY3-612" fmla="*/ 355666 h 1032338"/>
                  <a:gd name="connsiteX4-613" fmla="*/ 31750 w 369888"/>
                  <a:gd name="connsiteY4-614" fmla="*/ 435835 h 1032338"/>
                  <a:gd name="connsiteX5-615" fmla="*/ 96837 w 369888"/>
                  <a:gd name="connsiteY5-616" fmla="*/ 391385 h 1032338"/>
                  <a:gd name="connsiteX6-617" fmla="*/ 192881 w 369888"/>
                  <a:gd name="connsiteY6-618" fmla="*/ 161198 h 1032338"/>
                  <a:gd name="connsiteX7-619" fmla="*/ 209550 w 369888"/>
                  <a:gd name="connsiteY7-620" fmla="*/ 172310 h 1032338"/>
                  <a:gd name="connsiteX8-621" fmla="*/ 124619 w 369888"/>
                  <a:gd name="connsiteY8-622" fmla="*/ 531085 h 1032338"/>
                  <a:gd name="connsiteX9-623" fmla="*/ 133350 w 369888"/>
                  <a:gd name="connsiteY9-624" fmla="*/ 604110 h 1032338"/>
                  <a:gd name="connsiteX10-625" fmla="*/ 222250 w 369888"/>
                  <a:gd name="connsiteY10-626" fmla="*/ 619192 h 1032338"/>
                  <a:gd name="connsiteX11-627" fmla="*/ 222250 w 369888"/>
                  <a:gd name="connsiteY11-628" fmla="*/ 966060 h 1032338"/>
                  <a:gd name="connsiteX12-629" fmla="*/ 282575 w 369888"/>
                  <a:gd name="connsiteY12-630" fmla="*/ 1016860 h 1032338"/>
                  <a:gd name="connsiteX13-631" fmla="*/ 333375 w 369888"/>
                  <a:gd name="connsiteY13-632" fmla="*/ 962885 h 1032338"/>
                  <a:gd name="connsiteX14-633" fmla="*/ 336550 w 369888"/>
                  <a:gd name="connsiteY14-634" fmla="*/ 604110 h 1032338"/>
                  <a:gd name="connsiteX15-635" fmla="*/ 358775 w 369888"/>
                  <a:gd name="connsiteY15-636" fmla="*/ 591410 h 1032338"/>
                  <a:gd name="connsiteX16-637" fmla="*/ 361950 w 369888"/>
                  <a:gd name="connsiteY16-638" fmla="*/ 7210 h 1032338"/>
                  <a:gd name="connsiteX0-639" fmla="*/ 361950 w 369888"/>
                  <a:gd name="connsiteY0-640" fmla="*/ 7210 h 1032338"/>
                  <a:gd name="connsiteX1-641" fmla="*/ 231329 w 369888"/>
                  <a:gd name="connsiteY1-642" fmla="*/ 7607 h 1032338"/>
                  <a:gd name="connsiteX2-643" fmla="*/ 127000 w 369888"/>
                  <a:gd name="connsiteY2-644" fmla="*/ 58010 h 1032338"/>
                  <a:gd name="connsiteX3-645" fmla="*/ 15875 w 369888"/>
                  <a:gd name="connsiteY3-646" fmla="*/ 355666 h 1032338"/>
                  <a:gd name="connsiteX4-647" fmla="*/ 31750 w 369888"/>
                  <a:gd name="connsiteY4-648" fmla="*/ 435835 h 1032338"/>
                  <a:gd name="connsiteX5-649" fmla="*/ 96837 w 369888"/>
                  <a:gd name="connsiteY5-650" fmla="*/ 391385 h 1032338"/>
                  <a:gd name="connsiteX6-651" fmla="*/ 192881 w 369888"/>
                  <a:gd name="connsiteY6-652" fmla="*/ 161198 h 1032338"/>
                  <a:gd name="connsiteX7-653" fmla="*/ 209550 w 369888"/>
                  <a:gd name="connsiteY7-654" fmla="*/ 172310 h 1032338"/>
                  <a:gd name="connsiteX8-655" fmla="*/ 124619 w 369888"/>
                  <a:gd name="connsiteY8-656" fmla="*/ 531085 h 1032338"/>
                  <a:gd name="connsiteX9-657" fmla="*/ 121443 w 369888"/>
                  <a:gd name="connsiteY9-658" fmla="*/ 608872 h 1032338"/>
                  <a:gd name="connsiteX10-659" fmla="*/ 222250 w 369888"/>
                  <a:gd name="connsiteY10-660" fmla="*/ 619192 h 1032338"/>
                  <a:gd name="connsiteX11-661" fmla="*/ 222250 w 369888"/>
                  <a:gd name="connsiteY11-662" fmla="*/ 966060 h 1032338"/>
                  <a:gd name="connsiteX12-663" fmla="*/ 282575 w 369888"/>
                  <a:gd name="connsiteY12-664" fmla="*/ 1016860 h 1032338"/>
                  <a:gd name="connsiteX13-665" fmla="*/ 333375 w 369888"/>
                  <a:gd name="connsiteY13-666" fmla="*/ 962885 h 1032338"/>
                  <a:gd name="connsiteX14-667" fmla="*/ 336550 w 369888"/>
                  <a:gd name="connsiteY14-668" fmla="*/ 604110 h 1032338"/>
                  <a:gd name="connsiteX15-669" fmla="*/ 358775 w 369888"/>
                  <a:gd name="connsiteY15-670" fmla="*/ 591410 h 1032338"/>
                  <a:gd name="connsiteX16-671" fmla="*/ 361950 w 369888"/>
                  <a:gd name="connsiteY16-672" fmla="*/ 7210 h 1032338"/>
                  <a:gd name="connsiteX0-673" fmla="*/ 361950 w 369888"/>
                  <a:gd name="connsiteY0-674" fmla="*/ 7210 h 1031677"/>
                  <a:gd name="connsiteX1-675" fmla="*/ 231329 w 369888"/>
                  <a:gd name="connsiteY1-676" fmla="*/ 7607 h 1031677"/>
                  <a:gd name="connsiteX2-677" fmla="*/ 127000 w 369888"/>
                  <a:gd name="connsiteY2-678" fmla="*/ 58010 h 1031677"/>
                  <a:gd name="connsiteX3-679" fmla="*/ 15875 w 369888"/>
                  <a:gd name="connsiteY3-680" fmla="*/ 355666 h 1031677"/>
                  <a:gd name="connsiteX4-681" fmla="*/ 31750 w 369888"/>
                  <a:gd name="connsiteY4-682" fmla="*/ 435835 h 1031677"/>
                  <a:gd name="connsiteX5-683" fmla="*/ 96837 w 369888"/>
                  <a:gd name="connsiteY5-684" fmla="*/ 391385 h 1031677"/>
                  <a:gd name="connsiteX6-685" fmla="*/ 192881 w 369888"/>
                  <a:gd name="connsiteY6-686" fmla="*/ 161198 h 1031677"/>
                  <a:gd name="connsiteX7-687" fmla="*/ 209550 w 369888"/>
                  <a:gd name="connsiteY7-688" fmla="*/ 172310 h 1031677"/>
                  <a:gd name="connsiteX8-689" fmla="*/ 124619 w 369888"/>
                  <a:gd name="connsiteY8-690" fmla="*/ 531085 h 1031677"/>
                  <a:gd name="connsiteX9-691" fmla="*/ 121443 w 369888"/>
                  <a:gd name="connsiteY9-692" fmla="*/ 608872 h 1031677"/>
                  <a:gd name="connsiteX10-693" fmla="*/ 222250 w 369888"/>
                  <a:gd name="connsiteY10-694" fmla="*/ 619192 h 1031677"/>
                  <a:gd name="connsiteX11-695" fmla="*/ 224631 w 369888"/>
                  <a:gd name="connsiteY11-696" fmla="*/ 944629 h 1031677"/>
                  <a:gd name="connsiteX12-697" fmla="*/ 282575 w 369888"/>
                  <a:gd name="connsiteY12-698" fmla="*/ 1016860 h 1031677"/>
                  <a:gd name="connsiteX13-699" fmla="*/ 333375 w 369888"/>
                  <a:gd name="connsiteY13-700" fmla="*/ 962885 h 1031677"/>
                  <a:gd name="connsiteX14-701" fmla="*/ 336550 w 369888"/>
                  <a:gd name="connsiteY14-702" fmla="*/ 604110 h 1031677"/>
                  <a:gd name="connsiteX15-703" fmla="*/ 358775 w 369888"/>
                  <a:gd name="connsiteY15-704" fmla="*/ 591410 h 1031677"/>
                  <a:gd name="connsiteX16-705" fmla="*/ 361950 w 369888"/>
                  <a:gd name="connsiteY16-706" fmla="*/ 7210 h 1031677"/>
                  <a:gd name="connsiteX0-707" fmla="*/ 361950 w 369888"/>
                  <a:gd name="connsiteY0-708" fmla="*/ 7210 h 1031677"/>
                  <a:gd name="connsiteX1-709" fmla="*/ 231329 w 369888"/>
                  <a:gd name="connsiteY1-710" fmla="*/ 7607 h 1031677"/>
                  <a:gd name="connsiteX2-711" fmla="*/ 127000 w 369888"/>
                  <a:gd name="connsiteY2-712" fmla="*/ 58010 h 1031677"/>
                  <a:gd name="connsiteX3-713" fmla="*/ 15875 w 369888"/>
                  <a:gd name="connsiteY3-714" fmla="*/ 355666 h 1031677"/>
                  <a:gd name="connsiteX4-715" fmla="*/ 31750 w 369888"/>
                  <a:gd name="connsiteY4-716" fmla="*/ 435835 h 1031677"/>
                  <a:gd name="connsiteX5-717" fmla="*/ 96837 w 369888"/>
                  <a:gd name="connsiteY5-718" fmla="*/ 391385 h 1031677"/>
                  <a:gd name="connsiteX6-719" fmla="*/ 192881 w 369888"/>
                  <a:gd name="connsiteY6-720" fmla="*/ 161198 h 1031677"/>
                  <a:gd name="connsiteX7-721" fmla="*/ 209550 w 369888"/>
                  <a:gd name="connsiteY7-722" fmla="*/ 172310 h 1031677"/>
                  <a:gd name="connsiteX8-723" fmla="*/ 124619 w 369888"/>
                  <a:gd name="connsiteY8-724" fmla="*/ 531085 h 1031677"/>
                  <a:gd name="connsiteX9-725" fmla="*/ 121443 w 369888"/>
                  <a:gd name="connsiteY9-726" fmla="*/ 608872 h 1031677"/>
                  <a:gd name="connsiteX10-727" fmla="*/ 222250 w 369888"/>
                  <a:gd name="connsiteY10-728" fmla="*/ 619192 h 1031677"/>
                  <a:gd name="connsiteX11-729" fmla="*/ 224631 w 369888"/>
                  <a:gd name="connsiteY11-730" fmla="*/ 944629 h 1031677"/>
                  <a:gd name="connsiteX12-731" fmla="*/ 282575 w 369888"/>
                  <a:gd name="connsiteY12-732" fmla="*/ 1016860 h 1031677"/>
                  <a:gd name="connsiteX13-733" fmla="*/ 333375 w 369888"/>
                  <a:gd name="connsiteY13-734" fmla="*/ 962885 h 1031677"/>
                  <a:gd name="connsiteX14-735" fmla="*/ 336550 w 369888"/>
                  <a:gd name="connsiteY14-736" fmla="*/ 604110 h 1031677"/>
                  <a:gd name="connsiteX15-737" fmla="*/ 358775 w 369888"/>
                  <a:gd name="connsiteY15-738" fmla="*/ 591410 h 1031677"/>
                  <a:gd name="connsiteX16-739" fmla="*/ 361950 w 369888"/>
                  <a:gd name="connsiteY16-740" fmla="*/ 7210 h 1031677"/>
                  <a:gd name="connsiteX0-741" fmla="*/ 361950 w 369888"/>
                  <a:gd name="connsiteY0-742" fmla="*/ 7210 h 1031677"/>
                  <a:gd name="connsiteX1-743" fmla="*/ 231329 w 369888"/>
                  <a:gd name="connsiteY1-744" fmla="*/ 7607 h 1031677"/>
                  <a:gd name="connsiteX2-745" fmla="*/ 127000 w 369888"/>
                  <a:gd name="connsiteY2-746" fmla="*/ 58010 h 1031677"/>
                  <a:gd name="connsiteX3-747" fmla="*/ 15875 w 369888"/>
                  <a:gd name="connsiteY3-748" fmla="*/ 355666 h 1031677"/>
                  <a:gd name="connsiteX4-749" fmla="*/ 31750 w 369888"/>
                  <a:gd name="connsiteY4-750" fmla="*/ 435835 h 1031677"/>
                  <a:gd name="connsiteX5-751" fmla="*/ 96837 w 369888"/>
                  <a:gd name="connsiteY5-752" fmla="*/ 391385 h 1031677"/>
                  <a:gd name="connsiteX6-753" fmla="*/ 192881 w 369888"/>
                  <a:gd name="connsiteY6-754" fmla="*/ 161198 h 1031677"/>
                  <a:gd name="connsiteX7-755" fmla="*/ 209550 w 369888"/>
                  <a:gd name="connsiteY7-756" fmla="*/ 172310 h 1031677"/>
                  <a:gd name="connsiteX8-757" fmla="*/ 124619 w 369888"/>
                  <a:gd name="connsiteY8-758" fmla="*/ 531085 h 1031677"/>
                  <a:gd name="connsiteX9-759" fmla="*/ 121443 w 369888"/>
                  <a:gd name="connsiteY9-760" fmla="*/ 608872 h 1031677"/>
                  <a:gd name="connsiteX10-761" fmla="*/ 222250 w 369888"/>
                  <a:gd name="connsiteY10-762" fmla="*/ 619192 h 1031677"/>
                  <a:gd name="connsiteX11-763" fmla="*/ 224631 w 369888"/>
                  <a:gd name="connsiteY11-764" fmla="*/ 944629 h 1031677"/>
                  <a:gd name="connsiteX12-765" fmla="*/ 282575 w 369888"/>
                  <a:gd name="connsiteY12-766" fmla="*/ 1016860 h 1031677"/>
                  <a:gd name="connsiteX13-767" fmla="*/ 333375 w 369888"/>
                  <a:gd name="connsiteY13-768" fmla="*/ 962885 h 1031677"/>
                  <a:gd name="connsiteX14-769" fmla="*/ 336550 w 369888"/>
                  <a:gd name="connsiteY14-770" fmla="*/ 604110 h 1031677"/>
                  <a:gd name="connsiteX15-771" fmla="*/ 358775 w 369888"/>
                  <a:gd name="connsiteY15-772" fmla="*/ 591410 h 1031677"/>
                  <a:gd name="connsiteX16-773" fmla="*/ 361950 w 369888"/>
                  <a:gd name="connsiteY16-774" fmla="*/ 7210 h 1031677"/>
                  <a:gd name="connsiteX0-775" fmla="*/ 361950 w 369888"/>
                  <a:gd name="connsiteY0-776" fmla="*/ 7210 h 1017124"/>
                  <a:gd name="connsiteX1-777" fmla="*/ 231329 w 369888"/>
                  <a:gd name="connsiteY1-778" fmla="*/ 7607 h 1017124"/>
                  <a:gd name="connsiteX2-779" fmla="*/ 127000 w 369888"/>
                  <a:gd name="connsiteY2-780" fmla="*/ 58010 h 1017124"/>
                  <a:gd name="connsiteX3-781" fmla="*/ 15875 w 369888"/>
                  <a:gd name="connsiteY3-782" fmla="*/ 355666 h 1017124"/>
                  <a:gd name="connsiteX4-783" fmla="*/ 31750 w 369888"/>
                  <a:gd name="connsiteY4-784" fmla="*/ 435835 h 1017124"/>
                  <a:gd name="connsiteX5-785" fmla="*/ 96837 w 369888"/>
                  <a:gd name="connsiteY5-786" fmla="*/ 391385 h 1017124"/>
                  <a:gd name="connsiteX6-787" fmla="*/ 192881 w 369888"/>
                  <a:gd name="connsiteY6-788" fmla="*/ 161198 h 1017124"/>
                  <a:gd name="connsiteX7-789" fmla="*/ 209550 w 369888"/>
                  <a:gd name="connsiteY7-790" fmla="*/ 172310 h 1017124"/>
                  <a:gd name="connsiteX8-791" fmla="*/ 124619 w 369888"/>
                  <a:gd name="connsiteY8-792" fmla="*/ 531085 h 1017124"/>
                  <a:gd name="connsiteX9-793" fmla="*/ 121443 w 369888"/>
                  <a:gd name="connsiteY9-794" fmla="*/ 608872 h 1017124"/>
                  <a:gd name="connsiteX10-795" fmla="*/ 222250 w 369888"/>
                  <a:gd name="connsiteY10-796" fmla="*/ 619192 h 1017124"/>
                  <a:gd name="connsiteX11-797" fmla="*/ 224631 w 369888"/>
                  <a:gd name="connsiteY11-798" fmla="*/ 944629 h 1017124"/>
                  <a:gd name="connsiteX12-799" fmla="*/ 282575 w 369888"/>
                  <a:gd name="connsiteY12-800" fmla="*/ 1016860 h 1017124"/>
                  <a:gd name="connsiteX13-801" fmla="*/ 333375 w 369888"/>
                  <a:gd name="connsiteY13-802" fmla="*/ 946216 h 1017124"/>
                  <a:gd name="connsiteX14-803" fmla="*/ 336550 w 369888"/>
                  <a:gd name="connsiteY14-804" fmla="*/ 604110 h 1017124"/>
                  <a:gd name="connsiteX15-805" fmla="*/ 358775 w 369888"/>
                  <a:gd name="connsiteY15-806" fmla="*/ 591410 h 1017124"/>
                  <a:gd name="connsiteX16-807" fmla="*/ 361950 w 369888"/>
                  <a:gd name="connsiteY16-808" fmla="*/ 7210 h 1017124"/>
                  <a:gd name="connsiteX0-809" fmla="*/ 361950 w 369888"/>
                  <a:gd name="connsiteY0-810" fmla="*/ 7210 h 1017124"/>
                  <a:gd name="connsiteX1-811" fmla="*/ 231329 w 369888"/>
                  <a:gd name="connsiteY1-812" fmla="*/ 7607 h 1017124"/>
                  <a:gd name="connsiteX2-813" fmla="*/ 127000 w 369888"/>
                  <a:gd name="connsiteY2-814" fmla="*/ 58010 h 1017124"/>
                  <a:gd name="connsiteX3-815" fmla="*/ 15875 w 369888"/>
                  <a:gd name="connsiteY3-816" fmla="*/ 355666 h 1017124"/>
                  <a:gd name="connsiteX4-817" fmla="*/ 31750 w 369888"/>
                  <a:gd name="connsiteY4-818" fmla="*/ 435835 h 1017124"/>
                  <a:gd name="connsiteX5-819" fmla="*/ 96837 w 369888"/>
                  <a:gd name="connsiteY5-820" fmla="*/ 391385 h 1017124"/>
                  <a:gd name="connsiteX6-821" fmla="*/ 192881 w 369888"/>
                  <a:gd name="connsiteY6-822" fmla="*/ 161198 h 1017124"/>
                  <a:gd name="connsiteX7-823" fmla="*/ 209550 w 369888"/>
                  <a:gd name="connsiteY7-824" fmla="*/ 172310 h 1017124"/>
                  <a:gd name="connsiteX8-825" fmla="*/ 124619 w 369888"/>
                  <a:gd name="connsiteY8-826" fmla="*/ 531085 h 1017124"/>
                  <a:gd name="connsiteX9-827" fmla="*/ 121443 w 369888"/>
                  <a:gd name="connsiteY9-828" fmla="*/ 608872 h 1017124"/>
                  <a:gd name="connsiteX10-829" fmla="*/ 222250 w 369888"/>
                  <a:gd name="connsiteY10-830" fmla="*/ 619192 h 1017124"/>
                  <a:gd name="connsiteX11-831" fmla="*/ 224631 w 369888"/>
                  <a:gd name="connsiteY11-832" fmla="*/ 944629 h 1017124"/>
                  <a:gd name="connsiteX12-833" fmla="*/ 282575 w 369888"/>
                  <a:gd name="connsiteY12-834" fmla="*/ 1016860 h 1017124"/>
                  <a:gd name="connsiteX13-835" fmla="*/ 333375 w 369888"/>
                  <a:gd name="connsiteY13-836" fmla="*/ 946216 h 1017124"/>
                  <a:gd name="connsiteX14-837" fmla="*/ 336550 w 369888"/>
                  <a:gd name="connsiteY14-838" fmla="*/ 618397 h 1017124"/>
                  <a:gd name="connsiteX15-839" fmla="*/ 358775 w 369888"/>
                  <a:gd name="connsiteY15-840" fmla="*/ 591410 h 1017124"/>
                  <a:gd name="connsiteX16-841" fmla="*/ 361950 w 369888"/>
                  <a:gd name="connsiteY16-842" fmla="*/ 7210 h 1017124"/>
                  <a:gd name="connsiteX0-843" fmla="*/ 361950 w 369888"/>
                  <a:gd name="connsiteY0-844" fmla="*/ 7210 h 1017124"/>
                  <a:gd name="connsiteX1-845" fmla="*/ 231329 w 369888"/>
                  <a:gd name="connsiteY1-846" fmla="*/ 7607 h 1017124"/>
                  <a:gd name="connsiteX2-847" fmla="*/ 127000 w 369888"/>
                  <a:gd name="connsiteY2-848" fmla="*/ 58010 h 1017124"/>
                  <a:gd name="connsiteX3-849" fmla="*/ 15875 w 369888"/>
                  <a:gd name="connsiteY3-850" fmla="*/ 355666 h 1017124"/>
                  <a:gd name="connsiteX4-851" fmla="*/ 31750 w 369888"/>
                  <a:gd name="connsiteY4-852" fmla="*/ 435835 h 1017124"/>
                  <a:gd name="connsiteX5-853" fmla="*/ 96837 w 369888"/>
                  <a:gd name="connsiteY5-854" fmla="*/ 391385 h 1017124"/>
                  <a:gd name="connsiteX6-855" fmla="*/ 192881 w 369888"/>
                  <a:gd name="connsiteY6-856" fmla="*/ 161198 h 1017124"/>
                  <a:gd name="connsiteX7-857" fmla="*/ 209550 w 369888"/>
                  <a:gd name="connsiteY7-858" fmla="*/ 172310 h 1017124"/>
                  <a:gd name="connsiteX8-859" fmla="*/ 124619 w 369888"/>
                  <a:gd name="connsiteY8-860" fmla="*/ 531085 h 1017124"/>
                  <a:gd name="connsiteX9-861" fmla="*/ 121443 w 369888"/>
                  <a:gd name="connsiteY9-862" fmla="*/ 608872 h 1017124"/>
                  <a:gd name="connsiteX10-863" fmla="*/ 222250 w 369888"/>
                  <a:gd name="connsiteY10-864" fmla="*/ 619192 h 1017124"/>
                  <a:gd name="connsiteX11-865" fmla="*/ 224631 w 369888"/>
                  <a:gd name="connsiteY11-866" fmla="*/ 944629 h 1017124"/>
                  <a:gd name="connsiteX12-867" fmla="*/ 282575 w 369888"/>
                  <a:gd name="connsiteY12-868" fmla="*/ 1016860 h 1017124"/>
                  <a:gd name="connsiteX13-869" fmla="*/ 333375 w 369888"/>
                  <a:gd name="connsiteY13-870" fmla="*/ 946216 h 1017124"/>
                  <a:gd name="connsiteX14-871" fmla="*/ 336550 w 369888"/>
                  <a:gd name="connsiteY14-872" fmla="*/ 618397 h 1017124"/>
                  <a:gd name="connsiteX15-873" fmla="*/ 358775 w 369888"/>
                  <a:gd name="connsiteY15-874" fmla="*/ 591410 h 1017124"/>
                  <a:gd name="connsiteX16-875" fmla="*/ 361950 w 369888"/>
                  <a:gd name="connsiteY16-876" fmla="*/ 7210 h 1017124"/>
                  <a:gd name="connsiteX0-877" fmla="*/ 361950 w 369888"/>
                  <a:gd name="connsiteY0-878" fmla="*/ 7210 h 1017124"/>
                  <a:gd name="connsiteX1-879" fmla="*/ 231329 w 369888"/>
                  <a:gd name="connsiteY1-880" fmla="*/ 7607 h 1017124"/>
                  <a:gd name="connsiteX2-881" fmla="*/ 127000 w 369888"/>
                  <a:gd name="connsiteY2-882" fmla="*/ 58010 h 1017124"/>
                  <a:gd name="connsiteX3-883" fmla="*/ 15875 w 369888"/>
                  <a:gd name="connsiteY3-884" fmla="*/ 355666 h 1017124"/>
                  <a:gd name="connsiteX4-885" fmla="*/ 31750 w 369888"/>
                  <a:gd name="connsiteY4-886" fmla="*/ 435835 h 1017124"/>
                  <a:gd name="connsiteX5-887" fmla="*/ 96837 w 369888"/>
                  <a:gd name="connsiteY5-888" fmla="*/ 391385 h 1017124"/>
                  <a:gd name="connsiteX6-889" fmla="*/ 192881 w 369888"/>
                  <a:gd name="connsiteY6-890" fmla="*/ 161198 h 1017124"/>
                  <a:gd name="connsiteX7-891" fmla="*/ 209550 w 369888"/>
                  <a:gd name="connsiteY7-892" fmla="*/ 172310 h 1017124"/>
                  <a:gd name="connsiteX8-893" fmla="*/ 124619 w 369888"/>
                  <a:gd name="connsiteY8-894" fmla="*/ 531085 h 1017124"/>
                  <a:gd name="connsiteX9-895" fmla="*/ 121443 w 369888"/>
                  <a:gd name="connsiteY9-896" fmla="*/ 608872 h 1017124"/>
                  <a:gd name="connsiteX10-897" fmla="*/ 222250 w 369888"/>
                  <a:gd name="connsiteY10-898" fmla="*/ 619192 h 1017124"/>
                  <a:gd name="connsiteX11-899" fmla="*/ 224631 w 369888"/>
                  <a:gd name="connsiteY11-900" fmla="*/ 944629 h 1017124"/>
                  <a:gd name="connsiteX12-901" fmla="*/ 282575 w 369888"/>
                  <a:gd name="connsiteY12-902" fmla="*/ 1016860 h 1017124"/>
                  <a:gd name="connsiteX13-903" fmla="*/ 333375 w 369888"/>
                  <a:gd name="connsiteY13-904" fmla="*/ 946216 h 1017124"/>
                  <a:gd name="connsiteX14-905" fmla="*/ 336550 w 369888"/>
                  <a:gd name="connsiteY14-906" fmla="*/ 618397 h 1017124"/>
                  <a:gd name="connsiteX15-907" fmla="*/ 358775 w 369888"/>
                  <a:gd name="connsiteY15-908" fmla="*/ 591410 h 1017124"/>
                  <a:gd name="connsiteX16-909" fmla="*/ 361950 w 369888"/>
                  <a:gd name="connsiteY16-910" fmla="*/ 7210 h 1017124"/>
                  <a:gd name="connsiteX0-911" fmla="*/ 361950 w 372533"/>
                  <a:gd name="connsiteY0-912" fmla="*/ 7210 h 1017124"/>
                  <a:gd name="connsiteX1-913" fmla="*/ 231329 w 372533"/>
                  <a:gd name="connsiteY1-914" fmla="*/ 7607 h 1017124"/>
                  <a:gd name="connsiteX2-915" fmla="*/ 127000 w 372533"/>
                  <a:gd name="connsiteY2-916" fmla="*/ 58010 h 1017124"/>
                  <a:gd name="connsiteX3-917" fmla="*/ 15875 w 372533"/>
                  <a:gd name="connsiteY3-918" fmla="*/ 355666 h 1017124"/>
                  <a:gd name="connsiteX4-919" fmla="*/ 31750 w 372533"/>
                  <a:gd name="connsiteY4-920" fmla="*/ 435835 h 1017124"/>
                  <a:gd name="connsiteX5-921" fmla="*/ 96837 w 372533"/>
                  <a:gd name="connsiteY5-922" fmla="*/ 391385 h 1017124"/>
                  <a:gd name="connsiteX6-923" fmla="*/ 192881 w 372533"/>
                  <a:gd name="connsiteY6-924" fmla="*/ 161198 h 1017124"/>
                  <a:gd name="connsiteX7-925" fmla="*/ 209550 w 372533"/>
                  <a:gd name="connsiteY7-926" fmla="*/ 172310 h 1017124"/>
                  <a:gd name="connsiteX8-927" fmla="*/ 124619 w 372533"/>
                  <a:gd name="connsiteY8-928" fmla="*/ 531085 h 1017124"/>
                  <a:gd name="connsiteX9-929" fmla="*/ 121443 w 372533"/>
                  <a:gd name="connsiteY9-930" fmla="*/ 608872 h 1017124"/>
                  <a:gd name="connsiteX10-931" fmla="*/ 222250 w 372533"/>
                  <a:gd name="connsiteY10-932" fmla="*/ 619192 h 1017124"/>
                  <a:gd name="connsiteX11-933" fmla="*/ 224631 w 372533"/>
                  <a:gd name="connsiteY11-934" fmla="*/ 944629 h 1017124"/>
                  <a:gd name="connsiteX12-935" fmla="*/ 282575 w 372533"/>
                  <a:gd name="connsiteY12-936" fmla="*/ 1016860 h 1017124"/>
                  <a:gd name="connsiteX13-937" fmla="*/ 333375 w 372533"/>
                  <a:gd name="connsiteY13-938" fmla="*/ 946216 h 1017124"/>
                  <a:gd name="connsiteX14-939" fmla="*/ 336550 w 372533"/>
                  <a:gd name="connsiteY14-940" fmla="*/ 618397 h 1017124"/>
                  <a:gd name="connsiteX15-941" fmla="*/ 368300 w 372533"/>
                  <a:gd name="connsiteY15-942" fmla="*/ 586648 h 1017124"/>
                  <a:gd name="connsiteX16-943" fmla="*/ 361950 w 372533"/>
                  <a:gd name="connsiteY16-944" fmla="*/ 7210 h 1017124"/>
                  <a:gd name="connsiteX0-945" fmla="*/ 361950 w 371211"/>
                  <a:gd name="connsiteY0-946" fmla="*/ 7210 h 1017124"/>
                  <a:gd name="connsiteX1-947" fmla="*/ 231329 w 371211"/>
                  <a:gd name="connsiteY1-948" fmla="*/ 7607 h 1017124"/>
                  <a:gd name="connsiteX2-949" fmla="*/ 127000 w 371211"/>
                  <a:gd name="connsiteY2-950" fmla="*/ 58010 h 1017124"/>
                  <a:gd name="connsiteX3-951" fmla="*/ 15875 w 371211"/>
                  <a:gd name="connsiteY3-952" fmla="*/ 355666 h 1017124"/>
                  <a:gd name="connsiteX4-953" fmla="*/ 31750 w 371211"/>
                  <a:gd name="connsiteY4-954" fmla="*/ 435835 h 1017124"/>
                  <a:gd name="connsiteX5-955" fmla="*/ 96837 w 371211"/>
                  <a:gd name="connsiteY5-956" fmla="*/ 391385 h 1017124"/>
                  <a:gd name="connsiteX6-957" fmla="*/ 192881 w 371211"/>
                  <a:gd name="connsiteY6-958" fmla="*/ 161198 h 1017124"/>
                  <a:gd name="connsiteX7-959" fmla="*/ 209550 w 371211"/>
                  <a:gd name="connsiteY7-960" fmla="*/ 172310 h 1017124"/>
                  <a:gd name="connsiteX8-961" fmla="*/ 124619 w 371211"/>
                  <a:gd name="connsiteY8-962" fmla="*/ 531085 h 1017124"/>
                  <a:gd name="connsiteX9-963" fmla="*/ 121443 w 371211"/>
                  <a:gd name="connsiteY9-964" fmla="*/ 608872 h 1017124"/>
                  <a:gd name="connsiteX10-965" fmla="*/ 222250 w 371211"/>
                  <a:gd name="connsiteY10-966" fmla="*/ 619192 h 1017124"/>
                  <a:gd name="connsiteX11-967" fmla="*/ 224631 w 371211"/>
                  <a:gd name="connsiteY11-968" fmla="*/ 944629 h 1017124"/>
                  <a:gd name="connsiteX12-969" fmla="*/ 282575 w 371211"/>
                  <a:gd name="connsiteY12-970" fmla="*/ 1016860 h 1017124"/>
                  <a:gd name="connsiteX13-971" fmla="*/ 333375 w 371211"/>
                  <a:gd name="connsiteY13-972" fmla="*/ 946216 h 1017124"/>
                  <a:gd name="connsiteX14-973" fmla="*/ 336550 w 371211"/>
                  <a:gd name="connsiteY14-974" fmla="*/ 618397 h 1017124"/>
                  <a:gd name="connsiteX15-975" fmla="*/ 368300 w 371211"/>
                  <a:gd name="connsiteY15-976" fmla="*/ 586648 h 1017124"/>
                  <a:gd name="connsiteX16-977" fmla="*/ 361950 w 371211"/>
                  <a:gd name="connsiteY16-978" fmla="*/ 7210 h 1017124"/>
                  <a:gd name="connsiteX0-979" fmla="*/ 361950 w 371211"/>
                  <a:gd name="connsiteY0-980" fmla="*/ 7210 h 1017124"/>
                  <a:gd name="connsiteX1-981" fmla="*/ 231329 w 371211"/>
                  <a:gd name="connsiteY1-982" fmla="*/ 7607 h 1017124"/>
                  <a:gd name="connsiteX2-983" fmla="*/ 127000 w 371211"/>
                  <a:gd name="connsiteY2-984" fmla="*/ 58010 h 1017124"/>
                  <a:gd name="connsiteX3-985" fmla="*/ 15875 w 371211"/>
                  <a:gd name="connsiteY3-986" fmla="*/ 355666 h 1017124"/>
                  <a:gd name="connsiteX4-987" fmla="*/ 31750 w 371211"/>
                  <a:gd name="connsiteY4-988" fmla="*/ 435835 h 1017124"/>
                  <a:gd name="connsiteX5-989" fmla="*/ 96837 w 371211"/>
                  <a:gd name="connsiteY5-990" fmla="*/ 391385 h 1017124"/>
                  <a:gd name="connsiteX6-991" fmla="*/ 192881 w 371211"/>
                  <a:gd name="connsiteY6-992" fmla="*/ 161198 h 1017124"/>
                  <a:gd name="connsiteX7-993" fmla="*/ 209550 w 371211"/>
                  <a:gd name="connsiteY7-994" fmla="*/ 172310 h 1017124"/>
                  <a:gd name="connsiteX8-995" fmla="*/ 124619 w 371211"/>
                  <a:gd name="connsiteY8-996" fmla="*/ 531085 h 1017124"/>
                  <a:gd name="connsiteX9-997" fmla="*/ 121443 w 371211"/>
                  <a:gd name="connsiteY9-998" fmla="*/ 608872 h 1017124"/>
                  <a:gd name="connsiteX10-999" fmla="*/ 222250 w 371211"/>
                  <a:gd name="connsiteY10-1000" fmla="*/ 619192 h 1017124"/>
                  <a:gd name="connsiteX11-1001" fmla="*/ 224631 w 371211"/>
                  <a:gd name="connsiteY11-1002" fmla="*/ 944629 h 1017124"/>
                  <a:gd name="connsiteX12-1003" fmla="*/ 282575 w 371211"/>
                  <a:gd name="connsiteY12-1004" fmla="*/ 1016860 h 1017124"/>
                  <a:gd name="connsiteX13-1005" fmla="*/ 333375 w 371211"/>
                  <a:gd name="connsiteY13-1006" fmla="*/ 946216 h 1017124"/>
                  <a:gd name="connsiteX14-1007" fmla="*/ 336550 w 371211"/>
                  <a:gd name="connsiteY14-1008" fmla="*/ 618397 h 1017124"/>
                  <a:gd name="connsiteX15-1009" fmla="*/ 368300 w 371211"/>
                  <a:gd name="connsiteY15-1010" fmla="*/ 598554 h 1017124"/>
                  <a:gd name="connsiteX16-1011" fmla="*/ 361950 w 371211"/>
                  <a:gd name="connsiteY16-1012" fmla="*/ 7210 h 1017124"/>
                  <a:gd name="connsiteX0-1013" fmla="*/ 361950 w 369888"/>
                  <a:gd name="connsiteY0-1014" fmla="*/ 7210 h 1017124"/>
                  <a:gd name="connsiteX1-1015" fmla="*/ 231329 w 369888"/>
                  <a:gd name="connsiteY1-1016" fmla="*/ 7607 h 1017124"/>
                  <a:gd name="connsiteX2-1017" fmla="*/ 127000 w 369888"/>
                  <a:gd name="connsiteY2-1018" fmla="*/ 58010 h 1017124"/>
                  <a:gd name="connsiteX3-1019" fmla="*/ 15875 w 369888"/>
                  <a:gd name="connsiteY3-1020" fmla="*/ 355666 h 1017124"/>
                  <a:gd name="connsiteX4-1021" fmla="*/ 31750 w 369888"/>
                  <a:gd name="connsiteY4-1022" fmla="*/ 435835 h 1017124"/>
                  <a:gd name="connsiteX5-1023" fmla="*/ 96837 w 369888"/>
                  <a:gd name="connsiteY5-1024" fmla="*/ 391385 h 1017124"/>
                  <a:gd name="connsiteX6-1025" fmla="*/ 192881 w 369888"/>
                  <a:gd name="connsiteY6-1026" fmla="*/ 161198 h 1017124"/>
                  <a:gd name="connsiteX7-1027" fmla="*/ 209550 w 369888"/>
                  <a:gd name="connsiteY7-1028" fmla="*/ 172310 h 1017124"/>
                  <a:gd name="connsiteX8-1029" fmla="*/ 124619 w 369888"/>
                  <a:gd name="connsiteY8-1030" fmla="*/ 531085 h 1017124"/>
                  <a:gd name="connsiteX9-1031" fmla="*/ 121443 w 369888"/>
                  <a:gd name="connsiteY9-1032" fmla="*/ 608872 h 1017124"/>
                  <a:gd name="connsiteX10-1033" fmla="*/ 222250 w 369888"/>
                  <a:gd name="connsiteY10-1034" fmla="*/ 619192 h 1017124"/>
                  <a:gd name="connsiteX11-1035" fmla="*/ 224631 w 369888"/>
                  <a:gd name="connsiteY11-1036" fmla="*/ 944629 h 1017124"/>
                  <a:gd name="connsiteX12-1037" fmla="*/ 282575 w 369888"/>
                  <a:gd name="connsiteY12-1038" fmla="*/ 1016860 h 1017124"/>
                  <a:gd name="connsiteX13-1039" fmla="*/ 333375 w 369888"/>
                  <a:gd name="connsiteY13-1040" fmla="*/ 946216 h 1017124"/>
                  <a:gd name="connsiteX14-1041" fmla="*/ 336550 w 369888"/>
                  <a:gd name="connsiteY14-1042" fmla="*/ 618397 h 1017124"/>
                  <a:gd name="connsiteX15-1043" fmla="*/ 368300 w 369888"/>
                  <a:gd name="connsiteY15-1044" fmla="*/ 598554 h 1017124"/>
                  <a:gd name="connsiteX16-1045" fmla="*/ 361950 w 369888"/>
                  <a:gd name="connsiteY16-1046" fmla="*/ 7210 h 1017124"/>
                  <a:gd name="connsiteX0-1047" fmla="*/ 361950 w 369888"/>
                  <a:gd name="connsiteY0-1048" fmla="*/ 7210 h 1017124"/>
                  <a:gd name="connsiteX1-1049" fmla="*/ 231329 w 369888"/>
                  <a:gd name="connsiteY1-1050" fmla="*/ 7607 h 1017124"/>
                  <a:gd name="connsiteX2-1051" fmla="*/ 127000 w 369888"/>
                  <a:gd name="connsiteY2-1052" fmla="*/ 58010 h 1017124"/>
                  <a:gd name="connsiteX3-1053" fmla="*/ 15875 w 369888"/>
                  <a:gd name="connsiteY3-1054" fmla="*/ 355666 h 1017124"/>
                  <a:gd name="connsiteX4-1055" fmla="*/ 31750 w 369888"/>
                  <a:gd name="connsiteY4-1056" fmla="*/ 435835 h 1017124"/>
                  <a:gd name="connsiteX5-1057" fmla="*/ 96837 w 369888"/>
                  <a:gd name="connsiteY5-1058" fmla="*/ 391385 h 1017124"/>
                  <a:gd name="connsiteX6-1059" fmla="*/ 192881 w 369888"/>
                  <a:gd name="connsiteY6-1060" fmla="*/ 161198 h 1017124"/>
                  <a:gd name="connsiteX7-1061" fmla="*/ 209550 w 369888"/>
                  <a:gd name="connsiteY7-1062" fmla="*/ 172310 h 1017124"/>
                  <a:gd name="connsiteX8-1063" fmla="*/ 124619 w 369888"/>
                  <a:gd name="connsiteY8-1064" fmla="*/ 531085 h 1017124"/>
                  <a:gd name="connsiteX9-1065" fmla="*/ 121443 w 369888"/>
                  <a:gd name="connsiteY9-1066" fmla="*/ 608872 h 1017124"/>
                  <a:gd name="connsiteX10-1067" fmla="*/ 222250 w 369888"/>
                  <a:gd name="connsiteY10-1068" fmla="*/ 619192 h 1017124"/>
                  <a:gd name="connsiteX11-1069" fmla="*/ 224631 w 369888"/>
                  <a:gd name="connsiteY11-1070" fmla="*/ 944629 h 1017124"/>
                  <a:gd name="connsiteX12-1071" fmla="*/ 282575 w 369888"/>
                  <a:gd name="connsiteY12-1072" fmla="*/ 1016860 h 1017124"/>
                  <a:gd name="connsiteX13-1073" fmla="*/ 333375 w 369888"/>
                  <a:gd name="connsiteY13-1074" fmla="*/ 946216 h 1017124"/>
                  <a:gd name="connsiteX14-1075" fmla="*/ 336550 w 369888"/>
                  <a:gd name="connsiteY14-1076" fmla="*/ 618397 h 1017124"/>
                  <a:gd name="connsiteX15-1077" fmla="*/ 368300 w 369888"/>
                  <a:gd name="connsiteY15-1078" fmla="*/ 598554 h 1017124"/>
                  <a:gd name="connsiteX16-1079" fmla="*/ 361950 w 369888"/>
                  <a:gd name="connsiteY16-1080" fmla="*/ 7210 h 1017124"/>
                  <a:gd name="connsiteX0-1081" fmla="*/ 361950 w 369888"/>
                  <a:gd name="connsiteY0-1082" fmla="*/ 7210 h 1017124"/>
                  <a:gd name="connsiteX1-1083" fmla="*/ 231329 w 369888"/>
                  <a:gd name="connsiteY1-1084" fmla="*/ 7607 h 1017124"/>
                  <a:gd name="connsiteX2-1085" fmla="*/ 127000 w 369888"/>
                  <a:gd name="connsiteY2-1086" fmla="*/ 58010 h 1017124"/>
                  <a:gd name="connsiteX3-1087" fmla="*/ 15875 w 369888"/>
                  <a:gd name="connsiteY3-1088" fmla="*/ 355666 h 1017124"/>
                  <a:gd name="connsiteX4-1089" fmla="*/ 31750 w 369888"/>
                  <a:gd name="connsiteY4-1090" fmla="*/ 435835 h 1017124"/>
                  <a:gd name="connsiteX5-1091" fmla="*/ 96837 w 369888"/>
                  <a:gd name="connsiteY5-1092" fmla="*/ 391385 h 1017124"/>
                  <a:gd name="connsiteX6-1093" fmla="*/ 192881 w 369888"/>
                  <a:gd name="connsiteY6-1094" fmla="*/ 161198 h 1017124"/>
                  <a:gd name="connsiteX7-1095" fmla="*/ 209550 w 369888"/>
                  <a:gd name="connsiteY7-1096" fmla="*/ 172310 h 1017124"/>
                  <a:gd name="connsiteX8-1097" fmla="*/ 124619 w 369888"/>
                  <a:gd name="connsiteY8-1098" fmla="*/ 531085 h 1017124"/>
                  <a:gd name="connsiteX9-1099" fmla="*/ 121443 w 369888"/>
                  <a:gd name="connsiteY9-1100" fmla="*/ 608872 h 1017124"/>
                  <a:gd name="connsiteX10-1101" fmla="*/ 222250 w 369888"/>
                  <a:gd name="connsiteY10-1102" fmla="*/ 619192 h 1017124"/>
                  <a:gd name="connsiteX11-1103" fmla="*/ 224631 w 369888"/>
                  <a:gd name="connsiteY11-1104" fmla="*/ 944629 h 1017124"/>
                  <a:gd name="connsiteX12-1105" fmla="*/ 282575 w 369888"/>
                  <a:gd name="connsiteY12-1106" fmla="*/ 1016860 h 1017124"/>
                  <a:gd name="connsiteX13-1107" fmla="*/ 333375 w 369888"/>
                  <a:gd name="connsiteY13-1108" fmla="*/ 946216 h 1017124"/>
                  <a:gd name="connsiteX14-1109" fmla="*/ 336550 w 369888"/>
                  <a:gd name="connsiteY14-1110" fmla="*/ 618397 h 1017124"/>
                  <a:gd name="connsiteX15-1111" fmla="*/ 368300 w 369888"/>
                  <a:gd name="connsiteY15-1112" fmla="*/ 598554 h 1017124"/>
                  <a:gd name="connsiteX16-1113" fmla="*/ 361950 w 369888"/>
                  <a:gd name="connsiteY16-1114" fmla="*/ 7210 h 1017124"/>
                  <a:gd name="connsiteX0-1115" fmla="*/ 361950 w 369888"/>
                  <a:gd name="connsiteY0-1116" fmla="*/ 7210 h 1017124"/>
                  <a:gd name="connsiteX1-1117" fmla="*/ 231329 w 369888"/>
                  <a:gd name="connsiteY1-1118" fmla="*/ 7607 h 1017124"/>
                  <a:gd name="connsiteX2-1119" fmla="*/ 127000 w 369888"/>
                  <a:gd name="connsiteY2-1120" fmla="*/ 58010 h 1017124"/>
                  <a:gd name="connsiteX3-1121" fmla="*/ 15875 w 369888"/>
                  <a:gd name="connsiteY3-1122" fmla="*/ 355666 h 1017124"/>
                  <a:gd name="connsiteX4-1123" fmla="*/ 31750 w 369888"/>
                  <a:gd name="connsiteY4-1124" fmla="*/ 435835 h 1017124"/>
                  <a:gd name="connsiteX5-1125" fmla="*/ 96837 w 369888"/>
                  <a:gd name="connsiteY5-1126" fmla="*/ 391385 h 1017124"/>
                  <a:gd name="connsiteX6-1127" fmla="*/ 192881 w 369888"/>
                  <a:gd name="connsiteY6-1128" fmla="*/ 161198 h 1017124"/>
                  <a:gd name="connsiteX7-1129" fmla="*/ 209550 w 369888"/>
                  <a:gd name="connsiteY7-1130" fmla="*/ 172310 h 1017124"/>
                  <a:gd name="connsiteX8-1131" fmla="*/ 124619 w 369888"/>
                  <a:gd name="connsiteY8-1132" fmla="*/ 531085 h 1017124"/>
                  <a:gd name="connsiteX9-1133" fmla="*/ 121443 w 369888"/>
                  <a:gd name="connsiteY9-1134" fmla="*/ 608872 h 1017124"/>
                  <a:gd name="connsiteX10-1135" fmla="*/ 222250 w 369888"/>
                  <a:gd name="connsiteY10-1136" fmla="*/ 619192 h 1017124"/>
                  <a:gd name="connsiteX11-1137" fmla="*/ 224631 w 369888"/>
                  <a:gd name="connsiteY11-1138" fmla="*/ 944629 h 1017124"/>
                  <a:gd name="connsiteX12-1139" fmla="*/ 282575 w 369888"/>
                  <a:gd name="connsiteY12-1140" fmla="*/ 1016860 h 1017124"/>
                  <a:gd name="connsiteX13-1141" fmla="*/ 333375 w 369888"/>
                  <a:gd name="connsiteY13-1142" fmla="*/ 946216 h 1017124"/>
                  <a:gd name="connsiteX14-1143" fmla="*/ 336550 w 369888"/>
                  <a:gd name="connsiteY14-1144" fmla="*/ 618397 h 1017124"/>
                  <a:gd name="connsiteX15-1145" fmla="*/ 365919 w 369888"/>
                  <a:gd name="connsiteY15-1146" fmla="*/ 617604 h 1017124"/>
                  <a:gd name="connsiteX16-1147" fmla="*/ 361950 w 369888"/>
                  <a:gd name="connsiteY16-1148" fmla="*/ 7210 h 1017124"/>
                  <a:gd name="connsiteX0-1149" fmla="*/ 361950 w 369888"/>
                  <a:gd name="connsiteY0-1150" fmla="*/ 7210 h 1017124"/>
                  <a:gd name="connsiteX1-1151" fmla="*/ 231329 w 369888"/>
                  <a:gd name="connsiteY1-1152" fmla="*/ 7607 h 1017124"/>
                  <a:gd name="connsiteX2-1153" fmla="*/ 127000 w 369888"/>
                  <a:gd name="connsiteY2-1154" fmla="*/ 58010 h 1017124"/>
                  <a:gd name="connsiteX3-1155" fmla="*/ 15875 w 369888"/>
                  <a:gd name="connsiteY3-1156" fmla="*/ 355666 h 1017124"/>
                  <a:gd name="connsiteX4-1157" fmla="*/ 31750 w 369888"/>
                  <a:gd name="connsiteY4-1158" fmla="*/ 435835 h 1017124"/>
                  <a:gd name="connsiteX5-1159" fmla="*/ 96837 w 369888"/>
                  <a:gd name="connsiteY5-1160" fmla="*/ 391385 h 1017124"/>
                  <a:gd name="connsiteX6-1161" fmla="*/ 192881 w 369888"/>
                  <a:gd name="connsiteY6-1162" fmla="*/ 161198 h 1017124"/>
                  <a:gd name="connsiteX7-1163" fmla="*/ 209550 w 369888"/>
                  <a:gd name="connsiteY7-1164" fmla="*/ 172310 h 1017124"/>
                  <a:gd name="connsiteX8-1165" fmla="*/ 124619 w 369888"/>
                  <a:gd name="connsiteY8-1166" fmla="*/ 531085 h 1017124"/>
                  <a:gd name="connsiteX9-1167" fmla="*/ 121443 w 369888"/>
                  <a:gd name="connsiteY9-1168" fmla="*/ 608872 h 1017124"/>
                  <a:gd name="connsiteX10-1169" fmla="*/ 222250 w 369888"/>
                  <a:gd name="connsiteY10-1170" fmla="*/ 619192 h 1017124"/>
                  <a:gd name="connsiteX11-1171" fmla="*/ 224631 w 369888"/>
                  <a:gd name="connsiteY11-1172" fmla="*/ 944629 h 1017124"/>
                  <a:gd name="connsiteX12-1173" fmla="*/ 282575 w 369888"/>
                  <a:gd name="connsiteY12-1174" fmla="*/ 1016860 h 1017124"/>
                  <a:gd name="connsiteX13-1175" fmla="*/ 333375 w 369888"/>
                  <a:gd name="connsiteY13-1176" fmla="*/ 946216 h 1017124"/>
                  <a:gd name="connsiteX14-1177" fmla="*/ 336550 w 369888"/>
                  <a:gd name="connsiteY14-1178" fmla="*/ 618397 h 1017124"/>
                  <a:gd name="connsiteX15-1179" fmla="*/ 365919 w 369888"/>
                  <a:gd name="connsiteY15-1180" fmla="*/ 617604 h 1017124"/>
                  <a:gd name="connsiteX16-1181" fmla="*/ 361950 w 369888"/>
                  <a:gd name="connsiteY16-1182" fmla="*/ 7210 h 1017124"/>
                  <a:gd name="connsiteX0-1183" fmla="*/ 361950 w 369888"/>
                  <a:gd name="connsiteY0-1184" fmla="*/ 7210 h 1017124"/>
                  <a:gd name="connsiteX1-1185" fmla="*/ 231329 w 369888"/>
                  <a:gd name="connsiteY1-1186" fmla="*/ 7607 h 1017124"/>
                  <a:gd name="connsiteX2-1187" fmla="*/ 127000 w 369888"/>
                  <a:gd name="connsiteY2-1188" fmla="*/ 58010 h 1017124"/>
                  <a:gd name="connsiteX3-1189" fmla="*/ 15875 w 369888"/>
                  <a:gd name="connsiteY3-1190" fmla="*/ 355666 h 1017124"/>
                  <a:gd name="connsiteX4-1191" fmla="*/ 31750 w 369888"/>
                  <a:gd name="connsiteY4-1192" fmla="*/ 435835 h 1017124"/>
                  <a:gd name="connsiteX5-1193" fmla="*/ 96837 w 369888"/>
                  <a:gd name="connsiteY5-1194" fmla="*/ 391385 h 1017124"/>
                  <a:gd name="connsiteX6-1195" fmla="*/ 192881 w 369888"/>
                  <a:gd name="connsiteY6-1196" fmla="*/ 161198 h 1017124"/>
                  <a:gd name="connsiteX7-1197" fmla="*/ 209550 w 369888"/>
                  <a:gd name="connsiteY7-1198" fmla="*/ 172310 h 1017124"/>
                  <a:gd name="connsiteX8-1199" fmla="*/ 124619 w 369888"/>
                  <a:gd name="connsiteY8-1200" fmla="*/ 531085 h 1017124"/>
                  <a:gd name="connsiteX9-1201" fmla="*/ 121443 w 369888"/>
                  <a:gd name="connsiteY9-1202" fmla="*/ 608872 h 1017124"/>
                  <a:gd name="connsiteX10-1203" fmla="*/ 222250 w 369888"/>
                  <a:gd name="connsiteY10-1204" fmla="*/ 619192 h 1017124"/>
                  <a:gd name="connsiteX11-1205" fmla="*/ 224631 w 369888"/>
                  <a:gd name="connsiteY11-1206" fmla="*/ 944629 h 1017124"/>
                  <a:gd name="connsiteX12-1207" fmla="*/ 282575 w 369888"/>
                  <a:gd name="connsiteY12-1208" fmla="*/ 1016860 h 1017124"/>
                  <a:gd name="connsiteX13-1209" fmla="*/ 333375 w 369888"/>
                  <a:gd name="connsiteY13-1210" fmla="*/ 946216 h 1017124"/>
                  <a:gd name="connsiteX14-1211" fmla="*/ 336550 w 369888"/>
                  <a:gd name="connsiteY14-1212" fmla="*/ 618397 h 1017124"/>
                  <a:gd name="connsiteX15-1213" fmla="*/ 365919 w 369888"/>
                  <a:gd name="connsiteY15-1214" fmla="*/ 617604 h 1017124"/>
                  <a:gd name="connsiteX16-1215" fmla="*/ 361950 w 369888"/>
                  <a:gd name="connsiteY16-1216" fmla="*/ 7210 h 1017124"/>
                  <a:gd name="connsiteX0-1217" fmla="*/ 361950 w 369888"/>
                  <a:gd name="connsiteY0-1218" fmla="*/ 7210 h 1017124"/>
                  <a:gd name="connsiteX1-1219" fmla="*/ 231329 w 369888"/>
                  <a:gd name="connsiteY1-1220" fmla="*/ 7607 h 1017124"/>
                  <a:gd name="connsiteX2-1221" fmla="*/ 127000 w 369888"/>
                  <a:gd name="connsiteY2-1222" fmla="*/ 58010 h 1017124"/>
                  <a:gd name="connsiteX3-1223" fmla="*/ 15875 w 369888"/>
                  <a:gd name="connsiteY3-1224" fmla="*/ 355666 h 1017124"/>
                  <a:gd name="connsiteX4-1225" fmla="*/ 31750 w 369888"/>
                  <a:gd name="connsiteY4-1226" fmla="*/ 435835 h 1017124"/>
                  <a:gd name="connsiteX5-1227" fmla="*/ 96837 w 369888"/>
                  <a:gd name="connsiteY5-1228" fmla="*/ 391385 h 1017124"/>
                  <a:gd name="connsiteX6-1229" fmla="*/ 192881 w 369888"/>
                  <a:gd name="connsiteY6-1230" fmla="*/ 161198 h 1017124"/>
                  <a:gd name="connsiteX7-1231" fmla="*/ 209550 w 369888"/>
                  <a:gd name="connsiteY7-1232" fmla="*/ 172310 h 1017124"/>
                  <a:gd name="connsiteX8-1233" fmla="*/ 124619 w 369888"/>
                  <a:gd name="connsiteY8-1234" fmla="*/ 531085 h 1017124"/>
                  <a:gd name="connsiteX9-1235" fmla="*/ 121443 w 369888"/>
                  <a:gd name="connsiteY9-1236" fmla="*/ 608872 h 1017124"/>
                  <a:gd name="connsiteX10-1237" fmla="*/ 222250 w 369888"/>
                  <a:gd name="connsiteY10-1238" fmla="*/ 619192 h 1017124"/>
                  <a:gd name="connsiteX11-1239" fmla="*/ 224631 w 369888"/>
                  <a:gd name="connsiteY11-1240" fmla="*/ 944629 h 1017124"/>
                  <a:gd name="connsiteX12-1241" fmla="*/ 282575 w 369888"/>
                  <a:gd name="connsiteY12-1242" fmla="*/ 1016860 h 1017124"/>
                  <a:gd name="connsiteX13-1243" fmla="*/ 333375 w 369888"/>
                  <a:gd name="connsiteY13-1244" fmla="*/ 946216 h 1017124"/>
                  <a:gd name="connsiteX14-1245" fmla="*/ 336550 w 369888"/>
                  <a:gd name="connsiteY14-1246" fmla="*/ 618397 h 1017124"/>
                  <a:gd name="connsiteX15-1247" fmla="*/ 365919 w 369888"/>
                  <a:gd name="connsiteY15-1248" fmla="*/ 617604 h 1017124"/>
                  <a:gd name="connsiteX16-1249" fmla="*/ 361950 w 369888"/>
                  <a:gd name="connsiteY16-1250" fmla="*/ 7210 h 1017124"/>
                  <a:gd name="connsiteX0-1251" fmla="*/ 361950 w 369888"/>
                  <a:gd name="connsiteY0-1252" fmla="*/ 7210 h 1017124"/>
                  <a:gd name="connsiteX1-1253" fmla="*/ 231329 w 369888"/>
                  <a:gd name="connsiteY1-1254" fmla="*/ 7607 h 1017124"/>
                  <a:gd name="connsiteX2-1255" fmla="*/ 127000 w 369888"/>
                  <a:gd name="connsiteY2-1256" fmla="*/ 58010 h 1017124"/>
                  <a:gd name="connsiteX3-1257" fmla="*/ 15875 w 369888"/>
                  <a:gd name="connsiteY3-1258" fmla="*/ 355666 h 1017124"/>
                  <a:gd name="connsiteX4-1259" fmla="*/ 31750 w 369888"/>
                  <a:gd name="connsiteY4-1260" fmla="*/ 435835 h 1017124"/>
                  <a:gd name="connsiteX5-1261" fmla="*/ 96837 w 369888"/>
                  <a:gd name="connsiteY5-1262" fmla="*/ 391385 h 1017124"/>
                  <a:gd name="connsiteX6-1263" fmla="*/ 192881 w 369888"/>
                  <a:gd name="connsiteY6-1264" fmla="*/ 161198 h 1017124"/>
                  <a:gd name="connsiteX7-1265" fmla="*/ 209550 w 369888"/>
                  <a:gd name="connsiteY7-1266" fmla="*/ 172310 h 1017124"/>
                  <a:gd name="connsiteX8-1267" fmla="*/ 124619 w 369888"/>
                  <a:gd name="connsiteY8-1268" fmla="*/ 531085 h 1017124"/>
                  <a:gd name="connsiteX9-1269" fmla="*/ 121443 w 369888"/>
                  <a:gd name="connsiteY9-1270" fmla="*/ 608872 h 1017124"/>
                  <a:gd name="connsiteX10-1271" fmla="*/ 222250 w 369888"/>
                  <a:gd name="connsiteY10-1272" fmla="*/ 619192 h 1017124"/>
                  <a:gd name="connsiteX11-1273" fmla="*/ 224631 w 369888"/>
                  <a:gd name="connsiteY11-1274" fmla="*/ 944629 h 1017124"/>
                  <a:gd name="connsiteX12-1275" fmla="*/ 282575 w 369888"/>
                  <a:gd name="connsiteY12-1276" fmla="*/ 1016860 h 1017124"/>
                  <a:gd name="connsiteX13-1277" fmla="*/ 333375 w 369888"/>
                  <a:gd name="connsiteY13-1278" fmla="*/ 946216 h 1017124"/>
                  <a:gd name="connsiteX14-1279" fmla="*/ 336550 w 369888"/>
                  <a:gd name="connsiteY14-1280" fmla="*/ 618397 h 1017124"/>
                  <a:gd name="connsiteX15-1281" fmla="*/ 365919 w 369888"/>
                  <a:gd name="connsiteY15-1282" fmla="*/ 617604 h 1017124"/>
                  <a:gd name="connsiteX16-1283" fmla="*/ 361950 w 369888"/>
                  <a:gd name="connsiteY16-1284" fmla="*/ 7210 h 1017124"/>
                  <a:gd name="connsiteX0-1285" fmla="*/ 361950 w 369888"/>
                  <a:gd name="connsiteY0-1286" fmla="*/ 7210 h 1017124"/>
                  <a:gd name="connsiteX1-1287" fmla="*/ 231329 w 369888"/>
                  <a:gd name="connsiteY1-1288" fmla="*/ 7607 h 1017124"/>
                  <a:gd name="connsiteX2-1289" fmla="*/ 127000 w 369888"/>
                  <a:gd name="connsiteY2-1290" fmla="*/ 58010 h 1017124"/>
                  <a:gd name="connsiteX3-1291" fmla="*/ 15875 w 369888"/>
                  <a:gd name="connsiteY3-1292" fmla="*/ 355666 h 1017124"/>
                  <a:gd name="connsiteX4-1293" fmla="*/ 31750 w 369888"/>
                  <a:gd name="connsiteY4-1294" fmla="*/ 435835 h 1017124"/>
                  <a:gd name="connsiteX5-1295" fmla="*/ 96837 w 369888"/>
                  <a:gd name="connsiteY5-1296" fmla="*/ 391385 h 1017124"/>
                  <a:gd name="connsiteX6-1297" fmla="*/ 192881 w 369888"/>
                  <a:gd name="connsiteY6-1298" fmla="*/ 161198 h 1017124"/>
                  <a:gd name="connsiteX7-1299" fmla="*/ 209550 w 369888"/>
                  <a:gd name="connsiteY7-1300" fmla="*/ 172310 h 1017124"/>
                  <a:gd name="connsiteX8-1301" fmla="*/ 124619 w 369888"/>
                  <a:gd name="connsiteY8-1302" fmla="*/ 531085 h 1017124"/>
                  <a:gd name="connsiteX9-1303" fmla="*/ 121443 w 369888"/>
                  <a:gd name="connsiteY9-1304" fmla="*/ 608872 h 1017124"/>
                  <a:gd name="connsiteX10-1305" fmla="*/ 222250 w 369888"/>
                  <a:gd name="connsiteY10-1306" fmla="*/ 619192 h 1017124"/>
                  <a:gd name="connsiteX11-1307" fmla="*/ 224631 w 369888"/>
                  <a:gd name="connsiteY11-1308" fmla="*/ 944629 h 1017124"/>
                  <a:gd name="connsiteX12-1309" fmla="*/ 282575 w 369888"/>
                  <a:gd name="connsiteY12-1310" fmla="*/ 1016860 h 1017124"/>
                  <a:gd name="connsiteX13-1311" fmla="*/ 333375 w 369888"/>
                  <a:gd name="connsiteY13-1312" fmla="*/ 946216 h 1017124"/>
                  <a:gd name="connsiteX14-1313" fmla="*/ 336550 w 369888"/>
                  <a:gd name="connsiteY14-1314" fmla="*/ 618397 h 1017124"/>
                  <a:gd name="connsiteX15-1315" fmla="*/ 365919 w 369888"/>
                  <a:gd name="connsiteY15-1316" fmla="*/ 617604 h 1017124"/>
                  <a:gd name="connsiteX16-1317" fmla="*/ 361950 w 369888"/>
                  <a:gd name="connsiteY16-1318" fmla="*/ 7210 h 1017124"/>
                  <a:gd name="connsiteX0-1319" fmla="*/ 357188 w 365126"/>
                  <a:gd name="connsiteY0-1320" fmla="*/ 7210 h 1017124"/>
                  <a:gd name="connsiteX1-1321" fmla="*/ 226567 w 365126"/>
                  <a:gd name="connsiteY1-1322" fmla="*/ 7607 h 1017124"/>
                  <a:gd name="connsiteX2-1323" fmla="*/ 122238 w 365126"/>
                  <a:gd name="connsiteY2-1324" fmla="*/ 58010 h 1017124"/>
                  <a:gd name="connsiteX3-1325" fmla="*/ 11113 w 365126"/>
                  <a:gd name="connsiteY3-1326" fmla="*/ 355666 h 1017124"/>
                  <a:gd name="connsiteX4-1327" fmla="*/ 26988 w 365126"/>
                  <a:gd name="connsiteY4-1328" fmla="*/ 435835 h 1017124"/>
                  <a:gd name="connsiteX5-1329" fmla="*/ 92075 w 365126"/>
                  <a:gd name="connsiteY5-1330" fmla="*/ 391385 h 1017124"/>
                  <a:gd name="connsiteX6-1331" fmla="*/ 188119 w 365126"/>
                  <a:gd name="connsiteY6-1332" fmla="*/ 161198 h 1017124"/>
                  <a:gd name="connsiteX7-1333" fmla="*/ 204788 w 365126"/>
                  <a:gd name="connsiteY7-1334" fmla="*/ 172310 h 1017124"/>
                  <a:gd name="connsiteX8-1335" fmla="*/ 119857 w 365126"/>
                  <a:gd name="connsiteY8-1336" fmla="*/ 531085 h 1017124"/>
                  <a:gd name="connsiteX9-1337" fmla="*/ 116681 w 365126"/>
                  <a:gd name="connsiteY9-1338" fmla="*/ 608872 h 1017124"/>
                  <a:gd name="connsiteX10-1339" fmla="*/ 217488 w 365126"/>
                  <a:gd name="connsiteY10-1340" fmla="*/ 619192 h 1017124"/>
                  <a:gd name="connsiteX11-1341" fmla="*/ 219869 w 365126"/>
                  <a:gd name="connsiteY11-1342" fmla="*/ 944629 h 1017124"/>
                  <a:gd name="connsiteX12-1343" fmla="*/ 277813 w 365126"/>
                  <a:gd name="connsiteY12-1344" fmla="*/ 1016860 h 1017124"/>
                  <a:gd name="connsiteX13-1345" fmla="*/ 328613 w 365126"/>
                  <a:gd name="connsiteY13-1346" fmla="*/ 946216 h 1017124"/>
                  <a:gd name="connsiteX14-1347" fmla="*/ 331788 w 365126"/>
                  <a:gd name="connsiteY14-1348" fmla="*/ 618397 h 1017124"/>
                  <a:gd name="connsiteX15-1349" fmla="*/ 361157 w 365126"/>
                  <a:gd name="connsiteY15-1350" fmla="*/ 617604 h 1017124"/>
                  <a:gd name="connsiteX16-1351" fmla="*/ 357188 w 365126"/>
                  <a:gd name="connsiteY16-1352" fmla="*/ 7210 h 1017124"/>
                  <a:gd name="connsiteX0-1353" fmla="*/ 361156 w 369094"/>
                  <a:gd name="connsiteY0-1354" fmla="*/ 11642 h 1021556"/>
                  <a:gd name="connsiteX1-1355" fmla="*/ 230535 w 369094"/>
                  <a:gd name="connsiteY1-1356" fmla="*/ 12039 h 1021556"/>
                  <a:gd name="connsiteX2-1357" fmla="*/ 121443 w 369094"/>
                  <a:gd name="connsiteY2-1358" fmla="*/ 83873 h 1021556"/>
                  <a:gd name="connsiteX3-1359" fmla="*/ 15081 w 369094"/>
                  <a:gd name="connsiteY3-1360" fmla="*/ 360098 h 1021556"/>
                  <a:gd name="connsiteX4-1361" fmla="*/ 30956 w 369094"/>
                  <a:gd name="connsiteY4-1362" fmla="*/ 440267 h 1021556"/>
                  <a:gd name="connsiteX5-1363" fmla="*/ 96043 w 369094"/>
                  <a:gd name="connsiteY5-1364" fmla="*/ 395817 h 1021556"/>
                  <a:gd name="connsiteX6-1365" fmla="*/ 192087 w 369094"/>
                  <a:gd name="connsiteY6-1366" fmla="*/ 165630 h 1021556"/>
                  <a:gd name="connsiteX7-1367" fmla="*/ 208756 w 369094"/>
                  <a:gd name="connsiteY7-1368" fmla="*/ 176742 h 1021556"/>
                  <a:gd name="connsiteX8-1369" fmla="*/ 123825 w 369094"/>
                  <a:gd name="connsiteY8-1370" fmla="*/ 535517 h 1021556"/>
                  <a:gd name="connsiteX9-1371" fmla="*/ 120649 w 369094"/>
                  <a:gd name="connsiteY9-1372" fmla="*/ 613304 h 1021556"/>
                  <a:gd name="connsiteX10-1373" fmla="*/ 221456 w 369094"/>
                  <a:gd name="connsiteY10-1374" fmla="*/ 623624 h 1021556"/>
                  <a:gd name="connsiteX11-1375" fmla="*/ 223837 w 369094"/>
                  <a:gd name="connsiteY11-1376" fmla="*/ 949061 h 1021556"/>
                  <a:gd name="connsiteX12-1377" fmla="*/ 281781 w 369094"/>
                  <a:gd name="connsiteY12-1378" fmla="*/ 1021292 h 1021556"/>
                  <a:gd name="connsiteX13-1379" fmla="*/ 332581 w 369094"/>
                  <a:gd name="connsiteY13-1380" fmla="*/ 950648 h 1021556"/>
                  <a:gd name="connsiteX14-1381" fmla="*/ 335756 w 369094"/>
                  <a:gd name="connsiteY14-1382" fmla="*/ 622829 h 1021556"/>
                  <a:gd name="connsiteX15-1383" fmla="*/ 365125 w 369094"/>
                  <a:gd name="connsiteY15-1384" fmla="*/ 622036 h 1021556"/>
                  <a:gd name="connsiteX16-1385" fmla="*/ 361156 w 369094"/>
                  <a:gd name="connsiteY16-1386" fmla="*/ 11642 h 1021556"/>
                  <a:gd name="connsiteX0-1387" fmla="*/ 361156 w 369094"/>
                  <a:gd name="connsiteY0-1388" fmla="*/ 2117 h 1012031"/>
                  <a:gd name="connsiteX1-1389" fmla="*/ 230535 w 369094"/>
                  <a:gd name="connsiteY1-1390" fmla="*/ 2514 h 1012031"/>
                  <a:gd name="connsiteX2-1391" fmla="*/ 121443 w 369094"/>
                  <a:gd name="connsiteY2-1392" fmla="*/ 74348 h 1012031"/>
                  <a:gd name="connsiteX3-1393" fmla="*/ 15081 w 369094"/>
                  <a:gd name="connsiteY3-1394" fmla="*/ 350573 h 1012031"/>
                  <a:gd name="connsiteX4-1395" fmla="*/ 30956 w 369094"/>
                  <a:gd name="connsiteY4-1396" fmla="*/ 430742 h 1012031"/>
                  <a:gd name="connsiteX5-1397" fmla="*/ 96043 w 369094"/>
                  <a:gd name="connsiteY5-1398" fmla="*/ 386292 h 1012031"/>
                  <a:gd name="connsiteX6-1399" fmla="*/ 192087 w 369094"/>
                  <a:gd name="connsiteY6-1400" fmla="*/ 156105 h 1012031"/>
                  <a:gd name="connsiteX7-1401" fmla="*/ 208756 w 369094"/>
                  <a:gd name="connsiteY7-1402" fmla="*/ 167217 h 1012031"/>
                  <a:gd name="connsiteX8-1403" fmla="*/ 123825 w 369094"/>
                  <a:gd name="connsiteY8-1404" fmla="*/ 525992 h 1012031"/>
                  <a:gd name="connsiteX9-1405" fmla="*/ 120649 w 369094"/>
                  <a:gd name="connsiteY9-1406" fmla="*/ 603779 h 1012031"/>
                  <a:gd name="connsiteX10-1407" fmla="*/ 221456 w 369094"/>
                  <a:gd name="connsiteY10-1408" fmla="*/ 614099 h 1012031"/>
                  <a:gd name="connsiteX11-1409" fmla="*/ 223837 w 369094"/>
                  <a:gd name="connsiteY11-1410" fmla="*/ 939536 h 1012031"/>
                  <a:gd name="connsiteX12-1411" fmla="*/ 281781 w 369094"/>
                  <a:gd name="connsiteY12-1412" fmla="*/ 1011767 h 1012031"/>
                  <a:gd name="connsiteX13-1413" fmla="*/ 332581 w 369094"/>
                  <a:gd name="connsiteY13-1414" fmla="*/ 941123 h 1012031"/>
                  <a:gd name="connsiteX14-1415" fmla="*/ 335756 w 369094"/>
                  <a:gd name="connsiteY14-1416" fmla="*/ 613304 h 1012031"/>
                  <a:gd name="connsiteX15-1417" fmla="*/ 365125 w 369094"/>
                  <a:gd name="connsiteY15-1418" fmla="*/ 612511 h 1012031"/>
                  <a:gd name="connsiteX16-1419" fmla="*/ 361156 w 369094"/>
                  <a:gd name="connsiteY16-1420" fmla="*/ 2117 h 10120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369094" h="1012031">
                    <a:moveTo>
                      <a:pt x="361156" y="2117"/>
                    </a:moveTo>
                    <a:cubicBezTo>
                      <a:pt x="299020" y="1141"/>
                      <a:pt x="277631" y="0"/>
                      <a:pt x="230535" y="2514"/>
                    </a:cubicBezTo>
                    <a:cubicBezTo>
                      <a:pt x="183439" y="5028"/>
                      <a:pt x="157352" y="16338"/>
                      <a:pt x="121443" y="74348"/>
                    </a:cubicBezTo>
                    <a:cubicBezTo>
                      <a:pt x="85534" y="132358"/>
                      <a:pt x="30162" y="291174"/>
                      <a:pt x="15081" y="350573"/>
                    </a:cubicBezTo>
                    <a:cubicBezTo>
                      <a:pt x="0" y="409972"/>
                      <a:pt x="10318" y="424789"/>
                      <a:pt x="30956" y="430742"/>
                    </a:cubicBezTo>
                    <a:cubicBezTo>
                      <a:pt x="51594" y="436695"/>
                      <a:pt x="85857" y="415396"/>
                      <a:pt x="96043" y="386292"/>
                    </a:cubicBezTo>
                    <a:cubicBezTo>
                      <a:pt x="106229" y="357188"/>
                      <a:pt x="187589" y="173567"/>
                      <a:pt x="192087" y="156105"/>
                    </a:cubicBezTo>
                    <a:cubicBezTo>
                      <a:pt x="203729" y="136262"/>
                      <a:pt x="212990" y="143669"/>
                      <a:pt x="208756" y="167217"/>
                    </a:cubicBezTo>
                    <a:cubicBezTo>
                      <a:pt x="204522" y="190765"/>
                      <a:pt x="138509" y="453232"/>
                      <a:pt x="123825" y="525992"/>
                    </a:cubicBezTo>
                    <a:cubicBezTo>
                      <a:pt x="109141" y="598752"/>
                      <a:pt x="104377" y="589094"/>
                      <a:pt x="120649" y="603779"/>
                    </a:cubicBezTo>
                    <a:cubicBezTo>
                      <a:pt x="136921" y="618464"/>
                      <a:pt x="169681" y="612089"/>
                      <a:pt x="221456" y="614099"/>
                    </a:cubicBezTo>
                    <a:cubicBezTo>
                      <a:pt x="221985" y="676806"/>
                      <a:pt x="223308" y="878020"/>
                      <a:pt x="223837" y="939536"/>
                    </a:cubicBezTo>
                    <a:cubicBezTo>
                      <a:pt x="224366" y="1001052"/>
                      <a:pt x="249369" y="1011503"/>
                      <a:pt x="281781" y="1011767"/>
                    </a:cubicBezTo>
                    <a:cubicBezTo>
                      <a:pt x="314193" y="1012031"/>
                      <a:pt x="333110" y="983720"/>
                      <a:pt x="332581" y="941123"/>
                    </a:cubicBezTo>
                    <a:cubicBezTo>
                      <a:pt x="332052" y="898526"/>
                      <a:pt x="336285" y="662913"/>
                      <a:pt x="335756" y="613304"/>
                    </a:cubicBezTo>
                    <a:cubicBezTo>
                      <a:pt x="359040" y="610726"/>
                      <a:pt x="348986" y="611982"/>
                      <a:pt x="365125" y="612511"/>
                    </a:cubicBezTo>
                    <a:cubicBezTo>
                      <a:pt x="362214" y="563033"/>
                      <a:pt x="369094" y="115359"/>
                      <a:pt x="361156" y="2117"/>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sp>
          <p:nvSpPr>
            <p:cNvPr id="76" name="타원 302"/>
            <p:cNvSpPr/>
            <p:nvPr/>
          </p:nvSpPr>
          <p:spPr>
            <a:xfrm>
              <a:off x="1852665" y="4374357"/>
              <a:ext cx="228654" cy="228648"/>
            </a:xfrm>
            <a:prstGeom prst="ellipse">
              <a:avLst/>
            </a:pr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nvGrpSpPr>
            <p:cNvPr id="77" name="그룹 226"/>
            <p:cNvGrpSpPr/>
            <p:nvPr/>
          </p:nvGrpSpPr>
          <p:grpSpPr>
            <a:xfrm>
              <a:off x="1944132" y="4652963"/>
              <a:ext cx="45719" cy="179069"/>
              <a:chOff x="1947863" y="4652963"/>
              <a:chExt cx="45719" cy="179069"/>
            </a:xfrm>
            <a:grpFill/>
          </p:grpSpPr>
          <p:sp>
            <p:nvSpPr>
              <p:cNvPr id="78" name="타원 304"/>
              <p:cNvSpPr/>
              <p:nvPr/>
            </p:nvSpPr>
            <p:spPr>
              <a:xfrm>
                <a:off x="1948493" y="4652228"/>
                <a:ext cx="44461" cy="46048"/>
              </a:xfrm>
              <a:prstGeom prst="ellipse">
                <a:avLst/>
              </a:pr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sp>
            <p:nvSpPr>
              <p:cNvPr id="79" name="타원 305"/>
              <p:cNvSpPr/>
              <p:nvPr/>
            </p:nvSpPr>
            <p:spPr>
              <a:xfrm>
                <a:off x="1948493" y="4718917"/>
                <a:ext cx="44461" cy="46048"/>
              </a:xfrm>
              <a:prstGeom prst="ellipse">
                <a:avLst/>
              </a:pr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sp>
            <p:nvSpPr>
              <p:cNvPr id="80" name="타원 306"/>
              <p:cNvSpPr/>
              <p:nvPr/>
            </p:nvSpPr>
            <p:spPr>
              <a:xfrm>
                <a:off x="1948493" y="4785606"/>
                <a:ext cx="44461" cy="46048"/>
              </a:xfrm>
              <a:prstGeom prst="ellipse">
                <a:avLst/>
              </a:pr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grpSp>
      <p:grpSp>
        <p:nvGrpSpPr>
          <p:cNvPr id="91" name="그룹 145"/>
          <p:cNvGrpSpPr/>
          <p:nvPr/>
        </p:nvGrpSpPr>
        <p:grpSpPr>
          <a:xfrm>
            <a:off x="1192961" y="3520703"/>
            <a:ext cx="373480" cy="934961"/>
            <a:chOff x="1051322" y="4374357"/>
            <a:chExt cx="487482" cy="1220348"/>
          </a:xfrm>
          <a:solidFill>
            <a:srgbClr val="049A86"/>
          </a:solidFill>
        </p:grpSpPr>
        <p:sp>
          <p:nvSpPr>
            <p:cNvPr id="101" name="타원 146"/>
            <p:cNvSpPr/>
            <p:nvPr/>
          </p:nvSpPr>
          <p:spPr>
            <a:xfrm>
              <a:off x="1180764" y="4374357"/>
              <a:ext cx="228598" cy="228598"/>
            </a:xfrm>
            <a:prstGeom prst="ellipse">
              <a:avLst/>
            </a:pr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nvGrpSpPr>
            <p:cNvPr id="102" name="그룹 147"/>
            <p:cNvGrpSpPr/>
            <p:nvPr/>
          </p:nvGrpSpPr>
          <p:grpSpPr>
            <a:xfrm>
              <a:off x="1051322" y="4615595"/>
              <a:ext cx="487482" cy="979110"/>
              <a:chOff x="3003947" y="2224820"/>
              <a:chExt cx="487482" cy="979110"/>
            </a:xfrm>
            <a:grpFill/>
          </p:grpSpPr>
          <p:sp>
            <p:nvSpPr>
              <p:cNvPr id="104" name="자유형 149"/>
              <p:cNvSpPr/>
              <p:nvPr/>
            </p:nvSpPr>
            <p:spPr>
              <a:xfrm>
                <a:off x="3003947" y="2224820"/>
                <a:ext cx="251738" cy="979110"/>
              </a:xfrm>
              <a:custGeom>
                <a:avLst/>
                <a:gdLst>
                  <a:gd name="connsiteX0" fmla="*/ 95646 w 318690"/>
                  <a:gd name="connsiteY0" fmla="*/ 30560 h 718742"/>
                  <a:gd name="connsiteX1" fmla="*/ 43259 w 318690"/>
                  <a:gd name="connsiteY1" fmla="*/ 30560 h 718742"/>
                  <a:gd name="connsiteX2" fmla="*/ 12303 w 318690"/>
                  <a:gd name="connsiteY2" fmla="*/ 51991 h 718742"/>
                  <a:gd name="connsiteX3" fmla="*/ 5159 w 318690"/>
                  <a:gd name="connsiteY3" fmla="*/ 94854 h 718742"/>
                  <a:gd name="connsiteX4" fmla="*/ 5159 w 318690"/>
                  <a:gd name="connsiteY4" fmla="*/ 290116 h 718742"/>
                  <a:gd name="connsiteX5" fmla="*/ 36115 w 318690"/>
                  <a:gd name="connsiteY5" fmla="*/ 323454 h 718742"/>
                  <a:gd name="connsiteX6" fmla="*/ 62309 w 318690"/>
                  <a:gd name="connsiteY6" fmla="*/ 292498 h 718742"/>
                  <a:gd name="connsiteX7" fmla="*/ 64690 w 318690"/>
                  <a:gd name="connsiteY7" fmla="*/ 116285 h 718742"/>
                  <a:gd name="connsiteX8" fmla="*/ 81359 w 318690"/>
                  <a:gd name="connsiteY8" fmla="*/ 123429 h 718742"/>
                  <a:gd name="connsiteX9" fmla="*/ 81359 w 318690"/>
                  <a:gd name="connsiteY9" fmla="*/ 606823 h 718742"/>
                  <a:gd name="connsiteX10" fmla="*/ 119459 w 318690"/>
                  <a:gd name="connsiteY10" fmla="*/ 661591 h 718742"/>
                  <a:gd name="connsiteX11" fmla="*/ 155178 w 318690"/>
                  <a:gd name="connsiteY11" fmla="*/ 613966 h 718742"/>
                  <a:gd name="connsiteX12" fmla="*/ 155178 w 318690"/>
                  <a:gd name="connsiteY12" fmla="*/ 325835 h 718742"/>
                  <a:gd name="connsiteX13" fmla="*/ 176609 w 318690"/>
                  <a:gd name="connsiteY13" fmla="*/ 347266 h 718742"/>
                  <a:gd name="connsiteX14" fmla="*/ 178990 w 318690"/>
                  <a:gd name="connsiteY14" fmla="*/ 630635 h 718742"/>
                  <a:gd name="connsiteX15" fmla="*/ 217090 w 318690"/>
                  <a:gd name="connsiteY15" fmla="*/ 666354 h 718742"/>
                  <a:gd name="connsiteX16" fmla="*/ 255190 w 318690"/>
                  <a:gd name="connsiteY16" fmla="*/ 625873 h 718742"/>
                  <a:gd name="connsiteX17" fmla="*/ 255190 w 318690"/>
                  <a:gd name="connsiteY17" fmla="*/ 109141 h 718742"/>
                  <a:gd name="connsiteX18" fmla="*/ 271859 w 318690"/>
                  <a:gd name="connsiteY18" fmla="*/ 128191 h 718742"/>
                  <a:gd name="connsiteX19" fmla="*/ 276621 w 318690"/>
                  <a:gd name="connsiteY19" fmla="*/ 311548 h 718742"/>
                  <a:gd name="connsiteX20" fmla="*/ 300434 w 318690"/>
                  <a:gd name="connsiteY20" fmla="*/ 325835 h 718742"/>
                  <a:gd name="connsiteX21" fmla="*/ 317103 w 318690"/>
                  <a:gd name="connsiteY21" fmla="*/ 285354 h 718742"/>
                  <a:gd name="connsiteX22" fmla="*/ 309959 w 318690"/>
                  <a:gd name="connsiteY22" fmla="*/ 42466 h 718742"/>
                  <a:gd name="connsiteX23" fmla="*/ 276621 w 318690"/>
                  <a:gd name="connsiteY23" fmla="*/ 30560 h 718742"/>
                  <a:gd name="connsiteX24" fmla="*/ 224234 w 318690"/>
                  <a:gd name="connsiteY24" fmla="*/ 30560 h 718742"/>
                  <a:gd name="connsiteX25" fmla="*/ 169465 w 318690"/>
                  <a:gd name="connsiteY25" fmla="*/ 171054 h 718742"/>
                  <a:gd name="connsiteX26" fmla="*/ 95646 w 318690"/>
                  <a:gd name="connsiteY26" fmla="*/ 30560 h 718742"/>
                  <a:gd name="connsiteX0-1" fmla="*/ 95646 w 318690"/>
                  <a:gd name="connsiteY0-2" fmla="*/ 30560 h 718742"/>
                  <a:gd name="connsiteX1-3" fmla="*/ 40159 w 318690"/>
                  <a:gd name="connsiteY1-4" fmla="*/ 29010 h 718742"/>
                  <a:gd name="connsiteX2-5" fmla="*/ 12303 w 318690"/>
                  <a:gd name="connsiteY2-6" fmla="*/ 51991 h 718742"/>
                  <a:gd name="connsiteX3-7" fmla="*/ 5159 w 318690"/>
                  <a:gd name="connsiteY3-8" fmla="*/ 94854 h 718742"/>
                  <a:gd name="connsiteX4-9" fmla="*/ 5159 w 318690"/>
                  <a:gd name="connsiteY4-10" fmla="*/ 290116 h 718742"/>
                  <a:gd name="connsiteX5-11" fmla="*/ 36115 w 318690"/>
                  <a:gd name="connsiteY5-12" fmla="*/ 323454 h 718742"/>
                  <a:gd name="connsiteX6-13" fmla="*/ 62309 w 318690"/>
                  <a:gd name="connsiteY6-14" fmla="*/ 292498 h 718742"/>
                  <a:gd name="connsiteX7-15" fmla="*/ 64690 w 318690"/>
                  <a:gd name="connsiteY7-16" fmla="*/ 116285 h 718742"/>
                  <a:gd name="connsiteX8-17" fmla="*/ 81359 w 318690"/>
                  <a:gd name="connsiteY8-18" fmla="*/ 123429 h 718742"/>
                  <a:gd name="connsiteX9-19" fmla="*/ 81359 w 318690"/>
                  <a:gd name="connsiteY9-20" fmla="*/ 606823 h 718742"/>
                  <a:gd name="connsiteX10-21" fmla="*/ 119459 w 318690"/>
                  <a:gd name="connsiteY10-22" fmla="*/ 661591 h 718742"/>
                  <a:gd name="connsiteX11-23" fmla="*/ 155178 w 318690"/>
                  <a:gd name="connsiteY11-24" fmla="*/ 613966 h 718742"/>
                  <a:gd name="connsiteX12-25" fmla="*/ 155178 w 318690"/>
                  <a:gd name="connsiteY12-26" fmla="*/ 325835 h 718742"/>
                  <a:gd name="connsiteX13-27" fmla="*/ 176609 w 318690"/>
                  <a:gd name="connsiteY13-28" fmla="*/ 347266 h 718742"/>
                  <a:gd name="connsiteX14-29" fmla="*/ 178990 w 318690"/>
                  <a:gd name="connsiteY14-30" fmla="*/ 630635 h 718742"/>
                  <a:gd name="connsiteX15-31" fmla="*/ 217090 w 318690"/>
                  <a:gd name="connsiteY15-32" fmla="*/ 666354 h 718742"/>
                  <a:gd name="connsiteX16-33" fmla="*/ 255190 w 318690"/>
                  <a:gd name="connsiteY16-34" fmla="*/ 625873 h 718742"/>
                  <a:gd name="connsiteX17-35" fmla="*/ 255190 w 318690"/>
                  <a:gd name="connsiteY17-36" fmla="*/ 109141 h 718742"/>
                  <a:gd name="connsiteX18-37" fmla="*/ 271859 w 318690"/>
                  <a:gd name="connsiteY18-38" fmla="*/ 128191 h 718742"/>
                  <a:gd name="connsiteX19-39" fmla="*/ 276621 w 318690"/>
                  <a:gd name="connsiteY19-40" fmla="*/ 311548 h 718742"/>
                  <a:gd name="connsiteX20-41" fmla="*/ 300434 w 318690"/>
                  <a:gd name="connsiteY20-42" fmla="*/ 325835 h 718742"/>
                  <a:gd name="connsiteX21-43" fmla="*/ 317103 w 318690"/>
                  <a:gd name="connsiteY21-44" fmla="*/ 285354 h 718742"/>
                  <a:gd name="connsiteX22-45" fmla="*/ 309959 w 318690"/>
                  <a:gd name="connsiteY22-46" fmla="*/ 42466 h 718742"/>
                  <a:gd name="connsiteX23-47" fmla="*/ 276621 w 318690"/>
                  <a:gd name="connsiteY23-48" fmla="*/ 30560 h 718742"/>
                  <a:gd name="connsiteX24-49" fmla="*/ 224234 w 318690"/>
                  <a:gd name="connsiteY24-50" fmla="*/ 30560 h 718742"/>
                  <a:gd name="connsiteX25-51" fmla="*/ 169465 w 318690"/>
                  <a:gd name="connsiteY25-52" fmla="*/ 171054 h 718742"/>
                  <a:gd name="connsiteX26-53" fmla="*/ 95646 w 318690"/>
                  <a:gd name="connsiteY26-54" fmla="*/ 30560 h 718742"/>
                  <a:gd name="connsiteX0-55" fmla="*/ 100296 w 318690"/>
                  <a:gd name="connsiteY0-56" fmla="*/ 30560 h 718742"/>
                  <a:gd name="connsiteX1-57" fmla="*/ 40159 w 318690"/>
                  <a:gd name="connsiteY1-58" fmla="*/ 29010 h 718742"/>
                  <a:gd name="connsiteX2-59" fmla="*/ 12303 w 318690"/>
                  <a:gd name="connsiteY2-60" fmla="*/ 51991 h 718742"/>
                  <a:gd name="connsiteX3-61" fmla="*/ 5159 w 318690"/>
                  <a:gd name="connsiteY3-62" fmla="*/ 94854 h 718742"/>
                  <a:gd name="connsiteX4-63" fmla="*/ 5159 w 318690"/>
                  <a:gd name="connsiteY4-64" fmla="*/ 290116 h 718742"/>
                  <a:gd name="connsiteX5-65" fmla="*/ 36115 w 318690"/>
                  <a:gd name="connsiteY5-66" fmla="*/ 323454 h 718742"/>
                  <a:gd name="connsiteX6-67" fmla="*/ 62309 w 318690"/>
                  <a:gd name="connsiteY6-68" fmla="*/ 292498 h 718742"/>
                  <a:gd name="connsiteX7-69" fmla="*/ 64690 w 318690"/>
                  <a:gd name="connsiteY7-70" fmla="*/ 116285 h 718742"/>
                  <a:gd name="connsiteX8-71" fmla="*/ 81359 w 318690"/>
                  <a:gd name="connsiteY8-72" fmla="*/ 123429 h 718742"/>
                  <a:gd name="connsiteX9-73" fmla="*/ 81359 w 318690"/>
                  <a:gd name="connsiteY9-74" fmla="*/ 606823 h 718742"/>
                  <a:gd name="connsiteX10-75" fmla="*/ 119459 w 318690"/>
                  <a:gd name="connsiteY10-76" fmla="*/ 661591 h 718742"/>
                  <a:gd name="connsiteX11-77" fmla="*/ 155178 w 318690"/>
                  <a:gd name="connsiteY11-78" fmla="*/ 613966 h 718742"/>
                  <a:gd name="connsiteX12-79" fmla="*/ 155178 w 318690"/>
                  <a:gd name="connsiteY12-80" fmla="*/ 325835 h 718742"/>
                  <a:gd name="connsiteX13-81" fmla="*/ 176609 w 318690"/>
                  <a:gd name="connsiteY13-82" fmla="*/ 347266 h 718742"/>
                  <a:gd name="connsiteX14-83" fmla="*/ 178990 w 318690"/>
                  <a:gd name="connsiteY14-84" fmla="*/ 630635 h 718742"/>
                  <a:gd name="connsiteX15-85" fmla="*/ 217090 w 318690"/>
                  <a:gd name="connsiteY15-86" fmla="*/ 666354 h 718742"/>
                  <a:gd name="connsiteX16-87" fmla="*/ 255190 w 318690"/>
                  <a:gd name="connsiteY16-88" fmla="*/ 625873 h 718742"/>
                  <a:gd name="connsiteX17-89" fmla="*/ 255190 w 318690"/>
                  <a:gd name="connsiteY17-90" fmla="*/ 109141 h 718742"/>
                  <a:gd name="connsiteX18-91" fmla="*/ 271859 w 318690"/>
                  <a:gd name="connsiteY18-92" fmla="*/ 128191 h 718742"/>
                  <a:gd name="connsiteX19-93" fmla="*/ 276621 w 318690"/>
                  <a:gd name="connsiteY19-94" fmla="*/ 311548 h 718742"/>
                  <a:gd name="connsiteX20-95" fmla="*/ 300434 w 318690"/>
                  <a:gd name="connsiteY20-96" fmla="*/ 325835 h 718742"/>
                  <a:gd name="connsiteX21-97" fmla="*/ 317103 w 318690"/>
                  <a:gd name="connsiteY21-98" fmla="*/ 285354 h 718742"/>
                  <a:gd name="connsiteX22-99" fmla="*/ 309959 w 318690"/>
                  <a:gd name="connsiteY22-100" fmla="*/ 42466 h 718742"/>
                  <a:gd name="connsiteX23-101" fmla="*/ 276621 w 318690"/>
                  <a:gd name="connsiteY23-102" fmla="*/ 30560 h 718742"/>
                  <a:gd name="connsiteX24-103" fmla="*/ 224234 w 318690"/>
                  <a:gd name="connsiteY24-104" fmla="*/ 30560 h 718742"/>
                  <a:gd name="connsiteX25-105" fmla="*/ 169465 w 318690"/>
                  <a:gd name="connsiteY25-106" fmla="*/ 171054 h 718742"/>
                  <a:gd name="connsiteX26-107" fmla="*/ 100296 w 318690"/>
                  <a:gd name="connsiteY26-108" fmla="*/ 30560 h 718742"/>
                  <a:gd name="connsiteX0-109" fmla="*/ 100296 w 318690"/>
                  <a:gd name="connsiteY0-110" fmla="*/ 30560 h 718742"/>
                  <a:gd name="connsiteX1-111" fmla="*/ 40159 w 318690"/>
                  <a:gd name="connsiteY1-112" fmla="*/ 29010 h 718742"/>
                  <a:gd name="connsiteX2-113" fmla="*/ 12303 w 318690"/>
                  <a:gd name="connsiteY2-114" fmla="*/ 51991 h 718742"/>
                  <a:gd name="connsiteX3-115" fmla="*/ 5159 w 318690"/>
                  <a:gd name="connsiteY3-116" fmla="*/ 94854 h 718742"/>
                  <a:gd name="connsiteX4-117" fmla="*/ 5159 w 318690"/>
                  <a:gd name="connsiteY4-118" fmla="*/ 290116 h 718742"/>
                  <a:gd name="connsiteX5-119" fmla="*/ 36115 w 318690"/>
                  <a:gd name="connsiteY5-120" fmla="*/ 323454 h 718742"/>
                  <a:gd name="connsiteX6-121" fmla="*/ 62309 w 318690"/>
                  <a:gd name="connsiteY6-122" fmla="*/ 292498 h 718742"/>
                  <a:gd name="connsiteX7-123" fmla="*/ 64690 w 318690"/>
                  <a:gd name="connsiteY7-124" fmla="*/ 116285 h 718742"/>
                  <a:gd name="connsiteX8-125" fmla="*/ 81359 w 318690"/>
                  <a:gd name="connsiteY8-126" fmla="*/ 123429 h 718742"/>
                  <a:gd name="connsiteX9-127" fmla="*/ 81359 w 318690"/>
                  <a:gd name="connsiteY9-128" fmla="*/ 606823 h 718742"/>
                  <a:gd name="connsiteX10-129" fmla="*/ 119459 w 318690"/>
                  <a:gd name="connsiteY10-130" fmla="*/ 661591 h 718742"/>
                  <a:gd name="connsiteX11-131" fmla="*/ 155178 w 318690"/>
                  <a:gd name="connsiteY11-132" fmla="*/ 613966 h 718742"/>
                  <a:gd name="connsiteX12-133" fmla="*/ 155178 w 318690"/>
                  <a:gd name="connsiteY12-134" fmla="*/ 325835 h 718742"/>
                  <a:gd name="connsiteX13-135" fmla="*/ 176609 w 318690"/>
                  <a:gd name="connsiteY13-136" fmla="*/ 347266 h 718742"/>
                  <a:gd name="connsiteX14-137" fmla="*/ 178990 w 318690"/>
                  <a:gd name="connsiteY14-138" fmla="*/ 630635 h 718742"/>
                  <a:gd name="connsiteX15-139" fmla="*/ 217090 w 318690"/>
                  <a:gd name="connsiteY15-140" fmla="*/ 666354 h 718742"/>
                  <a:gd name="connsiteX16-141" fmla="*/ 255190 w 318690"/>
                  <a:gd name="connsiteY16-142" fmla="*/ 625873 h 718742"/>
                  <a:gd name="connsiteX17-143" fmla="*/ 255190 w 318690"/>
                  <a:gd name="connsiteY17-144" fmla="*/ 109141 h 718742"/>
                  <a:gd name="connsiteX18-145" fmla="*/ 271859 w 318690"/>
                  <a:gd name="connsiteY18-146" fmla="*/ 128191 h 718742"/>
                  <a:gd name="connsiteX19-147" fmla="*/ 276621 w 318690"/>
                  <a:gd name="connsiteY19-148" fmla="*/ 311548 h 718742"/>
                  <a:gd name="connsiteX20-149" fmla="*/ 300434 w 318690"/>
                  <a:gd name="connsiteY20-150" fmla="*/ 325835 h 718742"/>
                  <a:gd name="connsiteX21-151" fmla="*/ 317103 w 318690"/>
                  <a:gd name="connsiteY21-152" fmla="*/ 285354 h 718742"/>
                  <a:gd name="connsiteX22-153" fmla="*/ 309959 w 318690"/>
                  <a:gd name="connsiteY22-154" fmla="*/ 42466 h 718742"/>
                  <a:gd name="connsiteX23-155" fmla="*/ 276621 w 318690"/>
                  <a:gd name="connsiteY23-156" fmla="*/ 30560 h 718742"/>
                  <a:gd name="connsiteX24-157" fmla="*/ 224234 w 318690"/>
                  <a:gd name="connsiteY24-158" fmla="*/ 30560 h 718742"/>
                  <a:gd name="connsiteX25-159" fmla="*/ 169465 w 318690"/>
                  <a:gd name="connsiteY25-160" fmla="*/ 171054 h 718742"/>
                  <a:gd name="connsiteX26-161" fmla="*/ 100296 w 318690"/>
                  <a:gd name="connsiteY26-162" fmla="*/ 30560 h 718742"/>
                  <a:gd name="connsiteX0-163" fmla="*/ 100296 w 318690"/>
                  <a:gd name="connsiteY0-164" fmla="*/ 30560 h 718742"/>
                  <a:gd name="connsiteX1-165" fmla="*/ 40159 w 318690"/>
                  <a:gd name="connsiteY1-166" fmla="*/ 29010 h 718742"/>
                  <a:gd name="connsiteX2-167" fmla="*/ 12303 w 318690"/>
                  <a:gd name="connsiteY2-168" fmla="*/ 51991 h 718742"/>
                  <a:gd name="connsiteX3-169" fmla="*/ 5159 w 318690"/>
                  <a:gd name="connsiteY3-170" fmla="*/ 94854 h 718742"/>
                  <a:gd name="connsiteX4-171" fmla="*/ 5159 w 318690"/>
                  <a:gd name="connsiteY4-172" fmla="*/ 290116 h 718742"/>
                  <a:gd name="connsiteX5-173" fmla="*/ 36115 w 318690"/>
                  <a:gd name="connsiteY5-174" fmla="*/ 323454 h 718742"/>
                  <a:gd name="connsiteX6-175" fmla="*/ 62309 w 318690"/>
                  <a:gd name="connsiteY6-176" fmla="*/ 292498 h 718742"/>
                  <a:gd name="connsiteX7-177" fmla="*/ 64690 w 318690"/>
                  <a:gd name="connsiteY7-178" fmla="*/ 116285 h 718742"/>
                  <a:gd name="connsiteX8-179" fmla="*/ 81359 w 318690"/>
                  <a:gd name="connsiteY8-180" fmla="*/ 123429 h 718742"/>
                  <a:gd name="connsiteX9-181" fmla="*/ 81359 w 318690"/>
                  <a:gd name="connsiteY9-182" fmla="*/ 606823 h 718742"/>
                  <a:gd name="connsiteX10-183" fmla="*/ 119459 w 318690"/>
                  <a:gd name="connsiteY10-184" fmla="*/ 661591 h 718742"/>
                  <a:gd name="connsiteX11-185" fmla="*/ 155178 w 318690"/>
                  <a:gd name="connsiteY11-186" fmla="*/ 613966 h 718742"/>
                  <a:gd name="connsiteX12-187" fmla="*/ 155178 w 318690"/>
                  <a:gd name="connsiteY12-188" fmla="*/ 325835 h 718742"/>
                  <a:gd name="connsiteX13-189" fmla="*/ 176609 w 318690"/>
                  <a:gd name="connsiteY13-190" fmla="*/ 347266 h 718742"/>
                  <a:gd name="connsiteX14-191" fmla="*/ 178990 w 318690"/>
                  <a:gd name="connsiteY14-192" fmla="*/ 630635 h 718742"/>
                  <a:gd name="connsiteX15-193" fmla="*/ 217090 w 318690"/>
                  <a:gd name="connsiteY15-194" fmla="*/ 666354 h 718742"/>
                  <a:gd name="connsiteX16-195" fmla="*/ 255190 w 318690"/>
                  <a:gd name="connsiteY16-196" fmla="*/ 625873 h 718742"/>
                  <a:gd name="connsiteX17-197" fmla="*/ 255190 w 318690"/>
                  <a:gd name="connsiteY17-198" fmla="*/ 109141 h 718742"/>
                  <a:gd name="connsiteX18-199" fmla="*/ 271859 w 318690"/>
                  <a:gd name="connsiteY18-200" fmla="*/ 128191 h 718742"/>
                  <a:gd name="connsiteX19-201" fmla="*/ 276621 w 318690"/>
                  <a:gd name="connsiteY19-202" fmla="*/ 311548 h 718742"/>
                  <a:gd name="connsiteX20-203" fmla="*/ 300434 w 318690"/>
                  <a:gd name="connsiteY20-204" fmla="*/ 325835 h 718742"/>
                  <a:gd name="connsiteX21-205" fmla="*/ 317103 w 318690"/>
                  <a:gd name="connsiteY21-206" fmla="*/ 285354 h 718742"/>
                  <a:gd name="connsiteX22-207" fmla="*/ 309959 w 318690"/>
                  <a:gd name="connsiteY22-208" fmla="*/ 42466 h 718742"/>
                  <a:gd name="connsiteX23-209" fmla="*/ 276621 w 318690"/>
                  <a:gd name="connsiteY23-210" fmla="*/ 30560 h 718742"/>
                  <a:gd name="connsiteX24-211" fmla="*/ 224234 w 318690"/>
                  <a:gd name="connsiteY24-212" fmla="*/ 30560 h 718742"/>
                  <a:gd name="connsiteX25-213" fmla="*/ 169465 w 318690"/>
                  <a:gd name="connsiteY25-214" fmla="*/ 171054 h 718742"/>
                  <a:gd name="connsiteX26-215" fmla="*/ 100296 w 318690"/>
                  <a:gd name="connsiteY26-216" fmla="*/ 30560 h 718742"/>
                  <a:gd name="connsiteX0-217" fmla="*/ 99973 w 318690"/>
                  <a:gd name="connsiteY0-218" fmla="*/ 27573 h 718742"/>
                  <a:gd name="connsiteX1-219" fmla="*/ 40159 w 318690"/>
                  <a:gd name="connsiteY1-220" fmla="*/ 29010 h 718742"/>
                  <a:gd name="connsiteX2-221" fmla="*/ 12303 w 318690"/>
                  <a:gd name="connsiteY2-222" fmla="*/ 51991 h 718742"/>
                  <a:gd name="connsiteX3-223" fmla="*/ 5159 w 318690"/>
                  <a:gd name="connsiteY3-224" fmla="*/ 94854 h 718742"/>
                  <a:gd name="connsiteX4-225" fmla="*/ 5159 w 318690"/>
                  <a:gd name="connsiteY4-226" fmla="*/ 290116 h 718742"/>
                  <a:gd name="connsiteX5-227" fmla="*/ 36115 w 318690"/>
                  <a:gd name="connsiteY5-228" fmla="*/ 323454 h 718742"/>
                  <a:gd name="connsiteX6-229" fmla="*/ 62309 w 318690"/>
                  <a:gd name="connsiteY6-230" fmla="*/ 292498 h 718742"/>
                  <a:gd name="connsiteX7-231" fmla="*/ 64690 w 318690"/>
                  <a:gd name="connsiteY7-232" fmla="*/ 116285 h 718742"/>
                  <a:gd name="connsiteX8-233" fmla="*/ 81359 w 318690"/>
                  <a:gd name="connsiteY8-234" fmla="*/ 123429 h 718742"/>
                  <a:gd name="connsiteX9-235" fmla="*/ 81359 w 318690"/>
                  <a:gd name="connsiteY9-236" fmla="*/ 606823 h 718742"/>
                  <a:gd name="connsiteX10-237" fmla="*/ 119459 w 318690"/>
                  <a:gd name="connsiteY10-238" fmla="*/ 661591 h 718742"/>
                  <a:gd name="connsiteX11-239" fmla="*/ 155178 w 318690"/>
                  <a:gd name="connsiteY11-240" fmla="*/ 613966 h 718742"/>
                  <a:gd name="connsiteX12-241" fmla="*/ 155178 w 318690"/>
                  <a:gd name="connsiteY12-242" fmla="*/ 325835 h 718742"/>
                  <a:gd name="connsiteX13-243" fmla="*/ 176609 w 318690"/>
                  <a:gd name="connsiteY13-244" fmla="*/ 347266 h 718742"/>
                  <a:gd name="connsiteX14-245" fmla="*/ 178990 w 318690"/>
                  <a:gd name="connsiteY14-246" fmla="*/ 630635 h 718742"/>
                  <a:gd name="connsiteX15-247" fmla="*/ 217090 w 318690"/>
                  <a:gd name="connsiteY15-248" fmla="*/ 666354 h 718742"/>
                  <a:gd name="connsiteX16-249" fmla="*/ 255190 w 318690"/>
                  <a:gd name="connsiteY16-250" fmla="*/ 625873 h 718742"/>
                  <a:gd name="connsiteX17-251" fmla="*/ 255190 w 318690"/>
                  <a:gd name="connsiteY17-252" fmla="*/ 109141 h 718742"/>
                  <a:gd name="connsiteX18-253" fmla="*/ 271859 w 318690"/>
                  <a:gd name="connsiteY18-254" fmla="*/ 128191 h 718742"/>
                  <a:gd name="connsiteX19-255" fmla="*/ 276621 w 318690"/>
                  <a:gd name="connsiteY19-256" fmla="*/ 311548 h 718742"/>
                  <a:gd name="connsiteX20-257" fmla="*/ 300434 w 318690"/>
                  <a:gd name="connsiteY20-258" fmla="*/ 325835 h 718742"/>
                  <a:gd name="connsiteX21-259" fmla="*/ 317103 w 318690"/>
                  <a:gd name="connsiteY21-260" fmla="*/ 285354 h 718742"/>
                  <a:gd name="connsiteX22-261" fmla="*/ 309959 w 318690"/>
                  <a:gd name="connsiteY22-262" fmla="*/ 42466 h 718742"/>
                  <a:gd name="connsiteX23-263" fmla="*/ 276621 w 318690"/>
                  <a:gd name="connsiteY23-264" fmla="*/ 30560 h 718742"/>
                  <a:gd name="connsiteX24-265" fmla="*/ 224234 w 318690"/>
                  <a:gd name="connsiteY24-266" fmla="*/ 30560 h 718742"/>
                  <a:gd name="connsiteX25-267" fmla="*/ 169465 w 318690"/>
                  <a:gd name="connsiteY25-268" fmla="*/ 171054 h 718742"/>
                  <a:gd name="connsiteX26-269" fmla="*/ 99973 w 318690"/>
                  <a:gd name="connsiteY26-270" fmla="*/ 27573 h 718742"/>
                  <a:gd name="connsiteX0-271" fmla="*/ 99973 w 318690"/>
                  <a:gd name="connsiteY0-272" fmla="*/ 27573 h 718742"/>
                  <a:gd name="connsiteX1-273" fmla="*/ 40159 w 318690"/>
                  <a:gd name="connsiteY1-274" fmla="*/ 29010 h 718742"/>
                  <a:gd name="connsiteX2-275" fmla="*/ 12303 w 318690"/>
                  <a:gd name="connsiteY2-276" fmla="*/ 51991 h 718742"/>
                  <a:gd name="connsiteX3-277" fmla="*/ 5159 w 318690"/>
                  <a:gd name="connsiteY3-278" fmla="*/ 94854 h 718742"/>
                  <a:gd name="connsiteX4-279" fmla="*/ 5159 w 318690"/>
                  <a:gd name="connsiteY4-280" fmla="*/ 290116 h 718742"/>
                  <a:gd name="connsiteX5-281" fmla="*/ 36115 w 318690"/>
                  <a:gd name="connsiteY5-282" fmla="*/ 323454 h 718742"/>
                  <a:gd name="connsiteX6-283" fmla="*/ 62309 w 318690"/>
                  <a:gd name="connsiteY6-284" fmla="*/ 292498 h 718742"/>
                  <a:gd name="connsiteX7-285" fmla="*/ 64690 w 318690"/>
                  <a:gd name="connsiteY7-286" fmla="*/ 116285 h 718742"/>
                  <a:gd name="connsiteX8-287" fmla="*/ 81359 w 318690"/>
                  <a:gd name="connsiteY8-288" fmla="*/ 123429 h 718742"/>
                  <a:gd name="connsiteX9-289" fmla="*/ 81359 w 318690"/>
                  <a:gd name="connsiteY9-290" fmla="*/ 606823 h 718742"/>
                  <a:gd name="connsiteX10-291" fmla="*/ 119459 w 318690"/>
                  <a:gd name="connsiteY10-292" fmla="*/ 661591 h 718742"/>
                  <a:gd name="connsiteX11-293" fmla="*/ 155178 w 318690"/>
                  <a:gd name="connsiteY11-294" fmla="*/ 613966 h 718742"/>
                  <a:gd name="connsiteX12-295" fmla="*/ 155178 w 318690"/>
                  <a:gd name="connsiteY12-296" fmla="*/ 325835 h 718742"/>
                  <a:gd name="connsiteX13-297" fmla="*/ 176609 w 318690"/>
                  <a:gd name="connsiteY13-298" fmla="*/ 347266 h 718742"/>
                  <a:gd name="connsiteX14-299" fmla="*/ 178990 w 318690"/>
                  <a:gd name="connsiteY14-300" fmla="*/ 630635 h 718742"/>
                  <a:gd name="connsiteX15-301" fmla="*/ 217090 w 318690"/>
                  <a:gd name="connsiteY15-302" fmla="*/ 666354 h 718742"/>
                  <a:gd name="connsiteX16-303" fmla="*/ 255190 w 318690"/>
                  <a:gd name="connsiteY16-304" fmla="*/ 625873 h 718742"/>
                  <a:gd name="connsiteX17-305" fmla="*/ 255190 w 318690"/>
                  <a:gd name="connsiteY17-306" fmla="*/ 109141 h 718742"/>
                  <a:gd name="connsiteX18-307" fmla="*/ 271859 w 318690"/>
                  <a:gd name="connsiteY18-308" fmla="*/ 128191 h 718742"/>
                  <a:gd name="connsiteX19-309" fmla="*/ 276621 w 318690"/>
                  <a:gd name="connsiteY19-310" fmla="*/ 311548 h 718742"/>
                  <a:gd name="connsiteX20-311" fmla="*/ 300434 w 318690"/>
                  <a:gd name="connsiteY20-312" fmla="*/ 325835 h 718742"/>
                  <a:gd name="connsiteX21-313" fmla="*/ 317103 w 318690"/>
                  <a:gd name="connsiteY21-314" fmla="*/ 285354 h 718742"/>
                  <a:gd name="connsiteX22-315" fmla="*/ 309959 w 318690"/>
                  <a:gd name="connsiteY22-316" fmla="*/ 42466 h 718742"/>
                  <a:gd name="connsiteX23-317" fmla="*/ 276621 w 318690"/>
                  <a:gd name="connsiteY23-318" fmla="*/ 30560 h 718742"/>
                  <a:gd name="connsiteX24-319" fmla="*/ 224234 w 318690"/>
                  <a:gd name="connsiteY24-320" fmla="*/ 30560 h 718742"/>
                  <a:gd name="connsiteX25-321" fmla="*/ 169465 w 318690"/>
                  <a:gd name="connsiteY25-322" fmla="*/ 171054 h 718742"/>
                  <a:gd name="connsiteX26-323" fmla="*/ 99973 w 318690"/>
                  <a:gd name="connsiteY26-324" fmla="*/ 27573 h 718742"/>
                  <a:gd name="connsiteX0-325" fmla="*/ 99973 w 318690"/>
                  <a:gd name="connsiteY0-326" fmla="*/ 27573 h 718742"/>
                  <a:gd name="connsiteX1-327" fmla="*/ 40159 w 318690"/>
                  <a:gd name="connsiteY1-328" fmla="*/ 29010 h 718742"/>
                  <a:gd name="connsiteX2-329" fmla="*/ 12303 w 318690"/>
                  <a:gd name="connsiteY2-330" fmla="*/ 51991 h 718742"/>
                  <a:gd name="connsiteX3-331" fmla="*/ 5159 w 318690"/>
                  <a:gd name="connsiteY3-332" fmla="*/ 94854 h 718742"/>
                  <a:gd name="connsiteX4-333" fmla="*/ 5159 w 318690"/>
                  <a:gd name="connsiteY4-334" fmla="*/ 290116 h 718742"/>
                  <a:gd name="connsiteX5-335" fmla="*/ 36115 w 318690"/>
                  <a:gd name="connsiteY5-336" fmla="*/ 323454 h 718742"/>
                  <a:gd name="connsiteX6-337" fmla="*/ 62309 w 318690"/>
                  <a:gd name="connsiteY6-338" fmla="*/ 292498 h 718742"/>
                  <a:gd name="connsiteX7-339" fmla="*/ 64690 w 318690"/>
                  <a:gd name="connsiteY7-340" fmla="*/ 116285 h 718742"/>
                  <a:gd name="connsiteX8-341" fmla="*/ 81359 w 318690"/>
                  <a:gd name="connsiteY8-342" fmla="*/ 123429 h 718742"/>
                  <a:gd name="connsiteX9-343" fmla="*/ 81359 w 318690"/>
                  <a:gd name="connsiteY9-344" fmla="*/ 606823 h 718742"/>
                  <a:gd name="connsiteX10-345" fmla="*/ 119459 w 318690"/>
                  <a:gd name="connsiteY10-346" fmla="*/ 661591 h 718742"/>
                  <a:gd name="connsiteX11-347" fmla="*/ 155178 w 318690"/>
                  <a:gd name="connsiteY11-348" fmla="*/ 613966 h 718742"/>
                  <a:gd name="connsiteX12-349" fmla="*/ 155178 w 318690"/>
                  <a:gd name="connsiteY12-350" fmla="*/ 325835 h 718742"/>
                  <a:gd name="connsiteX13-351" fmla="*/ 176609 w 318690"/>
                  <a:gd name="connsiteY13-352" fmla="*/ 347266 h 718742"/>
                  <a:gd name="connsiteX14-353" fmla="*/ 178990 w 318690"/>
                  <a:gd name="connsiteY14-354" fmla="*/ 630635 h 718742"/>
                  <a:gd name="connsiteX15-355" fmla="*/ 217090 w 318690"/>
                  <a:gd name="connsiteY15-356" fmla="*/ 666354 h 718742"/>
                  <a:gd name="connsiteX16-357" fmla="*/ 255190 w 318690"/>
                  <a:gd name="connsiteY16-358" fmla="*/ 625873 h 718742"/>
                  <a:gd name="connsiteX17-359" fmla="*/ 255190 w 318690"/>
                  <a:gd name="connsiteY17-360" fmla="*/ 109141 h 718742"/>
                  <a:gd name="connsiteX18-361" fmla="*/ 271859 w 318690"/>
                  <a:gd name="connsiteY18-362" fmla="*/ 128191 h 718742"/>
                  <a:gd name="connsiteX19-363" fmla="*/ 276621 w 318690"/>
                  <a:gd name="connsiteY19-364" fmla="*/ 311548 h 718742"/>
                  <a:gd name="connsiteX20-365" fmla="*/ 300434 w 318690"/>
                  <a:gd name="connsiteY20-366" fmla="*/ 325835 h 718742"/>
                  <a:gd name="connsiteX21-367" fmla="*/ 317103 w 318690"/>
                  <a:gd name="connsiteY21-368" fmla="*/ 285354 h 718742"/>
                  <a:gd name="connsiteX22-369" fmla="*/ 309959 w 318690"/>
                  <a:gd name="connsiteY22-370" fmla="*/ 42466 h 718742"/>
                  <a:gd name="connsiteX23-371" fmla="*/ 276621 w 318690"/>
                  <a:gd name="connsiteY23-372" fmla="*/ 30560 h 718742"/>
                  <a:gd name="connsiteX24-373" fmla="*/ 224234 w 318690"/>
                  <a:gd name="connsiteY24-374" fmla="*/ 30560 h 718742"/>
                  <a:gd name="connsiteX25-375" fmla="*/ 169465 w 318690"/>
                  <a:gd name="connsiteY25-376" fmla="*/ 171054 h 718742"/>
                  <a:gd name="connsiteX26-377" fmla="*/ 99973 w 318690"/>
                  <a:gd name="connsiteY26-378" fmla="*/ 27573 h 718742"/>
                  <a:gd name="connsiteX0-379" fmla="*/ 99973 w 318690"/>
                  <a:gd name="connsiteY0-380" fmla="*/ 27573 h 718742"/>
                  <a:gd name="connsiteX1-381" fmla="*/ 40159 w 318690"/>
                  <a:gd name="connsiteY1-382" fmla="*/ 29010 h 718742"/>
                  <a:gd name="connsiteX2-383" fmla="*/ 12303 w 318690"/>
                  <a:gd name="connsiteY2-384" fmla="*/ 51991 h 718742"/>
                  <a:gd name="connsiteX3-385" fmla="*/ 5159 w 318690"/>
                  <a:gd name="connsiteY3-386" fmla="*/ 94854 h 718742"/>
                  <a:gd name="connsiteX4-387" fmla="*/ 5159 w 318690"/>
                  <a:gd name="connsiteY4-388" fmla="*/ 290116 h 718742"/>
                  <a:gd name="connsiteX5-389" fmla="*/ 36115 w 318690"/>
                  <a:gd name="connsiteY5-390" fmla="*/ 323454 h 718742"/>
                  <a:gd name="connsiteX6-391" fmla="*/ 62309 w 318690"/>
                  <a:gd name="connsiteY6-392" fmla="*/ 292498 h 718742"/>
                  <a:gd name="connsiteX7-393" fmla="*/ 64690 w 318690"/>
                  <a:gd name="connsiteY7-394" fmla="*/ 116285 h 718742"/>
                  <a:gd name="connsiteX8-395" fmla="*/ 81359 w 318690"/>
                  <a:gd name="connsiteY8-396" fmla="*/ 123429 h 718742"/>
                  <a:gd name="connsiteX9-397" fmla="*/ 81359 w 318690"/>
                  <a:gd name="connsiteY9-398" fmla="*/ 606823 h 718742"/>
                  <a:gd name="connsiteX10-399" fmla="*/ 119459 w 318690"/>
                  <a:gd name="connsiteY10-400" fmla="*/ 661591 h 718742"/>
                  <a:gd name="connsiteX11-401" fmla="*/ 155178 w 318690"/>
                  <a:gd name="connsiteY11-402" fmla="*/ 613966 h 718742"/>
                  <a:gd name="connsiteX12-403" fmla="*/ 155178 w 318690"/>
                  <a:gd name="connsiteY12-404" fmla="*/ 325835 h 718742"/>
                  <a:gd name="connsiteX13-405" fmla="*/ 176609 w 318690"/>
                  <a:gd name="connsiteY13-406" fmla="*/ 347266 h 718742"/>
                  <a:gd name="connsiteX14-407" fmla="*/ 178990 w 318690"/>
                  <a:gd name="connsiteY14-408" fmla="*/ 630635 h 718742"/>
                  <a:gd name="connsiteX15-409" fmla="*/ 217090 w 318690"/>
                  <a:gd name="connsiteY15-410" fmla="*/ 666354 h 718742"/>
                  <a:gd name="connsiteX16-411" fmla="*/ 255190 w 318690"/>
                  <a:gd name="connsiteY16-412" fmla="*/ 625873 h 718742"/>
                  <a:gd name="connsiteX17-413" fmla="*/ 255190 w 318690"/>
                  <a:gd name="connsiteY17-414" fmla="*/ 109141 h 718742"/>
                  <a:gd name="connsiteX18-415" fmla="*/ 271859 w 318690"/>
                  <a:gd name="connsiteY18-416" fmla="*/ 128191 h 718742"/>
                  <a:gd name="connsiteX19-417" fmla="*/ 276621 w 318690"/>
                  <a:gd name="connsiteY19-418" fmla="*/ 311548 h 718742"/>
                  <a:gd name="connsiteX20-419" fmla="*/ 300434 w 318690"/>
                  <a:gd name="connsiteY20-420" fmla="*/ 325835 h 718742"/>
                  <a:gd name="connsiteX21-421" fmla="*/ 317103 w 318690"/>
                  <a:gd name="connsiteY21-422" fmla="*/ 285354 h 718742"/>
                  <a:gd name="connsiteX22-423" fmla="*/ 309959 w 318690"/>
                  <a:gd name="connsiteY22-424" fmla="*/ 42466 h 718742"/>
                  <a:gd name="connsiteX23-425" fmla="*/ 276621 w 318690"/>
                  <a:gd name="connsiteY23-426" fmla="*/ 30560 h 718742"/>
                  <a:gd name="connsiteX24-427" fmla="*/ 224234 w 318690"/>
                  <a:gd name="connsiteY24-428" fmla="*/ 30560 h 718742"/>
                  <a:gd name="connsiteX25-429" fmla="*/ 161715 w 318690"/>
                  <a:gd name="connsiteY25-430" fmla="*/ 155555 h 718742"/>
                  <a:gd name="connsiteX26-431" fmla="*/ 99973 w 318690"/>
                  <a:gd name="connsiteY26-432" fmla="*/ 27573 h 718742"/>
                  <a:gd name="connsiteX0-433" fmla="*/ 99973 w 318690"/>
                  <a:gd name="connsiteY0-434" fmla="*/ 27573 h 718742"/>
                  <a:gd name="connsiteX1-435" fmla="*/ 40159 w 318690"/>
                  <a:gd name="connsiteY1-436" fmla="*/ 29010 h 718742"/>
                  <a:gd name="connsiteX2-437" fmla="*/ 12303 w 318690"/>
                  <a:gd name="connsiteY2-438" fmla="*/ 51991 h 718742"/>
                  <a:gd name="connsiteX3-439" fmla="*/ 5159 w 318690"/>
                  <a:gd name="connsiteY3-440" fmla="*/ 94854 h 718742"/>
                  <a:gd name="connsiteX4-441" fmla="*/ 5159 w 318690"/>
                  <a:gd name="connsiteY4-442" fmla="*/ 290116 h 718742"/>
                  <a:gd name="connsiteX5-443" fmla="*/ 36115 w 318690"/>
                  <a:gd name="connsiteY5-444" fmla="*/ 323454 h 718742"/>
                  <a:gd name="connsiteX6-445" fmla="*/ 62309 w 318690"/>
                  <a:gd name="connsiteY6-446" fmla="*/ 292498 h 718742"/>
                  <a:gd name="connsiteX7-447" fmla="*/ 64690 w 318690"/>
                  <a:gd name="connsiteY7-448" fmla="*/ 116285 h 718742"/>
                  <a:gd name="connsiteX8-449" fmla="*/ 81359 w 318690"/>
                  <a:gd name="connsiteY8-450" fmla="*/ 123429 h 718742"/>
                  <a:gd name="connsiteX9-451" fmla="*/ 81359 w 318690"/>
                  <a:gd name="connsiteY9-452" fmla="*/ 606823 h 718742"/>
                  <a:gd name="connsiteX10-453" fmla="*/ 119459 w 318690"/>
                  <a:gd name="connsiteY10-454" fmla="*/ 661591 h 718742"/>
                  <a:gd name="connsiteX11-455" fmla="*/ 155178 w 318690"/>
                  <a:gd name="connsiteY11-456" fmla="*/ 613966 h 718742"/>
                  <a:gd name="connsiteX12-457" fmla="*/ 155178 w 318690"/>
                  <a:gd name="connsiteY12-458" fmla="*/ 325835 h 718742"/>
                  <a:gd name="connsiteX13-459" fmla="*/ 176609 w 318690"/>
                  <a:gd name="connsiteY13-460" fmla="*/ 347266 h 718742"/>
                  <a:gd name="connsiteX14-461" fmla="*/ 178990 w 318690"/>
                  <a:gd name="connsiteY14-462" fmla="*/ 630635 h 718742"/>
                  <a:gd name="connsiteX15-463" fmla="*/ 217090 w 318690"/>
                  <a:gd name="connsiteY15-464" fmla="*/ 666354 h 718742"/>
                  <a:gd name="connsiteX16-465" fmla="*/ 255190 w 318690"/>
                  <a:gd name="connsiteY16-466" fmla="*/ 625873 h 718742"/>
                  <a:gd name="connsiteX17-467" fmla="*/ 255190 w 318690"/>
                  <a:gd name="connsiteY17-468" fmla="*/ 109141 h 718742"/>
                  <a:gd name="connsiteX18-469" fmla="*/ 271859 w 318690"/>
                  <a:gd name="connsiteY18-470" fmla="*/ 128191 h 718742"/>
                  <a:gd name="connsiteX19-471" fmla="*/ 276621 w 318690"/>
                  <a:gd name="connsiteY19-472" fmla="*/ 311548 h 718742"/>
                  <a:gd name="connsiteX20-473" fmla="*/ 300434 w 318690"/>
                  <a:gd name="connsiteY20-474" fmla="*/ 325835 h 718742"/>
                  <a:gd name="connsiteX21-475" fmla="*/ 317103 w 318690"/>
                  <a:gd name="connsiteY21-476" fmla="*/ 285354 h 718742"/>
                  <a:gd name="connsiteX22-477" fmla="*/ 309959 w 318690"/>
                  <a:gd name="connsiteY22-478" fmla="*/ 42466 h 718742"/>
                  <a:gd name="connsiteX23-479" fmla="*/ 276621 w 318690"/>
                  <a:gd name="connsiteY23-480" fmla="*/ 30560 h 718742"/>
                  <a:gd name="connsiteX24-481" fmla="*/ 224234 w 318690"/>
                  <a:gd name="connsiteY24-482" fmla="*/ 30560 h 718742"/>
                  <a:gd name="connsiteX25-483" fmla="*/ 161715 w 318690"/>
                  <a:gd name="connsiteY25-484" fmla="*/ 155555 h 718742"/>
                  <a:gd name="connsiteX26-485" fmla="*/ 99973 w 318690"/>
                  <a:gd name="connsiteY26-486" fmla="*/ 27573 h 718742"/>
                  <a:gd name="connsiteX0-487" fmla="*/ 99973 w 318690"/>
                  <a:gd name="connsiteY0-488" fmla="*/ 27573 h 718742"/>
                  <a:gd name="connsiteX1-489" fmla="*/ 40159 w 318690"/>
                  <a:gd name="connsiteY1-490" fmla="*/ 29010 h 718742"/>
                  <a:gd name="connsiteX2-491" fmla="*/ 12303 w 318690"/>
                  <a:gd name="connsiteY2-492" fmla="*/ 51991 h 718742"/>
                  <a:gd name="connsiteX3-493" fmla="*/ 5159 w 318690"/>
                  <a:gd name="connsiteY3-494" fmla="*/ 94854 h 718742"/>
                  <a:gd name="connsiteX4-495" fmla="*/ 5159 w 318690"/>
                  <a:gd name="connsiteY4-496" fmla="*/ 290116 h 718742"/>
                  <a:gd name="connsiteX5-497" fmla="*/ 36115 w 318690"/>
                  <a:gd name="connsiteY5-498" fmla="*/ 323454 h 718742"/>
                  <a:gd name="connsiteX6-499" fmla="*/ 62309 w 318690"/>
                  <a:gd name="connsiteY6-500" fmla="*/ 292498 h 718742"/>
                  <a:gd name="connsiteX7-501" fmla="*/ 64690 w 318690"/>
                  <a:gd name="connsiteY7-502" fmla="*/ 116285 h 718742"/>
                  <a:gd name="connsiteX8-503" fmla="*/ 81359 w 318690"/>
                  <a:gd name="connsiteY8-504" fmla="*/ 123429 h 718742"/>
                  <a:gd name="connsiteX9-505" fmla="*/ 81359 w 318690"/>
                  <a:gd name="connsiteY9-506" fmla="*/ 606823 h 718742"/>
                  <a:gd name="connsiteX10-507" fmla="*/ 119459 w 318690"/>
                  <a:gd name="connsiteY10-508" fmla="*/ 661591 h 718742"/>
                  <a:gd name="connsiteX11-509" fmla="*/ 155178 w 318690"/>
                  <a:gd name="connsiteY11-510" fmla="*/ 613966 h 718742"/>
                  <a:gd name="connsiteX12-511" fmla="*/ 155178 w 318690"/>
                  <a:gd name="connsiteY12-512" fmla="*/ 325835 h 718742"/>
                  <a:gd name="connsiteX13-513" fmla="*/ 176609 w 318690"/>
                  <a:gd name="connsiteY13-514" fmla="*/ 347266 h 718742"/>
                  <a:gd name="connsiteX14-515" fmla="*/ 178990 w 318690"/>
                  <a:gd name="connsiteY14-516" fmla="*/ 630635 h 718742"/>
                  <a:gd name="connsiteX15-517" fmla="*/ 217090 w 318690"/>
                  <a:gd name="connsiteY15-518" fmla="*/ 666354 h 718742"/>
                  <a:gd name="connsiteX16-519" fmla="*/ 255190 w 318690"/>
                  <a:gd name="connsiteY16-520" fmla="*/ 625873 h 718742"/>
                  <a:gd name="connsiteX17-521" fmla="*/ 255190 w 318690"/>
                  <a:gd name="connsiteY17-522" fmla="*/ 109141 h 718742"/>
                  <a:gd name="connsiteX18-523" fmla="*/ 271859 w 318690"/>
                  <a:gd name="connsiteY18-524" fmla="*/ 128191 h 718742"/>
                  <a:gd name="connsiteX19-525" fmla="*/ 276621 w 318690"/>
                  <a:gd name="connsiteY19-526" fmla="*/ 311548 h 718742"/>
                  <a:gd name="connsiteX20-527" fmla="*/ 300434 w 318690"/>
                  <a:gd name="connsiteY20-528" fmla="*/ 325835 h 718742"/>
                  <a:gd name="connsiteX21-529" fmla="*/ 317103 w 318690"/>
                  <a:gd name="connsiteY21-530" fmla="*/ 285354 h 718742"/>
                  <a:gd name="connsiteX22-531" fmla="*/ 309959 w 318690"/>
                  <a:gd name="connsiteY22-532" fmla="*/ 42466 h 718742"/>
                  <a:gd name="connsiteX23-533" fmla="*/ 276621 w 318690"/>
                  <a:gd name="connsiteY23-534" fmla="*/ 30560 h 718742"/>
                  <a:gd name="connsiteX24-535" fmla="*/ 224234 w 318690"/>
                  <a:gd name="connsiteY24-536" fmla="*/ 30560 h 718742"/>
                  <a:gd name="connsiteX25-537" fmla="*/ 161715 w 318690"/>
                  <a:gd name="connsiteY25-538" fmla="*/ 155555 h 718742"/>
                  <a:gd name="connsiteX26-539" fmla="*/ 99973 w 318690"/>
                  <a:gd name="connsiteY26-540" fmla="*/ 27573 h 718742"/>
                  <a:gd name="connsiteX0-541" fmla="*/ 96005 w 314722"/>
                  <a:gd name="connsiteY0-542" fmla="*/ 27573 h 718742"/>
                  <a:gd name="connsiteX1-543" fmla="*/ 36191 w 314722"/>
                  <a:gd name="connsiteY1-544" fmla="*/ 29010 h 718742"/>
                  <a:gd name="connsiteX2-545" fmla="*/ 8335 w 314722"/>
                  <a:gd name="connsiteY2-546" fmla="*/ 51991 h 718742"/>
                  <a:gd name="connsiteX3-547" fmla="*/ 1191 w 314722"/>
                  <a:gd name="connsiteY3-548" fmla="*/ 94854 h 718742"/>
                  <a:gd name="connsiteX4-549" fmla="*/ 1191 w 314722"/>
                  <a:gd name="connsiteY4-550" fmla="*/ 290116 h 718742"/>
                  <a:gd name="connsiteX5-551" fmla="*/ 32147 w 314722"/>
                  <a:gd name="connsiteY5-552" fmla="*/ 323454 h 718742"/>
                  <a:gd name="connsiteX6-553" fmla="*/ 58341 w 314722"/>
                  <a:gd name="connsiteY6-554" fmla="*/ 292498 h 718742"/>
                  <a:gd name="connsiteX7-555" fmla="*/ 60722 w 314722"/>
                  <a:gd name="connsiteY7-556" fmla="*/ 116285 h 718742"/>
                  <a:gd name="connsiteX8-557" fmla="*/ 77391 w 314722"/>
                  <a:gd name="connsiteY8-558" fmla="*/ 123429 h 718742"/>
                  <a:gd name="connsiteX9-559" fmla="*/ 77391 w 314722"/>
                  <a:gd name="connsiteY9-560" fmla="*/ 606823 h 718742"/>
                  <a:gd name="connsiteX10-561" fmla="*/ 115491 w 314722"/>
                  <a:gd name="connsiteY10-562" fmla="*/ 661591 h 718742"/>
                  <a:gd name="connsiteX11-563" fmla="*/ 151210 w 314722"/>
                  <a:gd name="connsiteY11-564" fmla="*/ 613966 h 718742"/>
                  <a:gd name="connsiteX12-565" fmla="*/ 151210 w 314722"/>
                  <a:gd name="connsiteY12-566" fmla="*/ 325835 h 718742"/>
                  <a:gd name="connsiteX13-567" fmla="*/ 172641 w 314722"/>
                  <a:gd name="connsiteY13-568" fmla="*/ 347266 h 718742"/>
                  <a:gd name="connsiteX14-569" fmla="*/ 175022 w 314722"/>
                  <a:gd name="connsiteY14-570" fmla="*/ 630635 h 718742"/>
                  <a:gd name="connsiteX15-571" fmla="*/ 213122 w 314722"/>
                  <a:gd name="connsiteY15-572" fmla="*/ 666354 h 718742"/>
                  <a:gd name="connsiteX16-573" fmla="*/ 251222 w 314722"/>
                  <a:gd name="connsiteY16-574" fmla="*/ 625873 h 718742"/>
                  <a:gd name="connsiteX17-575" fmla="*/ 251222 w 314722"/>
                  <a:gd name="connsiteY17-576" fmla="*/ 109141 h 718742"/>
                  <a:gd name="connsiteX18-577" fmla="*/ 267891 w 314722"/>
                  <a:gd name="connsiteY18-578" fmla="*/ 128191 h 718742"/>
                  <a:gd name="connsiteX19-579" fmla="*/ 272653 w 314722"/>
                  <a:gd name="connsiteY19-580" fmla="*/ 311548 h 718742"/>
                  <a:gd name="connsiteX20-581" fmla="*/ 296466 w 314722"/>
                  <a:gd name="connsiteY20-582" fmla="*/ 325835 h 718742"/>
                  <a:gd name="connsiteX21-583" fmla="*/ 313135 w 314722"/>
                  <a:gd name="connsiteY21-584" fmla="*/ 285354 h 718742"/>
                  <a:gd name="connsiteX22-585" fmla="*/ 305991 w 314722"/>
                  <a:gd name="connsiteY22-586" fmla="*/ 42466 h 718742"/>
                  <a:gd name="connsiteX23-587" fmla="*/ 272653 w 314722"/>
                  <a:gd name="connsiteY23-588" fmla="*/ 30560 h 718742"/>
                  <a:gd name="connsiteX24-589" fmla="*/ 220266 w 314722"/>
                  <a:gd name="connsiteY24-590" fmla="*/ 30560 h 718742"/>
                  <a:gd name="connsiteX25-591" fmla="*/ 157747 w 314722"/>
                  <a:gd name="connsiteY25-592" fmla="*/ 155555 h 718742"/>
                  <a:gd name="connsiteX26-593" fmla="*/ 96005 w 314722"/>
                  <a:gd name="connsiteY26-594" fmla="*/ 27573 h 718742"/>
                  <a:gd name="connsiteX0-595" fmla="*/ 96005 w 314722"/>
                  <a:gd name="connsiteY0-596" fmla="*/ 27573 h 718742"/>
                  <a:gd name="connsiteX1-597" fmla="*/ 36191 w 314722"/>
                  <a:gd name="connsiteY1-598" fmla="*/ 29010 h 718742"/>
                  <a:gd name="connsiteX2-599" fmla="*/ 8335 w 314722"/>
                  <a:gd name="connsiteY2-600" fmla="*/ 51991 h 718742"/>
                  <a:gd name="connsiteX3-601" fmla="*/ 1191 w 314722"/>
                  <a:gd name="connsiteY3-602" fmla="*/ 94854 h 718742"/>
                  <a:gd name="connsiteX4-603" fmla="*/ 1191 w 314722"/>
                  <a:gd name="connsiteY4-604" fmla="*/ 290116 h 718742"/>
                  <a:gd name="connsiteX5-605" fmla="*/ 32147 w 314722"/>
                  <a:gd name="connsiteY5-606" fmla="*/ 323454 h 718742"/>
                  <a:gd name="connsiteX6-607" fmla="*/ 58341 w 314722"/>
                  <a:gd name="connsiteY6-608" fmla="*/ 292498 h 718742"/>
                  <a:gd name="connsiteX7-609" fmla="*/ 60722 w 314722"/>
                  <a:gd name="connsiteY7-610" fmla="*/ 116285 h 718742"/>
                  <a:gd name="connsiteX8-611" fmla="*/ 77391 w 314722"/>
                  <a:gd name="connsiteY8-612" fmla="*/ 123429 h 718742"/>
                  <a:gd name="connsiteX9-613" fmla="*/ 77391 w 314722"/>
                  <a:gd name="connsiteY9-614" fmla="*/ 606823 h 718742"/>
                  <a:gd name="connsiteX10-615" fmla="*/ 115491 w 314722"/>
                  <a:gd name="connsiteY10-616" fmla="*/ 661591 h 718742"/>
                  <a:gd name="connsiteX11-617" fmla="*/ 151210 w 314722"/>
                  <a:gd name="connsiteY11-618" fmla="*/ 613966 h 718742"/>
                  <a:gd name="connsiteX12-619" fmla="*/ 151210 w 314722"/>
                  <a:gd name="connsiteY12-620" fmla="*/ 325835 h 718742"/>
                  <a:gd name="connsiteX13-621" fmla="*/ 172641 w 314722"/>
                  <a:gd name="connsiteY13-622" fmla="*/ 347266 h 718742"/>
                  <a:gd name="connsiteX14-623" fmla="*/ 175022 w 314722"/>
                  <a:gd name="connsiteY14-624" fmla="*/ 630635 h 718742"/>
                  <a:gd name="connsiteX15-625" fmla="*/ 213122 w 314722"/>
                  <a:gd name="connsiteY15-626" fmla="*/ 666354 h 718742"/>
                  <a:gd name="connsiteX16-627" fmla="*/ 251222 w 314722"/>
                  <a:gd name="connsiteY16-628" fmla="*/ 625873 h 718742"/>
                  <a:gd name="connsiteX17-629" fmla="*/ 251222 w 314722"/>
                  <a:gd name="connsiteY17-630" fmla="*/ 109141 h 718742"/>
                  <a:gd name="connsiteX18-631" fmla="*/ 267891 w 314722"/>
                  <a:gd name="connsiteY18-632" fmla="*/ 128191 h 718742"/>
                  <a:gd name="connsiteX19-633" fmla="*/ 272653 w 314722"/>
                  <a:gd name="connsiteY19-634" fmla="*/ 311548 h 718742"/>
                  <a:gd name="connsiteX20-635" fmla="*/ 296466 w 314722"/>
                  <a:gd name="connsiteY20-636" fmla="*/ 325835 h 718742"/>
                  <a:gd name="connsiteX21-637" fmla="*/ 313135 w 314722"/>
                  <a:gd name="connsiteY21-638" fmla="*/ 285354 h 718742"/>
                  <a:gd name="connsiteX22-639" fmla="*/ 305991 w 314722"/>
                  <a:gd name="connsiteY22-640" fmla="*/ 42466 h 718742"/>
                  <a:gd name="connsiteX23-641" fmla="*/ 272653 w 314722"/>
                  <a:gd name="connsiteY23-642" fmla="*/ 30560 h 718742"/>
                  <a:gd name="connsiteX24-643" fmla="*/ 220266 w 314722"/>
                  <a:gd name="connsiteY24-644" fmla="*/ 30560 h 718742"/>
                  <a:gd name="connsiteX25-645" fmla="*/ 157747 w 314722"/>
                  <a:gd name="connsiteY25-646" fmla="*/ 155555 h 718742"/>
                  <a:gd name="connsiteX26-647" fmla="*/ 96005 w 314722"/>
                  <a:gd name="connsiteY26-648" fmla="*/ 27573 h 718742"/>
                  <a:gd name="connsiteX0-649" fmla="*/ 96005 w 314722"/>
                  <a:gd name="connsiteY0-650" fmla="*/ 27573 h 718742"/>
                  <a:gd name="connsiteX1-651" fmla="*/ 36191 w 314722"/>
                  <a:gd name="connsiteY1-652" fmla="*/ 29010 h 718742"/>
                  <a:gd name="connsiteX2-653" fmla="*/ 8335 w 314722"/>
                  <a:gd name="connsiteY2-654" fmla="*/ 51991 h 718742"/>
                  <a:gd name="connsiteX3-655" fmla="*/ 1191 w 314722"/>
                  <a:gd name="connsiteY3-656" fmla="*/ 94854 h 718742"/>
                  <a:gd name="connsiteX4-657" fmla="*/ 1191 w 314722"/>
                  <a:gd name="connsiteY4-658" fmla="*/ 290116 h 718742"/>
                  <a:gd name="connsiteX5-659" fmla="*/ 32147 w 314722"/>
                  <a:gd name="connsiteY5-660" fmla="*/ 323454 h 718742"/>
                  <a:gd name="connsiteX6-661" fmla="*/ 58341 w 314722"/>
                  <a:gd name="connsiteY6-662" fmla="*/ 292498 h 718742"/>
                  <a:gd name="connsiteX7-663" fmla="*/ 60722 w 314722"/>
                  <a:gd name="connsiteY7-664" fmla="*/ 116285 h 718742"/>
                  <a:gd name="connsiteX8-665" fmla="*/ 77391 w 314722"/>
                  <a:gd name="connsiteY8-666" fmla="*/ 123429 h 718742"/>
                  <a:gd name="connsiteX9-667" fmla="*/ 77391 w 314722"/>
                  <a:gd name="connsiteY9-668" fmla="*/ 606823 h 718742"/>
                  <a:gd name="connsiteX10-669" fmla="*/ 115491 w 314722"/>
                  <a:gd name="connsiteY10-670" fmla="*/ 661591 h 718742"/>
                  <a:gd name="connsiteX11-671" fmla="*/ 151210 w 314722"/>
                  <a:gd name="connsiteY11-672" fmla="*/ 613966 h 718742"/>
                  <a:gd name="connsiteX12-673" fmla="*/ 151210 w 314722"/>
                  <a:gd name="connsiteY12-674" fmla="*/ 325835 h 718742"/>
                  <a:gd name="connsiteX13-675" fmla="*/ 172641 w 314722"/>
                  <a:gd name="connsiteY13-676" fmla="*/ 347266 h 718742"/>
                  <a:gd name="connsiteX14-677" fmla="*/ 175022 w 314722"/>
                  <a:gd name="connsiteY14-678" fmla="*/ 630635 h 718742"/>
                  <a:gd name="connsiteX15-679" fmla="*/ 213122 w 314722"/>
                  <a:gd name="connsiteY15-680" fmla="*/ 666354 h 718742"/>
                  <a:gd name="connsiteX16-681" fmla="*/ 251222 w 314722"/>
                  <a:gd name="connsiteY16-682" fmla="*/ 625873 h 718742"/>
                  <a:gd name="connsiteX17-683" fmla="*/ 251222 w 314722"/>
                  <a:gd name="connsiteY17-684" fmla="*/ 109141 h 718742"/>
                  <a:gd name="connsiteX18-685" fmla="*/ 267891 w 314722"/>
                  <a:gd name="connsiteY18-686" fmla="*/ 128191 h 718742"/>
                  <a:gd name="connsiteX19-687" fmla="*/ 272653 w 314722"/>
                  <a:gd name="connsiteY19-688" fmla="*/ 311548 h 718742"/>
                  <a:gd name="connsiteX20-689" fmla="*/ 296466 w 314722"/>
                  <a:gd name="connsiteY20-690" fmla="*/ 325835 h 718742"/>
                  <a:gd name="connsiteX21-691" fmla="*/ 313135 w 314722"/>
                  <a:gd name="connsiteY21-692" fmla="*/ 285354 h 718742"/>
                  <a:gd name="connsiteX22-693" fmla="*/ 305991 w 314722"/>
                  <a:gd name="connsiteY22-694" fmla="*/ 42466 h 718742"/>
                  <a:gd name="connsiteX23-695" fmla="*/ 272653 w 314722"/>
                  <a:gd name="connsiteY23-696" fmla="*/ 30560 h 718742"/>
                  <a:gd name="connsiteX24-697" fmla="*/ 220266 w 314722"/>
                  <a:gd name="connsiteY24-698" fmla="*/ 30560 h 718742"/>
                  <a:gd name="connsiteX25-699" fmla="*/ 157747 w 314722"/>
                  <a:gd name="connsiteY25-700" fmla="*/ 155555 h 718742"/>
                  <a:gd name="connsiteX26-701" fmla="*/ 96005 w 314722"/>
                  <a:gd name="connsiteY26-702" fmla="*/ 27573 h 718742"/>
                  <a:gd name="connsiteX0-703" fmla="*/ 96005 w 314722"/>
                  <a:gd name="connsiteY0-704" fmla="*/ 27573 h 718742"/>
                  <a:gd name="connsiteX1-705" fmla="*/ 36191 w 314722"/>
                  <a:gd name="connsiteY1-706" fmla="*/ 29010 h 718742"/>
                  <a:gd name="connsiteX2-707" fmla="*/ 8335 w 314722"/>
                  <a:gd name="connsiteY2-708" fmla="*/ 51991 h 718742"/>
                  <a:gd name="connsiteX3-709" fmla="*/ 1191 w 314722"/>
                  <a:gd name="connsiteY3-710" fmla="*/ 94854 h 718742"/>
                  <a:gd name="connsiteX4-711" fmla="*/ 1191 w 314722"/>
                  <a:gd name="connsiteY4-712" fmla="*/ 290116 h 718742"/>
                  <a:gd name="connsiteX5-713" fmla="*/ 32147 w 314722"/>
                  <a:gd name="connsiteY5-714" fmla="*/ 323454 h 718742"/>
                  <a:gd name="connsiteX6-715" fmla="*/ 58341 w 314722"/>
                  <a:gd name="connsiteY6-716" fmla="*/ 292498 h 718742"/>
                  <a:gd name="connsiteX7-717" fmla="*/ 60722 w 314722"/>
                  <a:gd name="connsiteY7-718" fmla="*/ 116285 h 718742"/>
                  <a:gd name="connsiteX8-719" fmla="*/ 77391 w 314722"/>
                  <a:gd name="connsiteY8-720" fmla="*/ 123429 h 718742"/>
                  <a:gd name="connsiteX9-721" fmla="*/ 77391 w 314722"/>
                  <a:gd name="connsiteY9-722" fmla="*/ 606823 h 718742"/>
                  <a:gd name="connsiteX10-723" fmla="*/ 115491 w 314722"/>
                  <a:gd name="connsiteY10-724" fmla="*/ 661591 h 718742"/>
                  <a:gd name="connsiteX11-725" fmla="*/ 151210 w 314722"/>
                  <a:gd name="connsiteY11-726" fmla="*/ 613966 h 718742"/>
                  <a:gd name="connsiteX12-727" fmla="*/ 151210 w 314722"/>
                  <a:gd name="connsiteY12-728" fmla="*/ 325835 h 718742"/>
                  <a:gd name="connsiteX13-729" fmla="*/ 172641 w 314722"/>
                  <a:gd name="connsiteY13-730" fmla="*/ 347266 h 718742"/>
                  <a:gd name="connsiteX14-731" fmla="*/ 175022 w 314722"/>
                  <a:gd name="connsiteY14-732" fmla="*/ 630635 h 718742"/>
                  <a:gd name="connsiteX15-733" fmla="*/ 213122 w 314722"/>
                  <a:gd name="connsiteY15-734" fmla="*/ 666354 h 718742"/>
                  <a:gd name="connsiteX16-735" fmla="*/ 251222 w 314722"/>
                  <a:gd name="connsiteY16-736" fmla="*/ 625873 h 718742"/>
                  <a:gd name="connsiteX17-737" fmla="*/ 251222 w 314722"/>
                  <a:gd name="connsiteY17-738" fmla="*/ 109141 h 718742"/>
                  <a:gd name="connsiteX18-739" fmla="*/ 267891 w 314722"/>
                  <a:gd name="connsiteY18-740" fmla="*/ 128191 h 718742"/>
                  <a:gd name="connsiteX19-741" fmla="*/ 272653 w 314722"/>
                  <a:gd name="connsiteY19-742" fmla="*/ 311548 h 718742"/>
                  <a:gd name="connsiteX20-743" fmla="*/ 296466 w 314722"/>
                  <a:gd name="connsiteY20-744" fmla="*/ 325835 h 718742"/>
                  <a:gd name="connsiteX21-745" fmla="*/ 313135 w 314722"/>
                  <a:gd name="connsiteY21-746" fmla="*/ 285354 h 718742"/>
                  <a:gd name="connsiteX22-747" fmla="*/ 305991 w 314722"/>
                  <a:gd name="connsiteY22-748" fmla="*/ 42466 h 718742"/>
                  <a:gd name="connsiteX23-749" fmla="*/ 272653 w 314722"/>
                  <a:gd name="connsiteY23-750" fmla="*/ 30560 h 718742"/>
                  <a:gd name="connsiteX24-751" fmla="*/ 220266 w 314722"/>
                  <a:gd name="connsiteY24-752" fmla="*/ 30560 h 718742"/>
                  <a:gd name="connsiteX25-753" fmla="*/ 157747 w 314722"/>
                  <a:gd name="connsiteY25-754" fmla="*/ 155555 h 718742"/>
                  <a:gd name="connsiteX26-755" fmla="*/ 96005 w 314722"/>
                  <a:gd name="connsiteY26-756" fmla="*/ 27573 h 718742"/>
                  <a:gd name="connsiteX0-757" fmla="*/ 96005 w 314722"/>
                  <a:gd name="connsiteY0-758" fmla="*/ 27573 h 718742"/>
                  <a:gd name="connsiteX1-759" fmla="*/ 36191 w 314722"/>
                  <a:gd name="connsiteY1-760" fmla="*/ 29010 h 718742"/>
                  <a:gd name="connsiteX2-761" fmla="*/ 8335 w 314722"/>
                  <a:gd name="connsiteY2-762" fmla="*/ 51991 h 718742"/>
                  <a:gd name="connsiteX3-763" fmla="*/ 1191 w 314722"/>
                  <a:gd name="connsiteY3-764" fmla="*/ 94854 h 718742"/>
                  <a:gd name="connsiteX4-765" fmla="*/ 1191 w 314722"/>
                  <a:gd name="connsiteY4-766" fmla="*/ 290116 h 718742"/>
                  <a:gd name="connsiteX5-767" fmla="*/ 32147 w 314722"/>
                  <a:gd name="connsiteY5-768" fmla="*/ 323454 h 718742"/>
                  <a:gd name="connsiteX6-769" fmla="*/ 58341 w 314722"/>
                  <a:gd name="connsiteY6-770" fmla="*/ 292498 h 718742"/>
                  <a:gd name="connsiteX7-771" fmla="*/ 60722 w 314722"/>
                  <a:gd name="connsiteY7-772" fmla="*/ 116285 h 718742"/>
                  <a:gd name="connsiteX8-773" fmla="*/ 77391 w 314722"/>
                  <a:gd name="connsiteY8-774" fmla="*/ 123429 h 718742"/>
                  <a:gd name="connsiteX9-775" fmla="*/ 77391 w 314722"/>
                  <a:gd name="connsiteY9-776" fmla="*/ 606823 h 718742"/>
                  <a:gd name="connsiteX10-777" fmla="*/ 115491 w 314722"/>
                  <a:gd name="connsiteY10-778" fmla="*/ 661591 h 718742"/>
                  <a:gd name="connsiteX11-779" fmla="*/ 151210 w 314722"/>
                  <a:gd name="connsiteY11-780" fmla="*/ 613966 h 718742"/>
                  <a:gd name="connsiteX12-781" fmla="*/ 151210 w 314722"/>
                  <a:gd name="connsiteY12-782" fmla="*/ 325835 h 718742"/>
                  <a:gd name="connsiteX13-783" fmla="*/ 172641 w 314722"/>
                  <a:gd name="connsiteY13-784" fmla="*/ 347266 h 718742"/>
                  <a:gd name="connsiteX14-785" fmla="*/ 175022 w 314722"/>
                  <a:gd name="connsiteY14-786" fmla="*/ 630635 h 718742"/>
                  <a:gd name="connsiteX15-787" fmla="*/ 213122 w 314722"/>
                  <a:gd name="connsiteY15-788" fmla="*/ 666354 h 718742"/>
                  <a:gd name="connsiteX16-789" fmla="*/ 251222 w 314722"/>
                  <a:gd name="connsiteY16-790" fmla="*/ 625873 h 718742"/>
                  <a:gd name="connsiteX17-791" fmla="*/ 251222 w 314722"/>
                  <a:gd name="connsiteY17-792" fmla="*/ 109141 h 718742"/>
                  <a:gd name="connsiteX18-793" fmla="*/ 267891 w 314722"/>
                  <a:gd name="connsiteY18-794" fmla="*/ 128191 h 718742"/>
                  <a:gd name="connsiteX19-795" fmla="*/ 272653 w 314722"/>
                  <a:gd name="connsiteY19-796" fmla="*/ 311548 h 718742"/>
                  <a:gd name="connsiteX20-797" fmla="*/ 296466 w 314722"/>
                  <a:gd name="connsiteY20-798" fmla="*/ 325835 h 718742"/>
                  <a:gd name="connsiteX21-799" fmla="*/ 313135 w 314722"/>
                  <a:gd name="connsiteY21-800" fmla="*/ 285354 h 718742"/>
                  <a:gd name="connsiteX22-801" fmla="*/ 305991 w 314722"/>
                  <a:gd name="connsiteY22-802" fmla="*/ 42466 h 718742"/>
                  <a:gd name="connsiteX23-803" fmla="*/ 272653 w 314722"/>
                  <a:gd name="connsiteY23-804" fmla="*/ 30560 h 718742"/>
                  <a:gd name="connsiteX24-805" fmla="*/ 220266 w 314722"/>
                  <a:gd name="connsiteY24-806" fmla="*/ 30560 h 718742"/>
                  <a:gd name="connsiteX25-807" fmla="*/ 157747 w 314722"/>
                  <a:gd name="connsiteY25-808" fmla="*/ 155555 h 718742"/>
                  <a:gd name="connsiteX26-809" fmla="*/ 96005 w 314722"/>
                  <a:gd name="connsiteY26-810" fmla="*/ 27573 h 718742"/>
                  <a:gd name="connsiteX0-811" fmla="*/ 96005 w 314722"/>
                  <a:gd name="connsiteY0-812" fmla="*/ 27573 h 718742"/>
                  <a:gd name="connsiteX1-813" fmla="*/ 36191 w 314722"/>
                  <a:gd name="connsiteY1-814" fmla="*/ 29010 h 718742"/>
                  <a:gd name="connsiteX2-815" fmla="*/ 8335 w 314722"/>
                  <a:gd name="connsiteY2-816" fmla="*/ 51991 h 718742"/>
                  <a:gd name="connsiteX3-817" fmla="*/ 1191 w 314722"/>
                  <a:gd name="connsiteY3-818" fmla="*/ 94854 h 718742"/>
                  <a:gd name="connsiteX4-819" fmla="*/ 1191 w 314722"/>
                  <a:gd name="connsiteY4-820" fmla="*/ 290116 h 718742"/>
                  <a:gd name="connsiteX5-821" fmla="*/ 32147 w 314722"/>
                  <a:gd name="connsiteY5-822" fmla="*/ 323454 h 718742"/>
                  <a:gd name="connsiteX6-823" fmla="*/ 58341 w 314722"/>
                  <a:gd name="connsiteY6-824" fmla="*/ 292498 h 718742"/>
                  <a:gd name="connsiteX7-825" fmla="*/ 60722 w 314722"/>
                  <a:gd name="connsiteY7-826" fmla="*/ 116285 h 718742"/>
                  <a:gd name="connsiteX8-827" fmla="*/ 77391 w 314722"/>
                  <a:gd name="connsiteY8-828" fmla="*/ 123429 h 718742"/>
                  <a:gd name="connsiteX9-829" fmla="*/ 77391 w 314722"/>
                  <a:gd name="connsiteY9-830" fmla="*/ 606823 h 718742"/>
                  <a:gd name="connsiteX10-831" fmla="*/ 115491 w 314722"/>
                  <a:gd name="connsiteY10-832" fmla="*/ 661591 h 718742"/>
                  <a:gd name="connsiteX11-833" fmla="*/ 151210 w 314722"/>
                  <a:gd name="connsiteY11-834" fmla="*/ 613966 h 718742"/>
                  <a:gd name="connsiteX12-835" fmla="*/ 151210 w 314722"/>
                  <a:gd name="connsiteY12-836" fmla="*/ 325835 h 718742"/>
                  <a:gd name="connsiteX13-837" fmla="*/ 172641 w 314722"/>
                  <a:gd name="connsiteY13-838" fmla="*/ 347266 h 718742"/>
                  <a:gd name="connsiteX14-839" fmla="*/ 175022 w 314722"/>
                  <a:gd name="connsiteY14-840" fmla="*/ 630635 h 718742"/>
                  <a:gd name="connsiteX15-841" fmla="*/ 213122 w 314722"/>
                  <a:gd name="connsiteY15-842" fmla="*/ 666354 h 718742"/>
                  <a:gd name="connsiteX16-843" fmla="*/ 251222 w 314722"/>
                  <a:gd name="connsiteY16-844" fmla="*/ 625873 h 718742"/>
                  <a:gd name="connsiteX17-845" fmla="*/ 251222 w 314722"/>
                  <a:gd name="connsiteY17-846" fmla="*/ 109141 h 718742"/>
                  <a:gd name="connsiteX18-847" fmla="*/ 267891 w 314722"/>
                  <a:gd name="connsiteY18-848" fmla="*/ 128191 h 718742"/>
                  <a:gd name="connsiteX19-849" fmla="*/ 272653 w 314722"/>
                  <a:gd name="connsiteY19-850" fmla="*/ 311548 h 718742"/>
                  <a:gd name="connsiteX20-851" fmla="*/ 296466 w 314722"/>
                  <a:gd name="connsiteY20-852" fmla="*/ 325835 h 718742"/>
                  <a:gd name="connsiteX21-853" fmla="*/ 313135 w 314722"/>
                  <a:gd name="connsiteY21-854" fmla="*/ 285354 h 718742"/>
                  <a:gd name="connsiteX22-855" fmla="*/ 305991 w 314722"/>
                  <a:gd name="connsiteY22-856" fmla="*/ 42466 h 718742"/>
                  <a:gd name="connsiteX23-857" fmla="*/ 272653 w 314722"/>
                  <a:gd name="connsiteY23-858" fmla="*/ 30560 h 718742"/>
                  <a:gd name="connsiteX24-859" fmla="*/ 220266 w 314722"/>
                  <a:gd name="connsiteY24-860" fmla="*/ 30560 h 718742"/>
                  <a:gd name="connsiteX25-861" fmla="*/ 157747 w 314722"/>
                  <a:gd name="connsiteY25-862" fmla="*/ 155555 h 718742"/>
                  <a:gd name="connsiteX26-863" fmla="*/ 96005 w 314722"/>
                  <a:gd name="connsiteY26-864" fmla="*/ 27573 h 718742"/>
                  <a:gd name="connsiteX0-865" fmla="*/ 96005 w 314722"/>
                  <a:gd name="connsiteY0-866" fmla="*/ 27573 h 718742"/>
                  <a:gd name="connsiteX1-867" fmla="*/ 36191 w 314722"/>
                  <a:gd name="connsiteY1-868" fmla="*/ 29010 h 718742"/>
                  <a:gd name="connsiteX2-869" fmla="*/ 8335 w 314722"/>
                  <a:gd name="connsiteY2-870" fmla="*/ 51991 h 718742"/>
                  <a:gd name="connsiteX3-871" fmla="*/ 1191 w 314722"/>
                  <a:gd name="connsiteY3-872" fmla="*/ 94854 h 718742"/>
                  <a:gd name="connsiteX4-873" fmla="*/ 1191 w 314722"/>
                  <a:gd name="connsiteY4-874" fmla="*/ 290116 h 718742"/>
                  <a:gd name="connsiteX5-875" fmla="*/ 32147 w 314722"/>
                  <a:gd name="connsiteY5-876" fmla="*/ 323454 h 718742"/>
                  <a:gd name="connsiteX6-877" fmla="*/ 58341 w 314722"/>
                  <a:gd name="connsiteY6-878" fmla="*/ 292498 h 718742"/>
                  <a:gd name="connsiteX7-879" fmla="*/ 60722 w 314722"/>
                  <a:gd name="connsiteY7-880" fmla="*/ 116285 h 718742"/>
                  <a:gd name="connsiteX8-881" fmla="*/ 77391 w 314722"/>
                  <a:gd name="connsiteY8-882" fmla="*/ 123429 h 718742"/>
                  <a:gd name="connsiteX9-883" fmla="*/ 77391 w 314722"/>
                  <a:gd name="connsiteY9-884" fmla="*/ 606823 h 718742"/>
                  <a:gd name="connsiteX10-885" fmla="*/ 115491 w 314722"/>
                  <a:gd name="connsiteY10-886" fmla="*/ 661591 h 718742"/>
                  <a:gd name="connsiteX11-887" fmla="*/ 151210 w 314722"/>
                  <a:gd name="connsiteY11-888" fmla="*/ 613966 h 718742"/>
                  <a:gd name="connsiteX12-889" fmla="*/ 151210 w 314722"/>
                  <a:gd name="connsiteY12-890" fmla="*/ 325835 h 718742"/>
                  <a:gd name="connsiteX13-891" fmla="*/ 172641 w 314722"/>
                  <a:gd name="connsiteY13-892" fmla="*/ 347266 h 718742"/>
                  <a:gd name="connsiteX14-893" fmla="*/ 175022 w 314722"/>
                  <a:gd name="connsiteY14-894" fmla="*/ 630635 h 718742"/>
                  <a:gd name="connsiteX15-895" fmla="*/ 213122 w 314722"/>
                  <a:gd name="connsiteY15-896" fmla="*/ 666354 h 718742"/>
                  <a:gd name="connsiteX16-897" fmla="*/ 251222 w 314722"/>
                  <a:gd name="connsiteY16-898" fmla="*/ 625873 h 718742"/>
                  <a:gd name="connsiteX17-899" fmla="*/ 251222 w 314722"/>
                  <a:gd name="connsiteY17-900" fmla="*/ 109141 h 718742"/>
                  <a:gd name="connsiteX18-901" fmla="*/ 267891 w 314722"/>
                  <a:gd name="connsiteY18-902" fmla="*/ 128191 h 718742"/>
                  <a:gd name="connsiteX19-903" fmla="*/ 272653 w 314722"/>
                  <a:gd name="connsiteY19-904" fmla="*/ 311548 h 718742"/>
                  <a:gd name="connsiteX20-905" fmla="*/ 296466 w 314722"/>
                  <a:gd name="connsiteY20-906" fmla="*/ 325835 h 718742"/>
                  <a:gd name="connsiteX21-907" fmla="*/ 313135 w 314722"/>
                  <a:gd name="connsiteY21-908" fmla="*/ 285354 h 718742"/>
                  <a:gd name="connsiteX22-909" fmla="*/ 305991 w 314722"/>
                  <a:gd name="connsiteY22-910" fmla="*/ 42466 h 718742"/>
                  <a:gd name="connsiteX23-911" fmla="*/ 272653 w 314722"/>
                  <a:gd name="connsiteY23-912" fmla="*/ 30560 h 718742"/>
                  <a:gd name="connsiteX24-913" fmla="*/ 220266 w 314722"/>
                  <a:gd name="connsiteY24-914" fmla="*/ 30560 h 718742"/>
                  <a:gd name="connsiteX25-915" fmla="*/ 157747 w 314722"/>
                  <a:gd name="connsiteY25-916" fmla="*/ 155555 h 718742"/>
                  <a:gd name="connsiteX26-917" fmla="*/ 96005 w 314722"/>
                  <a:gd name="connsiteY26-918" fmla="*/ 27573 h 718742"/>
                  <a:gd name="connsiteX0-919" fmla="*/ 96005 w 314722"/>
                  <a:gd name="connsiteY0-920" fmla="*/ 27573 h 718742"/>
                  <a:gd name="connsiteX1-921" fmla="*/ 36191 w 314722"/>
                  <a:gd name="connsiteY1-922" fmla="*/ 29010 h 718742"/>
                  <a:gd name="connsiteX2-923" fmla="*/ 8335 w 314722"/>
                  <a:gd name="connsiteY2-924" fmla="*/ 51991 h 718742"/>
                  <a:gd name="connsiteX3-925" fmla="*/ 1191 w 314722"/>
                  <a:gd name="connsiteY3-926" fmla="*/ 94854 h 718742"/>
                  <a:gd name="connsiteX4-927" fmla="*/ 1191 w 314722"/>
                  <a:gd name="connsiteY4-928" fmla="*/ 290116 h 718742"/>
                  <a:gd name="connsiteX5-929" fmla="*/ 32147 w 314722"/>
                  <a:gd name="connsiteY5-930" fmla="*/ 323454 h 718742"/>
                  <a:gd name="connsiteX6-931" fmla="*/ 58341 w 314722"/>
                  <a:gd name="connsiteY6-932" fmla="*/ 292498 h 718742"/>
                  <a:gd name="connsiteX7-933" fmla="*/ 60722 w 314722"/>
                  <a:gd name="connsiteY7-934" fmla="*/ 116285 h 718742"/>
                  <a:gd name="connsiteX8-935" fmla="*/ 77391 w 314722"/>
                  <a:gd name="connsiteY8-936" fmla="*/ 123429 h 718742"/>
                  <a:gd name="connsiteX9-937" fmla="*/ 77391 w 314722"/>
                  <a:gd name="connsiteY9-938" fmla="*/ 606823 h 718742"/>
                  <a:gd name="connsiteX10-939" fmla="*/ 115491 w 314722"/>
                  <a:gd name="connsiteY10-940" fmla="*/ 661591 h 718742"/>
                  <a:gd name="connsiteX11-941" fmla="*/ 152760 w 314722"/>
                  <a:gd name="connsiteY11-942" fmla="*/ 607766 h 718742"/>
                  <a:gd name="connsiteX12-943" fmla="*/ 151210 w 314722"/>
                  <a:gd name="connsiteY12-944" fmla="*/ 325835 h 718742"/>
                  <a:gd name="connsiteX13-945" fmla="*/ 172641 w 314722"/>
                  <a:gd name="connsiteY13-946" fmla="*/ 347266 h 718742"/>
                  <a:gd name="connsiteX14-947" fmla="*/ 175022 w 314722"/>
                  <a:gd name="connsiteY14-948" fmla="*/ 630635 h 718742"/>
                  <a:gd name="connsiteX15-949" fmla="*/ 213122 w 314722"/>
                  <a:gd name="connsiteY15-950" fmla="*/ 666354 h 718742"/>
                  <a:gd name="connsiteX16-951" fmla="*/ 251222 w 314722"/>
                  <a:gd name="connsiteY16-952" fmla="*/ 625873 h 718742"/>
                  <a:gd name="connsiteX17-953" fmla="*/ 251222 w 314722"/>
                  <a:gd name="connsiteY17-954" fmla="*/ 109141 h 718742"/>
                  <a:gd name="connsiteX18-955" fmla="*/ 267891 w 314722"/>
                  <a:gd name="connsiteY18-956" fmla="*/ 128191 h 718742"/>
                  <a:gd name="connsiteX19-957" fmla="*/ 272653 w 314722"/>
                  <a:gd name="connsiteY19-958" fmla="*/ 311548 h 718742"/>
                  <a:gd name="connsiteX20-959" fmla="*/ 296466 w 314722"/>
                  <a:gd name="connsiteY20-960" fmla="*/ 325835 h 718742"/>
                  <a:gd name="connsiteX21-961" fmla="*/ 313135 w 314722"/>
                  <a:gd name="connsiteY21-962" fmla="*/ 285354 h 718742"/>
                  <a:gd name="connsiteX22-963" fmla="*/ 305991 w 314722"/>
                  <a:gd name="connsiteY22-964" fmla="*/ 42466 h 718742"/>
                  <a:gd name="connsiteX23-965" fmla="*/ 272653 w 314722"/>
                  <a:gd name="connsiteY23-966" fmla="*/ 30560 h 718742"/>
                  <a:gd name="connsiteX24-967" fmla="*/ 220266 w 314722"/>
                  <a:gd name="connsiteY24-968" fmla="*/ 30560 h 718742"/>
                  <a:gd name="connsiteX25-969" fmla="*/ 157747 w 314722"/>
                  <a:gd name="connsiteY25-970" fmla="*/ 155555 h 718742"/>
                  <a:gd name="connsiteX26-971" fmla="*/ 96005 w 314722"/>
                  <a:gd name="connsiteY26-972" fmla="*/ 27573 h 718742"/>
                  <a:gd name="connsiteX0-973" fmla="*/ 96005 w 314722"/>
                  <a:gd name="connsiteY0-974" fmla="*/ 27573 h 718742"/>
                  <a:gd name="connsiteX1-975" fmla="*/ 36191 w 314722"/>
                  <a:gd name="connsiteY1-976" fmla="*/ 29010 h 718742"/>
                  <a:gd name="connsiteX2-977" fmla="*/ 8335 w 314722"/>
                  <a:gd name="connsiteY2-978" fmla="*/ 51991 h 718742"/>
                  <a:gd name="connsiteX3-979" fmla="*/ 1191 w 314722"/>
                  <a:gd name="connsiteY3-980" fmla="*/ 94854 h 718742"/>
                  <a:gd name="connsiteX4-981" fmla="*/ 1191 w 314722"/>
                  <a:gd name="connsiteY4-982" fmla="*/ 290116 h 718742"/>
                  <a:gd name="connsiteX5-983" fmla="*/ 32147 w 314722"/>
                  <a:gd name="connsiteY5-984" fmla="*/ 323454 h 718742"/>
                  <a:gd name="connsiteX6-985" fmla="*/ 58341 w 314722"/>
                  <a:gd name="connsiteY6-986" fmla="*/ 292498 h 718742"/>
                  <a:gd name="connsiteX7-987" fmla="*/ 60722 w 314722"/>
                  <a:gd name="connsiteY7-988" fmla="*/ 116285 h 718742"/>
                  <a:gd name="connsiteX8-989" fmla="*/ 77391 w 314722"/>
                  <a:gd name="connsiteY8-990" fmla="*/ 123429 h 718742"/>
                  <a:gd name="connsiteX9-991" fmla="*/ 77391 w 314722"/>
                  <a:gd name="connsiteY9-992" fmla="*/ 606823 h 718742"/>
                  <a:gd name="connsiteX10-993" fmla="*/ 115491 w 314722"/>
                  <a:gd name="connsiteY10-994" fmla="*/ 661591 h 718742"/>
                  <a:gd name="connsiteX11-995" fmla="*/ 152760 w 314722"/>
                  <a:gd name="connsiteY11-996" fmla="*/ 607766 h 718742"/>
                  <a:gd name="connsiteX12-997" fmla="*/ 151210 w 314722"/>
                  <a:gd name="connsiteY12-998" fmla="*/ 325835 h 718742"/>
                  <a:gd name="connsiteX13-999" fmla="*/ 172641 w 314722"/>
                  <a:gd name="connsiteY13-1000" fmla="*/ 347266 h 718742"/>
                  <a:gd name="connsiteX14-1001" fmla="*/ 175022 w 314722"/>
                  <a:gd name="connsiteY14-1002" fmla="*/ 630635 h 718742"/>
                  <a:gd name="connsiteX15-1003" fmla="*/ 213122 w 314722"/>
                  <a:gd name="connsiteY15-1004" fmla="*/ 666354 h 718742"/>
                  <a:gd name="connsiteX16-1005" fmla="*/ 251222 w 314722"/>
                  <a:gd name="connsiteY16-1006" fmla="*/ 625873 h 718742"/>
                  <a:gd name="connsiteX17-1007" fmla="*/ 251222 w 314722"/>
                  <a:gd name="connsiteY17-1008" fmla="*/ 109141 h 718742"/>
                  <a:gd name="connsiteX18-1009" fmla="*/ 267891 w 314722"/>
                  <a:gd name="connsiteY18-1010" fmla="*/ 128191 h 718742"/>
                  <a:gd name="connsiteX19-1011" fmla="*/ 272653 w 314722"/>
                  <a:gd name="connsiteY19-1012" fmla="*/ 311548 h 718742"/>
                  <a:gd name="connsiteX20-1013" fmla="*/ 296466 w 314722"/>
                  <a:gd name="connsiteY20-1014" fmla="*/ 325835 h 718742"/>
                  <a:gd name="connsiteX21-1015" fmla="*/ 313135 w 314722"/>
                  <a:gd name="connsiteY21-1016" fmla="*/ 285354 h 718742"/>
                  <a:gd name="connsiteX22-1017" fmla="*/ 305991 w 314722"/>
                  <a:gd name="connsiteY22-1018" fmla="*/ 42466 h 718742"/>
                  <a:gd name="connsiteX23-1019" fmla="*/ 272653 w 314722"/>
                  <a:gd name="connsiteY23-1020" fmla="*/ 30560 h 718742"/>
                  <a:gd name="connsiteX24-1021" fmla="*/ 220266 w 314722"/>
                  <a:gd name="connsiteY24-1022" fmla="*/ 30560 h 718742"/>
                  <a:gd name="connsiteX25-1023" fmla="*/ 157747 w 314722"/>
                  <a:gd name="connsiteY25-1024" fmla="*/ 155555 h 718742"/>
                  <a:gd name="connsiteX26-1025" fmla="*/ 96005 w 314722"/>
                  <a:gd name="connsiteY26-1026" fmla="*/ 27573 h 718742"/>
                  <a:gd name="connsiteX0-1027" fmla="*/ 96005 w 314722"/>
                  <a:gd name="connsiteY0-1028" fmla="*/ 27573 h 718742"/>
                  <a:gd name="connsiteX1-1029" fmla="*/ 36191 w 314722"/>
                  <a:gd name="connsiteY1-1030" fmla="*/ 29010 h 718742"/>
                  <a:gd name="connsiteX2-1031" fmla="*/ 8335 w 314722"/>
                  <a:gd name="connsiteY2-1032" fmla="*/ 51991 h 718742"/>
                  <a:gd name="connsiteX3-1033" fmla="*/ 1191 w 314722"/>
                  <a:gd name="connsiteY3-1034" fmla="*/ 94854 h 718742"/>
                  <a:gd name="connsiteX4-1035" fmla="*/ 1191 w 314722"/>
                  <a:gd name="connsiteY4-1036" fmla="*/ 290116 h 718742"/>
                  <a:gd name="connsiteX5-1037" fmla="*/ 32147 w 314722"/>
                  <a:gd name="connsiteY5-1038" fmla="*/ 323454 h 718742"/>
                  <a:gd name="connsiteX6-1039" fmla="*/ 58341 w 314722"/>
                  <a:gd name="connsiteY6-1040" fmla="*/ 292498 h 718742"/>
                  <a:gd name="connsiteX7-1041" fmla="*/ 60722 w 314722"/>
                  <a:gd name="connsiteY7-1042" fmla="*/ 116285 h 718742"/>
                  <a:gd name="connsiteX8-1043" fmla="*/ 77391 w 314722"/>
                  <a:gd name="connsiteY8-1044" fmla="*/ 123429 h 718742"/>
                  <a:gd name="connsiteX9-1045" fmla="*/ 77391 w 314722"/>
                  <a:gd name="connsiteY9-1046" fmla="*/ 606823 h 718742"/>
                  <a:gd name="connsiteX10-1047" fmla="*/ 115491 w 314722"/>
                  <a:gd name="connsiteY10-1048" fmla="*/ 661591 h 718742"/>
                  <a:gd name="connsiteX11-1049" fmla="*/ 152760 w 314722"/>
                  <a:gd name="connsiteY11-1050" fmla="*/ 607766 h 718742"/>
                  <a:gd name="connsiteX12-1051" fmla="*/ 151210 w 314722"/>
                  <a:gd name="connsiteY12-1052" fmla="*/ 325835 h 718742"/>
                  <a:gd name="connsiteX13-1053" fmla="*/ 172641 w 314722"/>
                  <a:gd name="connsiteY13-1054" fmla="*/ 347266 h 718742"/>
                  <a:gd name="connsiteX14-1055" fmla="*/ 175022 w 314722"/>
                  <a:gd name="connsiteY14-1056" fmla="*/ 630635 h 718742"/>
                  <a:gd name="connsiteX15-1057" fmla="*/ 213122 w 314722"/>
                  <a:gd name="connsiteY15-1058" fmla="*/ 666354 h 718742"/>
                  <a:gd name="connsiteX16-1059" fmla="*/ 251222 w 314722"/>
                  <a:gd name="connsiteY16-1060" fmla="*/ 625873 h 718742"/>
                  <a:gd name="connsiteX17-1061" fmla="*/ 251222 w 314722"/>
                  <a:gd name="connsiteY17-1062" fmla="*/ 109141 h 718742"/>
                  <a:gd name="connsiteX18-1063" fmla="*/ 267891 w 314722"/>
                  <a:gd name="connsiteY18-1064" fmla="*/ 128191 h 718742"/>
                  <a:gd name="connsiteX19-1065" fmla="*/ 272653 w 314722"/>
                  <a:gd name="connsiteY19-1066" fmla="*/ 311548 h 718742"/>
                  <a:gd name="connsiteX20-1067" fmla="*/ 296466 w 314722"/>
                  <a:gd name="connsiteY20-1068" fmla="*/ 325835 h 718742"/>
                  <a:gd name="connsiteX21-1069" fmla="*/ 313135 w 314722"/>
                  <a:gd name="connsiteY21-1070" fmla="*/ 285354 h 718742"/>
                  <a:gd name="connsiteX22-1071" fmla="*/ 305991 w 314722"/>
                  <a:gd name="connsiteY22-1072" fmla="*/ 42466 h 718742"/>
                  <a:gd name="connsiteX23-1073" fmla="*/ 272653 w 314722"/>
                  <a:gd name="connsiteY23-1074" fmla="*/ 30560 h 718742"/>
                  <a:gd name="connsiteX24-1075" fmla="*/ 220266 w 314722"/>
                  <a:gd name="connsiteY24-1076" fmla="*/ 30560 h 718742"/>
                  <a:gd name="connsiteX25-1077" fmla="*/ 157747 w 314722"/>
                  <a:gd name="connsiteY25-1078" fmla="*/ 155555 h 718742"/>
                  <a:gd name="connsiteX26-1079" fmla="*/ 96005 w 314722"/>
                  <a:gd name="connsiteY26-1080" fmla="*/ 27573 h 718742"/>
                  <a:gd name="connsiteX0-1081" fmla="*/ 96005 w 314722"/>
                  <a:gd name="connsiteY0-1082" fmla="*/ 27573 h 718742"/>
                  <a:gd name="connsiteX1-1083" fmla="*/ 36191 w 314722"/>
                  <a:gd name="connsiteY1-1084" fmla="*/ 29010 h 718742"/>
                  <a:gd name="connsiteX2-1085" fmla="*/ 8335 w 314722"/>
                  <a:gd name="connsiteY2-1086" fmla="*/ 51991 h 718742"/>
                  <a:gd name="connsiteX3-1087" fmla="*/ 1191 w 314722"/>
                  <a:gd name="connsiteY3-1088" fmla="*/ 94854 h 718742"/>
                  <a:gd name="connsiteX4-1089" fmla="*/ 1191 w 314722"/>
                  <a:gd name="connsiteY4-1090" fmla="*/ 290116 h 718742"/>
                  <a:gd name="connsiteX5-1091" fmla="*/ 32147 w 314722"/>
                  <a:gd name="connsiteY5-1092" fmla="*/ 323454 h 718742"/>
                  <a:gd name="connsiteX6-1093" fmla="*/ 58341 w 314722"/>
                  <a:gd name="connsiteY6-1094" fmla="*/ 292498 h 718742"/>
                  <a:gd name="connsiteX7-1095" fmla="*/ 60722 w 314722"/>
                  <a:gd name="connsiteY7-1096" fmla="*/ 116285 h 718742"/>
                  <a:gd name="connsiteX8-1097" fmla="*/ 77391 w 314722"/>
                  <a:gd name="connsiteY8-1098" fmla="*/ 123429 h 718742"/>
                  <a:gd name="connsiteX9-1099" fmla="*/ 77391 w 314722"/>
                  <a:gd name="connsiteY9-1100" fmla="*/ 606823 h 718742"/>
                  <a:gd name="connsiteX10-1101" fmla="*/ 115491 w 314722"/>
                  <a:gd name="connsiteY10-1102" fmla="*/ 661591 h 718742"/>
                  <a:gd name="connsiteX11-1103" fmla="*/ 152760 w 314722"/>
                  <a:gd name="connsiteY11-1104" fmla="*/ 607766 h 718742"/>
                  <a:gd name="connsiteX12-1105" fmla="*/ 151210 w 314722"/>
                  <a:gd name="connsiteY12-1106" fmla="*/ 325835 h 718742"/>
                  <a:gd name="connsiteX13-1107" fmla="*/ 172641 w 314722"/>
                  <a:gd name="connsiteY13-1108" fmla="*/ 347266 h 718742"/>
                  <a:gd name="connsiteX14-1109" fmla="*/ 175022 w 314722"/>
                  <a:gd name="connsiteY14-1110" fmla="*/ 630635 h 718742"/>
                  <a:gd name="connsiteX15-1111" fmla="*/ 213122 w 314722"/>
                  <a:gd name="connsiteY15-1112" fmla="*/ 666354 h 718742"/>
                  <a:gd name="connsiteX16-1113" fmla="*/ 251222 w 314722"/>
                  <a:gd name="connsiteY16-1114" fmla="*/ 625873 h 718742"/>
                  <a:gd name="connsiteX17-1115" fmla="*/ 251222 w 314722"/>
                  <a:gd name="connsiteY17-1116" fmla="*/ 109141 h 718742"/>
                  <a:gd name="connsiteX18-1117" fmla="*/ 267891 w 314722"/>
                  <a:gd name="connsiteY18-1118" fmla="*/ 128191 h 718742"/>
                  <a:gd name="connsiteX19-1119" fmla="*/ 272653 w 314722"/>
                  <a:gd name="connsiteY19-1120" fmla="*/ 311548 h 718742"/>
                  <a:gd name="connsiteX20-1121" fmla="*/ 296466 w 314722"/>
                  <a:gd name="connsiteY20-1122" fmla="*/ 325835 h 718742"/>
                  <a:gd name="connsiteX21-1123" fmla="*/ 313135 w 314722"/>
                  <a:gd name="connsiteY21-1124" fmla="*/ 285354 h 718742"/>
                  <a:gd name="connsiteX22-1125" fmla="*/ 305991 w 314722"/>
                  <a:gd name="connsiteY22-1126" fmla="*/ 42466 h 718742"/>
                  <a:gd name="connsiteX23-1127" fmla="*/ 272653 w 314722"/>
                  <a:gd name="connsiteY23-1128" fmla="*/ 30560 h 718742"/>
                  <a:gd name="connsiteX24-1129" fmla="*/ 220266 w 314722"/>
                  <a:gd name="connsiteY24-1130" fmla="*/ 30560 h 718742"/>
                  <a:gd name="connsiteX25-1131" fmla="*/ 157747 w 314722"/>
                  <a:gd name="connsiteY25-1132" fmla="*/ 155555 h 718742"/>
                  <a:gd name="connsiteX26-1133" fmla="*/ 96005 w 314722"/>
                  <a:gd name="connsiteY26-1134" fmla="*/ 27573 h 718742"/>
                  <a:gd name="connsiteX0-1135" fmla="*/ 96005 w 314722"/>
                  <a:gd name="connsiteY0-1136" fmla="*/ 27573 h 718742"/>
                  <a:gd name="connsiteX1-1137" fmla="*/ 36191 w 314722"/>
                  <a:gd name="connsiteY1-1138" fmla="*/ 29010 h 718742"/>
                  <a:gd name="connsiteX2-1139" fmla="*/ 8335 w 314722"/>
                  <a:gd name="connsiteY2-1140" fmla="*/ 51991 h 718742"/>
                  <a:gd name="connsiteX3-1141" fmla="*/ 1191 w 314722"/>
                  <a:gd name="connsiteY3-1142" fmla="*/ 94854 h 718742"/>
                  <a:gd name="connsiteX4-1143" fmla="*/ 1191 w 314722"/>
                  <a:gd name="connsiteY4-1144" fmla="*/ 290116 h 718742"/>
                  <a:gd name="connsiteX5-1145" fmla="*/ 32147 w 314722"/>
                  <a:gd name="connsiteY5-1146" fmla="*/ 323454 h 718742"/>
                  <a:gd name="connsiteX6-1147" fmla="*/ 58341 w 314722"/>
                  <a:gd name="connsiteY6-1148" fmla="*/ 292498 h 718742"/>
                  <a:gd name="connsiteX7-1149" fmla="*/ 60722 w 314722"/>
                  <a:gd name="connsiteY7-1150" fmla="*/ 116285 h 718742"/>
                  <a:gd name="connsiteX8-1151" fmla="*/ 77391 w 314722"/>
                  <a:gd name="connsiteY8-1152" fmla="*/ 123429 h 718742"/>
                  <a:gd name="connsiteX9-1153" fmla="*/ 77391 w 314722"/>
                  <a:gd name="connsiteY9-1154" fmla="*/ 606823 h 718742"/>
                  <a:gd name="connsiteX10-1155" fmla="*/ 115491 w 314722"/>
                  <a:gd name="connsiteY10-1156" fmla="*/ 661591 h 718742"/>
                  <a:gd name="connsiteX11-1157" fmla="*/ 152760 w 314722"/>
                  <a:gd name="connsiteY11-1158" fmla="*/ 607766 h 718742"/>
                  <a:gd name="connsiteX12-1159" fmla="*/ 151210 w 314722"/>
                  <a:gd name="connsiteY12-1160" fmla="*/ 325835 h 718742"/>
                  <a:gd name="connsiteX13-1161" fmla="*/ 172641 w 314722"/>
                  <a:gd name="connsiteY13-1162" fmla="*/ 347266 h 718742"/>
                  <a:gd name="connsiteX14-1163" fmla="*/ 175022 w 314722"/>
                  <a:gd name="connsiteY14-1164" fmla="*/ 630635 h 718742"/>
                  <a:gd name="connsiteX15-1165" fmla="*/ 213122 w 314722"/>
                  <a:gd name="connsiteY15-1166" fmla="*/ 666354 h 718742"/>
                  <a:gd name="connsiteX16-1167" fmla="*/ 251222 w 314722"/>
                  <a:gd name="connsiteY16-1168" fmla="*/ 625873 h 718742"/>
                  <a:gd name="connsiteX17-1169" fmla="*/ 251222 w 314722"/>
                  <a:gd name="connsiteY17-1170" fmla="*/ 109141 h 718742"/>
                  <a:gd name="connsiteX18-1171" fmla="*/ 267891 w 314722"/>
                  <a:gd name="connsiteY18-1172" fmla="*/ 128191 h 718742"/>
                  <a:gd name="connsiteX19-1173" fmla="*/ 272653 w 314722"/>
                  <a:gd name="connsiteY19-1174" fmla="*/ 311548 h 718742"/>
                  <a:gd name="connsiteX20-1175" fmla="*/ 296466 w 314722"/>
                  <a:gd name="connsiteY20-1176" fmla="*/ 325835 h 718742"/>
                  <a:gd name="connsiteX21-1177" fmla="*/ 313135 w 314722"/>
                  <a:gd name="connsiteY21-1178" fmla="*/ 285354 h 718742"/>
                  <a:gd name="connsiteX22-1179" fmla="*/ 305991 w 314722"/>
                  <a:gd name="connsiteY22-1180" fmla="*/ 42466 h 718742"/>
                  <a:gd name="connsiteX23-1181" fmla="*/ 272653 w 314722"/>
                  <a:gd name="connsiteY23-1182" fmla="*/ 30560 h 718742"/>
                  <a:gd name="connsiteX24-1183" fmla="*/ 220266 w 314722"/>
                  <a:gd name="connsiteY24-1184" fmla="*/ 30560 h 718742"/>
                  <a:gd name="connsiteX25-1185" fmla="*/ 157747 w 314722"/>
                  <a:gd name="connsiteY25-1186" fmla="*/ 155555 h 718742"/>
                  <a:gd name="connsiteX26-1187" fmla="*/ 96005 w 314722"/>
                  <a:gd name="connsiteY26-1188" fmla="*/ 27573 h 718742"/>
                  <a:gd name="connsiteX0-1189" fmla="*/ 96005 w 317104"/>
                  <a:gd name="connsiteY0-1190" fmla="*/ 20429 h 711598"/>
                  <a:gd name="connsiteX1-1191" fmla="*/ 36191 w 317104"/>
                  <a:gd name="connsiteY1-1192" fmla="*/ 21866 h 711598"/>
                  <a:gd name="connsiteX2-1193" fmla="*/ 8335 w 317104"/>
                  <a:gd name="connsiteY2-1194" fmla="*/ 44847 h 711598"/>
                  <a:gd name="connsiteX3-1195" fmla="*/ 1191 w 317104"/>
                  <a:gd name="connsiteY3-1196" fmla="*/ 87710 h 711598"/>
                  <a:gd name="connsiteX4-1197" fmla="*/ 1191 w 317104"/>
                  <a:gd name="connsiteY4-1198" fmla="*/ 282972 h 711598"/>
                  <a:gd name="connsiteX5-1199" fmla="*/ 32147 w 317104"/>
                  <a:gd name="connsiteY5-1200" fmla="*/ 316310 h 711598"/>
                  <a:gd name="connsiteX6-1201" fmla="*/ 58341 w 317104"/>
                  <a:gd name="connsiteY6-1202" fmla="*/ 285354 h 711598"/>
                  <a:gd name="connsiteX7-1203" fmla="*/ 60722 w 317104"/>
                  <a:gd name="connsiteY7-1204" fmla="*/ 109141 h 711598"/>
                  <a:gd name="connsiteX8-1205" fmla="*/ 77391 w 317104"/>
                  <a:gd name="connsiteY8-1206" fmla="*/ 116285 h 711598"/>
                  <a:gd name="connsiteX9-1207" fmla="*/ 77391 w 317104"/>
                  <a:gd name="connsiteY9-1208" fmla="*/ 599679 h 711598"/>
                  <a:gd name="connsiteX10-1209" fmla="*/ 115491 w 317104"/>
                  <a:gd name="connsiteY10-1210" fmla="*/ 654447 h 711598"/>
                  <a:gd name="connsiteX11-1211" fmla="*/ 152760 w 317104"/>
                  <a:gd name="connsiteY11-1212" fmla="*/ 600622 h 711598"/>
                  <a:gd name="connsiteX12-1213" fmla="*/ 151210 w 317104"/>
                  <a:gd name="connsiteY12-1214" fmla="*/ 318691 h 711598"/>
                  <a:gd name="connsiteX13-1215" fmla="*/ 172641 w 317104"/>
                  <a:gd name="connsiteY13-1216" fmla="*/ 340122 h 711598"/>
                  <a:gd name="connsiteX14-1217" fmla="*/ 175022 w 317104"/>
                  <a:gd name="connsiteY14-1218" fmla="*/ 623491 h 711598"/>
                  <a:gd name="connsiteX15-1219" fmla="*/ 213122 w 317104"/>
                  <a:gd name="connsiteY15-1220" fmla="*/ 659210 h 711598"/>
                  <a:gd name="connsiteX16-1221" fmla="*/ 251222 w 317104"/>
                  <a:gd name="connsiteY16-1222" fmla="*/ 618729 h 711598"/>
                  <a:gd name="connsiteX17-1223" fmla="*/ 251222 w 317104"/>
                  <a:gd name="connsiteY17-1224" fmla="*/ 101997 h 711598"/>
                  <a:gd name="connsiteX18-1225" fmla="*/ 267891 w 317104"/>
                  <a:gd name="connsiteY18-1226" fmla="*/ 121047 h 711598"/>
                  <a:gd name="connsiteX19-1227" fmla="*/ 272653 w 317104"/>
                  <a:gd name="connsiteY19-1228" fmla="*/ 304404 h 711598"/>
                  <a:gd name="connsiteX20-1229" fmla="*/ 296466 w 317104"/>
                  <a:gd name="connsiteY20-1230" fmla="*/ 318691 h 711598"/>
                  <a:gd name="connsiteX21-1231" fmla="*/ 313135 w 317104"/>
                  <a:gd name="connsiteY21-1232" fmla="*/ 278210 h 711598"/>
                  <a:gd name="connsiteX22-1233" fmla="*/ 272653 w 317104"/>
                  <a:gd name="connsiteY22-1234" fmla="*/ 23416 h 711598"/>
                  <a:gd name="connsiteX23-1235" fmla="*/ 220266 w 317104"/>
                  <a:gd name="connsiteY23-1236" fmla="*/ 23416 h 711598"/>
                  <a:gd name="connsiteX24-1237" fmla="*/ 157747 w 317104"/>
                  <a:gd name="connsiteY24-1238" fmla="*/ 148411 h 711598"/>
                  <a:gd name="connsiteX25-1239" fmla="*/ 96005 w 317104"/>
                  <a:gd name="connsiteY25-1240" fmla="*/ 20429 h 711598"/>
                  <a:gd name="connsiteX0-1241" fmla="*/ 96005 w 325835"/>
                  <a:gd name="connsiteY0-1242" fmla="*/ 2633 h 693802"/>
                  <a:gd name="connsiteX1-1243" fmla="*/ 36191 w 325835"/>
                  <a:gd name="connsiteY1-1244" fmla="*/ 4070 h 693802"/>
                  <a:gd name="connsiteX2-1245" fmla="*/ 8335 w 325835"/>
                  <a:gd name="connsiteY2-1246" fmla="*/ 27051 h 693802"/>
                  <a:gd name="connsiteX3-1247" fmla="*/ 1191 w 325835"/>
                  <a:gd name="connsiteY3-1248" fmla="*/ 69914 h 693802"/>
                  <a:gd name="connsiteX4-1249" fmla="*/ 1191 w 325835"/>
                  <a:gd name="connsiteY4-1250" fmla="*/ 265176 h 693802"/>
                  <a:gd name="connsiteX5-1251" fmla="*/ 32147 w 325835"/>
                  <a:gd name="connsiteY5-1252" fmla="*/ 298514 h 693802"/>
                  <a:gd name="connsiteX6-1253" fmla="*/ 58341 w 325835"/>
                  <a:gd name="connsiteY6-1254" fmla="*/ 267558 h 693802"/>
                  <a:gd name="connsiteX7-1255" fmla="*/ 60722 w 325835"/>
                  <a:gd name="connsiteY7-1256" fmla="*/ 91345 h 693802"/>
                  <a:gd name="connsiteX8-1257" fmla="*/ 77391 w 325835"/>
                  <a:gd name="connsiteY8-1258" fmla="*/ 98489 h 693802"/>
                  <a:gd name="connsiteX9-1259" fmla="*/ 77391 w 325835"/>
                  <a:gd name="connsiteY9-1260" fmla="*/ 581883 h 693802"/>
                  <a:gd name="connsiteX10-1261" fmla="*/ 115491 w 325835"/>
                  <a:gd name="connsiteY10-1262" fmla="*/ 636651 h 693802"/>
                  <a:gd name="connsiteX11-1263" fmla="*/ 152760 w 325835"/>
                  <a:gd name="connsiteY11-1264" fmla="*/ 582826 h 693802"/>
                  <a:gd name="connsiteX12-1265" fmla="*/ 151210 w 325835"/>
                  <a:gd name="connsiteY12-1266" fmla="*/ 300895 h 693802"/>
                  <a:gd name="connsiteX13-1267" fmla="*/ 172641 w 325835"/>
                  <a:gd name="connsiteY13-1268" fmla="*/ 322326 h 693802"/>
                  <a:gd name="connsiteX14-1269" fmla="*/ 175022 w 325835"/>
                  <a:gd name="connsiteY14-1270" fmla="*/ 605695 h 693802"/>
                  <a:gd name="connsiteX15-1271" fmla="*/ 213122 w 325835"/>
                  <a:gd name="connsiteY15-1272" fmla="*/ 641414 h 693802"/>
                  <a:gd name="connsiteX16-1273" fmla="*/ 251222 w 325835"/>
                  <a:gd name="connsiteY16-1274" fmla="*/ 600933 h 693802"/>
                  <a:gd name="connsiteX17-1275" fmla="*/ 251222 w 325835"/>
                  <a:gd name="connsiteY17-1276" fmla="*/ 84201 h 693802"/>
                  <a:gd name="connsiteX18-1277" fmla="*/ 267891 w 325835"/>
                  <a:gd name="connsiteY18-1278" fmla="*/ 103251 h 693802"/>
                  <a:gd name="connsiteX19-1279" fmla="*/ 272653 w 325835"/>
                  <a:gd name="connsiteY19-1280" fmla="*/ 286608 h 693802"/>
                  <a:gd name="connsiteX20-1281" fmla="*/ 296466 w 325835"/>
                  <a:gd name="connsiteY20-1282" fmla="*/ 300895 h 693802"/>
                  <a:gd name="connsiteX21-1283" fmla="*/ 313135 w 325835"/>
                  <a:gd name="connsiteY21-1284" fmla="*/ 260414 h 693802"/>
                  <a:gd name="connsiteX22-1285" fmla="*/ 220266 w 325835"/>
                  <a:gd name="connsiteY22-1286" fmla="*/ 5620 h 693802"/>
                  <a:gd name="connsiteX23-1287" fmla="*/ 157747 w 325835"/>
                  <a:gd name="connsiteY23-1288" fmla="*/ 130615 h 693802"/>
                  <a:gd name="connsiteX24-1289" fmla="*/ 96005 w 325835"/>
                  <a:gd name="connsiteY24-1290" fmla="*/ 2633 h 693802"/>
                  <a:gd name="connsiteX0-1291" fmla="*/ 96005 w 336255"/>
                  <a:gd name="connsiteY0-1292" fmla="*/ 2633 h 693802"/>
                  <a:gd name="connsiteX1-1293" fmla="*/ 36191 w 336255"/>
                  <a:gd name="connsiteY1-1294" fmla="*/ 4070 h 693802"/>
                  <a:gd name="connsiteX2-1295" fmla="*/ 8335 w 336255"/>
                  <a:gd name="connsiteY2-1296" fmla="*/ 27051 h 693802"/>
                  <a:gd name="connsiteX3-1297" fmla="*/ 1191 w 336255"/>
                  <a:gd name="connsiteY3-1298" fmla="*/ 69914 h 693802"/>
                  <a:gd name="connsiteX4-1299" fmla="*/ 1191 w 336255"/>
                  <a:gd name="connsiteY4-1300" fmla="*/ 265176 h 693802"/>
                  <a:gd name="connsiteX5-1301" fmla="*/ 32147 w 336255"/>
                  <a:gd name="connsiteY5-1302" fmla="*/ 298514 h 693802"/>
                  <a:gd name="connsiteX6-1303" fmla="*/ 58341 w 336255"/>
                  <a:gd name="connsiteY6-1304" fmla="*/ 267558 h 693802"/>
                  <a:gd name="connsiteX7-1305" fmla="*/ 60722 w 336255"/>
                  <a:gd name="connsiteY7-1306" fmla="*/ 91345 h 693802"/>
                  <a:gd name="connsiteX8-1307" fmla="*/ 77391 w 336255"/>
                  <a:gd name="connsiteY8-1308" fmla="*/ 98489 h 693802"/>
                  <a:gd name="connsiteX9-1309" fmla="*/ 77391 w 336255"/>
                  <a:gd name="connsiteY9-1310" fmla="*/ 581883 h 693802"/>
                  <a:gd name="connsiteX10-1311" fmla="*/ 115491 w 336255"/>
                  <a:gd name="connsiteY10-1312" fmla="*/ 636651 h 693802"/>
                  <a:gd name="connsiteX11-1313" fmla="*/ 152760 w 336255"/>
                  <a:gd name="connsiteY11-1314" fmla="*/ 582826 h 693802"/>
                  <a:gd name="connsiteX12-1315" fmla="*/ 151210 w 336255"/>
                  <a:gd name="connsiteY12-1316" fmla="*/ 300895 h 693802"/>
                  <a:gd name="connsiteX13-1317" fmla="*/ 172641 w 336255"/>
                  <a:gd name="connsiteY13-1318" fmla="*/ 322326 h 693802"/>
                  <a:gd name="connsiteX14-1319" fmla="*/ 175022 w 336255"/>
                  <a:gd name="connsiteY14-1320" fmla="*/ 605695 h 693802"/>
                  <a:gd name="connsiteX15-1321" fmla="*/ 213122 w 336255"/>
                  <a:gd name="connsiteY15-1322" fmla="*/ 641414 h 693802"/>
                  <a:gd name="connsiteX16-1323" fmla="*/ 251222 w 336255"/>
                  <a:gd name="connsiteY16-1324" fmla="*/ 600933 h 693802"/>
                  <a:gd name="connsiteX17-1325" fmla="*/ 251222 w 336255"/>
                  <a:gd name="connsiteY17-1326" fmla="*/ 84201 h 693802"/>
                  <a:gd name="connsiteX18-1327" fmla="*/ 267891 w 336255"/>
                  <a:gd name="connsiteY18-1328" fmla="*/ 103251 h 693802"/>
                  <a:gd name="connsiteX19-1329" fmla="*/ 272653 w 336255"/>
                  <a:gd name="connsiteY19-1330" fmla="*/ 286608 h 693802"/>
                  <a:gd name="connsiteX20-1331" fmla="*/ 296466 w 336255"/>
                  <a:gd name="connsiteY20-1332" fmla="*/ 300895 h 693802"/>
                  <a:gd name="connsiteX21-1333" fmla="*/ 313135 w 336255"/>
                  <a:gd name="connsiteY21-1334" fmla="*/ 260414 h 693802"/>
                  <a:gd name="connsiteX22-1335" fmla="*/ 157747 w 336255"/>
                  <a:gd name="connsiteY22-1336" fmla="*/ 130615 h 693802"/>
                  <a:gd name="connsiteX23-1337" fmla="*/ 96005 w 336255"/>
                  <a:gd name="connsiteY23-1338" fmla="*/ 2633 h 693802"/>
                  <a:gd name="connsiteX0-1339" fmla="*/ 96005 w 336255"/>
                  <a:gd name="connsiteY0-1340" fmla="*/ 2633 h 690627"/>
                  <a:gd name="connsiteX1-1341" fmla="*/ 36191 w 336255"/>
                  <a:gd name="connsiteY1-1342" fmla="*/ 4070 h 690627"/>
                  <a:gd name="connsiteX2-1343" fmla="*/ 8335 w 336255"/>
                  <a:gd name="connsiteY2-1344" fmla="*/ 27051 h 690627"/>
                  <a:gd name="connsiteX3-1345" fmla="*/ 1191 w 336255"/>
                  <a:gd name="connsiteY3-1346" fmla="*/ 69914 h 690627"/>
                  <a:gd name="connsiteX4-1347" fmla="*/ 1191 w 336255"/>
                  <a:gd name="connsiteY4-1348" fmla="*/ 265176 h 690627"/>
                  <a:gd name="connsiteX5-1349" fmla="*/ 32147 w 336255"/>
                  <a:gd name="connsiteY5-1350" fmla="*/ 298514 h 690627"/>
                  <a:gd name="connsiteX6-1351" fmla="*/ 58341 w 336255"/>
                  <a:gd name="connsiteY6-1352" fmla="*/ 267558 h 690627"/>
                  <a:gd name="connsiteX7-1353" fmla="*/ 60722 w 336255"/>
                  <a:gd name="connsiteY7-1354" fmla="*/ 91345 h 690627"/>
                  <a:gd name="connsiteX8-1355" fmla="*/ 77391 w 336255"/>
                  <a:gd name="connsiteY8-1356" fmla="*/ 98489 h 690627"/>
                  <a:gd name="connsiteX9-1357" fmla="*/ 77391 w 336255"/>
                  <a:gd name="connsiteY9-1358" fmla="*/ 581883 h 690627"/>
                  <a:gd name="connsiteX10-1359" fmla="*/ 115491 w 336255"/>
                  <a:gd name="connsiteY10-1360" fmla="*/ 636651 h 690627"/>
                  <a:gd name="connsiteX11-1361" fmla="*/ 152760 w 336255"/>
                  <a:gd name="connsiteY11-1362" fmla="*/ 582826 h 690627"/>
                  <a:gd name="connsiteX12-1363" fmla="*/ 151210 w 336255"/>
                  <a:gd name="connsiteY12-1364" fmla="*/ 300895 h 690627"/>
                  <a:gd name="connsiteX13-1365" fmla="*/ 172641 w 336255"/>
                  <a:gd name="connsiteY13-1366" fmla="*/ 322326 h 690627"/>
                  <a:gd name="connsiteX14-1367" fmla="*/ 175022 w 336255"/>
                  <a:gd name="connsiteY14-1368" fmla="*/ 605695 h 690627"/>
                  <a:gd name="connsiteX15-1369" fmla="*/ 213122 w 336255"/>
                  <a:gd name="connsiteY15-1370" fmla="*/ 641414 h 690627"/>
                  <a:gd name="connsiteX16-1371" fmla="*/ 251222 w 336255"/>
                  <a:gd name="connsiteY16-1372" fmla="*/ 600933 h 690627"/>
                  <a:gd name="connsiteX17-1373" fmla="*/ 267891 w 336255"/>
                  <a:gd name="connsiteY17-1374" fmla="*/ 103251 h 690627"/>
                  <a:gd name="connsiteX18-1375" fmla="*/ 272653 w 336255"/>
                  <a:gd name="connsiteY18-1376" fmla="*/ 286608 h 690627"/>
                  <a:gd name="connsiteX19-1377" fmla="*/ 296466 w 336255"/>
                  <a:gd name="connsiteY19-1378" fmla="*/ 300895 h 690627"/>
                  <a:gd name="connsiteX20-1379" fmla="*/ 313135 w 336255"/>
                  <a:gd name="connsiteY20-1380" fmla="*/ 260414 h 690627"/>
                  <a:gd name="connsiteX21-1381" fmla="*/ 157747 w 336255"/>
                  <a:gd name="connsiteY21-1382" fmla="*/ 130615 h 690627"/>
                  <a:gd name="connsiteX22-1383" fmla="*/ 96005 w 336255"/>
                  <a:gd name="connsiteY22-1384" fmla="*/ 2633 h 690627"/>
                  <a:gd name="connsiteX0-1385" fmla="*/ 96005 w 336255"/>
                  <a:gd name="connsiteY0-1386" fmla="*/ 2633 h 660067"/>
                  <a:gd name="connsiteX1-1387" fmla="*/ 36191 w 336255"/>
                  <a:gd name="connsiteY1-1388" fmla="*/ 4070 h 660067"/>
                  <a:gd name="connsiteX2-1389" fmla="*/ 8335 w 336255"/>
                  <a:gd name="connsiteY2-1390" fmla="*/ 27051 h 660067"/>
                  <a:gd name="connsiteX3-1391" fmla="*/ 1191 w 336255"/>
                  <a:gd name="connsiteY3-1392" fmla="*/ 69914 h 660067"/>
                  <a:gd name="connsiteX4-1393" fmla="*/ 1191 w 336255"/>
                  <a:gd name="connsiteY4-1394" fmla="*/ 265176 h 660067"/>
                  <a:gd name="connsiteX5-1395" fmla="*/ 32147 w 336255"/>
                  <a:gd name="connsiteY5-1396" fmla="*/ 298514 h 660067"/>
                  <a:gd name="connsiteX6-1397" fmla="*/ 58341 w 336255"/>
                  <a:gd name="connsiteY6-1398" fmla="*/ 267558 h 660067"/>
                  <a:gd name="connsiteX7-1399" fmla="*/ 60722 w 336255"/>
                  <a:gd name="connsiteY7-1400" fmla="*/ 91345 h 660067"/>
                  <a:gd name="connsiteX8-1401" fmla="*/ 77391 w 336255"/>
                  <a:gd name="connsiteY8-1402" fmla="*/ 98489 h 660067"/>
                  <a:gd name="connsiteX9-1403" fmla="*/ 77391 w 336255"/>
                  <a:gd name="connsiteY9-1404" fmla="*/ 581883 h 660067"/>
                  <a:gd name="connsiteX10-1405" fmla="*/ 115491 w 336255"/>
                  <a:gd name="connsiteY10-1406" fmla="*/ 636651 h 660067"/>
                  <a:gd name="connsiteX11-1407" fmla="*/ 152760 w 336255"/>
                  <a:gd name="connsiteY11-1408" fmla="*/ 582826 h 660067"/>
                  <a:gd name="connsiteX12-1409" fmla="*/ 151210 w 336255"/>
                  <a:gd name="connsiteY12-1410" fmla="*/ 300895 h 660067"/>
                  <a:gd name="connsiteX13-1411" fmla="*/ 172641 w 336255"/>
                  <a:gd name="connsiteY13-1412" fmla="*/ 322326 h 660067"/>
                  <a:gd name="connsiteX14-1413" fmla="*/ 175022 w 336255"/>
                  <a:gd name="connsiteY14-1414" fmla="*/ 605695 h 660067"/>
                  <a:gd name="connsiteX15-1415" fmla="*/ 213122 w 336255"/>
                  <a:gd name="connsiteY15-1416" fmla="*/ 641414 h 660067"/>
                  <a:gd name="connsiteX16-1417" fmla="*/ 251222 w 336255"/>
                  <a:gd name="connsiteY16-1418" fmla="*/ 600933 h 660067"/>
                  <a:gd name="connsiteX17-1419" fmla="*/ 272653 w 336255"/>
                  <a:gd name="connsiteY17-1420" fmla="*/ 286608 h 660067"/>
                  <a:gd name="connsiteX18-1421" fmla="*/ 296466 w 336255"/>
                  <a:gd name="connsiteY18-1422" fmla="*/ 300895 h 660067"/>
                  <a:gd name="connsiteX19-1423" fmla="*/ 313135 w 336255"/>
                  <a:gd name="connsiteY19-1424" fmla="*/ 260414 h 660067"/>
                  <a:gd name="connsiteX20-1425" fmla="*/ 157747 w 336255"/>
                  <a:gd name="connsiteY20-1426" fmla="*/ 130615 h 660067"/>
                  <a:gd name="connsiteX21-1427" fmla="*/ 96005 w 336255"/>
                  <a:gd name="connsiteY21-1428" fmla="*/ 2633 h 660067"/>
                  <a:gd name="connsiteX0-1429" fmla="*/ 96005 w 315617"/>
                  <a:gd name="connsiteY0-1430" fmla="*/ 2633 h 660067"/>
                  <a:gd name="connsiteX1-1431" fmla="*/ 36191 w 315617"/>
                  <a:gd name="connsiteY1-1432" fmla="*/ 4070 h 660067"/>
                  <a:gd name="connsiteX2-1433" fmla="*/ 8335 w 315617"/>
                  <a:gd name="connsiteY2-1434" fmla="*/ 27051 h 660067"/>
                  <a:gd name="connsiteX3-1435" fmla="*/ 1191 w 315617"/>
                  <a:gd name="connsiteY3-1436" fmla="*/ 69914 h 660067"/>
                  <a:gd name="connsiteX4-1437" fmla="*/ 1191 w 315617"/>
                  <a:gd name="connsiteY4-1438" fmla="*/ 265176 h 660067"/>
                  <a:gd name="connsiteX5-1439" fmla="*/ 32147 w 315617"/>
                  <a:gd name="connsiteY5-1440" fmla="*/ 298514 h 660067"/>
                  <a:gd name="connsiteX6-1441" fmla="*/ 58341 w 315617"/>
                  <a:gd name="connsiteY6-1442" fmla="*/ 267558 h 660067"/>
                  <a:gd name="connsiteX7-1443" fmla="*/ 60722 w 315617"/>
                  <a:gd name="connsiteY7-1444" fmla="*/ 91345 h 660067"/>
                  <a:gd name="connsiteX8-1445" fmla="*/ 77391 w 315617"/>
                  <a:gd name="connsiteY8-1446" fmla="*/ 98489 h 660067"/>
                  <a:gd name="connsiteX9-1447" fmla="*/ 77391 w 315617"/>
                  <a:gd name="connsiteY9-1448" fmla="*/ 581883 h 660067"/>
                  <a:gd name="connsiteX10-1449" fmla="*/ 115491 w 315617"/>
                  <a:gd name="connsiteY10-1450" fmla="*/ 636651 h 660067"/>
                  <a:gd name="connsiteX11-1451" fmla="*/ 152760 w 315617"/>
                  <a:gd name="connsiteY11-1452" fmla="*/ 582826 h 660067"/>
                  <a:gd name="connsiteX12-1453" fmla="*/ 151210 w 315617"/>
                  <a:gd name="connsiteY12-1454" fmla="*/ 300895 h 660067"/>
                  <a:gd name="connsiteX13-1455" fmla="*/ 172641 w 315617"/>
                  <a:gd name="connsiteY13-1456" fmla="*/ 322326 h 660067"/>
                  <a:gd name="connsiteX14-1457" fmla="*/ 175022 w 315617"/>
                  <a:gd name="connsiteY14-1458" fmla="*/ 605695 h 660067"/>
                  <a:gd name="connsiteX15-1459" fmla="*/ 213122 w 315617"/>
                  <a:gd name="connsiteY15-1460" fmla="*/ 641414 h 660067"/>
                  <a:gd name="connsiteX16-1461" fmla="*/ 251222 w 315617"/>
                  <a:gd name="connsiteY16-1462" fmla="*/ 600933 h 660067"/>
                  <a:gd name="connsiteX17-1463" fmla="*/ 272653 w 315617"/>
                  <a:gd name="connsiteY17-1464" fmla="*/ 286608 h 660067"/>
                  <a:gd name="connsiteX18-1465" fmla="*/ 296466 w 315617"/>
                  <a:gd name="connsiteY18-1466" fmla="*/ 300895 h 660067"/>
                  <a:gd name="connsiteX19-1467" fmla="*/ 157747 w 315617"/>
                  <a:gd name="connsiteY19-1468" fmla="*/ 130615 h 660067"/>
                  <a:gd name="connsiteX20-1469" fmla="*/ 96005 w 315617"/>
                  <a:gd name="connsiteY20-1470" fmla="*/ 2633 h 660067"/>
                  <a:gd name="connsiteX0-1471" fmla="*/ 96005 w 288232"/>
                  <a:gd name="connsiteY0-1472" fmla="*/ 2633 h 660067"/>
                  <a:gd name="connsiteX1-1473" fmla="*/ 36191 w 288232"/>
                  <a:gd name="connsiteY1-1474" fmla="*/ 4070 h 660067"/>
                  <a:gd name="connsiteX2-1475" fmla="*/ 8335 w 288232"/>
                  <a:gd name="connsiteY2-1476" fmla="*/ 27051 h 660067"/>
                  <a:gd name="connsiteX3-1477" fmla="*/ 1191 w 288232"/>
                  <a:gd name="connsiteY3-1478" fmla="*/ 69914 h 660067"/>
                  <a:gd name="connsiteX4-1479" fmla="*/ 1191 w 288232"/>
                  <a:gd name="connsiteY4-1480" fmla="*/ 265176 h 660067"/>
                  <a:gd name="connsiteX5-1481" fmla="*/ 32147 w 288232"/>
                  <a:gd name="connsiteY5-1482" fmla="*/ 298514 h 660067"/>
                  <a:gd name="connsiteX6-1483" fmla="*/ 58341 w 288232"/>
                  <a:gd name="connsiteY6-1484" fmla="*/ 267558 h 660067"/>
                  <a:gd name="connsiteX7-1485" fmla="*/ 60722 w 288232"/>
                  <a:gd name="connsiteY7-1486" fmla="*/ 91345 h 660067"/>
                  <a:gd name="connsiteX8-1487" fmla="*/ 77391 w 288232"/>
                  <a:gd name="connsiteY8-1488" fmla="*/ 98489 h 660067"/>
                  <a:gd name="connsiteX9-1489" fmla="*/ 77391 w 288232"/>
                  <a:gd name="connsiteY9-1490" fmla="*/ 581883 h 660067"/>
                  <a:gd name="connsiteX10-1491" fmla="*/ 115491 w 288232"/>
                  <a:gd name="connsiteY10-1492" fmla="*/ 636651 h 660067"/>
                  <a:gd name="connsiteX11-1493" fmla="*/ 152760 w 288232"/>
                  <a:gd name="connsiteY11-1494" fmla="*/ 582826 h 660067"/>
                  <a:gd name="connsiteX12-1495" fmla="*/ 151210 w 288232"/>
                  <a:gd name="connsiteY12-1496" fmla="*/ 300895 h 660067"/>
                  <a:gd name="connsiteX13-1497" fmla="*/ 172641 w 288232"/>
                  <a:gd name="connsiteY13-1498" fmla="*/ 322326 h 660067"/>
                  <a:gd name="connsiteX14-1499" fmla="*/ 175022 w 288232"/>
                  <a:gd name="connsiteY14-1500" fmla="*/ 605695 h 660067"/>
                  <a:gd name="connsiteX15-1501" fmla="*/ 213122 w 288232"/>
                  <a:gd name="connsiteY15-1502" fmla="*/ 641414 h 660067"/>
                  <a:gd name="connsiteX16-1503" fmla="*/ 251222 w 288232"/>
                  <a:gd name="connsiteY16-1504" fmla="*/ 600933 h 660067"/>
                  <a:gd name="connsiteX17-1505" fmla="*/ 272653 w 288232"/>
                  <a:gd name="connsiteY17-1506" fmla="*/ 286608 h 660067"/>
                  <a:gd name="connsiteX18-1507" fmla="*/ 157747 w 288232"/>
                  <a:gd name="connsiteY18-1508" fmla="*/ 130615 h 660067"/>
                  <a:gd name="connsiteX19-1509" fmla="*/ 96005 w 288232"/>
                  <a:gd name="connsiteY19-1510" fmla="*/ 2633 h 660067"/>
                  <a:gd name="connsiteX0-1511" fmla="*/ 96005 w 260451"/>
                  <a:gd name="connsiteY0-1512" fmla="*/ 2633 h 686066"/>
                  <a:gd name="connsiteX1-1513" fmla="*/ 36191 w 260451"/>
                  <a:gd name="connsiteY1-1514" fmla="*/ 4070 h 686066"/>
                  <a:gd name="connsiteX2-1515" fmla="*/ 8335 w 260451"/>
                  <a:gd name="connsiteY2-1516" fmla="*/ 27051 h 686066"/>
                  <a:gd name="connsiteX3-1517" fmla="*/ 1191 w 260451"/>
                  <a:gd name="connsiteY3-1518" fmla="*/ 69914 h 686066"/>
                  <a:gd name="connsiteX4-1519" fmla="*/ 1191 w 260451"/>
                  <a:gd name="connsiteY4-1520" fmla="*/ 265176 h 686066"/>
                  <a:gd name="connsiteX5-1521" fmla="*/ 32147 w 260451"/>
                  <a:gd name="connsiteY5-1522" fmla="*/ 298514 h 686066"/>
                  <a:gd name="connsiteX6-1523" fmla="*/ 58341 w 260451"/>
                  <a:gd name="connsiteY6-1524" fmla="*/ 267558 h 686066"/>
                  <a:gd name="connsiteX7-1525" fmla="*/ 60722 w 260451"/>
                  <a:gd name="connsiteY7-1526" fmla="*/ 91345 h 686066"/>
                  <a:gd name="connsiteX8-1527" fmla="*/ 77391 w 260451"/>
                  <a:gd name="connsiteY8-1528" fmla="*/ 98489 h 686066"/>
                  <a:gd name="connsiteX9-1529" fmla="*/ 77391 w 260451"/>
                  <a:gd name="connsiteY9-1530" fmla="*/ 581883 h 686066"/>
                  <a:gd name="connsiteX10-1531" fmla="*/ 115491 w 260451"/>
                  <a:gd name="connsiteY10-1532" fmla="*/ 636651 h 686066"/>
                  <a:gd name="connsiteX11-1533" fmla="*/ 152760 w 260451"/>
                  <a:gd name="connsiteY11-1534" fmla="*/ 582826 h 686066"/>
                  <a:gd name="connsiteX12-1535" fmla="*/ 151210 w 260451"/>
                  <a:gd name="connsiteY12-1536" fmla="*/ 300895 h 686066"/>
                  <a:gd name="connsiteX13-1537" fmla="*/ 172641 w 260451"/>
                  <a:gd name="connsiteY13-1538" fmla="*/ 322326 h 686066"/>
                  <a:gd name="connsiteX14-1539" fmla="*/ 175022 w 260451"/>
                  <a:gd name="connsiteY14-1540" fmla="*/ 605695 h 686066"/>
                  <a:gd name="connsiteX15-1541" fmla="*/ 213122 w 260451"/>
                  <a:gd name="connsiteY15-1542" fmla="*/ 641414 h 686066"/>
                  <a:gd name="connsiteX16-1543" fmla="*/ 251222 w 260451"/>
                  <a:gd name="connsiteY16-1544" fmla="*/ 600933 h 686066"/>
                  <a:gd name="connsiteX17-1545" fmla="*/ 157747 w 260451"/>
                  <a:gd name="connsiteY17-1546" fmla="*/ 130615 h 686066"/>
                  <a:gd name="connsiteX18-1547" fmla="*/ 96005 w 260451"/>
                  <a:gd name="connsiteY18-1548" fmla="*/ 2633 h 686066"/>
                  <a:gd name="connsiteX0-1549" fmla="*/ 96005 w 216001"/>
                  <a:gd name="connsiteY0-1550" fmla="*/ 2633 h 720594"/>
                  <a:gd name="connsiteX1-1551" fmla="*/ 36191 w 216001"/>
                  <a:gd name="connsiteY1-1552" fmla="*/ 4070 h 720594"/>
                  <a:gd name="connsiteX2-1553" fmla="*/ 8335 w 216001"/>
                  <a:gd name="connsiteY2-1554" fmla="*/ 27051 h 720594"/>
                  <a:gd name="connsiteX3-1555" fmla="*/ 1191 w 216001"/>
                  <a:gd name="connsiteY3-1556" fmla="*/ 69914 h 720594"/>
                  <a:gd name="connsiteX4-1557" fmla="*/ 1191 w 216001"/>
                  <a:gd name="connsiteY4-1558" fmla="*/ 265176 h 720594"/>
                  <a:gd name="connsiteX5-1559" fmla="*/ 32147 w 216001"/>
                  <a:gd name="connsiteY5-1560" fmla="*/ 298514 h 720594"/>
                  <a:gd name="connsiteX6-1561" fmla="*/ 58341 w 216001"/>
                  <a:gd name="connsiteY6-1562" fmla="*/ 267558 h 720594"/>
                  <a:gd name="connsiteX7-1563" fmla="*/ 60722 w 216001"/>
                  <a:gd name="connsiteY7-1564" fmla="*/ 91345 h 720594"/>
                  <a:gd name="connsiteX8-1565" fmla="*/ 77391 w 216001"/>
                  <a:gd name="connsiteY8-1566" fmla="*/ 98489 h 720594"/>
                  <a:gd name="connsiteX9-1567" fmla="*/ 77391 w 216001"/>
                  <a:gd name="connsiteY9-1568" fmla="*/ 581883 h 720594"/>
                  <a:gd name="connsiteX10-1569" fmla="*/ 115491 w 216001"/>
                  <a:gd name="connsiteY10-1570" fmla="*/ 636651 h 720594"/>
                  <a:gd name="connsiteX11-1571" fmla="*/ 152760 w 216001"/>
                  <a:gd name="connsiteY11-1572" fmla="*/ 582826 h 720594"/>
                  <a:gd name="connsiteX12-1573" fmla="*/ 151210 w 216001"/>
                  <a:gd name="connsiteY12-1574" fmla="*/ 300895 h 720594"/>
                  <a:gd name="connsiteX13-1575" fmla="*/ 172641 w 216001"/>
                  <a:gd name="connsiteY13-1576" fmla="*/ 322326 h 720594"/>
                  <a:gd name="connsiteX14-1577" fmla="*/ 175022 w 216001"/>
                  <a:gd name="connsiteY14-1578" fmla="*/ 605695 h 720594"/>
                  <a:gd name="connsiteX15-1579" fmla="*/ 213122 w 216001"/>
                  <a:gd name="connsiteY15-1580" fmla="*/ 641414 h 720594"/>
                  <a:gd name="connsiteX16-1581" fmla="*/ 157747 w 216001"/>
                  <a:gd name="connsiteY16-1582" fmla="*/ 130615 h 720594"/>
                  <a:gd name="connsiteX17-1583" fmla="*/ 96005 w 216001"/>
                  <a:gd name="connsiteY17-1584" fmla="*/ 2633 h 720594"/>
                  <a:gd name="connsiteX0-1585" fmla="*/ 96005 w 177504"/>
                  <a:gd name="connsiteY0-1586" fmla="*/ 2633 h 637647"/>
                  <a:gd name="connsiteX1-1587" fmla="*/ 36191 w 177504"/>
                  <a:gd name="connsiteY1-1588" fmla="*/ 4070 h 637647"/>
                  <a:gd name="connsiteX2-1589" fmla="*/ 8335 w 177504"/>
                  <a:gd name="connsiteY2-1590" fmla="*/ 27051 h 637647"/>
                  <a:gd name="connsiteX3-1591" fmla="*/ 1191 w 177504"/>
                  <a:gd name="connsiteY3-1592" fmla="*/ 69914 h 637647"/>
                  <a:gd name="connsiteX4-1593" fmla="*/ 1191 w 177504"/>
                  <a:gd name="connsiteY4-1594" fmla="*/ 265176 h 637647"/>
                  <a:gd name="connsiteX5-1595" fmla="*/ 32147 w 177504"/>
                  <a:gd name="connsiteY5-1596" fmla="*/ 298514 h 637647"/>
                  <a:gd name="connsiteX6-1597" fmla="*/ 58341 w 177504"/>
                  <a:gd name="connsiteY6-1598" fmla="*/ 267558 h 637647"/>
                  <a:gd name="connsiteX7-1599" fmla="*/ 60722 w 177504"/>
                  <a:gd name="connsiteY7-1600" fmla="*/ 91345 h 637647"/>
                  <a:gd name="connsiteX8-1601" fmla="*/ 77391 w 177504"/>
                  <a:gd name="connsiteY8-1602" fmla="*/ 98489 h 637647"/>
                  <a:gd name="connsiteX9-1603" fmla="*/ 77391 w 177504"/>
                  <a:gd name="connsiteY9-1604" fmla="*/ 581883 h 637647"/>
                  <a:gd name="connsiteX10-1605" fmla="*/ 115491 w 177504"/>
                  <a:gd name="connsiteY10-1606" fmla="*/ 636651 h 637647"/>
                  <a:gd name="connsiteX11-1607" fmla="*/ 152760 w 177504"/>
                  <a:gd name="connsiteY11-1608" fmla="*/ 582826 h 637647"/>
                  <a:gd name="connsiteX12-1609" fmla="*/ 151210 w 177504"/>
                  <a:gd name="connsiteY12-1610" fmla="*/ 300895 h 637647"/>
                  <a:gd name="connsiteX13-1611" fmla="*/ 172641 w 177504"/>
                  <a:gd name="connsiteY13-1612" fmla="*/ 322326 h 637647"/>
                  <a:gd name="connsiteX14-1613" fmla="*/ 175022 w 177504"/>
                  <a:gd name="connsiteY14-1614" fmla="*/ 605695 h 637647"/>
                  <a:gd name="connsiteX15-1615" fmla="*/ 157747 w 177504"/>
                  <a:gd name="connsiteY15-1616" fmla="*/ 130615 h 637647"/>
                  <a:gd name="connsiteX16-1617" fmla="*/ 96005 w 177504"/>
                  <a:gd name="connsiteY16-1618" fmla="*/ 2633 h 637647"/>
                  <a:gd name="connsiteX0-1619" fmla="*/ 96005 w 173730"/>
                  <a:gd name="connsiteY0-1620" fmla="*/ 2633 h 636808"/>
                  <a:gd name="connsiteX1-1621" fmla="*/ 36191 w 173730"/>
                  <a:gd name="connsiteY1-1622" fmla="*/ 4070 h 636808"/>
                  <a:gd name="connsiteX2-1623" fmla="*/ 8335 w 173730"/>
                  <a:gd name="connsiteY2-1624" fmla="*/ 27051 h 636808"/>
                  <a:gd name="connsiteX3-1625" fmla="*/ 1191 w 173730"/>
                  <a:gd name="connsiteY3-1626" fmla="*/ 69914 h 636808"/>
                  <a:gd name="connsiteX4-1627" fmla="*/ 1191 w 173730"/>
                  <a:gd name="connsiteY4-1628" fmla="*/ 265176 h 636808"/>
                  <a:gd name="connsiteX5-1629" fmla="*/ 32147 w 173730"/>
                  <a:gd name="connsiteY5-1630" fmla="*/ 298514 h 636808"/>
                  <a:gd name="connsiteX6-1631" fmla="*/ 58341 w 173730"/>
                  <a:gd name="connsiteY6-1632" fmla="*/ 267558 h 636808"/>
                  <a:gd name="connsiteX7-1633" fmla="*/ 60722 w 173730"/>
                  <a:gd name="connsiteY7-1634" fmla="*/ 91345 h 636808"/>
                  <a:gd name="connsiteX8-1635" fmla="*/ 77391 w 173730"/>
                  <a:gd name="connsiteY8-1636" fmla="*/ 98489 h 636808"/>
                  <a:gd name="connsiteX9-1637" fmla="*/ 77391 w 173730"/>
                  <a:gd name="connsiteY9-1638" fmla="*/ 581883 h 636808"/>
                  <a:gd name="connsiteX10-1639" fmla="*/ 115491 w 173730"/>
                  <a:gd name="connsiteY10-1640" fmla="*/ 636651 h 636808"/>
                  <a:gd name="connsiteX11-1641" fmla="*/ 152760 w 173730"/>
                  <a:gd name="connsiteY11-1642" fmla="*/ 582826 h 636808"/>
                  <a:gd name="connsiteX12-1643" fmla="*/ 151210 w 173730"/>
                  <a:gd name="connsiteY12-1644" fmla="*/ 300895 h 636808"/>
                  <a:gd name="connsiteX13-1645" fmla="*/ 172641 w 173730"/>
                  <a:gd name="connsiteY13-1646" fmla="*/ 322326 h 636808"/>
                  <a:gd name="connsiteX14-1647" fmla="*/ 157747 w 173730"/>
                  <a:gd name="connsiteY14-1648" fmla="*/ 130615 h 636808"/>
                  <a:gd name="connsiteX15-1649" fmla="*/ 96005 w 173730"/>
                  <a:gd name="connsiteY15-1650" fmla="*/ 2633 h 636808"/>
                  <a:gd name="connsiteX0-1651" fmla="*/ 96005 w 170520"/>
                  <a:gd name="connsiteY0-1652" fmla="*/ 2633 h 636808"/>
                  <a:gd name="connsiteX1-1653" fmla="*/ 36191 w 170520"/>
                  <a:gd name="connsiteY1-1654" fmla="*/ 4070 h 636808"/>
                  <a:gd name="connsiteX2-1655" fmla="*/ 8335 w 170520"/>
                  <a:gd name="connsiteY2-1656" fmla="*/ 27051 h 636808"/>
                  <a:gd name="connsiteX3-1657" fmla="*/ 1191 w 170520"/>
                  <a:gd name="connsiteY3-1658" fmla="*/ 69914 h 636808"/>
                  <a:gd name="connsiteX4-1659" fmla="*/ 1191 w 170520"/>
                  <a:gd name="connsiteY4-1660" fmla="*/ 265176 h 636808"/>
                  <a:gd name="connsiteX5-1661" fmla="*/ 32147 w 170520"/>
                  <a:gd name="connsiteY5-1662" fmla="*/ 298514 h 636808"/>
                  <a:gd name="connsiteX6-1663" fmla="*/ 58341 w 170520"/>
                  <a:gd name="connsiteY6-1664" fmla="*/ 267558 h 636808"/>
                  <a:gd name="connsiteX7-1665" fmla="*/ 60722 w 170520"/>
                  <a:gd name="connsiteY7-1666" fmla="*/ 91345 h 636808"/>
                  <a:gd name="connsiteX8-1667" fmla="*/ 77391 w 170520"/>
                  <a:gd name="connsiteY8-1668" fmla="*/ 98489 h 636808"/>
                  <a:gd name="connsiteX9-1669" fmla="*/ 77391 w 170520"/>
                  <a:gd name="connsiteY9-1670" fmla="*/ 581883 h 636808"/>
                  <a:gd name="connsiteX10-1671" fmla="*/ 115491 w 170520"/>
                  <a:gd name="connsiteY10-1672" fmla="*/ 636651 h 636808"/>
                  <a:gd name="connsiteX11-1673" fmla="*/ 152760 w 170520"/>
                  <a:gd name="connsiteY11-1674" fmla="*/ 582826 h 636808"/>
                  <a:gd name="connsiteX12-1675" fmla="*/ 151210 w 170520"/>
                  <a:gd name="connsiteY12-1676" fmla="*/ 300895 h 636808"/>
                  <a:gd name="connsiteX13-1677" fmla="*/ 163826 w 170520"/>
                  <a:gd name="connsiteY13-1678" fmla="*/ 295041 h 636808"/>
                  <a:gd name="connsiteX14-1679" fmla="*/ 157747 w 170520"/>
                  <a:gd name="connsiteY14-1680" fmla="*/ 130615 h 636808"/>
                  <a:gd name="connsiteX15-1681" fmla="*/ 96005 w 170520"/>
                  <a:gd name="connsiteY15-1682" fmla="*/ 2633 h 636808"/>
                  <a:gd name="connsiteX0-1683" fmla="*/ 96005 w 188164"/>
                  <a:gd name="connsiteY0-1684" fmla="*/ 2633 h 636808"/>
                  <a:gd name="connsiteX1-1685" fmla="*/ 36191 w 188164"/>
                  <a:gd name="connsiteY1-1686" fmla="*/ 4070 h 636808"/>
                  <a:gd name="connsiteX2-1687" fmla="*/ 8335 w 188164"/>
                  <a:gd name="connsiteY2-1688" fmla="*/ 27051 h 636808"/>
                  <a:gd name="connsiteX3-1689" fmla="*/ 1191 w 188164"/>
                  <a:gd name="connsiteY3-1690" fmla="*/ 69914 h 636808"/>
                  <a:gd name="connsiteX4-1691" fmla="*/ 1191 w 188164"/>
                  <a:gd name="connsiteY4-1692" fmla="*/ 265176 h 636808"/>
                  <a:gd name="connsiteX5-1693" fmla="*/ 32147 w 188164"/>
                  <a:gd name="connsiteY5-1694" fmla="*/ 298514 h 636808"/>
                  <a:gd name="connsiteX6-1695" fmla="*/ 58341 w 188164"/>
                  <a:gd name="connsiteY6-1696" fmla="*/ 267558 h 636808"/>
                  <a:gd name="connsiteX7-1697" fmla="*/ 60722 w 188164"/>
                  <a:gd name="connsiteY7-1698" fmla="*/ 91345 h 636808"/>
                  <a:gd name="connsiteX8-1699" fmla="*/ 77391 w 188164"/>
                  <a:gd name="connsiteY8-1700" fmla="*/ 98489 h 636808"/>
                  <a:gd name="connsiteX9-1701" fmla="*/ 77391 w 188164"/>
                  <a:gd name="connsiteY9-1702" fmla="*/ 581883 h 636808"/>
                  <a:gd name="connsiteX10-1703" fmla="*/ 115491 w 188164"/>
                  <a:gd name="connsiteY10-1704" fmla="*/ 636651 h 636808"/>
                  <a:gd name="connsiteX11-1705" fmla="*/ 152760 w 188164"/>
                  <a:gd name="connsiteY11-1706" fmla="*/ 582826 h 636808"/>
                  <a:gd name="connsiteX12-1707" fmla="*/ 151210 w 188164"/>
                  <a:gd name="connsiteY12-1708" fmla="*/ 300895 h 636808"/>
                  <a:gd name="connsiteX13-1709" fmla="*/ 163826 w 188164"/>
                  <a:gd name="connsiteY13-1710" fmla="*/ 295041 h 636808"/>
                  <a:gd name="connsiteX14-1711" fmla="*/ 157747 w 188164"/>
                  <a:gd name="connsiteY14-1712" fmla="*/ 130615 h 636808"/>
                  <a:gd name="connsiteX15-1713" fmla="*/ 96005 w 188164"/>
                  <a:gd name="connsiteY15-1714" fmla="*/ 2633 h 636808"/>
                  <a:gd name="connsiteX0-1715" fmla="*/ 96005 w 188164"/>
                  <a:gd name="connsiteY0-1716" fmla="*/ 2633 h 636808"/>
                  <a:gd name="connsiteX1-1717" fmla="*/ 36191 w 188164"/>
                  <a:gd name="connsiteY1-1718" fmla="*/ 4070 h 636808"/>
                  <a:gd name="connsiteX2-1719" fmla="*/ 8335 w 188164"/>
                  <a:gd name="connsiteY2-1720" fmla="*/ 27051 h 636808"/>
                  <a:gd name="connsiteX3-1721" fmla="*/ 1191 w 188164"/>
                  <a:gd name="connsiteY3-1722" fmla="*/ 69914 h 636808"/>
                  <a:gd name="connsiteX4-1723" fmla="*/ 1191 w 188164"/>
                  <a:gd name="connsiteY4-1724" fmla="*/ 265176 h 636808"/>
                  <a:gd name="connsiteX5-1725" fmla="*/ 32147 w 188164"/>
                  <a:gd name="connsiteY5-1726" fmla="*/ 298514 h 636808"/>
                  <a:gd name="connsiteX6-1727" fmla="*/ 58341 w 188164"/>
                  <a:gd name="connsiteY6-1728" fmla="*/ 267558 h 636808"/>
                  <a:gd name="connsiteX7-1729" fmla="*/ 60722 w 188164"/>
                  <a:gd name="connsiteY7-1730" fmla="*/ 91345 h 636808"/>
                  <a:gd name="connsiteX8-1731" fmla="*/ 77391 w 188164"/>
                  <a:gd name="connsiteY8-1732" fmla="*/ 98489 h 636808"/>
                  <a:gd name="connsiteX9-1733" fmla="*/ 77391 w 188164"/>
                  <a:gd name="connsiteY9-1734" fmla="*/ 581883 h 636808"/>
                  <a:gd name="connsiteX10-1735" fmla="*/ 115491 w 188164"/>
                  <a:gd name="connsiteY10-1736" fmla="*/ 636651 h 636808"/>
                  <a:gd name="connsiteX11-1737" fmla="*/ 152760 w 188164"/>
                  <a:gd name="connsiteY11-1738" fmla="*/ 582826 h 636808"/>
                  <a:gd name="connsiteX12-1739" fmla="*/ 151210 w 188164"/>
                  <a:gd name="connsiteY12-1740" fmla="*/ 300895 h 636808"/>
                  <a:gd name="connsiteX13-1741" fmla="*/ 163826 w 188164"/>
                  <a:gd name="connsiteY13-1742" fmla="*/ 295041 h 636808"/>
                  <a:gd name="connsiteX14-1743" fmla="*/ 157747 w 188164"/>
                  <a:gd name="connsiteY14-1744" fmla="*/ 130615 h 636808"/>
                  <a:gd name="connsiteX15-1745" fmla="*/ 96005 w 188164"/>
                  <a:gd name="connsiteY15-1746" fmla="*/ 2633 h 636808"/>
                  <a:gd name="connsiteX0-1747" fmla="*/ 96005 w 175765"/>
                  <a:gd name="connsiteY0-1748" fmla="*/ 2633 h 636808"/>
                  <a:gd name="connsiteX1-1749" fmla="*/ 36191 w 175765"/>
                  <a:gd name="connsiteY1-1750" fmla="*/ 4070 h 636808"/>
                  <a:gd name="connsiteX2-1751" fmla="*/ 8335 w 175765"/>
                  <a:gd name="connsiteY2-1752" fmla="*/ 27051 h 636808"/>
                  <a:gd name="connsiteX3-1753" fmla="*/ 1191 w 175765"/>
                  <a:gd name="connsiteY3-1754" fmla="*/ 69914 h 636808"/>
                  <a:gd name="connsiteX4-1755" fmla="*/ 1191 w 175765"/>
                  <a:gd name="connsiteY4-1756" fmla="*/ 265176 h 636808"/>
                  <a:gd name="connsiteX5-1757" fmla="*/ 32147 w 175765"/>
                  <a:gd name="connsiteY5-1758" fmla="*/ 298514 h 636808"/>
                  <a:gd name="connsiteX6-1759" fmla="*/ 58341 w 175765"/>
                  <a:gd name="connsiteY6-1760" fmla="*/ 267558 h 636808"/>
                  <a:gd name="connsiteX7-1761" fmla="*/ 60722 w 175765"/>
                  <a:gd name="connsiteY7-1762" fmla="*/ 91345 h 636808"/>
                  <a:gd name="connsiteX8-1763" fmla="*/ 77391 w 175765"/>
                  <a:gd name="connsiteY8-1764" fmla="*/ 98489 h 636808"/>
                  <a:gd name="connsiteX9-1765" fmla="*/ 77391 w 175765"/>
                  <a:gd name="connsiteY9-1766" fmla="*/ 581883 h 636808"/>
                  <a:gd name="connsiteX10-1767" fmla="*/ 115491 w 175765"/>
                  <a:gd name="connsiteY10-1768" fmla="*/ 636651 h 636808"/>
                  <a:gd name="connsiteX11-1769" fmla="*/ 152760 w 175765"/>
                  <a:gd name="connsiteY11-1770" fmla="*/ 582826 h 636808"/>
                  <a:gd name="connsiteX12-1771" fmla="*/ 151210 w 175765"/>
                  <a:gd name="connsiteY12-1772" fmla="*/ 300895 h 636808"/>
                  <a:gd name="connsiteX13-1773" fmla="*/ 163826 w 175765"/>
                  <a:gd name="connsiteY13-1774" fmla="*/ 295041 h 636808"/>
                  <a:gd name="connsiteX14-1775" fmla="*/ 157747 w 175765"/>
                  <a:gd name="connsiteY14-1776" fmla="*/ 130615 h 636808"/>
                  <a:gd name="connsiteX15-1777" fmla="*/ 96005 w 175765"/>
                  <a:gd name="connsiteY15-1778" fmla="*/ 2633 h 636808"/>
                  <a:gd name="connsiteX0-1779" fmla="*/ 96005 w 170520"/>
                  <a:gd name="connsiteY0-1780" fmla="*/ 2633 h 636808"/>
                  <a:gd name="connsiteX1-1781" fmla="*/ 36191 w 170520"/>
                  <a:gd name="connsiteY1-1782" fmla="*/ 4070 h 636808"/>
                  <a:gd name="connsiteX2-1783" fmla="*/ 8335 w 170520"/>
                  <a:gd name="connsiteY2-1784" fmla="*/ 27051 h 636808"/>
                  <a:gd name="connsiteX3-1785" fmla="*/ 1191 w 170520"/>
                  <a:gd name="connsiteY3-1786" fmla="*/ 69914 h 636808"/>
                  <a:gd name="connsiteX4-1787" fmla="*/ 1191 w 170520"/>
                  <a:gd name="connsiteY4-1788" fmla="*/ 265176 h 636808"/>
                  <a:gd name="connsiteX5-1789" fmla="*/ 32147 w 170520"/>
                  <a:gd name="connsiteY5-1790" fmla="*/ 298514 h 636808"/>
                  <a:gd name="connsiteX6-1791" fmla="*/ 58341 w 170520"/>
                  <a:gd name="connsiteY6-1792" fmla="*/ 267558 h 636808"/>
                  <a:gd name="connsiteX7-1793" fmla="*/ 60722 w 170520"/>
                  <a:gd name="connsiteY7-1794" fmla="*/ 91345 h 636808"/>
                  <a:gd name="connsiteX8-1795" fmla="*/ 77391 w 170520"/>
                  <a:gd name="connsiteY8-1796" fmla="*/ 98489 h 636808"/>
                  <a:gd name="connsiteX9-1797" fmla="*/ 77391 w 170520"/>
                  <a:gd name="connsiteY9-1798" fmla="*/ 581883 h 636808"/>
                  <a:gd name="connsiteX10-1799" fmla="*/ 115491 w 170520"/>
                  <a:gd name="connsiteY10-1800" fmla="*/ 636651 h 636808"/>
                  <a:gd name="connsiteX11-1801" fmla="*/ 152760 w 170520"/>
                  <a:gd name="connsiteY11-1802" fmla="*/ 582826 h 636808"/>
                  <a:gd name="connsiteX12-1803" fmla="*/ 151210 w 170520"/>
                  <a:gd name="connsiteY12-1804" fmla="*/ 352042 h 636808"/>
                  <a:gd name="connsiteX13-1805" fmla="*/ 163826 w 170520"/>
                  <a:gd name="connsiteY13-1806" fmla="*/ 295041 h 636808"/>
                  <a:gd name="connsiteX14-1807" fmla="*/ 157747 w 170520"/>
                  <a:gd name="connsiteY14-1808" fmla="*/ 130615 h 636808"/>
                  <a:gd name="connsiteX15-1809" fmla="*/ 96005 w 170520"/>
                  <a:gd name="connsiteY15-1810" fmla="*/ 2633 h 636808"/>
                  <a:gd name="connsiteX0-1811" fmla="*/ 96005 w 170520"/>
                  <a:gd name="connsiteY0-1812" fmla="*/ 2633 h 636808"/>
                  <a:gd name="connsiteX1-1813" fmla="*/ 36191 w 170520"/>
                  <a:gd name="connsiteY1-1814" fmla="*/ 4070 h 636808"/>
                  <a:gd name="connsiteX2-1815" fmla="*/ 8335 w 170520"/>
                  <a:gd name="connsiteY2-1816" fmla="*/ 27051 h 636808"/>
                  <a:gd name="connsiteX3-1817" fmla="*/ 1191 w 170520"/>
                  <a:gd name="connsiteY3-1818" fmla="*/ 69914 h 636808"/>
                  <a:gd name="connsiteX4-1819" fmla="*/ 1191 w 170520"/>
                  <a:gd name="connsiteY4-1820" fmla="*/ 265176 h 636808"/>
                  <a:gd name="connsiteX5-1821" fmla="*/ 32147 w 170520"/>
                  <a:gd name="connsiteY5-1822" fmla="*/ 298514 h 636808"/>
                  <a:gd name="connsiteX6-1823" fmla="*/ 58341 w 170520"/>
                  <a:gd name="connsiteY6-1824" fmla="*/ 267558 h 636808"/>
                  <a:gd name="connsiteX7-1825" fmla="*/ 60722 w 170520"/>
                  <a:gd name="connsiteY7-1826" fmla="*/ 91345 h 636808"/>
                  <a:gd name="connsiteX8-1827" fmla="*/ 77391 w 170520"/>
                  <a:gd name="connsiteY8-1828" fmla="*/ 98489 h 636808"/>
                  <a:gd name="connsiteX9-1829" fmla="*/ 77391 w 170520"/>
                  <a:gd name="connsiteY9-1830" fmla="*/ 581883 h 636808"/>
                  <a:gd name="connsiteX10-1831" fmla="*/ 115491 w 170520"/>
                  <a:gd name="connsiteY10-1832" fmla="*/ 636651 h 636808"/>
                  <a:gd name="connsiteX11-1833" fmla="*/ 152760 w 170520"/>
                  <a:gd name="connsiteY11-1834" fmla="*/ 582826 h 636808"/>
                  <a:gd name="connsiteX12-1835" fmla="*/ 151210 w 170520"/>
                  <a:gd name="connsiteY12-1836" fmla="*/ 352042 h 636808"/>
                  <a:gd name="connsiteX13-1837" fmla="*/ 163826 w 170520"/>
                  <a:gd name="connsiteY13-1838" fmla="*/ 295041 h 636808"/>
                  <a:gd name="connsiteX14-1839" fmla="*/ 157747 w 170520"/>
                  <a:gd name="connsiteY14-1840" fmla="*/ 130615 h 636808"/>
                  <a:gd name="connsiteX15-1841" fmla="*/ 96005 w 170520"/>
                  <a:gd name="connsiteY15-1842" fmla="*/ 2633 h 636808"/>
                  <a:gd name="connsiteX0-1843" fmla="*/ 96005 w 185064"/>
                  <a:gd name="connsiteY0-1844" fmla="*/ 2633 h 636808"/>
                  <a:gd name="connsiteX1-1845" fmla="*/ 36191 w 185064"/>
                  <a:gd name="connsiteY1-1846" fmla="*/ 4070 h 636808"/>
                  <a:gd name="connsiteX2-1847" fmla="*/ 8335 w 185064"/>
                  <a:gd name="connsiteY2-1848" fmla="*/ 27051 h 636808"/>
                  <a:gd name="connsiteX3-1849" fmla="*/ 1191 w 185064"/>
                  <a:gd name="connsiteY3-1850" fmla="*/ 69914 h 636808"/>
                  <a:gd name="connsiteX4-1851" fmla="*/ 1191 w 185064"/>
                  <a:gd name="connsiteY4-1852" fmla="*/ 265176 h 636808"/>
                  <a:gd name="connsiteX5-1853" fmla="*/ 32147 w 185064"/>
                  <a:gd name="connsiteY5-1854" fmla="*/ 298514 h 636808"/>
                  <a:gd name="connsiteX6-1855" fmla="*/ 58341 w 185064"/>
                  <a:gd name="connsiteY6-1856" fmla="*/ 267558 h 636808"/>
                  <a:gd name="connsiteX7-1857" fmla="*/ 60722 w 185064"/>
                  <a:gd name="connsiteY7-1858" fmla="*/ 91345 h 636808"/>
                  <a:gd name="connsiteX8-1859" fmla="*/ 77391 w 185064"/>
                  <a:gd name="connsiteY8-1860" fmla="*/ 98489 h 636808"/>
                  <a:gd name="connsiteX9-1861" fmla="*/ 77391 w 185064"/>
                  <a:gd name="connsiteY9-1862" fmla="*/ 581883 h 636808"/>
                  <a:gd name="connsiteX10-1863" fmla="*/ 115491 w 185064"/>
                  <a:gd name="connsiteY10-1864" fmla="*/ 636651 h 636808"/>
                  <a:gd name="connsiteX11-1865" fmla="*/ 152760 w 185064"/>
                  <a:gd name="connsiteY11-1866" fmla="*/ 582826 h 636808"/>
                  <a:gd name="connsiteX12-1867" fmla="*/ 151210 w 185064"/>
                  <a:gd name="connsiteY12-1868" fmla="*/ 352042 h 636808"/>
                  <a:gd name="connsiteX13-1869" fmla="*/ 163826 w 185064"/>
                  <a:gd name="connsiteY13-1870" fmla="*/ 295041 h 636808"/>
                  <a:gd name="connsiteX14-1871" fmla="*/ 157747 w 185064"/>
                  <a:gd name="connsiteY14-1872" fmla="*/ 130615 h 636808"/>
                  <a:gd name="connsiteX15-1873" fmla="*/ 96005 w 185064"/>
                  <a:gd name="connsiteY15-1874" fmla="*/ 2633 h 636808"/>
                  <a:gd name="connsiteX0-1875" fmla="*/ 96005 w 170520"/>
                  <a:gd name="connsiteY0-1876" fmla="*/ 2633 h 636808"/>
                  <a:gd name="connsiteX1-1877" fmla="*/ 36191 w 170520"/>
                  <a:gd name="connsiteY1-1878" fmla="*/ 4070 h 636808"/>
                  <a:gd name="connsiteX2-1879" fmla="*/ 8335 w 170520"/>
                  <a:gd name="connsiteY2-1880" fmla="*/ 27051 h 636808"/>
                  <a:gd name="connsiteX3-1881" fmla="*/ 1191 w 170520"/>
                  <a:gd name="connsiteY3-1882" fmla="*/ 69914 h 636808"/>
                  <a:gd name="connsiteX4-1883" fmla="*/ 1191 w 170520"/>
                  <a:gd name="connsiteY4-1884" fmla="*/ 265176 h 636808"/>
                  <a:gd name="connsiteX5-1885" fmla="*/ 32147 w 170520"/>
                  <a:gd name="connsiteY5-1886" fmla="*/ 298514 h 636808"/>
                  <a:gd name="connsiteX6-1887" fmla="*/ 58341 w 170520"/>
                  <a:gd name="connsiteY6-1888" fmla="*/ 267558 h 636808"/>
                  <a:gd name="connsiteX7-1889" fmla="*/ 60722 w 170520"/>
                  <a:gd name="connsiteY7-1890" fmla="*/ 91345 h 636808"/>
                  <a:gd name="connsiteX8-1891" fmla="*/ 77391 w 170520"/>
                  <a:gd name="connsiteY8-1892" fmla="*/ 98489 h 636808"/>
                  <a:gd name="connsiteX9-1893" fmla="*/ 77391 w 170520"/>
                  <a:gd name="connsiteY9-1894" fmla="*/ 581883 h 636808"/>
                  <a:gd name="connsiteX10-1895" fmla="*/ 115491 w 170520"/>
                  <a:gd name="connsiteY10-1896" fmla="*/ 636651 h 636808"/>
                  <a:gd name="connsiteX11-1897" fmla="*/ 152760 w 170520"/>
                  <a:gd name="connsiteY11-1898" fmla="*/ 582826 h 636808"/>
                  <a:gd name="connsiteX12-1899" fmla="*/ 151210 w 170520"/>
                  <a:gd name="connsiteY12-1900" fmla="*/ 352042 h 636808"/>
                  <a:gd name="connsiteX13-1901" fmla="*/ 163826 w 170520"/>
                  <a:gd name="connsiteY13-1902" fmla="*/ 295041 h 636808"/>
                  <a:gd name="connsiteX14-1903" fmla="*/ 157747 w 170520"/>
                  <a:gd name="connsiteY14-1904" fmla="*/ 130615 h 636808"/>
                  <a:gd name="connsiteX15-1905" fmla="*/ 96005 w 170520"/>
                  <a:gd name="connsiteY15-1906" fmla="*/ 2633 h 636808"/>
                  <a:gd name="connsiteX0-1907" fmla="*/ 96005 w 163850"/>
                  <a:gd name="connsiteY0-1908" fmla="*/ 2633 h 636808"/>
                  <a:gd name="connsiteX1-1909" fmla="*/ 36191 w 163850"/>
                  <a:gd name="connsiteY1-1910" fmla="*/ 4070 h 636808"/>
                  <a:gd name="connsiteX2-1911" fmla="*/ 8335 w 163850"/>
                  <a:gd name="connsiteY2-1912" fmla="*/ 27051 h 636808"/>
                  <a:gd name="connsiteX3-1913" fmla="*/ 1191 w 163850"/>
                  <a:gd name="connsiteY3-1914" fmla="*/ 69914 h 636808"/>
                  <a:gd name="connsiteX4-1915" fmla="*/ 1191 w 163850"/>
                  <a:gd name="connsiteY4-1916" fmla="*/ 265176 h 636808"/>
                  <a:gd name="connsiteX5-1917" fmla="*/ 32147 w 163850"/>
                  <a:gd name="connsiteY5-1918" fmla="*/ 298514 h 636808"/>
                  <a:gd name="connsiteX6-1919" fmla="*/ 58341 w 163850"/>
                  <a:gd name="connsiteY6-1920" fmla="*/ 267558 h 636808"/>
                  <a:gd name="connsiteX7-1921" fmla="*/ 60722 w 163850"/>
                  <a:gd name="connsiteY7-1922" fmla="*/ 91345 h 636808"/>
                  <a:gd name="connsiteX8-1923" fmla="*/ 77391 w 163850"/>
                  <a:gd name="connsiteY8-1924" fmla="*/ 98489 h 636808"/>
                  <a:gd name="connsiteX9-1925" fmla="*/ 77391 w 163850"/>
                  <a:gd name="connsiteY9-1926" fmla="*/ 581883 h 636808"/>
                  <a:gd name="connsiteX10-1927" fmla="*/ 115491 w 163850"/>
                  <a:gd name="connsiteY10-1928" fmla="*/ 636651 h 636808"/>
                  <a:gd name="connsiteX11-1929" fmla="*/ 152760 w 163850"/>
                  <a:gd name="connsiteY11-1930" fmla="*/ 582826 h 636808"/>
                  <a:gd name="connsiteX12-1931" fmla="*/ 151210 w 163850"/>
                  <a:gd name="connsiteY12-1932" fmla="*/ 352042 h 636808"/>
                  <a:gd name="connsiteX13-1933" fmla="*/ 163826 w 163850"/>
                  <a:gd name="connsiteY13-1934" fmla="*/ 295041 h 636808"/>
                  <a:gd name="connsiteX14-1935" fmla="*/ 157747 w 163850"/>
                  <a:gd name="connsiteY14-1936" fmla="*/ 130615 h 636808"/>
                  <a:gd name="connsiteX15-1937" fmla="*/ 96005 w 163850"/>
                  <a:gd name="connsiteY15-1938" fmla="*/ 2633 h 636808"/>
                  <a:gd name="connsiteX0-1939" fmla="*/ 96005 w 163850"/>
                  <a:gd name="connsiteY0-1940" fmla="*/ 2633 h 636808"/>
                  <a:gd name="connsiteX1-1941" fmla="*/ 36191 w 163850"/>
                  <a:gd name="connsiteY1-1942" fmla="*/ 4070 h 636808"/>
                  <a:gd name="connsiteX2-1943" fmla="*/ 8335 w 163850"/>
                  <a:gd name="connsiteY2-1944" fmla="*/ 27051 h 636808"/>
                  <a:gd name="connsiteX3-1945" fmla="*/ 1191 w 163850"/>
                  <a:gd name="connsiteY3-1946" fmla="*/ 69914 h 636808"/>
                  <a:gd name="connsiteX4-1947" fmla="*/ 1191 w 163850"/>
                  <a:gd name="connsiteY4-1948" fmla="*/ 265176 h 636808"/>
                  <a:gd name="connsiteX5-1949" fmla="*/ 32147 w 163850"/>
                  <a:gd name="connsiteY5-1950" fmla="*/ 298514 h 636808"/>
                  <a:gd name="connsiteX6-1951" fmla="*/ 58341 w 163850"/>
                  <a:gd name="connsiteY6-1952" fmla="*/ 267558 h 636808"/>
                  <a:gd name="connsiteX7-1953" fmla="*/ 60722 w 163850"/>
                  <a:gd name="connsiteY7-1954" fmla="*/ 91345 h 636808"/>
                  <a:gd name="connsiteX8-1955" fmla="*/ 77391 w 163850"/>
                  <a:gd name="connsiteY8-1956" fmla="*/ 98489 h 636808"/>
                  <a:gd name="connsiteX9-1957" fmla="*/ 77391 w 163850"/>
                  <a:gd name="connsiteY9-1958" fmla="*/ 581883 h 636808"/>
                  <a:gd name="connsiteX10-1959" fmla="*/ 115491 w 163850"/>
                  <a:gd name="connsiteY10-1960" fmla="*/ 636651 h 636808"/>
                  <a:gd name="connsiteX11-1961" fmla="*/ 152760 w 163850"/>
                  <a:gd name="connsiteY11-1962" fmla="*/ 582826 h 636808"/>
                  <a:gd name="connsiteX12-1963" fmla="*/ 151210 w 163850"/>
                  <a:gd name="connsiteY12-1964" fmla="*/ 352042 h 636808"/>
                  <a:gd name="connsiteX13-1965" fmla="*/ 163826 w 163850"/>
                  <a:gd name="connsiteY13-1966" fmla="*/ 295041 h 636808"/>
                  <a:gd name="connsiteX14-1967" fmla="*/ 161332 w 163850"/>
                  <a:gd name="connsiteY14-1968" fmla="*/ 129614 h 636808"/>
                  <a:gd name="connsiteX15-1969" fmla="*/ 96005 w 163850"/>
                  <a:gd name="connsiteY15-1970" fmla="*/ 2633 h 636808"/>
                  <a:gd name="connsiteX0-1971" fmla="*/ 96005 w 163850"/>
                  <a:gd name="connsiteY0-1972" fmla="*/ 2633 h 636808"/>
                  <a:gd name="connsiteX1-1973" fmla="*/ 36191 w 163850"/>
                  <a:gd name="connsiteY1-1974" fmla="*/ 4070 h 636808"/>
                  <a:gd name="connsiteX2-1975" fmla="*/ 8335 w 163850"/>
                  <a:gd name="connsiteY2-1976" fmla="*/ 27051 h 636808"/>
                  <a:gd name="connsiteX3-1977" fmla="*/ 1191 w 163850"/>
                  <a:gd name="connsiteY3-1978" fmla="*/ 69914 h 636808"/>
                  <a:gd name="connsiteX4-1979" fmla="*/ 1191 w 163850"/>
                  <a:gd name="connsiteY4-1980" fmla="*/ 265176 h 636808"/>
                  <a:gd name="connsiteX5-1981" fmla="*/ 32147 w 163850"/>
                  <a:gd name="connsiteY5-1982" fmla="*/ 298514 h 636808"/>
                  <a:gd name="connsiteX6-1983" fmla="*/ 58341 w 163850"/>
                  <a:gd name="connsiteY6-1984" fmla="*/ 267558 h 636808"/>
                  <a:gd name="connsiteX7-1985" fmla="*/ 60722 w 163850"/>
                  <a:gd name="connsiteY7-1986" fmla="*/ 91345 h 636808"/>
                  <a:gd name="connsiteX8-1987" fmla="*/ 77391 w 163850"/>
                  <a:gd name="connsiteY8-1988" fmla="*/ 98489 h 636808"/>
                  <a:gd name="connsiteX9-1989" fmla="*/ 77391 w 163850"/>
                  <a:gd name="connsiteY9-1990" fmla="*/ 581883 h 636808"/>
                  <a:gd name="connsiteX10-1991" fmla="*/ 115491 w 163850"/>
                  <a:gd name="connsiteY10-1992" fmla="*/ 636651 h 636808"/>
                  <a:gd name="connsiteX11-1993" fmla="*/ 152760 w 163850"/>
                  <a:gd name="connsiteY11-1994" fmla="*/ 582826 h 636808"/>
                  <a:gd name="connsiteX12-1995" fmla="*/ 151210 w 163850"/>
                  <a:gd name="connsiteY12-1996" fmla="*/ 352042 h 636808"/>
                  <a:gd name="connsiteX13-1997" fmla="*/ 163826 w 163850"/>
                  <a:gd name="connsiteY13-1998" fmla="*/ 295041 h 636808"/>
                  <a:gd name="connsiteX14-1999" fmla="*/ 161332 w 163850"/>
                  <a:gd name="connsiteY14-2000" fmla="*/ 129614 h 636808"/>
                  <a:gd name="connsiteX15-2001" fmla="*/ 96005 w 163850"/>
                  <a:gd name="connsiteY15-2002" fmla="*/ 2633 h 636808"/>
                  <a:gd name="connsiteX0-2003" fmla="*/ 96005 w 163850"/>
                  <a:gd name="connsiteY0-2004" fmla="*/ 2633 h 636808"/>
                  <a:gd name="connsiteX1-2005" fmla="*/ 36191 w 163850"/>
                  <a:gd name="connsiteY1-2006" fmla="*/ 4070 h 636808"/>
                  <a:gd name="connsiteX2-2007" fmla="*/ 8335 w 163850"/>
                  <a:gd name="connsiteY2-2008" fmla="*/ 27051 h 636808"/>
                  <a:gd name="connsiteX3-2009" fmla="*/ 1191 w 163850"/>
                  <a:gd name="connsiteY3-2010" fmla="*/ 69914 h 636808"/>
                  <a:gd name="connsiteX4-2011" fmla="*/ 1191 w 163850"/>
                  <a:gd name="connsiteY4-2012" fmla="*/ 265176 h 636808"/>
                  <a:gd name="connsiteX5-2013" fmla="*/ 32147 w 163850"/>
                  <a:gd name="connsiteY5-2014" fmla="*/ 298514 h 636808"/>
                  <a:gd name="connsiteX6-2015" fmla="*/ 58341 w 163850"/>
                  <a:gd name="connsiteY6-2016" fmla="*/ 267558 h 636808"/>
                  <a:gd name="connsiteX7-2017" fmla="*/ 60722 w 163850"/>
                  <a:gd name="connsiteY7-2018" fmla="*/ 91345 h 636808"/>
                  <a:gd name="connsiteX8-2019" fmla="*/ 77391 w 163850"/>
                  <a:gd name="connsiteY8-2020" fmla="*/ 98489 h 636808"/>
                  <a:gd name="connsiteX9-2021" fmla="*/ 77391 w 163850"/>
                  <a:gd name="connsiteY9-2022" fmla="*/ 581883 h 636808"/>
                  <a:gd name="connsiteX10-2023" fmla="*/ 115491 w 163850"/>
                  <a:gd name="connsiteY10-2024" fmla="*/ 636651 h 636808"/>
                  <a:gd name="connsiteX11-2025" fmla="*/ 152760 w 163850"/>
                  <a:gd name="connsiteY11-2026" fmla="*/ 582826 h 636808"/>
                  <a:gd name="connsiteX12-2027" fmla="*/ 151210 w 163850"/>
                  <a:gd name="connsiteY12-2028" fmla="*/ 352042 h 636808"/>
                  <a:gd name="connsiteX13-2029" fmla="*/ 163826 w 163850"/>
                  <a:gd name="connsiteY13-2030" fmla="*/ 295041 h 636808"/>
                  <a:gd name="connsiteX14-2031" fmla="*/ 161332 w 163850"/>
                  <a:gd name="connsiteY14-2032" fmla="*/ 129614 h 636808"/>
                  <a:gd name="connsiteX15-2033" fmla="*/ 96005 w 163850"/>
                  <a:gd name="connsiteY15-2034" fmla="*/ 2633 h 636808"/>
                  <a:gd name="connsiteX0-2035" fmla="*/ 96005 w 163850"/>
                  <a:gd name="connsiteY0-2036" fmla="*/ 2633 h 639088"/>
                  <a:gd name="connsiteX1-2037" fmla="*/ 36191 w 163850"/>
                  <a:gd name="connsiteY1-2038" fmla="*/ 4070 h 639088"/>
                  <a:gd name="connsiteX2-2039" fmla="*/ 8335 w 163850"/>
                  <a:gd name="connsiteY2-2040" fmla="*/ 27051 h 639088"/>
                  <a:gd name="connsiteX3-2041" fmla="*/ 1191 w 163850"/>
                  <a:gd name="connsiteY3-2042" fmla="*/ 69914 h 639088"/>
                  <a:gd name="connsiteX4-2043" fmla="*/ 1191 w 163850"/>
                  <a:gd name="connsiteY4-2044" fmla="*/ 265176 h 639088"/>
                  <a:gd name="connsiteX5-2045" fmla="*/ 32147 w 163850"/>
                  <a:gd name="connsiteY5-2046" fmla="*/ 298514 h 639088"/>
                  <a:gd name="connsiteX6-2047" fmla="*/ 58341 w 163850"/>
                  <a:gd name="connsiteY6-2048" fmla="*/ 267558 h 639088"/>
                  <a:gd name="connsiteX7-2049" fmla="*/ 60722 w 163850"/>
                  <a:gd name="connsiteY7-2050" fmla="*/ 91345 h 639088"/>
                  <a:gd name="connsiteX8-2051" fmla="*/ 77391 w 163850"/>
                  <a:gd name="connsiteY8-2052" fmla="*/ 98489 h 639088"/>
                  <a:gd name="connsiteX9-2053" fmla="*/ 77391 w 163850"/>
                  <a:gd name="connsiteY9-2054" fmla="*/ 581883 h 639088"/>
                  <a:gd name="connsiteX10-2055" fmla="*/ 115491 w 163850"/>
                  <a:gd name="connsiteY10-2056" fmla="*/ 636651 h 639088"/>
                  <a:gd name="connsiteX11-2057" fmla="*/ 150145 w 163850"/>
                  <a:gd name="connsiteY11-2058" fmla="*/ 567262 h 639088"/>
                  <a:gd name="connsiteX12-2059" fmla="*/ 151210 w 163850"/>
                  <a:gd name="connsiteY12-2060" fmla="*/ 352042 h 639088"/>
                  <a:gd name="connsiteX13-2061" fmla="*/ 163826 w 163850"/>
                  <a:gd name="connsiteY13-2062" fmla="*/ 295041 h 639088"/>
                  <a:gd name="connsiteX14-2063" fmla="*/ 161332 w 163850"/>
                  <a:gd name="connsiteY14-2064" fmla="*/ 129614 h 639088"/>
                  <a:gd name="connsiteX15-2065" fmla="*/ 96005 w 163850"/>
                  <a:gd name="connsiteY15-2066" fmla="*/ 2633 h 639088"/>
                  <a:gd name="connsiteX0-2067" fmla="*/ 96005 w 163850"/>
                  <a:gd name="connsiteY0-2068" fmla="*/ 2633 h 636797"/>
                  <a:gd name="connsiteX1-2069" fmla="*/ 36191 w 163850"/>
                  <a:gd name="connsiteY1-2070" fmla="*/ 4070 h 636797"/>
                  <a:gd name="connsiteX2-2071" fmla="*/ 8335 w 163850"/>
                  <a:gd name="connsiteY2-2072" fmla="*/ 27051 h 636797"/>
                  <a:gd name="connsiteX3-2073" fmla="*/ 1191 w 163850"/>
                  <a:gd name="connsiteY3-2074" fmla="*/ 69914 h 636797"/>
                  <a:gd name="connsiteX4-2075" fmla="*/ 1191 w 163850"/>
                  <a:gd name="connsiteY4-2076" fmla="*/ 265176 h 636797"/>
                  <a:gd name="connsiteX5-2077" fmla="*/ 32147 w 163850"/>
                  <a:gd name="connsiteY5-2078" fmla="*/ 298514 h 636797"/>
                  <a:gd name="connsiteX6-2079" fmla="*/ 58341 w 163850"/>
                  <a:gd name="connsiteY6-2080" fmla="*/ 267558 h 636797"/>
                  <a:gd name="connsiteX7-2081" fmla="*/ 60722 w 163850"/>
                  <a:gd name="connsiteY7-2082" fmla="*/ 91345 h 636797"/>
                  <a:gd name="connsiteX8-2083" fmla="*/ 77391 w 163850"/>
                  <a:gd name="connsiteY8-2084" fmla="*/ 98489 h 636797"/>
                  <a:gd name="connsiteX9-2085" fmla="*/ 77391 w 163850"/>
                  <a:gd name="connsiteY9-2086" fmla="*/ 566384 h 636797"/>
                  <a:gd name="connsiteX10-2087" fmla="*/ 115491 w 163850"/>
                  <a:gd name="connsiteY10-2088" fmla="*/ 636651 h 636797"/>
                  <a:gd name="connsiteX11-2089" fmla="*/ 150145 w 163850"/>
                  <a:gd name="connsiteY11-2090" fmla="*/ 567262 h 636797"/>
                  <a:gd name="connsiteX12-2091" fmla="*/ 151210 w 163850"/>
                  <a:gd name="connsiteY12-2092" fmla="*/ 352042 h 636797"/>
                  <a:gd name="connsiteX13-2093" fmla="*/ 163826 w 163850"/>
                  <a:gd name="connsiteY13-2094" fmla="*/ 295041 h 636797"/>
                  <a:gd name="connsiteX14-2095" fmla="*/ 161332 w 163850"/>
                  <a:gd name="connsiteY14-2096" fmla="*/ 129614 h 636797"/>
                  <a:gd name="connsiteX15-2097" fmla="*/ 96005 w 163850"/>
                  <a:gd name="connsiteY15-2098" fmla="*/ 2633 h 636797"/>
                  <a:gd name="connsiteX0-2099" fmla="*/ 96005 w 163850"/>
                  <a:gd name="connsiteY0-2100" fmla="*/ 2633 h 637280"/>
                  <a:gd name="connsiteX1-2101" fmla="*/ 36191 w 163850"/>
                  <a:gd name="connsiteY1-2102" fmla="*/ 4070 h 637280"/>
                  <a:gd name="connsiteX2-2103" fmla="*/ 8335 w 163850"/>
                  <a:gd name="connsiteY2-2104" fmla="*/ 27051 h 637280"/>
                  <a:gd name="connsiteX3-2105" fmla="*/ 1191 w 163850"/>
                  <a:gd name="connsiteY3-2106" fmla="*/ 69914 h 637280"/>
                  <a:gd name="connsiteX4-2107" fmla="*/ 1191 w 163850"/>
                  <a:gd name="connsiteY4-2108" fmla="*/ 265176 h 637280"/>
                  <a:gd name="connsiteX5-2109" fmla="*/ 32147 w 163850"/>
                  <a:gd name="connsiteY5-2110" fmla="*/ 298514 h 637280"/>
                  <a:gd name="connsiteX6-2111" fmla="*/ 58341 w 163850"/>
                  <a:gd name="connsiteY6-2112" fmla="*/ 267558 h 637280"/>
                  <a:gd name="connsiteX7-2113" fmla="*/ 60722 w 163850"/>
                  <a:gd name="connsiteY7-2114" fmla="*/ 91345 h 637280"/>
                  <a:gd name="connsiteX8-2115" fmla="*/ 77391 w 163850"/>
                  <a:gd name="connsiteY8-2116" fmla="*/ 98489 h 637280"/>
                  <a:gd name="connsiteX9-2117" fmla="*/ 77391 w 163850"/>
                  <a:gd name="connsiteY9-2118" fmla="*/ 571034 h 637280"/>
                  <a:gd name="connsiteX10-2119" fmla="*/ 115491 w 163850"/>
                  <a:gd name="connsiteY10-2120" fmla="*/ 636651 h 637280"/>
                  <a:gd name="connsiteX11-2121" fmla="*/ 150145 w 163850"/>
                  <a:gd name="connsiteY11-2122" fmla="*/ 567262 h 637280"/>
                  <a:gd name="connsiteX12-2123" fmla="*/ 151210 w 163850"/>
                  <a:gd name="connsiteY12-2124" fmla="*/ 352042 h 637280"/>
                  <a:gd name="connsiteX13-2125" fmla="*/ 163826 w 163850"/>
                  <a:gd name="connsiteY13-2126" fmla="*/ 295041 h 637280"/>
                  <a:gd name="connsiteX14-2127" fmla="*/ 161332 w 163850"/>
                  <a:gd name="connsiteY14-2128" fmla="*/ 129614 h 637280"/>
                  <a:gd name="connsiteX15-2129" fmla="*/ 96005 w 163850"/>
                  <a:gd name="connsiteY15-2130" fmla="*/ 2633 h 637280"/>
                  <a:gd name="connsiteX0-2131" fmla="*/ 96005 w 163850"/>
                  <a:gd name="connsiteY0-2132" fmla="*/ 2633 h 637280"/>
                  <a:gd name="connsiteX1-2133" fmla="*/ 36191 w 163850"/>
                  <a:gd name="connsiteY1-2134" fmla="*/ 4070 h 637280"/>
                  <a:gd name="connsiteX2-2135" fmla="*/ 8335 w 163850"/>
                  <a:gd name="connsiteY2-2136" fmla="*/ 27051 h 637280"/>
                  <a:gd name="connsiteX3-2137" fmla="*/ 1191 w 163850"/>
                  <a:gd name="connsiteY3-2138" fmla="*/ 69914 h 637280"/>
                  <a:gd name="connsiteX4-2139" fmla="*/ 1191 w 163850"/>
                  <a:gd name="connsiteY4-2140" fmla="*/ 265176 h 637280"/>
                  <a:gd name="connsiteX5-2141" fmla="*/ 32147 w 163850"/>
                  <a:gd name="connsiteY5-2142" fmla="*/ 298514 h 637280"/>
                  <a:gd name="connsiteX6-2143" fmla="*/ 58341 w 163850"/>
                  <a:gd name="connsiteY6-2144" fmla="*/ 267558 h 637280"/>
                  <a:gd name="connsiteX7-2145" fmla="*/ 60722 w 163850"/>
                  <a:gd name="connsiteY7-2146" fmla="*/ 91345 h 637280"/>
                  <a:gd name="connsiteX8-2147" fmla="*/ 77391 w 163850"/>
                  <a:gd name="connsiteY8-2148" fmla="*/ 98489 h 637280"/>
                  <a:gd name="connsiteX9-2149" fmla="*/ 77391 w 163850"/>
                  <a:gd name="connsiteY9-2150" fmla="*/ 571034 h 637280"/>
                  <a:gd name="connsiteX10-2151" fmla="*/ 115491 w 163850"/>
                  <a:gd name="connsiteY10-2152" fmla="*/ 636651 h 637280"/>
                  <a:gd name="connsiteX11-2153" fmla="*/ 150145 w 163850"/>
                  <a:gd name="connsiteY11-2154" fmla="*/ 567262 h 637280"/>
                  <a:gd name="connsiteX12-2155" fmla="*/ 151210 w 163850"/>
                  <a:gd name="connsiteY12-2156" fmla="*/ 352042 h 637280"/>
                  <a:gd name="connsiteX13-2157" fmla="*/ 163826 w 163850"/>
                  <a:gd name="connsiteY13-2158" fmla="*/ 295041 h 637280"/>
                  <a:gd name="connsiteX14-2159" fmla="*/ 161332 w 163850"/>
                  <a:gd name="connsiteY14-2160" fmla="*/ 129614 h 637280"/>
                  <a:gd name="connsiteX15-2161" fmla="*/ 96005 w 163850"/>
                  <a:gd name="connsiteY15-2162" fmla="*/ 2633 h 637280"/>
                  <a:gd name="connsiteX0-2163" fmla="*/ 96005 w 163850"/>
                  <a:gd name="connsiteY0-2164" fmla="*/ 2633 h 637280"/>
                  <a:gd name="connsiteX1-2165" fmla="*/ 36191 w 163850"/>
                  <a:gd name="connsiteY1-2166" fmla="*/ 4070 h 637280"/>
                  <a:gd name="connsiteX2-2167" fmla="*/ 8335 w 163850"/>
                  <a:gd name="connsiteY2-2168" fmla="*/ 27051 h 637280"/>
                  <a:gd name="connsiteX3-2169" fmla="*/ 1191 w 163850"/>
                  <a:gd name="connsiteY3-2170" fmla="*/ 69914 h 637280"/>
                  <a:gd name="connsiteX4-2171" fmla="*/ 1191 w 163850"/>
                  <a:gd name="connsiteY4-2172" fmla="*/ 265176 h 637280"/>
                  <a:gd name="connsiteX5-2173" fmla="*/ 32147 w 163850"/>
                  <a:gd name="connsiteY5-2174" fmla="*/ 298514 h 637280"/>
                  <a:gd name="connsiteX6-2175" fmla="*/ 58341 w 163850"/>
                  <a:gd name="connsiteY6-2176" fmla="*/ 267558 h 637280"/>
                  <a:gd name="connsiteX7-2177" fmla="*/ 60722 w 163850"/>
                  <a:gd name="connsiteY7-2178" fmla="*/ 91345 h 637280"/>
                  <a:gd name="connsiteX8-2179" fmla="*/ 77391 w 163850"/>
                  <a:gd name="connsiteY8-2180" fmla="*/ 98489 h 637280"/>
                  <a:gd name="connsiteX9-2181" fmla="*/ 77391 w 163850"/>
                  <a:gd name="connsiteY9-2182" fmla="*/ 571034 h 637280"/>
                  <a:gd name="connsiteX10-2183" fmla="*/ 115491 w 163850"/>
                  <a:gd name="connsiteY10-2184" fmla="*/ 636651 h 637280"/>
                  <a:gd name="connsiteX11-2185" fmla="*/ 150145 w 163850"/>
                  <a:gd name="connsiteY11-2186" fmla="*/ 567262 h 637280"/>
                  <a:gd name="connsiteX12-2187" fmla="*/ 151210 w 163850"/>
                  <a:gd name="connsiteY12-2188" fmla="*/ 352042 h 637280"/>
                  <a:gd name="connsiteX13-2189" fmla="*/ 163826 w 163850"/>
                  <a:gd name="connsiteY13-2190" fmla="*/ 295041 h 637280"/>
                  <a:gd name="connsiteX14-2191" fmla="*/ 161332 w 163850"/>
                  <a:gd name="connsiteY14-2192" fmla="*/ 129614 h 637280"/>
                  <a:gd name="connsiteX15-2193" fmla="*/ 96005 w 163850"/>
                  <a:gd name="connsiteY15-2194" fmla="*/ 2633 h 637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63850" h="637280">
                    <a:moveTo>
                      <a:pt x="96005" y="2633"/>
                    </a:moveTo>
                    <a:cubicBezTo>
                      <a:pt x="59858" y="884"/>
                      <a:pt x="50803" y="0"/>
                      <a:pt x="36191" y="4070"/>
                    </a:cubicBezTo>
                    <a:cubicBezTo>
                      <a:pt x="21579" y="8140"/>
                      <a:pt x="14168" y="16077"/>
                      <a:pt x="8335" y="27051"/>
                    </a:cubicBezTo>
                    <a:cubicBezTo>
                      <a:pt x="2502" y="38025"/>
                      <a:pt x="2382" y="30227"/>
                      <a:pt x="1191" y="69914"/>
                    </a:cubicBezTo>
                    <a:cubicBezTo>
                      <a:pt x="0" y="109601"/>
                      <a:pt x="681" y="237926"/>
                      <a:pt x="1191" y="265176"/>
                    </a:cubicBezTo>
                    <a:cubicBezTo>
                      <a:pt x="1701" y="292426"/>
                      <a:pt x="22622" y="298117"/>
                      <a:pt x="32147" y="298514"/>
                    </a:cubicBezTo>
                    <a:cubicBezTo>
                      <a:pt x="41672" y="298911"/>
                      <a:pt x="58227" y="289686"/>
                      <a:pt x="58341" y="267558"/>
                    </a:cubicBezTo>
                    <a:cubicBezTo>
                      <a:pt x="58455" y="245430"/>
                      <a:pt x="60647" y="105574"/>
                      <a:pt x="60722" y="91345"/>
                    </a:cubicBezTo>
                    <a:cubicBezTo>
                      <a:pt x="60797" y="77116"/>
                      <a:pt x="77713" y="71238"/>
                      <a:pt x="77391" y="98489"/>
                    </a:cubicBezTo>
                    <a:cubicBezTo>
                      <a:pt x="77069" y="125740"/>
                      <a:pt x="77241" y="532487"/>
                      <a:pt x="77391" y="571034"/>
                    </a:cubicBezTo>
                    <a:cubicBezTo>
                      <a:pt x="77541" y="609581"/>
                      <a:pt x="87866" y="637280"/>
                      <a:pt x="115491" y="636651"/>
                    </a:cubicBezTo>
                    <a:cubicBezTo>
                      <a:pt x="143116" y="636022"/>
                      <a:pt x="150391" y="617797"/>
                      <a:pt x="150145" y="567262"/>
                    </a:cubicBezTo>
                    <a:cubicBezTo>
                      <a:pt x="149899" y="516727"/>
                      <a:pt x="148930" y="397412"/>
                      <a:pt x="151210" y="352042"/>
                    </a:cubicBezTo>
                    <a:cubicBezTo>
                      <a:pt x="153490" y="306672"/>
                      <a:pt x="142588" y="294747"/>
                      <a:pt x="163826" y="295041"/>
                    </a:cubicBezTo>
                    <a:cubicBezTo>
                      <a:pt x="163850" y="257201"/>
                      <a:pt x="163740" y="192373"/>
                      <a:pt x="161332" y="129614"/>
                    </a:cubicBezTo>
                    <a:cubicBezTo>
                      <a:pt x="137523" y="85719"/>
                      <a:pt x="109113" y="29149"/>
                      <a:pt x="96005" y="2633"/>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sp>
            <p:nvSpPr>
              <p:cNvPr id="105" name="자유형 150"/>
              <p:cNvSpPr/>
              <p:nvPr/>
            </p:nvSpPr>
            <p:spPr>
              <a:xfrm flipH="1">
                <a:off x="3239691" y="2224820"/>
                <a:ext cx="251738" cy="979110"/>
              </a:xfrm>
              <a:custGeom>
                <a:avLst/>
                <a:gdLst>
                  <a:gd name="connsiteX0" fmla="*/ 95646 w 318690"/>
                  <a:gd name="connsiteY0" fmla="*/ 30560 h 718742"/>
                  <a:gd name="connsiteX1" fmla="*/ 43259 w 318690"/>
                  <a:gd name="connsiteY1" fmla="*/ 30560 h 718742"/>
                  <a:gd name="connsiteX2" fmla="*/ 12303 w 318690"/>
                  <a:gd name="connsiteY2" fmla="*/ 51991 h 718742"/>
                  <a:gd name="connsiteX3" fmla="*/ 5159 w 318690"/>
                  <a:gd name="connsiteY3" fmla="*/ 94854 h 718742"/>
                  <a:gd name="connsiteX4" fmla="*/ 5159 w 318690"/>
                  <a:gd name="connsiteY4" fmla="*/ 290116 h 718742"/>
                  <a:gd name="connsiteX5" fmla="*/ 36115 w 318690"/>
                  <a:gd name="connsiteY5" fmla="*/ 323454 h 718742"/>
                  <a:gd name="connsiteX6" fmla="*/ 62309 w 318690"/>
                  <a:gd name="connsiteY6" fmla="*/ 292498 h 718742"/>
                  <a:gd name="connsiteX7" fmla="*/ 64690 w 318690"/>
                  <a:gd name="connsiteY7" fmla="*/ 116285 h 718742"/>
                  <a:gd name="connsiteX8" fmla="*/ 81359 w 318690"/>
                  <a:gd name="connsiteY8" fmla="*/ 123429 h 718742"/>
                  <a:gd name="connsiteX9" fmla="*/ 81359 w 318690"/>
                  <a:gd name="connsiteY9" fmla="*/ 606823 h 718742"/>
                  <a:gd name="connsiteX10" fmla="*/ 119459 w 318690"/>
                  <a:gd name="connsiteY10" fmla="*/ 661591 h 718742"/>
                  <a:gd name="connsiteX11" fmla="*/ 155178 w 318690"/>
                  <a:gd name="connsiteY11" fmla="*/ 613966 h 718742"/>
                  <a:gd name="connsiteX12" fmla="*/ 155178 w 318690"/>
                  <a:gd name="connsiteY12" fmla="*/ 325835 h 718742"/>
                  <a:gd name="connsiteX13" fmla="*/ 176609 w 318690"/>
                  <a:gd name="connsiteY13" fmla="*/ 347266 h 718742"/>
                  <a:gd name="connsiteX14" fmla="*/ 178990 w 318690"/>
                  <a:gd name="connsiteY14" fmla="*/ 630635 h 718742"/>
                  <a:gd name="connsiteX15" fmla="*/ 217090 w 318690"/>
                  <a:gd name="connsiteY15" fmla="*/ 666354 h 718742"/>
                  <a:gd name="connsiteX16" fmla="*/ 255190 w 318690"/>
                  <a:gd name="connsiteY16" fmla="*/ 625873 h 718742"/>
                  <a:gd name="connsiteX17" fmla="*/ 255190 w 318690"/>
                  <a:gd name="connsiteY17" fmla="*/ 109141 h 718742"/>
                  <a:gd name="connsiteX18" fmla="*/ 271859 w 318690"/>
                  <a:gd name="connsiteY18" fmla="*/ 128191 h 718742"/>
                  <a:gd name="connsiteX19" fmla="*/ 276621 w 318690"/>
                  <a:gd name="connsiteY19" fmla="*/ 311548 h 718742"/>
                  <a:gd name="connsiteX20" fmla="*/ 300434 w 318690"/>
                  <a:gd name="connsiteY20" fmla="*/ 325835 h 718742"/>
                  <a:gd name="connsiteX21" fmla="*/ 317103 w 318690"/>
                  <a:gd name="connsiteY21" fmla="*/ 285354 h 718742"/>
                  <a:gd name="connsiteX22" fmla="*/ 309959 w 318690"/>
                  <a:gd name="connsiteY22" fmla="*/ 42466 h 718742"/>
                  <a:gd name="connsiteX23" fmla="*/ 276621 w 318690"/>
                  <a:gd name="connsiteY23" fmla="*/ 30560 h 718742"/>
                  <a:gd name="connsiteX24" fmla="*/ 224234 w 318690"/>
                  <a:gd name="connsiteY24" fmla="*/ 30560 h 718742"/>
                  <a:gd name="connsiteX25" fmla="*/ 169465 w 318690"/>
                  <a:gd name="connsiteY25" fmla="*/ 171054 h 718742"/>
                  <a:gd name="connsiteX26" fmla="*/ 95646 w 318690"/>
                  <a:gd name="connsiteY26" fmla="*/ 30560 h 718742"/>
                  <a:gd name="connsiteX0-1" fmla="*/ 95646 w 318690"/>
                  <a:gd name="connsiteY0-2" fmla="*/ 30560 h 718742"/>
                  <a:gd name="connsiteX1-3" fmla="*/ 40159 w 318690"/>
                  <a:gd name="connsiteY1-4" fmla="*/ 29010 h 718742"/>
                  <a:gd name="connsiteX2-5" fmla="*/ 12303 w 318690"/>
                  <a:gd name="connsiteY2-6" fmla="*/ 51991 h 718742"/>
                  <a:gd name="connsiteX3-7" fmla="*/ 5159 w 318690"/>
                  <a:gd name="connsiteY3-8" fmla="*/ 94854 h 718742"/>
                  <a:gd name="connsiteX4-9" fmla="*/ 5159 w 318690"/>
                  <a:gd name="connsiteY4-10" fmla="*/ 290116 h 718742"/>
                  <a:gd name="connsiteX5-11" fmla="*/ 36115 w 318690"/>
                  <a:gd name="connsiteY5-12" fmla="*/ 323454 h 718742"/>
                  <a:gd name="connsiteX6-13" fmla="*/ 62309 w 318690"/>
                  <a:gd name="connsiteY6-14" fmla="*/ 292498 h 718742"/>
                  <a:gd name="connsiteX7-15" fmla="*/ 64690 w 318690"/>
                  <a:gd name="connsiteY7-16" fmla="*/ 116285 h 718742"/>
                  <a:gd name="connsiteX8-17" fmla="*/ 81359 w 318690"/>
                  <a:gd name="connsiteY8-18" fmla="*/ 123429 h 718742"/>
                  <a:gd name="connsiteX9-19" fmla="*/ 81359 w 318690"/>
                  <a:gd name="connsiteY9-20" fmla="*/ 606823 h 718742"/>
                  <a:gd name="connsiteX10-21" fmla="*/ 119459 w 318690"/>
                  <a:gd name="connsiteY10-22" fmla="*/ 661591 h 718742"/>
                  <a:gd name="connsiteX11-23" fmla="*/ 155178 w 318690"/>
                  <a:gd name="connsiteY11-24" fmla="*/ 613966 h 718742"/>
                  <a:gd name="connsiteX12-25" fmla="*/ 155178 w 318690"/>
                  <a:gd name="connsiteY12-26" fmla="*/ 325835 h 718742"/>
                  <a:gd name="connsiteX13-27" fmla="*/ 176609 w 318690"/>
                  <a:gd name="connsiteY13-28" fmla="*/ 347266 h 718742"/>
                  <a:gd name="connsiteX14-29" fmla="*/ 178990 w 318690"/>
                  <a:gd name="connsiteY14-30" fmla="*/ 630635 h 718742"/>
                  <a:gd name="connsiteX15-31" fmla="*/ 217090 w 318690"/>
                  <a:gd name="connsiteY15-32" fmla="*/ 666354 h 718742"/>
                  <a:gd name="connsiteX16-33" fmla="*/ 255190 w 318690"/>
                  <a:gd name="connsiteY16-34" fmla="*/ 625873 h 718742"/>
                  <a:gd name="connsiteX17-35" fmla="*/ 255190 w 318690"/>
                  <a:gd name="connsiteY17-36" fmla="*/ 109141 h 718742"/>
                  <a:gd name="connsiteX18-37" fmla="*/ 271859 w 318690"/>
                  <a:gd name="connsiteY18-38" fmla="*/ 128191 h 718742"/>
                  <a:gd name="connsiteX19-39" fmla="*/ 276621 w 318690"/>
                  <a:gd name="connsiteY19-40" fmla="*/ 311548 h 718742"/>
                  <a:gd name="connsiteX20-41" fmla="*/ 300434 w 318690"/>
                  <a:gd name="connsiteY20-42" fmla="*/ 325835 h 718742"/>
                  <a:gd name="connsiteX21-43" fmla="*/ 317103 w 318690"/>
                  <a:gd name="connsiteY21-44" fmla="*/ 285354 h 718742"/>
                  <a:gd name="connsiteX22-45" fmla="*/ 309959 w 318690"/>
                  <a:gd name="connsiteY22-46" fmla="*/ 42466 h 718742"/>
                  <a:gd name="connsiteX23-47" fmla="*/ 276621 w 318690"/>
                  <a:gd name="connsiteY23-48" fmla="*/ 30560 h 718742"/>
                  <a:gd name="connsiteX24-49" fmla="*/ 224234 w 318690"/>
                  <a:gd name="connsiteY24-50" fmla="*/ 30560 h 718742"/>
                  <a:gd name="connsiteX25-51" fmla="*/ 169465 w 318690"/>
                  <a:gd name="connsiteY25-52" fmla="*/ 171054 h 718742"/>
                  <a:gd name="connsiteX26-53" fmla="*/ 95646 w 318690"/>
                  <a:gd name="connsiteY26-54" fmla="*/ 30560 h 718742"/>
                  <a:gd name="connsiteX0-55" fmla="*/ 100296 w 318690"/>
                  <a:gd name="connsiteY0-56" fmla="*/ 30560 h 718742"/>
                  <a:gd name="connsiteX1-57" fmla="*/ 40159 w 318690"/>
                  <a:gd name="connsiteY1-58" fmla="*/ 29010 h 718742"/>
                  <a:gd name="connsiteX2-59" fmla="*/ 12303 w 318690"/>
                  <a:gd name="connsiteY2-60" fmla="*/ 51991 h 718742"/>
                  <a:gd name="connsiteX3-61" fmla="*/ 5159 w 318690"/>
                  <a:gd name="connsiteY3-62" fmla="*/ 94854 h 718742"/>
                  <a:gd name="connsiteX4-63" fmla="*/ 5159 w 318690"/>
                  <a:gd name="connsiteY4-64" fmla="*/ 290116 h 718742"/>
                  <a:gd name="connsiteX5-65" fmla="*/ 36115 w 318690"/>
                  <a:gd name="connsiteY5-66" fmla="*/ 323454 h 718742"/>
                  <a:gd name="connsiteX6-67" fmla="*/ 62309 w 318690"/>
                  <a:gd name="connsiteY6-68" fmla="*/ 292498 h 718742"/>
                  <a:gd name="connsiteX7-69" fmla="*/ 64690 w 318690"/>
                  <a:gd name="connsiteY7-70" fmla="*/ 116285 h 718742"/>
                  <a:gd name="connsiteX8-71" fmla="*/ 81359 w 318690"/>
                  <a:gd name="connsiteY8-72" fmla="*/ 123429 h 718742"/>
                  <a:gd name="connsiteX9-73" fmla="*/ 81359 w 318690"/>
                  <a:gd name="connsiteY9-74" fmla="*/ 606823 h 718742"/>
                  <a:gd name="connsiteX10-75" fmla="*/ 119459 w 318690"/>
                  <a:gd name="connsiteY10-76" fmla="*/ 661591 h 718742"/>
                  <a:gd name="connsiteX11-77" fmla="*/ 155178 w 318690"/>
                  <a:gd name="connsiteY11-78" fmla="*/ 613966 h 718742"/>
                  <a:gd name="connsiteX12-79" fmla="*/ 155178 w 318690"/>
                  <a:gd name="connsiteY12-80" fmla="*/ 325835 h 718742"/>
                  <a:gd name="connsiteX13-81" fmla="*/ 176609 w 318690"/>
                  <a:gd name="connsiteY13-82" fmla="*/ 347266 h 718742"/>
                  <a:gd name="connsiteX14-83" fmla="*/ 178990 w 318690"/>
                  <a:gd name="connsiteY14-84" fmla="*/ 630635 h 718742"/>
                  <a:gd name="connsiteX15-85" fmla="*/ 217090 w 318690"/>
                  <a:gd name="connsiteY15-86" fmla="*/ 666354 h 718742"/>
                  <a:gd name="connsiteX16-87" fmla="*/ 255190 w 318690"/>
                  <a:gd name="connsiteY16-88" fmla="*/ 625873 h 718742"/>
                  <a:gd name="connsiteX17-89" fmla="*/ 255190 w 318690"/>
                  <a:gd name="connsiteY17-90" fmla="*/ 109141 h 718742"/>
                  <a:gd name="connsiteX18-91" fmla="*/ 271859 w 318690"/>
                  <a:gd name="connsiteY18-92" fmla="*/ 128191 h 718742"/>
                  <a:gd name="connsiteX19-93" fmla="*/ 276621 w 318690"/>
                  <a:gd name="connsiteY19-94" fmla="*/ 311548 h 718742"/>
                  <a:gd name="connsiteX20-95" fmla="*/ 300434 w 318690"/>
                  <a:gd name="connsiteY20-96" fmla="*/ 325835 h 718742"/>
                  <a:gd name="connsiteX21-97" fmla="*/ 317103 w 318690"/>
                  <a:gd name="connsiteY21-98" fmla="*/ 285354 h 718742"/>
                  <a:gd name="connsiteX22-99" fmla="*/ 309959 w 318690"/>
                  <a:gd name="connsiteY22-100" fmla="*/ 42466 h 718742"/>
                  <a:gd name="connsiteX23-101" fmla="*/ 276621 w 318690"/>
                  <a:gd name="connsiteY23-102" fmla="*/ 30560 h 718742"/>
                  <a:gd name="connsiteX24-103" fmla="*/ 224234 w 318690"/>
                  <a:gd name="connsiteY24-104" fmla="*/ 30560 h 718742"/>
                  <a:gd name="connsiteX25-105" fmla="*/ 169465 w 318690"/>
                  <a:gd name="connsiteY25-106" fmla="*/ 171054 h 718742"/>
                  <a:gd name="connsiteX26-107" fmla="*/ 100296 w 318690"/>
                  <a:gd name="connsiteY26-108" fmla="*/ 30560 h 718742"/>
                  <a:gd name="connsiteX0-109" fmla="*/ 100296 w 318690"/>
                  <a:gd name="connsiteY0-110" fmla="*/ 30560 h 718742"/>
                  <a:gd name="connsiteX1-111" fmla="*/ 40159 w 318690"/>
                  <a:gd name="connsiteY1-112" fmla="*/ 29010 h 718742"/>
                  <a:gd name="connsiteX2-113" fmla="*/ 12303 w 318690"/>
                  <a:gd name="connsiteY2-114" fmla="*/ 51991 h 718742"/>
                  <a:gd name="connsiteX3-115" fmla="*/ 5159 w 318690"/>
                  <a:gd name="connsiteY3-116" fmla="*/ 94854 h 718742"/>
                  <a:gd name="connsiteX4-117" fmla="*/ 5159 w 318690"/>
                  <a:gd name="connsiteY4-118" fmla="*/ 290116 h 718742"/>
                  <a:gd name="connsiteX5-119" fmla="*/ 36115 w 318690"/>
                  <a:gd name="connsiteY5-120" fmla="*/ 323454 h 718742"/>
                  <a:gd name="connsiteX6-121" fmla="*/ 62309 w 318690"/>
                  <a:gd name="connsiteY6-122" fmla="*/ 292498 h 718742"/>
                  <a:gd name="connsiteX7-123" fmla="*/ 64690 w 318690"/>
                  <a:gd name="connsiteY7-124" fmla="*/ 116285 h 718742"/>
                  <a:gd name="connsiteX8-125" fmla="*/ 81359 w 318690"/>
                  <a:gd name="connsiteY8-126" fmla="*/ 123429 h 718742"/>
                  <a:gd name="connsiteX9-127" fmla="*/ 81359 w 318690"/>
                  <a:gd name="connsiteY9-128" fmla="*/ 606823 h 718742"/>
                  <a:gd name="connsiteX10-129" fmla="*/ 119459 w 318690"/>
                  <a:gd name="connsiteY10-130" fmla="*/ 661591 h 718742"/>
                  <a:gd name="connsiteX11-131" fmla="*/ 155178 w 318690"/>
                  <a:gd name="connsiteY11-132" fmla="*/ 613966 h 718742"/>
                  <a:gd name="connsiteX12-133" fmla="*/ 155178 w 318690"/>
                  <a:gd name="connsiteY12-134" fmla="*/ 325835 h 718742"/>
                  <a:gd name="connsiteX13-135" fmla="*/ 176609 w 318690"/>
                  <a:gd name="connsiteY13-136" fmla="*/ 347266 h 718742"/>
                  <a:gd name="connsiteX14-137" fmla="*/ 178990 w 318690"/>
                  <a:gd name="connsiteY14-138" fmla="*/ 630635 h 718742"/>
                  <a:gd name="connsiteX15-139" fmla="*/ 217090 w 318690"/>
                  <a:gd name="connsiteY15-140" fmla="*/ 666354 h 718742"/>
                  <a:gd name="connsiteX16-141" fmla="*/ 255190 w 318690"/>
                  <a:gd name="connsiteY16-142" fmla="*/ 625873 h 718742"/>
                  <a:gd name="connsiteX17-143" fmla="*/ 255190 w 318690"/>
                  <a:gd name="connsiteY17-144" fmla="*/ 109141 h 718742"/>
                  <a:gd name="connsiteX18-145" fmla="*/ 271859 w 318690"/>
                  <a:gd name="connsiteY18-146" fmla="*/ 128191 h 718742"/>
                  <a:gd name="connsiteX19-147" fmla="*/ 276621 w 318690"/>
                  <a:gd name="connsiteY19-148" fmla="*/ 311548 h 718742"/>
                  <a:gd name="connsiteX20-149" fmla="*/ 300434 w 318690"/>
                  <a:gd name="connsiteY20-150" fmla="*/ 325835 h 718742"/>
                  <a:gd name="connsiteX21-151" fmla="*/ 317103 w 318690"/>
                  <a:gd name="connsiteY21-152" fmla="*/ 285354 h 718742"/>
                  <a:gd name="connsiteX22-153" fmla="*/ 309959 w 318690"/>
                  <a:gd name="connsiteY22-154" fmla="*/ 42466 h 718742"/>
                  <a:gd name="connsiteX23-155" fmla="*/ 276621 w 318690"/>
                  <a:gd name="connsiteY23-156" fmla="*/ 30560 h 718742"/>
                  <a:gd name="connsiteX24-157" fmla="*/ 224234 w 318690"/>
                  <a:gd name="connsiteY24-158" fmla="*/ 30560 h 718742"/>
                  <a:gd name="connsiteX25-159" fmla="*/ 169465 w 318690"/>
                  <a:gd name="connsiteY25-160" fmla="*/ 171054 h 718742"/>
                  <a:gd name="connsiteX26-161" fmla="*/ 100296 w 318690"/>
                  <a:gd name="connsiteY26-162" fmla="*/ 30560 h 718742"/>
                  <a:gd name="connsiteX0-163" fmla="*/ 100296 w 318690"/>
                  <a:gd name="connsiteY0-164" fmla="*/ 30560 h 718742"/>
                  <a:gd name="connsiteX1-165" fmla="*/ 40159 w 318690"/>
                  <a:gd name="connsiteY1-166" fmla="*/ 29010 h 718742"/>
                  <a:gd name="connsiteX2-167" fmla="*/ 12303 w 318690"/>
                  <a:gd name="connsiteY2-168" fmla="*/ 51991 h 718742"/>
                  <a:gd name="connsiteX3-169" fmla="*/ 5159 w 318690"/>
                  <a:gd name="connsiteY3-170" fmla="*/ 94854 h 718742"/>
                  <a:gd name="connsiteX4-171" fmla="*/ 5159 w 318690"/>
                  <a:gd name="connsiteY4-172" fmla="*/ 290116 h 718742"/>
                  <a:gd name="connsiteX5-173" fmla="*/ 36115 w 318690"/>
                  <a:gd name="connsiteY5-174" fmla="*/ 323454 h 718742"/>
                  <a:gd name="connsiteX6-175" fmla="*/ 62309 w 318690"/>
                  <a:gd name="connsiteY6-176" fmla="*/ 292498 h 718742"/>
                  <a:gd name="connsiteX7-177" fmla="*/ 64690 w 318690"/>
                  <a:gd name="connsiteY7-178" fmla="*/ 116285 h 718742"/>
                  <a:gd name="connsiteX8-179" fmla="*/ 81359 w 318690"/>
                  <a:gd name="connsiteY8-180" fmla="*/ 123429 h 718742"/>
                  <a:gd name="connsiteX9-181" fmla="*/ 81359 w 318690"/>
                  <a:gd name="connsiteY9-182" fmla="*/ 606823 h 718742"/>
                  <a:gd name="connsiteX10-183" fmla="*/ 119459 w 318690"/>
                  <a:gd name="connsiteY10-184" fmla="*/ 661591 h 718742"/>
                  <a:gd name="connsiteX11-185" fmla="*/ 155178 w 318690"/>
                  <a:gd name="connsiteY11-186" fmla="*/ 613966 h 718742"/>
                  <a:gd name="connsiteX12-187" fmla="*/ 155178 w 318690"/>
                  <a:gd name="connsiteY12-188" fmla="*/ 325835 h 718742"/>
                  <a:gd name="connsiteX13-189" fmla="*/ 176609 w 318690"/>
                  <a:gd name="connsiteY13-190" fmla="*/ 347266 h 718742"/>
                  <a:gd name="connsiteX14-191" fmla="*/ 178990 w 318690"/>
                  <a:gd name="connsiteY14-192" fmla="*/ 630635 h 718742"/>
                  <a:gd name="connsiteX15-193" fmla="*/ 217090 w 318690"/>
                  <a:gd name="connsiteY15-194" fmla="*/ 666354 h 718742"/>
                  <a:gd name="connsiteX16-195" fmla="*/ 255190 w 318690"/>
                  <a:gd name="connsiteY16-196" fmla="*/ 625873 h 718742"/>
                  <a:gd name="connsiteX17-197" fmla="*/ 255190 w 318690"/>
                  <a:gd name="connsiteY17-198" fmla="*/ 109141 h 718742"/>
                  <a:gd name="connsiteX18-199" fmla="*/ 271859 w 318690"/>
                  <a:gd name="connsiteY18-200" fmla="*/ 128191 h 718742"/>
                  <a:gd name="connsiteX19-201" fmla="*/ 276621 w 318690"/>
                  <a:gd name="connsiteY19-202" fmla="*/ 311548 h 718742"/>
                  <a:gd name="connsiteX20-203" fmla="*/ 300434 w 318690"/>
                  <a:gd name="connsiteY20-204" fmla="*/ 325835 h 718742"/>
                  <a:gd name="connsiteX21-205" fmla="*/ 317103 w 318690"/>
                  <a:gd name="connsiteY21-206" fmla="*/ 285354 h 718742"/>
                  <a:gd name="connsiteX22-207" fmla="*/ 309959 w 318690"/>
                  <a:gd name="connsiteY22-208" fmla="*/ 42466 h 718742"/>
                  <a:gd name="connsiteX23-209" fmla="*/ 276621 w 318690"/>
                  <a:gd name="connsiteY23-210" fmla="*/ 30560 h 718742"/>
                  <a:gd name="connsiteX24-211" fmla="*/ 224234 w 318690"/>
                  <a:gd name="connsiteY24-212" fmla="*/ 30560 h 718742"/>
                  <a:gd name="connsiteX25-213" fmla="*/ 169465 w 318690"/>
                  <a:gd name="connsiteY25-214" fmla="*/ 171054 h 718742"/>
                  <a:gd name="connsiteX26-215" fmla="*/ 100296 w 318690"/>
                  <a:gd name="connsiteY26-216" fmla="*/ 30560 h 718742"/>
                  <a:gd name="connsiteX0-217" fmla="*/ 99973 w 318690"/>
                  <a:gd name="connsiteY0-218" fmla="*/ 27573 h 718742"/>
                  <a:gd name="connsiteX1-219" fmla="*/ 40159 w 318690"/>
                  <a:gd name="connsiteY1-220" fmla="*/ 29010 h 718742"/>
                  <a:gd name="connsiteX2-221" fmla="*/ 12303 w 318690"/>
                  <a:gd name="connsiteY2-222" fmla="*/ 51991 h 718742"/>
                  <a:gd name="connsiteX3-223" fmla="*/ 5159 w 318690"/>
                  <a:gd name="connsiteY3-224" fmla="*/ 94854 h 718742"/>
                  <a:gd name="connsiteX4-225" fmla="*/ 5159 w 318690"/>
                  <a:gd name="connsiteY4-226" fmla="*/ 290116 h 718742"/>
                  <a:gd name="connsiteX5-227" fmla="*/ 36115 w 318690"/>
                  <a:gd name="connsiteY5-228" fmla="*/ 323454 h 718742"/>
                  <a:gd name="connsiteX6-229" fmla="*/ 62309 w 318690"/>
                  <a:gd name="connsiteY6-230" fmla="*/ 292498 h 718742"/>
                  <a:gd name="connsiteX7-231" fmla="*/ 64690 w 318690"/>
                  <a:gd name="connsiteY7-232" fmla="*/ 116285 h 718742"/>
                  <a:gd name="connsiteX8-233" fmla="*/ 81359 w 318690"/>
                  <a:gd name="connsiteY8-234" fmla="*/ 123429 h 718742"/>
                  <a:gd name="connsiteX9-235" fmla="*/ 81359 w 318690"/>
                  <a:gd name="connsiteY9-236" fmla="*/ 606823 h 718742"/>
                  <a:gd name="connsiteX10-237" fmla="*/ 119459 w 318690"/>
                  <a:gd name="connsiteY10-238" fmla="*/ 661591 h 718742"/>
                  <a:gd name="connsiteX11-239" fmla="*/ 155178 w 318690"/>
                  <a:gd name="connsiteY11-240" fmla="*/ 613966 h 718742"/>
                  <a:gd name="connsiteX12-241" fmla="*/ 155178 w 318690"/>
                  <a:gd name="connsiteY12-242" fmla="*/ 325835 h 718742"/>
                  <a:gd name="connsiteX13-243" fmla="*/ 176609 w 318690"/>
                  <a:gd name="connsiteY13-244" fmla="*/ 347266 h 718742"/>
                  <a:gd name="connsiteX14-245" fmla="*/ 178990 w 318690"/>
                  <a:gd name="connsiteY14-246" fmla="*/ 630635 h 718742"/>
                  <a:gd name="connsiteX15-247" fmla="*/ 217090 w 318690"/>
                  <a:gd name="connsiteY15-248" fmla="*/ 666354 h 718742"/>
                  <a:gd name="connsiteX16-249" fmla="*/ 255190 w 318690"/>
                  <a:gd name="connsiteY16-250" fmla="*/ 625873 h 718742"/>
                  <a:gd name="connsiteX17-251" fmla="*/ 255190 w 318690"/>
                  <a:gd name="connsiteY17-252" fmla="*/ 109141 h 718742"/>
                  <a:gd name="connsiteX18-253" fmla="*/ 271859 w 318690"/>
                  <a:gd name="connsiteY18-254" fmla="*/ 128191 h 718742"/>
                  <a:gd name="connsiteX19-255" fmla="*/ 276621 w 318690"/>
                  <a:gd name="connsiteY19-256" fmla="*/ 311548 h 718742"/>
                  <a:gd name="connsiteX20-257" fmla="*/ 300434 w 318690"/>
                  <a:gd name="connsiteY20-258" fmla="*/ 325835 h 718742"/>
                  <a:gd name="connsiteX21-259" fmla="*/ 317103 w 318690"/>
                  <a:gd name="connsiteY21-260" fmla="*/ 285354 h 718742"/>
                  <a:gd name="connsiteX22-261" fmla="*/ 309959 w 318690"/>
                  <a:gd name="connsiteY22-262" fmla="*/ 42466 h 718742"/>
                  <a:gd name="connsiteX23-263" fmla="*/ 276621 w 318690"/>
                  <a:gd name="connsiteY23-264" fmla="*/ 30560 h 718742"/>
                  <a:gd name="connsiteX24-265" fmla="*/ 224234 w 318690"/>
                  <a:gd name="connsiteY24-266" fmla="*/ 30560 h 718742"/>
                  <a:gd name="connsiteX25-267" fmla="*/ 169465 w 318690"/>
                  <a:gd name="connsiteY25-268" fmla="*/ 171054 h 718742"/>
                  <a:gd name="connsiteX26-269" fmla="*/ 99973 w 318690"/>
                  <a:gd name="connsiteY26-270" fmla="*/ 27573 h 718742"/>
                  <a:gd name="connsiteX0-271" fmla="*/ 99973 w 318690"/>
                  <a:gd name="connsiteY0-272" fmla="*/ 27573 h 718742"/>
                  <a:gd name="connsiteX1-273" fmla="*/ 40159 w 318690"/>
                  <a:gd name="connsiteY1-274" fmla="*/ 29010 h 718742"/>
                  <a:gd name="connsiteX2-275" fmla="*/ 12303 w 318690"/>
                  <a:gd name="connsiteY2-276" fmla="*/ 51991 h 718742"/>
                  <a:gd name="connsiteX3-277" fmla="*/ 5159 w 318690"/>
                  <a:gd name="connsiteY3-278" fmla="*/ 94854 h 718742"/>
                  <a:gd name="connsiteX4-279" fmla="*/ 5159 w 318690"/>
                  <a:gd name="connsiteY4-280" fmla="*/ 290116 h 718742"/>
                  <a:gd name="connsiteX5-281" fmla="*/ 36115 w 318690"/>
                  <a:gd name="connsiteY5-282" fmla="*/ 323454 h 718742"/>
                  <a:gd name="connsiteX6-283" fmla="*/ 62309 w 318690"/>
                  <a:gd name="connsiteY6-284" fmla="*/ 292498 h 718742"/>
                  <a:gd name="connsiteX7-285" fmla="*/ 64690 w 318690"/>
                  <a:gd name="connsiteY7-286" fmla="*/ 116285 h 718742"/>
                  <a:gd name="connsiteX8-287" fmla="*/ 81359 w 318690"/>
                  <a:gd name="connsiteY8-288" fmla="*/ 123429 h 718742"/>
                  <a:gd name="connsiteX9-289" fmla="*/ 81359 w 318690"/>
                  <a:gd name="connsiteY9-290" fmla="*/ 606823 h 718742"/>
                  <a:gd name="connsiteX10-291" fmla="*/ 119459 w 318690"/>
                  <a:gd name="connsiteY10-292" fmla="*/ 661591 h 718742"/>
                  <a:gd name="connsiteX11-293" fmla="*/ 155178 w 318690"/>
                  <a:gd name="connsiteY11-294" fmla="*/ 613966 h 718742"/>
                  <a:gd name="connsiteX12-295" fmla="*/ 155178 w 318690"/>
                  <a:gd name="connsiteY12-296" fmla="*/ 325835 h 718742"/>
                  <a:gd name="connsiteX13-297" fmla="*/ 176609 w 318690"/>
                  <a:gd name="connsiteY13-298" fmla="*/ 347266 h 718742"/>
                  <a:gd name="connsiteX14-299" fmla="*/ 178990 w 318690"/>
                  <a:gd name="connsiteY14-300" fmla="*/ 630635 h 718742"/>
                  <a:gd name="connsiteX15-301" fmla="*/ 217090 w 318690"/>
                  <a:gd name="connsiteY15-302" fmla="*/ 666354 h 718742"/>
                  <a:gd name="connsiteX16-303" fmla="*/ 255190 w 318690"/>
                  <a:gd name="connsiteY16-304" fmla="*/ 625873 h 718742"/>
                  <a:gd name="connsiteX17-305" fmla="*/ 255190 w 318690"/>
                  <a:gd name="connsiteY17-306" fmla="*/ 109141 h 718742"/>
                  <a:gd name="connsiteX18-307" fmla="*/ 271859 w 318690"/>
                  <a:gd name="connsiteY18-308" fmla="*/ 128191 h 718742"/>
                  <a:gd name="connsiteX19-309" fmla="*/ 276621 w 318690"/>
                  <a:gd name="connsiteY19-310" fmla="*/ 311548 h 718742"/>
                  <a:gd name="connsiteX20-311" fmla="*/ 300434 w 318690"/>
                  <a:gd name="connsiteY20-312" fmla="*/ 325835 h 718742"/>
                  <a:gd name="connsiteX21-313" fmla="*/ 317103 w 318690"/>
                  <a:gd name="connsiteY21-314" fmla="*/ 285354 h 718742"/>
                  <a:gd name="connsiteX22-315" fmla="*/ 309959 w 318690"/>
                  <a:gd name="connsiteY22-316" fmla="*/ 42466 h 718742"/>
                  <a:gd name="connsiteX23-317" fmla="*/ 276621 w 318690"/>
                  <a:gd name="connsiteY23-318" fmla="*/ 30560 h 718742"/>
                  <a:gd name="connsiteX24-319" fmla="*/ 224234 w 318690"/>
                  <a:gd name="connsiteY24-320" fmla="*/ 30560 h 718742"/>
                  <a:gd name="connsiteX25-321" fmla="*/ 169465 w 318690"/>
                  <a:gd name="connsiteY25-322" fmla="*/ 171054 h 718742"/>
                  <a:gd name="connsiteX26-323" fmla="*/ 99973 w 318690"/>
                  <a:gd name="connsiteY26-324" fmla="*/ 27573 h 718742"/>
                  <a:gd name="connsiteX0-325" fmla="*/ 99973 w 318690"/>
                  <a:gd name="connsiteY0-326" fmla="*/ 27573 h 718742"/>
                  <a:gd name="connsiteX1-327" fmla="*/ 40159 w 318690"/>
                  <a:gd name="connsiteY1-328" fmla="*/ 29010 h 718742"/>
                  <a:gd name="connsiteX2-329" fmla="*/ 12303 w 318690"/>
                  <a:gd name="connsiteY2-330" fmla="*/ 51991 h 718742"/>
                  <a:gd name="connsiteX3-331" fmla="*/ 5159 w 318690"/>
                  <a:gd name="connsiteY3-332" fmla="*/ 94854 h 718742"/>
                  <a:gd name="connsiteX4-333" fmla="*/ 5159 w 318690"/>
                  <a:gd name="connsiteY4-334" fmla="*/ 290116 h 718742"/>
                  <a:gd name="connsiteX5-335" fmla="*/ 36115 w 318690"/>
                  <a:gd name="connsiteY5-336" fmla="*/ 323454 h 718742"/>
                  <a:gd name="connsiteX6-337" fmla="*/ 62309 w 318690"/>
                  <a:gd name="connsiteY6-338" fmla="*/ 292498 h 718742"/>
                  <a:gd name="connsiteX7-339" fmla="*/ 64690 w 318690"/>
                  <a:gd name="connsiteY7-340" fmla="*/ 116285 h 718742"/>
                  <a:gd name="connsiteX8-341" fmla="*/ 81359 w 318690"/>
                  <a:gd name="connsiteY8-342" fmla="*/ 123429 h 718742"/>
                  <a:gd name="connsiteX9-343" fmla="*/ 81359 w 318690"/>
                  <a:gd name="connsiteY9-344" fmla="*/ 606823 h 718742"/>
                  <a:gd name="connsiteX10-345" fmla="*/ 119459 w 318690"/>
                  <a:gd name="connsiteY10-346" fmla="*/ 661591 h 718742"/>
                  <a:gd name="connsiteX11-347" fmla="*/ 155178 w 318690"/>
                  <a:gd name="connsiteY11-348" fmla="*/ 613966 h 718742"/>
                  <a:gd name="connsiteX12-349" fmla="*/ 155178 w 318690"/>
                  <a:gd name="connsiteY12-350" fmla="*/ 325835 h 718742"/>
                  <a:gd name="connsiteX13-351" fmla="*/ 176609 w 318690"/>
                  <a:gd name="connsiteY13-352" fmla="*/ 347266 h 718742"/>
                  <a:gd name="connsiteX14-353" fmla="*/ 178990 w 318690"/>
                  <a:gd name="connsiteY14-354" fmla="*/ 630635 h 718742"/>
                  <a:gd name="connsiteX15-355" fmla="*/ 217090 w 318690"/>
                  <a:gd name="connsiteY15-356" fmla="*/ 666354 h 718742"/>
                  <a:gd name="connsiteX16-357" fmla="*/ 255190 w 318690"/>
                  <a:gd name="connsiteY16-358" fmla="*/ 625873 h 718742"/>
                  <a:gd name="connsiteX17-359" fmla="*/ 255190 w 318690"/>
                  <a:gd name="connsiteY17-360" fmla="*/ 109141 h 718742"/>
                  <a:gd name="connsiteX18-361" fmla="*/ 271859 w 318690"/>
                  <a:gd name="connsiteY18-362" fmla="*/ 128191 h 718742"/>
                  <a:gd name="connsiteX19-363" fmla="*/ 276621 w 318690"/>
                  <a:gd name="connsiteY19-364" fmla="*/ 311548 h 718742"/>
                  <a:gd name="connsiteX20-365" fmla="*/ 300434 w 318690"/>
                  <a:gd name="connsiteY20-366" fmla="*/ 325835 h 718742"/>
                  <a:gd name="connsiteX21-367" fmla="*/ 317103 w 318690"/>
                  <a:gd name="connsiteY21-368" fmla="*/ 285354 h 718742"/>
                  <a:gd name="connsiteX22-369" fmla="*/ 309959 w 318690"/>
                  <a:gd name="connsiteY22-370" fmla="*/ 42466 h 718742"/>
                  <a:gd name="connsiteX23-371" fmla="*/ 276621 w 318690"/>
                  <a:gd name="connsiteY23-372" fmla="*/ 30560 h 718742"/>
                  <a:gd name="connsiteX24-373" fmla="*/ 224234 w 318690"/>
                  <a:gd name="connsiteY24-374" fmla="*/ 30560 h 718742"/>
                  <a:gd name="connsiteX25-375" fmla="*/ 169465 w 318690"/>
                  <a:gd name="connsiteY25-376" fmla="*/ 171054 h 718742"/>
                  <a:gd name="connsiteX26-377" fmla="*/ 99973 w 318690"/>
                  <a:gd name="connsiteY26-378" fmla="*/ 27573 h 718742"/>
                  <a:gd name="connsiteX0-379" fmla="*/ 99973 w 318690"/>
                  <a:gd name="connsiteY0-380" fmla="*/ 27573 h 718742"/>
                  <a:gd name="connsiteX1-381" fmla="*/ 40159 w 318690"/>
                  <a:gd name="connsiteY1-382" fmla="*/ 29010 h 718742"/>
                  <a:gd name="connsiteX2-383" fmla="*/ 12303 w 318690"/>
                  <a:gd name="connsiteY2-384" fmla="*/ 51991 h 718742"/>
                  <a:gd name="connsiteX3-385" fmla="*/ 5159 w 318690"/>
                  <a:gd name="connsiteY3-386" fmla="*/ 94854 h 718742"/>
                  <a:gd name="connsiteX4-387" fmla="*/ 5159 w 318690"/>
                  <a:gd name="connsiteY4-388" fmla="*/ 290116 h 718742"/>
                  <a:gd name="connsiteX5-389" fmla="*/ 36115 w 318690"/>
                  <a:gd name="connsiteY5-390" fmla="*/ 323454 h 718742"/>
                  <a:gd name="connsiteX6-391" fmla="*/ 62309 w 318690"/>
                  <a:gd name="connsiteY6-392" fmla="*/ 292498 h 718742"/>
                  <a:gd name="connsiteX7-393" fmla="*/ 64690 w 318690"/>
                  <a:gd name="connsiteY7-394" fmla="*/ 116285 h 718742"/>
                  <a:gd name="connsiteX8-395" fmla="*/ 81359 w 318690"/>
                  <a:gd name="connsiteY8-396" fmla="*/ 123429 h 718742"/>
                  <a:gd name="connsiteX9-397" fmla="*/ 81359 w 318690"/>
                  <a:gd name="connsiteY9-398" fmla="*/ 606823 h 718742"/>
                  <a:gd name="connsiteX10-399" fmla="*/ 119459 w 318690"/>
                  <a:gd name="connsiteY10-400" fmla="*/ 661591 h 718742"/>
                  <a:gd name="connsiteX11-401" fmla="*/ 155178 w 318690"/>
                  <a:gd name="connsiteY11-402" fmla="*/ 613966 h 718742"/>
                  <a:gd name="connsiteX12-403" fmla="*/ 155178 w 318690"/>
                  <a:gd name="connsiteY12-404" fmla="*/ 325835 h 718742"/>
                  <a:gd name="connsiteX13-405" fmla="*/ 176609 w 318690"/>
                  <a:gd name="connsiteY13-406" fmla="*/ 347266 h 718742"/>
                  <a:gd name="connsiteX14-407" fmla="*/ 178990 w 318690"/>
                  <a:gd name="connsiteY14-408" fmla="*/ 630635 h 718742"/>
                  <a:gd name="connsiteX15-409" fmla="*/ 217090 w 318690"/>
                  <a:gd name="connsiteY15-410" fmla="*/ 666354 h 718742"/>
                  <a:gd name="connsiteX16-411" fmla="*/ 255190 w 318690"/>
                  <a:gd name="connsiteY16-412" fmla="*/ 625873 h 718742"/>
                  <a:gd name="connsiteX17-413" fmla="*/ 255190 w 318690"/>
                  <a:gd name="connsiteY17-414" fmla="*/ 109141 h 718742"/>
                  <a:gd name="connsiteX18-415" fmla="*/ 271859 w 318690"/>
                  <a:gd name="connsiteY18-416" fmla="*/ 128191 h 718742"/>
                  <a:gd name="connsiteX19-417" fmla="*/ 276621 w 318690"/>
                  <a:gd name="connsiteY19-418" fmla="*/ 311548 h 718742"/>
                  <a:gd name="connsiteX20-419" fmla="*/ 300434 w 318690"/>
                  <a:gd name="connsiteY20-420" fmla="*/ 325835 h 718742"/>
                  <a:gd name="connsiteX21-421" fmla="*/ 317103 w 318690"/>
                  <a:gd name="connsiteY21-422" fmla="*/ 285354 h 718742"/>
                  <a:gd name="connsiteX22-423" fmla="*/ 309959 w 318690"/>
                  <a:gd name="connsiteY22-424" fmla="*/ 42466 h 718742"/>
                  <a:gd name="connsiteX23-425" fmla="*/ 276621 w 318690"/>
                  <a:gd name="connsiteY23-426" fmla="*/ 30560 h 718742"/>
                  <a:gd name="connsiteX24-427" fmla="*/ 224234 w 318690"/>
                  <a:gd name="connsiteY24-428" fmla="*/ 30560 h 718742"/>
                  <a:gd name="connsiteX25-429" fmla="*/ 161715 w 318690"/>
                  <a:gd name="connsiteY25-430" fmla="*/ 155555 h 718742"/>
                  <a:gd name="connsiteX26-431" fmla="*/ 99973 w 318690"/>
                  <a:gd name="connsiteY26-432" fmla="*/ 27573 h 718742"/>
                  <a:gd name="connsiteX0-433" fmla="*/ 99973 w 318690"/>
                  <a:gd name="connsiteY0-434" fmla="*/ 27573 h 718742"/>
                  <a:gd name="connsiteX1-435" fmla="*/ 40159 w 318690"/>
                  <a:gd name="connsiteY1-436" fmla="*/ 29010 h 718742"/>
                  <a:gd name="connsiteX2-437" fmla="*/ 12303 w 318690"/>
                  <a:gd name="connsiteY2-438" fmla="*/ 51991 h 718742"/>
                  <a:gd name="connsiteX3-439" fmla="*/ 5159 w 318690"/>
                  <a:gd name="connsiteY3-440" fmla="*/ 94854 h 718742"/>
                  <a:gd name="connsiteX4-441" fmla="*/ 5159 w 318690"/>
                  <a:gd name="connsiteY4-442" fmla="*/ 290116 h 718742"/>
                  <a:gd name="connsiteX5-443" fmla="*/ 36115 w 318690"/>
                  <a:gd name="connsiteY5-444" fmla="*/ 323454 h 718742"/>
                  <a:gd name="connsiteX6-445" fmla="*/ 62309 w 318690"/>
                  <a:gd name="connsiteY6-446" fmla="*/ 292498 h 718742"/>
                  <a:gd name="connsiteX7-447" fmla="*/ 64690 w 318690"/>
                  <a:gd name="connsiteY7-448" fmla="*/ 116285 h 718742"/>
                  <a:gd name="connsiteX8-449" fmla="*/ 81359 w 318690"/>
                  <a:gd name="connsiteY8-450" fmla="*/ 123429 h 718742"/>
                  <a:gd name="connsiteX9-451" fmla="*/ 81359 w 318690"/>
                  <a:gd name="connsiteY9-452" fmla="*/ 606823 h 718742"/>
                  <a:gd name="connsiteX10-453" fmla="*/ 119459 w 318690"/>
                  <a:gd name="connsiteY10-454" fmla="*/ 661591 h 718742"/>
                  <a:gd name="connsiteX11-455" fmla="*/ 155178 w 318690"/>
                  <a:gd name="connsiteY11-456" fmla="*/ 613966 h 718742"/>
                  <a:gd name="connsiteX12-457" fmla="*/ 155178 w 318690"/>
                  <a:gd name="connsiteY12-458" fmla="*/ 325835 h 718742"/>
                  <a:gd name="connsiteX13-459" fmla="*/ 176609 w 318690"/>
                  <a:gd name="connsiteY13-460" fmla="*/ 347266 h 718742"/>
                  <a:gd name="connsiteX14-461" fmla="*/ 178990 w 318690"/>
                  <a:gd name="connsiteY14-462" fmla="*/ 630635 h 718742"/>
                  <a:gd name="connsiteX15-463" fmla="*/ 217090 w 318690"/>
                  <a:gd name="connsiteY15-464" fmla="*/ 666354 h 718742"/>
                  <a:gd name="connsiteX16-465" fmla="*/ 255190 w 318690"/>
                  <a:gd name="connsiteY16-466" fmla="*/ 625873 h 718742"/>
                  <a:gd name="connsiteX17-467" fmla="*/ 255190 w 318690"/>
                  <a:gd name="connsiteY17-468" fmla="*/ 109141 h 718742"/>
                  <a:gd name="connsiteX18-469" fmla="*/ 271859 w 318690"/>
                  <a:gd name="connsiteY18-470" fmla="*/ 128191 h 718742"/>
                  <a:gd name="connsiteX19-471" fmla="*/ 276621 w 318690"/>
                  <a:gd name="connsiteY19-472" fmla="*/ 311548 h 718742"/>
                  <a:gd name="connsiteX20-473" fmla="*/ 300434 w 318690"/>
                  <a:gd name="connsiteY20-474" fmla="*/ 325835 h 718742"/>
                  <a:gd name="connsiteX21-475" fmla="*/ 317103 w 318690"/>
                  <a:gd name="connsiteY21-476" fmla="*/ 285354 h 718742"/>
                  <a:gd name="connsiteX22-477" fmla="*/ 309959 w 318690"/>
                  <a:gd name="connsiteY22-478" fmla="*/ 42466 h 718742"/>
                  <a:gd name="connsiteX23-479" fmla="*/ 276621 w 318690"/>
                  <a:gd name="connsiteY23-480" fmla="*/ 30560 h 718742"/>
                  <a:gd name="connsiteX24-481" fmla="*/ 224234 w 318690"/>
                  <a:gd name="connsiteY24-482" fmla="*/ 30560 h 718742"/>
                  <a:gd name="connsiteX25-483" fmla="*/ 161715 w 318690"/>
                  <a:gd name="connsiteY25-484" fmla="*/ 155555 h 718742"/>
                  <a:gd name="connsiteX26-485" fmla="*/ 99973 w 318690"/>
                  <a:gd name="connsiteY26-486" fmla="*/ 27573 h 718742"/>
                  <a:gd name="connsiteX0-487" fmla="*/ 99973 w 318690"/>
                  <a:gd name="connsiteY0-488" fmla="*/ 27573 h 718742"/>
                  <a:gd name="connsiteX1-489" fmla="*/ 40159 w 318690"/>
                  <a:gd name="connsiteY1-490" fmla="*/ 29010 h 718742"/>
                  <a:gd name="connsiteX2-491" fmla="*/ 12303 w 318690"/>
                  <a:gd name="connsiteY2-492" fmla="*/ 51991 h 718742"/>
                  <a:gd name="connsiteX3-493" fmla="*/ 5159 w 318690"/>
                  <a:gd name="connsiteY3-494" fmla="*/ 94854 h 718742"/>
                  <a:gd name="connsiteX4-495" fmla="*/ 5159 w 318690"/>
                  <a:gd name="connsiteY4-496" fmla="*/ 290116 h 718742"/>
                  <a:gd name="connsiteX5-497" fmla="*/ 36115 w 318690"/>
                  <a:gd name="connsiteY5-498" fmla="*/ 323454 h 718742"/>
                  <a:gd name="connsiteX6-499" fmla="*/ 62309 w 318690"/>
                  <a:gd name="connsiteY6-500" fmla="*/ 292498 h 718742"/>
                  <a:gd name="connsiteX7-501" fmla="*/ 64690 w 318690"/>
                  <a:gd name="connsiteY7-502" fmla="*/ 116285 h 718742"/>
                  <a:gd name="connsiteX8-503" fmla="*/ 81359 w 318690"/>
                  <a:gd name="connsiteY8-504" fmla="*/ 123429 h 718742"/>
                  <a:gd name="connsiteX9-505" fmla="*/ 81359 w 318690"/>
                  <a:gd name="connsiteY9-506" fmla="*/ 606823 h 718742"/>
                  <a:gd name="connsiteX10-507" fmla="*/ 119459 w 318690"/>
                  <a:gd name="connsiteY10-508" fmla="*/ 661591 h 718742"/>
                  <a:gd name="connsiteX11-509" fmla="*/ 155178 w 318690"/>
                  <a:gd name="connsiteY11-510" fmla="*/ 613966 h 718742"/>
                  <a:gd name="connsiteX12-511" fmla="*/ 155178 w 318690"/>
                  <a:gd name="connsiteY12-512" fmla="*/ 325835 h 718742"/>
                  <a:gd name="connsiteX13-513" fmla="*/ 176609 w 318690"/>
                  <a:gd name="connsiteY13-514" fmla="*/ 347266 h 718742"/>
                  <a:gd name="connsiteX14-515" fmla="*/ 178990 w 318690"/>
                  <a:gd name="connsiteY14-516" fmla="*/ 630635 h 718742"/>
                  <a:gd name="connsiteX15-517" fmla="*/ 217090 w 318690"/>
                  <a:gd name="connsiteY15-518" fmla="*/ 666354 h 718742"/>
                  <a:gd name="connsiteX16-519" fmla="*/ 255190 w 318690"/>
                  <a:gd name="connsiteY16-520" fmla="*/ 625873 h 718742"/>
                  <a:gd name="connsiteX17-521" fmla="*/ 255190 w 318690"/>
                  <a:gd name="connsiteY17-522" fmla="*/ 109141 h 718742"/>
                  <a:gd name="connsiteX18-523" fmla="*/ 271859 w 318690"/>
                  <a:gd name="connsiteY18-524" fmla="*/ 128191 h 718742"/>
                  <a:gd name="connsiteX19-525" fmla="*/ 276621 w 318690"/>
                  <a:gd name="connsiteY19-526" fmla="*/ 311548 h 718742"/>
                  <a:gd name="connsiteX20-527" fmla="*/ 300434 w 318690"/>
                  <a:gd name="connsiteY20-528" fmla="*/ 325835 h 718742"/>
                  <a:gd name="connsiteX21-529" fmla="*/ 317103 w 318690"/>
                  <a:gd name="connsiteY21-530" fmla="*/ 285354 h 718742"/>
                  <a:gd name="connsiteX22-531" fmla="*/ 309959 w 318690"/>
                  <a:gd name="connsiteY22-532" fmla="*/ 42466 h 718742"/>
                  <a:gd name="connsiteX23-533" fmla="*/ 276621 w 318690"/>
                  <a:gd name="connsiteY23-534" fmla="*/ 30560 h 718742"/>
                  <a:gd name="connsiteX24-535" fmla="*/ 224234 w 318690"/>
                  <a:gd name="connsiteY24-536" fmla="*/ 30560 h 718742"/>
                  <a:gd name="connsiteX25-537" fmla="*/ 161715 w 318690"/>
                  <a:gd name="connsiteY25-538" fmla="*/ 155555 h 718742"/>
                  <a:gd name="connsiteX26-539" fmla="*/ 99973 w 318690"/>
                  <a:gd name="connsiteY26-540" fmla="*/ 27573 h 718742"/>
                  <a:gd name="connsiteX0-541" fmla="*/ 96005 w 314722"/>
                  <a:gd name="connsiteY0-542" fmla="*/ 27573 h 718742"/>
                  <a:gd name="connsiteX1-543" fmla="*/ 36191 w 314722"/>
                  <a:gd name="connsiteY1-544" fmla="*/ 29010 h 718742"/>
                  <a:gd name="connsiteX2-545" fmla="*/ 8335 w 314722"/>
                  <a:gd name="connsiteY2-546" fmla="*/ 51991 h 718742"/>
                  <a:gd name="connsiteX3-547" fmla="*/ 1191 w 314722"/>
                  <a:gd name="connsiteY3-548" fmla="*/ 94854 h 718742"/>
                  <a:gd name="connsiteX4-549" fmla="*/ 1191 w 314722"/>
                  <a:gd name="connsiteY4-550" fmla="*/ 290116 h 718742"/>
                  <a:gd name="connsiteX5-551" fmla="*/ 32147 w 314722"/>
                  <a:gd name="connsiteY5-552" fmla="*/ 323454 h 718742"/>
                  <a:gd name="connsiteX6-553" fmla="*/ 58341 w 314722"/>
                  <a:gd name="connsiteY6-554" fmla="*/ 292498 h 718742"/>
                  <a:gd name="connsiteX7-555" fmla="*/ 60722 w 314722"/>
                  <a:gd name="connsiteY7-556" fmla="*/ 116285 h 718742"/>
                  <a:gd name="connsiteX8-557" fmla="*/ 77391 w 314722"/>
                  <a:gd name="connsiteY8-558" fmla="*/ 123429 h 718742"/>
                  <a:gd name="connsiteX9-559" fmla="*/ 77391 w 314722"/>
                  <a:gd name="connsiteY9-560" fmla="*/ 606823 h 718742"/>
                  <a:gd name="connsiteX10-561" fmla="*/ 115491 w 314722"/>
                  <a:gd name="connsiteY10-562" fmla="*/ 661591 h 718742"/>
                  <a:gd name="connsiteX11-563" fmla="*/ 151210 w 314722"/>
                  <a:gd name="connsiteY11-564" fmla="*/ 613966 h 718742"/>
                  <a:gd name="connsiteX12-565" fmla="*/ 151210 w 314722"/>
                  <a:gd name="connsiteY12-566" fmla="*/ 325835 h 718742"/>
                  <a:gd name="connsiteX13-567" fmla="*/ 172641 w 314722"/>
                  <a:gd name="connsiteY13-568" fmla="*/ 347266 h 718742"/>
                  <a:gd name="connsiteX14-569" fmla="*/ 175022 w 314722"/>
                  <a:gd name="connsiteY14-570" fmla="*/ 630635 h 718742"/>
                  <a:gd name="connsiteX15-571" fmla="*/ 213122 w 314722"/>
                  <a:gd name="connsiteY15-572" fmla="*/ 666354 h 718742"/>
                  <a:gd name="connsiteX16-573" fmla="*/ 251222 w 314722"/>
                  <a:gd name="connsiteY16-574" fmla="*/ 625873 h 718742"/>
                  <a:gd name="connsiteX17-575" fmla="*/ 251222 w 314722"/>
                  <a:gd name="connsiteY17-576" fmla="*/ 109141 h 718742"/>
                  <a:gd name="connsiteX18-577" fmla="*/ 267891 w 314722"/>
                  <a:gd name="connsiteY18-578" fmla="*/ 128191 h 718742"/>
                  <a:gd name="connsiteX19-579" fmla="*/ 272653 w 314722"/>
                  <a:gd name="connsiteY19-580" fmla="*/ 311548 h 718742"/>
                  <a:gd name="connsiteX20-581" fmla="*/ 296466 w 314722"/>
                  <a:gd name="connsiteY20-582" fmla="*/ 325835 h 718742"/>
                  <a:gd name="connsiteX21-583" fmla="*/ 313135 w 314722"/>
                  <a:gd name="connsiteY21-584" fmla="*/ 285354 h 718742"/>
                  <a:gd name="connsiteX22-585" fmla="*/ 305991 w 314722"/>
                  <a:gd name="connsiteY22-586" fmla="*/ 42466 h 718742"/>
                  <a:gd name="connsiteX23-587" fmla="*/ 272653 w 314722"/>
                  <a:gd name="connsiteY23-588" fmla="*/ 30560 h 718742"/>
                  <a:gd name="connsiteX24-589" fmla="*/ 220266 w 314722"/>
                  <a:gd name="connsiteY24-590" fmla="*/ 30560 h 718742"/>
                  <a:gd name="connsiteX25-591" fmla="*/ 157747 w 314722"/>
                  <a:gd name="connsiteY25-592" fmla="*/ 155555 h 718742"/>
                  <a:gd name="connsiteX26-593" fmla="*/ 96005 w 314722"/>
                  <a:gd name="connsiteY26-594" fmla="*/ 27573 h 718742"/>
                  <a:gd name="connsiteX0-595" fmla="*/ 96005 w 314722"/>
                  <a:gd name="connsiteY0-596" fmla="*/ 27573 h 718742"/>
                  <a:gd name="connsiteX1-597" fmla="*/ 36191 w 314722"/>
                  <a:gd name="connsiteY1-598" fmla="*/ 29010 h 718742"/>
                  <a:gd name="connsiteX2-599" fmla="*/ 8335 w 314722"/>
                  <a:gd name="connsiteY2-600" fmla="*/ 51991 h 718742"/>
                  <a:gd name="connsiteX3-601" fmla="*/ 1191 w 314722"/>
                  <a:gd name="connsiteY3-602" fmla="*/ 94854 h 718742"/>
                  <a:gd name="connsiteX4-603" fmla="*/ 1191 w 314722"/>
                  <a:gd name="connsiteY4-604" fmla="*/ 290116 h 718742"/>
                  <a:gd name="connsiteX5-605" fmla="*/ 32147 w 314722"/>
                  <a:gd name="connsiteY5-606" fmla="*/ 323454 h 718742"/>
                  <a:gd name="connsiteX6-607" fmla="*/ 58341 w 314722"/>
                  <a:gd name="connsiteY6-608" fmla="*/ 292498 h 718742"/>
                  <a:gd name="connsiteX7-609" fmla="*/ 60722 w 314722"/>
                  <a:gd name="connsiteY7-610" fmla="*/ 116285 h 718742"/>
                  <a:gd name="connsiteX8-611" fmla="*/ 77391 w 314722"/>
                  <a:gd name="connsiteY8-612" fmla="*/ 123429 h 718742"/>
                  <a:gd name="connsiteX9-613" fmla="*/ 77391 w 314722"/>
                  <a:gd name="connsiteY9-614" fmla="*/ 606823 h 718742"/>
                  <a:gd name="connsiteX10-615" fmla="*/ 115491 w 314722"/>
                  <a:gd name="connsiteY10-616" fmla="*/ 661591 h 718742"/>
                  <a:gd name="connsiteX11-617" fmla="*/ 151210 w 314722"/>
                  <a:gd name="connsiteY11-618" fmla="*/ 613966 h 718742"/>
                  <a:gd name="connsiteX12-619" fmla="*/ 151210 w 314722"/>
                  <a:gd name="connsiteY12-620" fmla="*/ 325835 h 718742"/>
                  <a:gd name="connsiteX13-621" fmla="*/ 172641 w 314722"/>
                  <a:gd name="connsiteY13-622" fmla="*/ 347266 h 718742"/>
                  <a:gd name="connsiteX14-623" fmla="*/ 175022 w 314722"/>
                  <a:gd name="connsiteY14-624" fmla="*/ 630635 h 718742"/>
                  <a:gd name="connsiteX15-625" fmla="*/ 213122 w 314722"/>
                  <a:gd name="connsiteY15-626" fmla="*/ 666354 h 718742"/>
                  <a:gd name="connsiteX16-627" fmla="*/ 251222 w 314722"/>
                  <a:gd name="connsiteY16-628" fmla="*/ 625873 h 718742"/>
                  <a:gd name="connsiteX17-629" fmla="*/ 251222 w 314722"/>
                  <a:gd name="connsiteY17-630" fmla="*/ 109141 h 718742"/>
                  <a:gd name="connsiteX18-631" fmla="*/ 267891 w 314722"/>
                  <a:gd name="connsiteY18-632" fmla="*/ 128191 h 718742"/>
                  <a:gd name="connsiteX19-633" fmla="*/ 272653 w 314722"/>
                  <a:gd name="connsiteY19-634" fmla="*/ 311548 h 718742"/>
                  <a:gd name="connsiteX20-635" fmla="*/ 296466 w 314722"/>
                  <a:gd name="connsiteY20-636" fmla="*/ 325835 h 718742"/>
                  <a:gd name="connsiteX21-637" fmla="*/ 313135 w 314722"/>
                  <a:gd name="connsiteY21-638" fmla="*/ 285354 h 718742"/>
                  <a:gd name="connsiteX22-639" fmla="*/ 305991 w 314722"/>
                  <a:gd name="connsiteY22-640" fmla="*/ 42466 h 718742"/>
                  <a:gd name="connsiteX23-641" fmla="*/ 272653 w 314722"/>
                  <a:gd name="connsiteY23-642" fmla="*/ 30560 h 718742"/>
                  <a:gd name="connsiteX24-643" fmla="*/ 220266 w 314722"/>
                  <a:gd name="connsiteY24-644" fmla="*/ 30560 h 718742"/>
                  <a:gd name="connsiteX25-645" fmla="*/ 157747 w 314722"/>
                  <a:gd name="connsiteY25-646" fmla="*/ 155555 h 718742"/>
                  <a:gd name="connsiteX26-647" fmla="*/ 96005 w 314722"/>
                  <a:gd name="connsiteY26-648" fmla="*/ 27573 h 718742"/>
                  <a:gd name="connsiteX0-649" fmla="*/ 96005 w 314722"/>
                  <a:gd name="connsiteY0-650" fmla="*/ 27573 h 718742"/>
                  <a:gd name="connsiteX1-651" fmla="*/ 36191 w 314722"/>
                  <a:gd name="connsiteY1-652" fmla="*/ 29010 h 718742"/>
                  <a:gd name="connsiteX2-653" fmla="*/ 8335 w 314722"/>
                  <a:gd name="connsiteY2-654" fmla="*/ 51991 h 718742"/>
                  <a:gd name="connsiteX3-655" fmla="*/ 1191 w 314722"/>
                  <a:gd name="connsiteY3-656" fmla="*/ 94854 h 718742"/>
                  <a:gd name="connsiteX4-657" fmla="*/ 1191 w 314722"/>
                  <a:gd name="connsiteY4-658" fmla="*/ 290116 h 718742"/>
                  <a:gd name="connsiteX5-659" fmla="*/ 32147 w 314722"/>
                  <a:gd name="connsiteY5-660" fmla="*/ 323454 h 718742"/>
                  <a:gd name="connsiteX6-661" fmla="*/ 58341 w 314722"/>
                  <a:gd name="connsiteY6-662" fmla="*/ 292498 h 718742"/>
                  <a:gd name="connsiteX7-663" fmla="*/ 60722 w 314722"/>
                  <a:gd name="connsiteY7-664" fmla="*/ 116285 h 718742"/>
                  <a:gd name="connsiteX8-665" fmla="*/ 77391 w 314722"/>
                  <a:gd name="connsiteY8-666" fmla="*/ 123429 h 718742"/>
                  <a:gd name="connsiteX9-667" fmla="*/ 77391 w 314722"/>
                  <a:gd name="connsiteY9-668" fmla="*/ 606823 h 718742"/>
                  <a:gd name="connsiteX10-669" fmla="*/ 115491 w 314722"/>
                  <a:gd name="connsiteY10-670" fmla="*/ 661591 h 718742"/>
                  <a:gd name="connsiteX11-671" fmla="*/ 151210 w 314722"/>
                  <a:gd name="connsiteY11-672" fmla="*/ 613966 h 718742"/>
                  <a:gd name="connsiteX12-673" fmla="*/ 151210 w 314722"/>
                  <a:gd name="connsiteY12-674" fmla="*/ 325835 h 718742"/>
                  <a:gd name="connsiteX13-675" fmla="*/ 172641 w 314722"/>
                  <a:gd name="connsiteY13-676" fmla="*/ 347266 h 718742"/>
                  <a:gd name="connsiteX14-677" fmla="*/ 175022 w 314722"/>
                  <a:gd name="connsiteY14-678" fmla="*/ 630635 h 718742"/>
                  <a:gd name="connsiteX15-679" fmla="*/ 213122 w 314722"/>
                  <a:gd name="connsiteY15-680" fmla="*/ 666354 h 718742"/>
                  <a:gd name="connsiteX16-681" fmla="*/ 251222 w 314722"/>
                  <a:gd name="connsiteY16-682" fmla="*/ 625873 h 718742"/>
                  <a:gd name="connsiteX17-683" fmla="*/ 251222 w 314722"/>
                  <a:gd name="connsiteY17-684" fmla="*/ 109141 h 718742"/>
                  <a:gd name="connsiteX18-685" fmla="*/ 267891 w 314722"/>
                  <a:gd name="connsiteY18-686" fmla="*/ 128191 h 718742"/>
                  <a:gd name="connsiteX19-687" fmla="*/ 272653 w 314722"/>
                  <a:gd name="connsiteY19-688" fmla="*/ 311548 h 718742"/>
                  <a:gd name="connsiteX20-689" fmla="*/ 296466 w 314722"/>
                  <a:gd name="connsiteY20-690" fmla="*/ 325835 h 718742"/>
                  <a:gd name="connsiteX21-691" fmla="*/ 313135 w 314722"/>
                  <a:gd name="connsiteY21-692" fmla="*/ 285354 h 718742"/>
                  <a:gd name="connsiteX22-693" fmla="*/ 305991 w 314722"/>
                  <a:gd name="connsiteY22-694" fmla="*/ 42466 h 718742"/>
                  <a:gd name="connsiteX23-695" fmla="*/ 272653 w 314722"/>
                  <a:gd name="connsiteY23-696" fmla="*/ 30560 h 718742"/>
                  <a:gd name="connsiteX24-697" fmla="*/ 220266 w 314722"/>
                  <a:gd name="connsiteY24-698" fmla="*/ 30560 h 718742"/>
                  <a:gd name="connsiteX25-699" fmla="*/ 157747 w 314722"/>
                  <a:gd name="connsiteY25-700" fmla="*/ 155555 h 718742"/>
                  <a:gd name="connsiteX26-701" fmla="*/ 96005 w 314722"/>
                  <a:gd name="connsiteY26-702" fmla="*/ 27573 h 718742"/>
                  <a:gd name="connsiteX0-703" fmla="*/ 96005 w 314722"/>
                  <a:gd name="connsiteY0-704" fmla="*/ 27573 h 718742"/>
                  <a:gd name="connsiteX1-705" fmla="*/ 36191 w 314722"/>
                  <a:gd name="connsiteY1-706" fmla="*/ 29010 h 718742"/>
                  <a:gd name="connsiteX2-707" fmla="*/ 8335 w 314722"/>
                  <a:gd name="connsiteY2-708" fmla="*/ 51991 h 718742"/>
                  <a:gd name="connsiteX3-709" fmla="*/ 1191 w 314722"/>
                  <a:gd name="connsiteY3-710" fmla="*/ 94854 h 718742"/>
                  <a:gd name="connsiteX4-711" fmla="*/ 1191 w 314722"/>
                  <a:gd name="connsiteY4-712" fmla="*/ 290116 h 718742"/>
                  <a:gd name="connsiteX5-713" fmla="*/ 32147 w 314722"/>
                  <a:gd name="connsiteY5-714" fmla="*/ 323454 h 718742"/>
                  <a:gd name="connsiteX6-715" fmla="*/ 58341 w 314722"/>
                  <a:gd name="connsiteY6-716" fmla="*/ 292498 h 718742"/>
                  <a:gd name="connsiteX7-717" fmla="*/ 60722 w 314722"/>
                  <a:gd name="connsiteY7-718" fmla="*/ 116285 h 718742"/>
                  <a:gd name="connsiteX8-719" fmla="*/ 77391 w 314722"/>
                  <a:gd name="connsiteY8-720" fmla="*/ 123429 h 718742"/>
                  <a:gd name="connsiteX9-721" fmla="*/ 77391 w 314722"/>
                  <a:gd name="connsiteY9-722" fmla="*/ 606823 h 718742"/>
                  <a:gd name="connsiteX10-723" fmla="*/ 115491 w 314722"/>
                  <a:gd name="connsiteY10-724" fmla="*/ 661591 h 718742"/>
                  <a:gd name="connsiteX11-725" fmla="*/ 151210 w 314722"/>
                  <a:gd name="connsiteY11-726" fmla="*/ 613966 h 718742"/>
                  <a:gd name="connsiteX12-727" fmla="*/ 151210 w 314722"/>
                  <a:gd name="connsiteY12-728" fmla="*/ 325835 h 718742"/>
                  <a:gd name="connsiteX13-729" fmla="*/ 172641 w 314722"/>
                  <a:gd name="connsiteY13-730" fmla="*/ 347266 h 718742"/>
                  <a:gd name="connsiteX14-731" fmla="*/ 175022 w 314722"/>
                  <a:gd name="connsiteY14-732" fmla="*/ 630635 h 718742"/>
                  <a:gd name="connsiteX15-733" fmla="*/ 213122 w 314722"/>
                  <a:gd name="connsiteY15-734" fmla="*/ 666354 h 718742"/>
                  <a:gd name="connsiteX16-735" fmla="*/ 251222 w 314722"/>
                  <a:gd name="connsiteY16-736" fmla="*/ 625873 h 718742"/>
                  <a:gd name="connsiteX17-737" fmla="*/ 251222 w 314722"/>
                  <a:gd name="connsiteY17-738" fmla="*/ 109141 h 718742"/>
                  <a:gd name="connsiteX18-739" fmla="*/ 267891 w 314722"/>
                  <a:gd name="connsiteY18-740" fmla="*/ 128191 h 718742"/>
                  <a:gd name="connsiteX19-741" fmla="*/ 272653 w 314722"/>
                  <a:gd name="connsiteY19-742" fmla="*/ 311548 h 718742"/>
                  <a:gd name="connsiteX20-743" fmla="*/ 296466 w 314722"/>
                  <a:gd name="connsiteY20-744" fmla="*/ 325835 h 718742"/>
                  <a:gd name="connsiteX21-745" fmla="*/ 313135 w 314722"/>
                  <a:gd name="connsiteY21-746" fmla="*/ 285354 h 718742"/>
                  <a:gd name="connsiteX22-747" fmla="*/ 305991 w 314722"/>
                  <a:gd name="connsiteY22-748" fmla="*/ 42466 h 718742"/>
                  <a:gd name="connsiteX23-749" fmla="*/ 272653 w 314722"/>
                  <a:gd name="connsiteY23-750" fmla="*/ 30560 h 718742"/>
                  <a:gd name="connsiteX24-751" fmla="*/ 220266 w 314722"/>
                  <a:gd name="connsiteY24-752" fmla="*/ 30560 h 718742"/>
                  <a:gd name="connsiteX25-753" fmla="*/ 157747 w 314722"/>
                  <a:gd name="connsiteY25-754" fmla="*/ 155555 h 718742"/>
                  <a:gd name="connsiteX26-755" fmla="*/ 96005 w 314722"/>
                  <a:gd name="connsiteY26-756" fmla="*/ 27573 h 718742"/>
                  <a:gd name="connsiteX0-757" fmla="*/ 96005 w 314722"/>
                  <a:gd name="connsiteY0-758" fmla="*/ 27573 h 718742"/>
                  <a:gd name="connsiteX1-759" fmla="*/ 36191 w 314722"/>
                  <a:gd name="connsiteY1-760" fmla="*/ 29010 h 718742"/>
                  <a:gd name="connsiteX2-761" fmla="*/ 8335 w 314722"/>
                  <a:gd name="connsiteY2-762" fmla="*/ 51991 h 718742"/>
                  <a:gd name="connsiteX3-763" fmla="*/ 1191 w 314722"/>
                  <a:gd name="connsiteY3-764" fmla="*/ 94854 h 718742"/>
                  <a:gd name="connsiteX4-765" fmla="*/ 1191 w 314722"/>
                  <a:gd name="connsiteY4-766" fmla="*/ 290116 h 718742"/>
                  <a:gd name="connsiteX5-767" fmla="*/ 32147 w 314722"/>
                  <a:gd name="connsiteY5-768" fmla="*/ 323454 h 718742"/>
                  <a:gd name="connsiteX6-769" fmla="*/ 58341 w 314722"/>
                  <a:gd name="connsiteY6-770" fmla="*/ 292498 h 718742"/>
                  <a:gd name="connsiteX7-771" fmla="*/ 60722 w 314722"/>
                  <a:gd name="connsiteY7-772" fmla="*/ 116285 h 718742"/>
                  <a:gd name="connsiteX8-773" fmla="*/ 77391 w 314722"/>
                  <a:gd name="connsiteY8-774" fmla="*/ 123429 h 718742"/>
                  <a:gd name="connsiteX9-775" fmla="*/ 77391 w 314722"/>
                  <a:gd name="connsiteY9-776" fmla="*/ 606823 h 718742"/>
                  <a:gd name="connsiteX10-777" fmla="*/ 115491 w 314722"/>
                  <a:gd name="connsiteY10-778" fmla="*/ 661591 h 718742"/>
                  <a:gd name="connsiteX11-779" fmla="*/ 151210 w 314722"/>
                  <a:gd name="connsiteY11-780" fmla="*/ 613966 h 718742"/>
                  <a:gd name="connsiteX12-781" fmla="*/ 151210 w 314722"/>
                  <a:gd name="connsiteY12-782" fmla="*/ 325835 h 718742"/>
                  <a:gd name="connsiteX13-783" fmla="*/ 172641 w 314722"/>
                  <a:gd name="connsiteY13-784" fmla="*/ 347266 h 718742"/>
                  <a:gd name="connsiteX14-785" fmla="*/ 175022 w 314722"/>
                  <a:gd name="connsiteY14-786" fmla="*/ 630635 h 718742"/>
                  <a:gd name="connsiteX15-787" fmla="*/ 213122 w 314722"/>
                  <a:gd name="connsiteY15-788" fmla="*/ 666354 h 718742"/>
                  <a:gd name="connsiteX16-789" fmla="*/ 251222 w 314722"/>
                  <a:gd name="connsiteY16-790" fmla="*/ 625873 h 718742"/>
                  <a:gd name="connsiteX17-791" fmla="*/ 251222 w 314722"/>
                  <a:gd name="connsiteY17-792" fmla="*/ 109141 h 718742"/>
                  <a:gd name="connsiteX18-793" fmla="*/ 267891 w 314722"/>
                  <a:gd name="connsiteY18-794" fmla="*/ 128191 h 718742"/>
                  <a:gd name="connsiteX19-795" fmla="*/ 272653 w 314722"/>
                  <a:gd name="connsiteY19-796" fmla="*/ 311548 h 718742"/>
                  <a:gd name="connsiteX20-797" fmla="*/ 296466 w 314722"/>
                  <a:gd name="connsiteY20-798" fmla="*/ 325835 h 718742"/>
                  <a:gd name="connsiteX21-799" fmla="*/ 313135 w 314722"/>
                  <a:gd name="connsiteY21-800" fmla="*/ 285354 h 718742"/>
                  <a:gd name="connsiteX22-801" fmla="*/ 305991 w 314722"/>
                  <a:gd name="connsiteY22-802" fmla="*/ 42466 h 718742"/>
                  <a:gd name="connsiteX23-803" fmla="*/ 272653 w 314722"/>
                  <a:gd name="connsiteY23-804" fmla="*/ 30560 h 718742"/>
                  <a:gd name="connsiteX24-805" fmla="*/ 220266 w 314722"/>
                  <a:gd name="connsiteY24-806" fmla="*/ 30560 h 718742"/>
                  <a:gd name="connsiteX25-807" fmla="*/ 157747 w 314722"/>
                  <a:gd name="connsiteY25-808" fmla="*/ 155555 h 718742"/>
                  <a:gd name="connsiteX26-809" fmla="*/ 96005 w 314722"/>
                  <a:gd name="connsiteY26-810" fmla="*/ 27573 h 718742"/>
                  <a:gd name="connsiteX0-811" fmla="*/ 96005 w 314722"/>
                  <a:gd name="connsiteY0-812" fmla="*/ 27573 h 718742"/>
                  <a:gd name="connsiteX1-813" fmla="*/ 36191 w 314722"/>
                  <a:gd name="connsiteY1-814" fmla="*/ 29010 h 718742"/>
                  <a:gd name="connsiteX2-815" fmla="*/ 8335 w 314722"/>
                  <a:gd name="connsiteY2-816" fmla="*/ 51991 h 718742"/>
                  <a:gd name="connsiteX3-817" fmla="*/ 1191 w 314722"/>
                  <a:gd name="connsiteY3-818" fmla="*/ 94854 h 718742"/>
                  <a:gd name="connsiteX4-819" fmla="*/ 1191 w 314722"/>
                  <a:gd name="connsiteY4-820" fmla="*/ 290116 h 718742"/>
                  <a:gd name="connsiteX5-821" fmla="*/ 32147 w 314722"/>
                  <a:gd name="connsiteY5-822" fmla="*/ 323454 h 718742"/>
                  <a:gd name="connsiteX6-823" fmla="*/ 58341 w 314722"/>
                  <a:gd name="connsiteY6-824" fmla="*/ 292498 h 718742"/>
                  <a:gd name="connsiteX7-825" fmla="*/ 60722 w 314722"/>
                  <a:gd name="connsiteY7-826" fmla="*/ 116285 h 718742"/>
                  <a:gd name="connsiteX8-827" fmla="*/ 77391 w 314722"/>
                  <a:gd name="connsiteY8-828" fmla="*/ 123429 h 718742"/>
                  <a:gd name="connsiteX9-829" fmla="*/ 77391 w 314722"/>
                  <a:gd name="connsiteY9-830" fmla="*/ 606823 h 718742"/>
                  <a:gd name="connsiteX10-831" fmla="*/ 115491 w 314722"/>
                  <a:gd name="connsiteY10-832" fmla="*/ 661591 h 718742"/>
                  <a:gd name="connsiteX11-833" fmla="*/ 151210 w 314722"/>
                  <a:gd name="connsiteY11-834" fmla="*/ 613966 h 718742"/>
                  <a:gd name="connsiteX12-835" fmla="*/ 151210 w 314722"/>
                  <a:gd name="connsiteY12-836" fmla="*/ 325835 h 718742"/>
                  <a:gd name="connsiteX13-837" fmla="*/ 172641 w 314722"/>
                  <a:gd name="connsiteY13-838" fmla="*/ 347266 h 718742"/>
                  <a:gd name="connsiteX14-839" fmla="*/ 175022 w 314722"/>
                  <a:gd name="connsiteY14-840" fmla="*/ 630635 h 718742"/>
                  <a:gd name="connsiteX15-841" fmla="*/ 213122 w 314722"/>
                  <a:gd name="connsiteY15-842" fmla="*/ 666354 h 718742"/>
                  <a:gd name="connsiteX16-843" fmla="*/ 251222 w 314722"/>
                  <a:gd name="connsiteY16-844" fmla="*/ 625873 h 718742"/>
                  <a:gd name="connsiteX17-845" fmla="*/ 251222 w 314722"/>
                  <a:gd name="connsiteY17-846" fmla="*/ 109141 h 718742"/>
                  <a:gd name="connsiteX18-847" fmla="*/ 267891 w 314722"/>
                  <a:gd name="connsiteY18-848" fmla="*/ 128191 h 718742"/>
                  <a:gd name="connsiteX19-849" fmla="*/ 272653 w 314722"/>
                  <a:gd name="connsiteY19-850" fmla="*/ 311548 h 718742"/>
                  <a:gd name="connsiteX20-851" fmla="*/ 296466 w 314722"/>
                  <a:gd name="connsiteY20-852" fmla="*/ 325835 h 718742"/>
                  <a:gd name="connsiteX21-853" fmla="*/ 313135 w 314722"/>
                  <a:gd name="connsiteY21-854" fmla="*/ 285354 h 718742"/>
                  <a:gd name="connsiteX22-855" fmla="*/ 305991 w 314722"/>
                  <a:gd name="connsiteY22-856" fmla="*/ 42466 h 718742"/>
                  <a:gd name="connsiteX23-857" fmla="*/ 272653 w 314722"/>
                  <a:gd name="connsiteY23-858" fmla="*/ 30560 h 718742"/>
                  <a:gd name="connsiteX24-859" fmla="*/ 220266 w 314722"/>
                  <a:gd name="connsiteY24-860" fmla="*/ 30560 h 718742"/>
                  <a:gd name="connsiteX25-861" fmla="*/ 157747 w 314722"/>
                  <a:gd name="connsiteY25-862" fmla="*/ 155555 h 718742"/>
                  <a:gd name="connsiteX26-863" fmla="*/ 96005 w 314722"/>
                  <a:gd name="connsiteY26-864" fmla="*/ 27573 h 718742"/>
                  <a:gd name="connsiteX0-865" fmla="*/ 96005 w 314722"/>
                  <a:gd name="connsiteY0-866" fmla="*/ 27573 h 718742"/>
                  <a:gd name="connsiteX1-867" fmla="*/ 36191 w 314722"/>
                  <a:gd name="connsiteY1-868" fmla="*/ 29010 h 718742"/>
                  <a:gd name="connsiteX2-869" fmla="*/ 8335 w 314722"/>
                  <a:gd name="connsiteY2-870" fmla="*/ 51991 h 718742"/>
                  <a:gd name="connsiteX3-871" fmla="*/ 1191 w 314722"/>
                  <a:gd name="connsiteY3-872" fmla="*/ 94854 h 718742"/>
                  <a:gd name="connsiteX4-873" fmla="*/ 1191 w 314722"/>
                  <a:gd name="connsiteY4-874" fmla="*/ 290116 h 718742"/>
                  <a:gd name="connsiteX5-875" fmla="*/ 32147 w 314722"/>
                  <a:gd name="connsiteY5-876" fmla="*/ 323454 h 718742"/>
                  <a:gd name="connsiteX6-877" fmla="*/ 58341 w 314722"/>
                  <a:gd name="connsiteY6-878" fmla="*/ 292498 h 718742"/>
                  <a:gd name="connsiteX7-879" fmla="*/ 60722 w 314722"/>
                  <a:gd name="connsiteY7-880" fmla="*/ 116285 h 718742"/>
                  <a:gd name="connsiteX8-881" fmla="*/ 77391 w 314722"/>
                  <a:gd name="connsiteY8-882" fmla="*/ 123429 h 718742"/>
                  <a:gd name="connsiteX9-883" fmla="*/ 77391 w 314722"/>
                  <a:gd name="connsiteY9-884" fmla="*/ 606823 h 718742"/>
                  <a:gd name="connsiteX10-885" fmla="*/ 115491 w 314722"/>
                  <a:gd name="connsiteY10-886" fmla="*/ 661591 h 718742"/>
                  <a:gd name="connsiteX11-887" fmla="*/ 151210 w 314722"/>
                  <a:gd name="connsiteY11-888" fmla="*/ 613966 h 718742"/>
                  <a:gd name="connsiteX12-889" fmla="*/ 151210 w 314722"/>
                  <a:gd name="connsiteY12-890" fmla="*/ 325835 h 718742"/>
                  <a:gd name="connsiteX13-891" fmla="*/ 172641 w 314722"/>
                  <a:gd name="connsiteY13-892" fmla="*/ 347266 h 718742"/>
                  <a:gd name="connsiteX14-893" fmla="*/ 175022 w 314722"/>
                  <a:gd name="connsiteY14-894" fmla="*/ 630635 h 718742"/>
                  <a:gd name="connsiteX15-895" fmla="*/ 213122 w 314722"/>
                  <a:gd name="connsiteY15-896" fmla="*/ 666354 h 718742"/>
                  <a:gd name="connsiteX16-897" fmla="*/ 251222 w 314722"/>
                  <a:gd name="connsiteY16-898" fmla="*/ 625873 h 718742"/>
                  <a:gd name="connsiteX17-899" fmla="*/ 251222 w 314722"/>
                  <a:gd name="connsiteY17-900" fmla="*/ 109141 h 718742"/>
                  <a:gd name="connsiteX18-901" fmla="*/ 267891 w 314722"/>
                  <a:gd name="connsiteY18-902" fmla="*/ 128191 h 718742"/>
                  <a:gd name="connsiteX19-903" fmla="*/ 272653 w 314722"/>
                  <a:gd name="connsiteY19-904" fmla="*/ 311548 h 718742"/>
                  <a:gd name="connsiteX20-905" fmla="*/ 296466 w 314722"/>
                  <a:gd name="connsiteY20-906" fmla="*/ 325835 h 718742"/>
                  <a:gd name="connsiteX21-907" fmla="*/ 313135 w 314722"/>
                  <a:gd name="connsiteY21-908" fmla="*/ 285354 h 718742"/>
                  <a:gd name="connsiteX22-909" fmla="*/ 305991 w 314722"/>
                  <a:gd name="connsiteY22-910" fmla="*/ 42466 h 718742"/>
                  <a:gd name="connsiteX23-911" fmla="*/ 272653 w 314722"/>
                  <a:gd name="connsiteY23-912" fmla="*/ 30560 h 718742"/>
                  <a:gd name="connsiteX24-913" fmla="*/ 220266 w 314722"/>
                  <a:gd name="connsiteY24-914" fmla="*/ 30560 h 718742"/>
                  <a:gd name="connsiteX25-915" fmla="*/ 157747 w 314722"/>
                  <a:gd name="connsiteY25-916" fmla="*/ 155555 h 718742"/>
                  <a:gd name="connsiteX26-917" fmla="*/ 96005 w 314722"/>
                  <a:gd name="connsiteY26-918" fmla="*/ 27573 h 718742"/>
                  <a:gd name="connsiteX0-919" fmla="*/ 96005 w 314722"/>
                  <a:gd name="connsiteY0-920" fmla="*/ 27573 h 718742"/>
                  <a:gd name="connsiteX1-921" fmla="*/ 36191 w 314722"/>
                  <a:gd name="connsiteY1-922" fmla="*/ 29010 h 718742"/>
                  <a:gd name="connsiteX2-923" fmla="*/ 8335 w 314722"/>
                  <a:gd name="connsiteY2-924" fmla="*/ 51991 h 718742"/>
                  <a:gd name="connsiteX3-925" fmla="*/ 1191 w 314722"/>
                  <a:gd name="connsiteY3-926" fmla="*/ 94854 h 718742"/>
                  <a:gd name="connsiteX4-927" fmla="*/ 1191 w 314722"/>
                  <a:gd name="connsiteY4-928" fmla="*/ 290116 h 718742"/>
                  <a:gd name="connsiteX5-929" fmla="*/ 32147 w 314722"/>
                  <a:gd name="connsiteY5-930" fmla="*/ 323454 h 718742"/>
                  <a:gd name="connsiteX6-931" fmla="*/ 58341 w 314722"/>
                  <a:gd name="connsiteY6-932" fmla="*/ 292498 h 718742"/>
                  <a:gd name="connsiteX7-933" fmla="*/ 60722 w 314722"/>
                  <a:gd name="connsiteY7-934" fmla="*/ 116285 h 718742"/>
                  <a:gd name="connsiteX8-935" fmla="*/ 77391 w 314722"/>
                  <a:gd name="connsiteY8-936" fmla="*/ 123429 h 718742"/>
                  <a:gd name="connsiteX9-937" fmla="*/ 77391 w 314722"/>
                  <a:gd name="connsiteY9-938" fmla="*/ 606823 h 718742"/>
                  <a:gd name="connsiteX10-939" fmla="*/ 115491 w 314722"/>
                  <a:gd name="connsiteY10-940" fmla="*/ 661591 h 718742"/>
                  <a:gd name="connsiteX11-941" fmla="*/ 152760 w 314722"/>
                  <a:gd name="connsiteY11-942" fmla="*/ 607766 h 718742"/>
                  <a:gd name="connsiteX12-943" fmla="*/ 151210 w 314722"/>
                  <a:gd name="connsiteY12-944" fmla="*/ 325835 h 718742"/>
                  <a:gd name="connsiteX13-945" fmla="*/ 172641 w 314722"/>
                  <a:gd name="connsiteY13-946" fmla="*/ 347266 h 718742"/>
                  <a:gd name="connsiteX14-947" fmla="*/ 175022 w 314722"/>
                  <a:gd name="connsiteY14-948" fmla="*/ 630635 h 718742"/>
                  <a:gd name="connsiteX15-949" fmla="*/ 213122 w 314722"/>
                  <a:gd name="connsiteY15-950" fmla="*/ 666354 h 718742"/>
                  <a:gd name="connsiteX16-951" fmla="*/ 251222 w 314722"/>
                  <a:gd name="connsiteY16-952" fmla="*/ 625873 h 718742"/>
                  <a:gd name="connsiteX17-953" fmla="*/ 251222 w 314722"/>
                  <a:gd name="connsiteY17-954" fmla="*/ 109141 h 718742"/>
                  <a:gd name="connsiteX18-955" fmla="*/ 267891 w 314722"/>
                  <a:gd name="connsiteY18-956" fmla="*/ 128191 h 718742"/>
                  <a:gd name="connsiteX19-957" fmla="*/ 272653 w 314722"/>
                  <a:gd name="connsiteY19-958" fmla="*/ 311548 h 718742"/>
                  <a:gd name="connsiteX20-959" fmla="*/ 296466 w 314722"/>
                  <a:gd name="connsiteY20-960" fmla="*/ 325835 h 718742"/>
                  <a:gd name="connsiteX21-961" fmla="*/ 313135 w 314722"/>
                  <a:gd name="connsiteY21-962" fmla="*/ 285354 h 718742"/>
                  <a:gd name="connsiteX22-963" fmla="*/ 305991 w 314722"/>
                  <a:gd name="connsiteY22-964" fmla="*/ 42466 h 718742"/>
                  <a:gd name="connsiteX23-965" fmla="*/ 272653 w 314722"/>
                  <a:gd name="connsiteY23-966" fmla="*/ 30560 h 718742"/>
                  <a:gd name="connsiteX24-967" fmla="*/ 220266 w 314722"/>
                  <a:gd name="connsiteY24-968" fmla="*/ 30560 h 718742"/>
                  <a:gd name="connsiteX25-969" fmla="*/ 157747 w 314722"/>
                  <a:gd name="connsiteY25-970" fmla="*/ 155555 h 718742"/>
                  <a:gd name="connsiteX26-971" fmla="*/ 96005 w 314722"/>
                  <a:gd name="connsiteY26-972" fmla="*/ 27573 h 718742"/>
                  <a:gd name="connsiteX0-973" fmla="*/ 96005 w 314722"/>
                  <a:gd name="connsiteY0-974" fmla="*/ 27573 h 718742"/>
                  <a:gd name="connsiteX1-975" fmla="*/ 36191 w 314722"/>
                  <a:gd name="connsiteY1-976" fmla="*/ 29010 h 718742"/>
                  <a:gd name="connsiteX2-977" fmla="*/ 8335 w 314722"/>
                  <a:gd name="connsiteY2-978" fmla="*/ 51991 h 718742"/>
                  <a:gd name="connsiteX3-979" fmla="*/ 1191 w 314722"/>
                  <a:gd name="connsiteY3-980" fmla="*/ 94854 h 718742"/>
                  <a:gd name="connsiteX4-981" fmla="*/ 1191 w 314722"/>
                  <a:gd name="connsiteY4-982" fmla="*/ 290116 h 718742"/>
                  <a:gd name="connsiteX5-983" fmla="*/ 32147 w 314722"/>
                  <a:gd name="connsiteY5-984" fmla="*/ 323454 h 718742"/>
                  <a:gd name="connsiteX6-985" fmla="*/ 58341 w 314722"/>
                  <a:gd name="connsiteY6-986" fmla="*/ 292498 h 718742"/>
                  <a:gd name="connsiteX7-987" fmla="*/ 60722 w 314722"/>
                  <a:gd name="connsiteY7-988" fmla="*/ 116285 h 718742"/>
                  <a:gd name="connsiteX8-989" fmla="*/ 77391 w 314722"/>
                  <a:gd name="connsiteY8-990" fmla="*/ 123429 h 718742"/>
                  <a:gd name="connsiteX9-991" fmla="*/ 77391 w 314722"/>
                  <a:gd name="connsiteY9-992" fmla="*/ 606823 h 718742"/>
                  <a:gd name="connsiteX10-993" fmla="*/ 115491 w 314722"/>
                  <a:gd name="connsiteY10-994" fmla="*/ 661591 h 718742"/>
                  <a:gd name="connsiteX11-995" fmla="*/ 152760 w 314722"/>
                  <a:gd name="connsiteY11-996" fmla="*/ 607766 h 718742"/>
                  <a:gd name="connsiteX12-997" fmla="*/ 151210 w 314722"/>
                  <a:gd name="connsiteY12-998" fmla="*/ 325835 h 718742"/>
                  <a:gd name="connsiteX13-999" fmla="*/ 172641 w 314722"/>
                  <a:gd name="connsiteY13-1000" fmla="*/ 347266 h 718742"/>
                  <a:gd name="connsiteX14-1001" fmla="*/ 175022 w 314722"/>
                  <a:gd name="connsiteY14-1002" fmla="*/ 630635 h 718742"/>
                  <a:gd name="connsiteX15-1003" fmla="*/ 213122 w 314722"/>
                  <a:gd name="connsiteY15-1004" fmla="*/ 666354 h 718742"/>
                  <a:gd name="connsiteX16-1005" fmla="*/ 251222 w 314722"/>
                  <a:gd name="connsiteY16-1006" fmla="*/ 625873 h 718742"/>
                  <a:gd name="connsiteX17-1007" fmla="*/ 251222 w 314722"/>
                  <a:gd name="connsiteY17-1008" fmla="*/ 109141 h 718742"/>
                  <a:gd name="connsiteX18-1009" fmla="*/ 267891 w 314722"/>
                  <a:gd name="connsiteY18-1010" fmla="*/ 128191 h 718742"/>
                  <a:gd name="connsiteX19-1011" fmla="*/ 272653 w 314722"/>
                  <a:gd name="connsiteY19-1012" fmla="*/ 311548 h 718742"/>
                  <a:gd name="connsiteX20-1013" fmla="*/ 296466 w 314722"/>
                  <a:gd name="connsiteY20-1014" fmla="*/ 325835 h 718742"/>
                  <a:gd name="connsiteX21-1015" fmla="*/ 313135 w 314722"/>
                  <a:gd name="connsiteY21-1016" fmla="*/ 285354 h 718742"/>
                  <a:gd name="connsiteX22-1017" fmla="*/ 305991 w 314722"/>
                  <a:gd name="connsiteY22-1018" fmla="*/ 42466 h 718742"/>
                  <a:gd name="connsiteX23-1019" fmla="*/ 272653 w 314722"/>
                  <a:gd name="connsiteY23-1020" fmla="*/ 30560 h 718742"/>
                  <a:gd name="connsiteX24-1021" fmla="*/ 220266 w 314722"/>
                  <a:gd name="connsiteY24-1022" fmla="*/ 30560 h 718742"/>
                  <a:gd name="connsiteX25-1023" fmla="*/ 157747 w 314722"/>
                  <a:gd name="connsiteY25-1024" fmla="*/ 155555 h 718742"/>
                  <a:gd name="connsiteX26-1025" fmla="*/ 96005 w 314722"/>
                  <a:gd name="connsiteY26-1026" fmla="*/ 27573 h 718742"/>
                  <a:gd name="connsiteX0-1027" fmla="*/ 96005 w 314722"/>
                  <a:gd name="connsiteY0-1028" fmla="*/ 27573 h 718742"/>
                  <a:gd name="connsiteX1-1029" fmla="*/ 36191 w 314722"/>
                  <a:gd name="connsiteY1-1030" fmla="*/ 29010 h 718742"/>
                  <a:gd name="connsiteX2-1031" fmla="*/ 8335 w 314722"/>
                  <a:gd name="connsiteY2-1032" fmla="*/ 51991 h 718742"/>
                  <a:gd name="connsiteX3-1033" fmla="*/ 1191 w 314722"/>
                  <a:gd name="connsiteY3-1034" fmla="*/ 94854 h 718742"/>
                  <a:gd name="connsiteX4-1035" fmla="*/ 1191 w 314722"/>
                  <a:gd name="connsiteY4-1036" fmla="*/ 290116 h 718742"/>
                  <a:gd name="connsiteX5-1037" fmla="*/ 32147 w 314722"/>
                  <a:gd name="connsiteY5-1038" fmla="*/ 323454 h 718742"/>
                  <a:gd name="connsiteX6-1039" fmla="*/ 58341 w 314722"/>
                  <a:gd name="connsiteY6-1040" fmla="*/ 292498 h 718742"/>
                  <a:gd name="connsiteX7-1041" fmla="*/ 60722 w 314722"/>
                  <a:gd name="connsiteY7-1042" fmla="*/ 116285 h 718742"/>
                  <a:gd name="connsiteX8-1043" fmla="*/ 77391 w 314722"/>
                  <a:gd name="connsiteY8-1044" fmla="*/ 123429 h 718742"/>
                  <a:gd name="connsiteX9-1045" fmla="*/ 77391 w 314722"/>
                  <a:gd name="connsiteY9-1046" fmla="*/ 606823 h 718742"/>
                  <a:gd name="connsiteX10-1047" fmla="*/ 115491 w 314722"/>
                  <a:gd name="connsiteY10-1048" fmla="*/ 661591 h 718742"/>
                  <a:gd name="connsiteX11-1049" fmla="*/ 152760 w 314722"/>
                  <a:gd name="connsiteY11-1050" fmla="*/ 607766 h 718742"/>
                  <a:gd name="connsiteX12-1051" fmla="*/ 151210 w 314722"/>
                  <a:gd name="connsiteY12-1052" fmla="*/ 325835 h 718742"/>
                  <a:gd name="connsiteX13-1053" fmla="*/ 172641 w 314722"/>
                  <a:gd name="connsiteY13-1054" fmla="*/ 347266 h 718742"/>
                  <a:gd name="connsiteX14-1055" fmla="*/ 175022 w 314722"/>
                  <a:gd name="connsiteY14-1056" fmla="*/ 630635 h 718742"/>
                  <a:gd name="connsiteX15-1057" fmla="*/ 213122 w 314722"/>
                  <a:gd name="connsiteY15-1058" fmla="*/ 666354 h 718742"/>
                  <a:gd name="connsiteX16-1059" fmla="*/ 251222 w 314722"/>
                  <a:gd name="connsiteY16-1060" fmla="*/ 625873 h 718742"/>
                  <a:gd name="connsiteX17-1061" fmla="*/ 251222 w 314722"/>
                  <a:gd name="connsiteY17-1062" fmla="*/ 109141 h 718742"/>
                  <a:gd name="connsiteX18-1063" fmla="*/ 267891 w 314722"/>
                  <a:gd name="connsiteY18-1064" fmla="*/ 128191 h 718742"/>
                  <a:gd name="connsiteX19-1065" fmla="*/ 272653 w 314722"/>
                  <a:gd name="connsiteY19-1066" fmla="*/ 311548 h 718742"/>
                  <a:gd name="connsiteX20-1067" fmla="*/ 296466 w 314722"/>
                  <a:gd name="connsiteY20-1068" fmla="*/ 325835 h 718742"/>
                  <a:gd name="connsiteX21-1069" fmla="*/ 313135 w 314722"/>
                  <a:gd name="connsiteY21-1070" fmla="*/ 285354 h 718742"/>
                  <a:gd name="connsiteX22-1071" fmla="*/ 305991 w 314722"/>
                  <a:gd name="connsiteY22-1072" fmla="*/ 42466 h 718742"/>
                  <a:gd name="connsiteX23-1073" fmla="*/ 272653 w 314722"/>
                  <a:gd name="connsiteY23-1074" fmla="*/ 30560 h 718742"/>
                  <a:gd name="connsiteX24-1075" fmla="*/ 220266 w 314722"/>
                  <a:gd name="connsiteY24-1076" fmla="*/ 30560 h 718742"/>
                  <a:gd name="connsiteX25-1077" fmla="*/ 157747 w 314722"/>
                  <a:gd name="connsiteY25-1078" fmla="*/ 155555 h 718742"/>
                  <a:gd name="connsiteX26-1079" fmla="*/ 96005 w 314722"/>
                  <a:gd name="connsiteY26-1080" fmla="*/ 27573 h 718742"/>
                  <a:gd name="connsiteX0-1081" fmla="*/ 96005 w 314722"/>
                  <a:gd name="connsiteY0-1082" fmla="*/ 27573 h 718742"/>
                  <a:gd name="connsiteX1-1083" fmla="*/ 36191 w 314722"/>
                  <a:gd name="connsiteY1-1084" fmla="*/ 29010 h 718742"/>
                  <a:gd name="connsiteX2-1085" fmla="*/ 8335 w 314722"/>
                  <a:gd name="connsiteY2-1086" fmla="*/ 51991 h 718742"/>
                  <a:gd name="connsiteX3-1087" fmla="*/ 1191 w 314722"/>
                  <a:gd name="connsiteY3-1088" fmla="*/ 94854 h 718742"/>
                  <a:gd name="connsiteX4-1089" fmla="*/ 1191 w 314722"/>
                  <a:gd name="connsiteY4-1090" fmla="*/ 290116 h 718742"/>
                  <a:gd name="connsiteX5-1091" fmla="*/ 32147 w 314722"/>
                  <a:gd name="connsiteY5-1092" fmla="*/ 323454 h 718742"/>
                  <a:gd name="connsiteX6-1093" fmla="*/ 58341 w 314722"/>
                  <a:gd name="connsiteY6-1094" fmla="*/ 292498 h 718742"/>
                  <a:gd name="connsiteX7-1095" fmla="*/ 60722 w 314722"/>
                  <a:gd name="connsiteY7-1096" fmla="*/ 116285 h 718742"/>
                  <a:gd name="connsiteX8-1097" fmla="*/ 77391 w 314722"/>
                  <a:gd name="connsiteY8-1098" fmla="*/ 123429 h 718742"/>
                  <a:gd name="connsiteX9-1099" fmla="*/ 77391 w 314722"/>
                  <a:gd name="connsiteY9-1100" fmla="*/ 606823 h 718742"/>
                  <a:gd name="connsiteX10-1101" fmla="*/ 115491 w 314722"/>
                  <a:gd name="connsiteY10-1102" fmla="*/ 661591 h 718742"/>
                  <a:gd name="connsiteX11-1103" fmla="*/ 152760 w 314722"/>
                  <a:gd name="connsiteY11-1104" fmla="*/ 607766 h 718742"/>
                  <a:gd name="connsiteX12-1105" fmla="*/ 151210 w 314722"/>
                  <a:gd name="connsiteY12-1106" fmla="*/ 325835 h 718742"/>
                  <a:gd name="connsiteX13-1107" fmla="*/ 172641 w 314722"/>
                  <a:gd name="connsiteY13-1108" fmla="*/ 347266 h 718742"/>
                  <a:gd name="connsiteX14-1109" fmla="*/ 175022 w 314722"/>
                  <a:gd name="connsiteY14-1110" fmla="*/ 630635 h 718742"/>
                  <a:gd name="connsiteX15-1111" fmla="*/ 213122 w 314722"/>
                  <a:gd name="connsiteY15-1112" fmla="*/ 666354 h 718742"/>
                  <a:gd name="connsiteX16-1113" fmla="*/ 251222 w 314722"/>
                  <a:gd name="connsiteY16-1114" fmla="*/ 625873 h 718742"/>
                  <a:gd name="connsiteX17-1115" fmla="*/ 251222 w 314722"/>
                  <a:gd name="connsiteY17-1116" fmla="*/ 109141 h 718742"/>
                  <a:gd name="connsiteX18-1117" fmla="*/ 267891 w 314722"/>
                  <a:gd name="connsiteY18-1118" fmla="*/ 128191 h 718742"/>
                  <a:gd name="connsiteX19-1119" fmla="*/ 272653 w 314722"/>
                  <a:gd name="connsiteY19-1120" fmla="*/ 311548 h 718742"/>
                  <a:gd name="connsiteX20-1121" fmla="*/ 296466 w 314722"/>
                  <a:gd name="connsiteY20-1122" fmla="*/ 325835 h 718742"/>
                  <a:gd name="connsiteX21-1123" fmla="*/ 313135 w 314722"/>
                  <a:gd name="connsiteY21-1124" fmla="*/ 285354 h 718742"/>
                  <a:gd name="connsiteX22-1125" fmla="*/ 305991 w 314722"/>
                  <a:gd name="connsiteY22-1126" fmla="*/ 42466 h 718742"/>
                  <a:gd name="connsiteX23-1127" fmla="*/ 272653 w 314722"/>
                  <a:gd name="connsiteY23-1128" fmla="*/ 30560 h 718742"/>
                  <a:gd name="connsiteX24-1129" fmla="*/ 220266 w 314722"/>
                  <a:gd name="connsiteY24-1130" fmla="*/ 30560 h 718742"/>
                  <a:gd name="connsiteX25-1131" fmla="*/ 157747 w 314722"/>
                  <a:gd name="connsiteY25-1132" fmla="*/ 155555 h 718742"/>
                  <a:gd name="connsiteX26-1133" fmla="*/ 96005 w 314722"/>
                  <a:gd name="connsiteY26-1134" fmla="*/ 27573 h 718742"/>
                  <a:gd name="connsiteX0-1135" fmla="*/ 96005 w 314722"/>
                  <a:gd name="connsiteY0-1136" fmla="*/ 27573 h 718742"/>
                  <a:gd name="connsiteX1-1137" fmla="*/ 36191 w 314722"/>
                  <a:gd name="connsiteY1-1138" fmla="*/ 29010 h 718742"/>
                  <a:gd name="connsiteX2-1139" fmla="*/ 8335 w 314722"/>
                  <a:gd name="connsiteY2-1140" fmla="*/ 51991 h 718742"/>
                  <a:gd name="connsiteX3-1141" fmla="*/ 1191 w 314722"/>
                  <a:gd name="connsiteY3-1142" fmla="*/ 94854 h 718742"/>
                  <a:gd name="connsiteX4-1143" fmla="*/ 1191 w 314722"/>
                  <a:gd name="connsiteY4-1144" fmla="*/ 290116 h 718742"/>
                  <a:gd name="connsiteX5-1145" fmla="*/ 32147 w 314722"/>
                  <a:gd name="connsiteY5-1146" fmla="*/ 323454 h 718742"/>
                  <a:gd name="connsiteX6-1147" fmla="*/ 58341 w 314722"/>
                  <a:gd name="connsiteY6-1148" fmla="*/ 292498 h 718742"/>
                  <a:gd name="connsiteX7-1149" fmla="*/ 60722 w 314722"/>
                  <a:gd name="connsiteY7-1150" fmla="*/ 116285 h 718742"/>
                  <a:gd name="connsiteX8-1151" fmla="*/ 77391 w 314722"/>
                  <a:gd name="connsiteY8-1152" fmla="*/ 123429 h 718742"/>
                  <a:gd name="connsiteX9-1153" fmla="*/ 77391 w 314722"/>
                  <a:gd name="connsiteY9-1154" fmla="*/ 606823 h 718742"/>
                  <a:gd name="connsiteX10-1155" fmla="*/ 115491 w 314722"/>
                  <a:gd name="connsiteY10-1156" fmla="*/ 661591 h 718742"/>
                  <a:gd name="connsiteX11-1157" fmla="*/ 152760 w 314722"/>
                  <a:gd name="connsiteY11-1158" fmla="*/ 607766 h 718742"/>
                  <a:gd name="connsiteX12-1159" fmla="*/ 151210 w 314722"/>
                  <a:gd name="connsiteY12-1160" fmla="*/ 325835 h 718742"/>
                  <a:gd name="connsiteX13-1161" fmla="*/ 172641 w 314722"/>
                  <a:gd name="connsiteY13-1162" fmla="*/ 347266 h 718742"/>
                  <a:gd name="connsiteX14-1163" fmla="*/ 175022 w 314722"/>
                  <a:gd name="connsiteY14-1164" fmla="*/ 630635 h 718742"/>
                  <a:gd name="connsiteX15-1165" fmla="*/ 213122 w 314722"/>
                  <a:gd name="connsiteY15-1166" fmla="*/ 666354 h 718742"/>
                  <a:gd name="connsiteX16-1167" fmla="*/ 251222 w 314722"/>
                  <a:gd name="connsiteY16-1168" fmla="*/ 625873 h 718742"/>
                  <a:gd name="connsiteX17-1169" fmla="*/ 251222 w 314722"/>
                  <a:gd name="connsiteY17-1170" fmla="*/ 109141 h 718742"/>
                  <a:gd name="connsiteX18-1171" fmla="*/ 267891 w 314722"/>
                  <a:gd name="connsiteY18-1172" fmla="*/ 128191 h 718742"/>
                  <a:gd name="connsiteX19-1173" fmla="*/ 272653 w 314722"/>
                  <a:gd name="connsiteY19-1174" fmla="*/ 311548 h 718742"/>
                  <a:gd name="connsiteX20-1175" fmla="*/ 296466 w 314722"/>
                  <a:gd name="connsiteY20-1176" fmla="*/ 325835 h 718742"/>
                  <a:gd name="connsiteX21-1177" fmla="*/ 313135 w 314722"/>
                  <a:gd name="connsiteY21-1178" fmla="*/ 285354 h 718742"/>
                  <a:gd name="connsiteX22-1179" fmla="*/ 305991 w 314722"/>
                  <a:gd name="connsiteY22-1180" fmla="*/ 42466 h 718742"/>
                  <a:gd name="connsiteX23-1181" fmla="*/ 272653 w 314722"/>
                  <a:gd name="connsiteY23-1182" fmla="*/ 30560 h 718742"/>
                  <a:gd name="connsiteX24-1183" fmla="*/ 220266 w 314722"/>
                  <a:gd name="connsiteY24-1184" fmla="*/ 30560 h 718742"/>
                  <a:gd name="connsiteX25-1185" fmla="*/ 157747 w 314722"/>
                  <a:gd name="connsiteY25-1186" fmla="*/ 155555 h 718742"/>
                  <a:gd name="connsiteX26-1187" fmla="*/ 96005 w 314722"/>
                  <a:gd name="connsiteY26-1188" fmla="*/ 27573 h 718742"/>
                  <a:gd name="connsiteX0-1189" fmla="*/ 96005 w 317104"/>
                  <a:gd name="connsiteY0-1190" fmla="*/ 20429 h 711598"/>
                  <a:gd name="connsiteX1-1191" fmla="*/ 36191 w 317104"/>
                  <a:gd name="connsiteY1-1192" fmla="*/ 21866 h 711598"/>
                  <a:gd name="connsiteX2-1193" fmla="*/ 8335 w 317104"/>
                  <a:gd name="connsiteY2-1194" fmla="*/ 44847 h 711598"/>
                  <a:gd name="connsiteX3-1195" fmla="*/ 1191 w 317104"/>
                  <a:gd name="connsiteY3-1196" fmla="*/ 87710 h 711598"/>
                  <a:gd name="connsiteX4-1197" fmla="*/ 1191 w 317104"/>
                  <a:gd name="connsiteY4-1198" fmla="*/ 282972 h 711598"/>
                  <a:gd name="connsiteX5-1199" fmla="*/ 32147 w 317104"/>
                  <a:gd name="connsiteY5-1200" fmla="*/ 316310 h 711598"/>
                  <a:gd name="connsiteX6-1201" fmla="*/ 58341 w 317104"/>
                  <a:gd name="connsiteY6-1202" fmla="*/ 285354 h 711598"/>
                  <a:gd name="connsiteX7-1203" fmla="*/ 60722 w 317104"/>
                  <a:gd name="connsiteY7-1204" fmla="*/ 109141 h 711598"/>
                  <a:gd name="connsiteX8-1205" fmla="*/ 77391 w 317104"/>
                  <a:gd name="connsiteY8-1206" fmla="*/ 116285 h 711598"/>
                  <a:gd name="connsiteX9-1207" fmla="*/ 77391 w 317104"/>
                  <a:gd name="connsiteY9-1208" fmla="*/ 599679 h 711598"/>
                  <a:gd name="connsiteX10-1209" fmla="*/ 115491 w 317104"/>
                  <a:gd name="connsiteY10-1210" fmla="*/ 654447 h 711598"/>
                  <a:gd name="connsiteX11-1211" fmla="*/ 152760 w 317104"/>
                  <a:gd name="connsiteY11-1212" fmla="*/ 600622 h 711598"/>
                  <a:gd name="connsiteX12-1213" fmla="*/ 151210 w 317104"/>
                  <a:gd name="connsiteY12-1214" fmla="*/ 318691 h 711598"/>
                  <a:gd name="connsiteX13-1215" fmla="*/ 172641 w 317104"/>
                  <a:gd name="connsiteY13-1216" fmla="*/ 340122 h 711598"/>
                  <a:gd name="connsiteX14-1217" fmla="*/ 175022 w 317104"/>
                  <a:gd name="connsiteY14-1218" fmla="*/ 623491 h 711598"/>
                  <a:gd name="connsiteX15-1219" fmla="*/ 213122 w 317104"/>
                  <a:gd name="connsiteY15-1220" fmla="*/ 659210 h 711598"/>
                  <a:gd name="connsiteX16-1221" fmla="*/ 251222 w 317104"/>
                  <a:gd name="connsiteY16-1222" fmla="*/ 618729 h 711598"/>
                  <a:gd name="connsiteX17-1223" fmla="*/ 251222 w 317104"/>
                  <a:gd name="connsiteY17-1224" fmla="*/ 101997 h 711598"/>
                  <a:gd name="connsiteX18-1225" fmla="*/ 267891 w 317104"/>
                  <a:gd name="connsiteY18-1226" fmla="*/ 121047 h 711598"/>
                  <a:gd name="connsiteX19-1227" fmla="*/ 272653 w 317104"/>
                  <a:gd name="connsiteY19-1228" fmla="*/ 304404 h 711598"/>
                  <a:gd name="connsiteX20-1229" fmla="*/ 296466 w 317104"/>
                  <a:gd name="connsiteY20-1230" fmla="*/ 318691 h 711598"/>
                  <a:gd name="connsiteX21-1231" fmla="*/ 313135 w 317104"/>
                  <a:gd name="connsiteY21-1232" fmla="*/ 278210 h 711598"/>
                  <a:gd name="connsiteX22-1233" fmla="*/ 272653 w 317104"/>
                  <a:gd name="connsiteY22-1234" fmla="*/ 23416 h 711598"/>
                  <a:gd name="connsiteX23-1235" fmla="*/ 220266 w 317104"/>
                  <a:gd name="connsiteY23-1236" fmla="*/ 23416 h 711598"/>
                  <a:gd name="connsiteX24-1237" fmla="*/ 157747 w 317104"/>
                  <a:gd name="connsiteY24-1238" fmla="*/ 148411 h 711598"/>
                  <a:gd name="connsiteX25-1239" fmla="*/ 96005 w 317104"/>
                  <a:gd name="connsiteY25-1240" fmla="*/ 20429 h 711598"/>
                  <a:gd name="connsiteX0-1241" fmla="*/ 96005 w 325835"/>
                  <a:gd name="connsiteY0-1242" fmla="*/ 2633 h 693802"/>
                  <a:gd name="connsiteX1-1243" fmla="*/ 36191 w 325835"/>
                  <a:gd name="connsiteY1-1244" fmla="*/ 4070 h 693802"/>
                  <a:gd name="connsiteX2-1245" fmla="*/ 8335 w 325835"/>
                  <a:gd name="connsiteY2-1246" fmla="*/ 27051 h 693802"/>
                  <a:gd name="connsiteX3-1247" fmla="*/ 1191 w 325835"/>
                  <a:gd name="connsiteY3-1248" fmla="*/ 69914 h 693802"/>
                  <a:gd name="connsiteX4-1249" fmla="*/ 1191 w 325835"/>
                  <a:gd name="connsiteY4-1250" fmla="*/ 265176 h 693802"/>
                  <a:gd name="connsiteX5-1251" fmla="*/ 32147 w 325835"/>
                  <a:gd name="connsiteY5-1252" fmla="*/ 298514 h 693802"/>
                  <a:gd name="connsiteX6-1253" fmla="*/ 58341 w 325835"/>
                  <a:gd name="connsiteY6-1254" fmla="*/ 267558 h 693802"/>
                  <a:gd name="connsiteX7-1255" fmla="*/ 60722 w 325835"/>
                  <a:gd name="connsiteY7-1256" fmla="*/ 91345 h 693802"/>
                  <a:gd name="connsiteX8-1257" fmla="*/ 77391 w 325835"/>
                  <a:gd name="connsiteY8-1258" fmla="*/ 98489 h 693802"/>
                  <a:gd name="connsiteX9-1259" fmla="*/ 77391 w 325835"/>
                  <a:gd name="connsiteY9-1260" fmla="*/ 581883 h 693802"/>
                  <a:gd name="connsiteX10-1261" fmla="*/ 115491 w 325835"/>
                  <a:gd name="connsiteY10-1262" fmla="*/ 636651 h 693802"/>
                  <a:gd name="connsiteX11-1263" fmla="*/ 152760 w 325835"/>
                  <a:gd name="connsiteY11-1264" fmla="*/ 582826 h 693802"/>
                  <a:gd name="connsiteX12-1265" fmla="*/ 151210 w 325835"/>
                  <a:gd name="connsiteY12-1266" fmla="*/ 300895 h 693802"/>
                  <a:gd name="connsiteX13-1267" fmla="*/ 172641 w 325835"/>
                  <a:gd name="connsiteY13-1268" fmla="*/ 322326 h 693802"/>
                  <a:gd name="connsiteX14-1269" fmla="*/ 175022 w 325835"/>
                  <a:gd name="connsiteY14-1270" fmla="*/ 605695 h 693802"/>
                  <a:gd name="connsiteX15-1271" fmla="*/ 213122 w 325835"/>
                  <a:gd name="connsiteY15-1272" fmla="*/ 641414 h 693802"/>
                  <a:gd name="connsiteX16-1273" fmla="*/ 251222 w 325835"/>
                  <a:gd name="connsiteY16-1274" fmla="*/ 600933 h 693802"/>
                  <a:gd name="connsiteX17-1275" fmla="*/ 251222 w 325835"/>
                  <a:gd name="connsiteY17-1276" fmla="*/ 84201 h 693802"/>
                  <a:gd name="connsiteX18-1277" fmla="*/ 267891 w 325835"/>
                  <a:gd name="connsiteY18-1278" fmla="*/ 103251 h 693802"/>
                  <a:gd name="connsiteX19-1279" fmla="*/ 272653 w 325835"/>
                  <a:gd name="connsiteY19-1280" fmla="*/ 286608 h 693802"/>
                  <a:gd name="connsiteX20-1281" fmla="*/ 296466 w 325835"/>
                  <a:gd name="connsiteY20-1282" fmla="*/ 300895 h 693802"/>
                  <a:gd name="connsiteX21-1283" fmla="*/ 313135 w 325835"/>
                  <a:gd name="connsiteY21-1284" fmla="*/ 260414 h 693802"/>
                  <a:gd name="connsiteX22-1285" fmla="*/ 220266 w 325835"/>
                  <a:gd name="connsiteY22-1286" fmla="*/ 5620 h 693802"/>
                  <a:gd name="connsiteX23-1287" fmla="*/ 157747 w 325835"/>
                  <a:gd name="connsiteY23-1288" fmla="*/ 130615 h 693802"/>
                  <a:gd name="connsiteX24-1289" fmla="*/ 96005 w 325835"/>
                  <a:gd name="connsiteY24-1290" fmla="*/ 2633 h 693802"/>
                  <a:gd name="connsiteX0-1291" fmla="*/ 96005 w 336255"/>
                  <a:gd name="connsiteY0-1292" fmla="*/ 2633 h 693802"/>
                  <a:gd name="connsiteX1-1293" fmla="*/ 36191 w 336255"/>
                  <a:gd name="connsiteY1-1294" fmla="*/ 4070 h 693802"/>
                  <a:gd name="connsiteX2-1295" fmla="*/ 8335 w 336255"/>
                  <a:gd name="connsiteY2-1296" fmla="*/ 27051 h 693802"/>
                  <a:gd name="connsiteX3-1297" fmla="*/ 1191 w 336255"/>
                  <a:gd name="connsiteY3-1298" fmla="*/ 69914 h 693802"/>
                  <a:gd name="connsiteX4-1299" fmla="*/ 1191 w 336255"/>
                  <a:gd name="connsiteY4-1300" fmla="*/ 265176 h 693802"/>
                  <a:gd name="connsiteX5-1301" fmla="*/ 32147 w 336255"/>
                  <a:gd name="connsiteY5-1302" fmla="*/ 298514 h 693802"/>
                  <a:gd name="connsiteX6-1303" fmla="*/ 58341 w 336255"/>
                  <a:gd name="connsiteY6-1304" fmla="*/ 267558 h 693802"/>
                  <a:gd name="connsiteX7-1305" fmla="*/ 60722 w 336255"/>
                  <a:gd name="connsiteY7-1306" fmla="*/ 91345 h 693802"/>
                  <a:gd name="connsiteX8-1307" fmla="*/ 77391 w 336255"/>
                  <a:gd name="connsiteY8-1308" fmla="*/ 98489 h 693802"/>
                  <a:gd name="connsiteX9-1309" fmla="*/ 77391 w 336255"/>
                  <a:gd name="connsiteY9-1310" fmla="*/ 581883 h 693802"/>
                  <a:gd name="connsiteX10-1311" fmla="*/ 115491 w 336255"/>
                  <a:gd name="connsiteY10-1312" fmla="*/ 636651 h 693802"/>
                  <a:gd name="connsiteX11-1313" fmla="*/ 152760 w 336255"/>
                  <a:gd name="connsiteY11-1314" fmla="*/ 582826 h 693802"/>
                  <a:gd name="connsiteX12-1315" fmla="*/ 151210 w 336255"/>
                  <a:gd name="connsiteY12-1316" fmla="*/ 300895 h 693802"/>
                  <a:gd name="connsiteX13-1317" fmla="*/ 172641 w 336255"/>
                  <a:gd name="connsiteY13-1318" fmla="*/ 322326 h 693802"/>
                  <a:gd name="connsiteX14-1319" fmla="*/ 175022 w 336255"/>
                  <a:gd name="connsiteY14-1320" fmla="*/ 605695 h 693802"/>
                  <a:gd name="connsiteX15-1321" fmla="*/ 213122 w 336255"/>
                  <a:gd name="connsiteY15-1322" fmla="*/ 641414 h 693802"/>
                  <a:gd name="connsiteX16-1323" fmla="*/ 251222 w 336255"/>
                  <a:gd name="connsiteY16-1324" fmla="*/ 600933 h 693802"/>
                  <a:gd name="connsiteX17-1325" fmla="*/ 251222 w 336255"/>
                  <a:gd name="connsiteY17-1326" fmla="*/ 84201 h 693802"/>
                  <a:gd name="connsiteX18-1327" fmla="*/ 267891 w 336255"/>
                  <a:gd name="connsiteY18-1328" fmla="*/ 103251 h 693802"/>
                  <a:gd name="connsiteX19-1329" fmla="*/ 272653 w 336255"/>
                  <a:gd name="connsiteY19-1330" fmla="*/ 286608 h 693802"/>
                  <a:gd name="connsiteX20-1331" fmla="*/ 296466 w 336255"/>
                  <a:gd name="connsiteY20-1332" fmla="*/ 300895 h 693802"/>
                  <a:gd name="connsiteX21-1333" fmla="*/ 313135 w 336255"/>
                  <a:gd name="connsiteY21-1334" fmla="*/ 260414 h 693802"/>
                  <a:gd name="connsiteX22-1335" fmla="*/ 157747 w 336255"/>
                  <a:gd name="connsiteY22-1336" fmla="*/ 130615 h 693802"/>
                  <a:gd name="connsiteX23-1337" fmla="*/ 96005 w 336255"/>
                  <a:gd name="connsiteY23-1338" fmla="*/ 2633 h 693802"/>
                  <a:gd name="connsiteX0-1339" fmla="*/ 96005 w 336255"/>
                  <a:gd name="connsiteY0-1340" fmla="*/ 2633 h 690627"/>
                  <a:gd name="connsiteX1-1341" fmla="*/ 36191 w 336255"/>
                  <a:gd name="connsiteY1-1342" fmla="*/ 4070 h 690627"/>
                  <a:gd name="connsiteX2-1343" fmla="*/ 8335 w 336255"/>
                  <a:gd name="connsiteY2-1344" fmla="*/ 27051 h 690627"/>
                  <a:gd name="connsiteX3-1345" fmla="*/ 1191 w 336255"/>
                  <a:gd name="connsiteY3-1346" fmla="*/ 69914 h 690627"/>
                  <a:gd name="connsiteX4-1347" fmla="*/ 1191 w 336255"/>
                  <a:gd name="connsiteY4-1348" fmla="*/ 265176 h 690627"/>
                  <a:gd name="connsiteX5-1349" fmla="*/ 32147 w 336255"/>
                  <a:gd name="connsiteY5-1350" fmla="*/ 298514 h 690627"/>
                  <a:gd name="connsiteX6-1351" fmla="*/ 58341 w 336255"/>
                  <a:gd name="connsiteY6-1352" fmla="*/ 267558 h 690627"/>
                  <a:gd name="connsiteX7-1353" fmla="*/ 60722 w 336255"/>
                  <a:gd name="connsiteY7-1354" fmla="*/ 91345 h 690627"/>
                  <a:gd name="connsiteX8-1355" fmla="*/ 77391 w 336255"/>
                  <a:gd name="connsiteY8-1356" fmla="*/ 98489 h 690627"/>
                  <a:gd name="connsiteX9-1357" fmla="*/ 77391 w 336255"/>
                  <a:gd name="connsiteY9-1358" fmla="*/ 581883 h 690627"/>
                  <a:gd name="connsiteX10-1359" fmla="*/ 115491 w 336255"/>
                  <a:gd name="connsiteY10-1360" fmla="*/ 636651 h 690627"/>
                  <a:gd name="connsiteX11-1361" fmla="*/ 152760 w 336255"/>
                  <a:gd name="connsiteY11-1362" fmla="*/ 582826 h 690627"/>
                  <a:gd name="connsiteX12-1363" fmla="*/ 151210 w 336255"/>
                  <a:gd name="connsiteY12-1364" fmla="*/ 300895 h 690627"/>
                  <a:gd name="connsiteX13-1365" fmla="*/ 172641 w 336255"/>
                  <a:gd name="connsiteY13-1366" fmla="*/ 322326 h 690627"/>
                  <a:gd name="connsiteX14-1367" fmla="*/ 175022 w 336255"/>
                  <a:gd name="connsiteY14-1368" fmla="*/ 605695 h 690627"/>
                  <a:gd name="connsiteX15-1369" fmla="*/ 213122 w 336255"/>
                  <a:gd name="connsiteY15-1370" fmla="*/ 641414 h 690627"/>
                  <a:gd name="connsiteX16-1371" fmla="*/ 251222 w 336255"/>
                  <a:gd name="connsiteY16-1372" fmla="*/ 600933 h 690627"/>
                  <a:gd name="connsiteX17-1373" fmla="*/ 267891 w 336255"/>
                  <a:gd name="connsiteY17-1374" fmla="*/ 103251 h 690627"/>
                  <a:gd name="connsiteX18-1375" fmla="*/ 272653 w 336255"/>
                  <a:gd name="connsiteY18-1376" fmla="*/ 286608 h 690627"/>
                  <a:gd name="connsiteX19-1377" fmla="*/ 296466 w 336255"/>
                  <a:gd name="connsiteY19-1378" fmla="*/ 300895 h 690627"/>
                  <a:gd name="connsiteX20-1379" fmla="*/ 313135 w 336255"/>
                  <a:gd name="connsiteY20-1380" fmla="*/ 260414 h 690627"/>
                  <a:gd name="connsiteX21-1381" fmla="*/ 157747 w 336255"/>
                  <a:gd name="connsiteY21-1382" fmla="*/ 130615 h 690627"/>
                  <a:gd name="connsiteX22-1383" fmla="*/ 96005 w 336255"/>
                  <a:gd name="connsiteY22-1384" fmla="*/ 2633 h 690627"/>
                  <a:gd name="connsiteX0-1385" fmla="*/ 96005 w 336255"/>
                  <a:gd name="connsiteY0-1386" fmla="*/ 2633 h 660067"/>
                  <a:gd name="connsiteX1-1387" fmla="*/ 36191 w 336255"/>
                  <a:gd name="connsiteY1-1388" fmla="*/ 4070 h 660067"/>
                  <a:gd name="connsiteX2-1389" fmla="*/ 8335 w 336255"/>
                  <a:gd name="connsiteY2-1390" fmla="*/ 27051 h 660067"/>
                  <a:gd name="connsiteX3-1391" fmla="*/ 1191 w 336255"/>
                  <a:gd name="connsiteY3-1392" fmla="*/ 69914 h 660067"/>
                  <a:gd name="connsiteX4-1393" fmla="*/ 1191 w 336255"/>
                  <a:gd name="connsiteY4-1394" fmla="*/ 265176 h 660067"/>
                  <a:gd name="connsiteX5-1395" fmla="*/ 32147 w 336255"/>
                  <a:gd name="connsiteY5-1396" fmla="*/ 298514 h 660067"/>
                  <a:gd name="connsiteX6-1397" fmla="*/ 58341 w 336255"/>
                  <a:gd name="connsiteY6-1398" fmla="*/ 267558 h 660067"/>
                  <a:gd name="connsiteX7-1399" fmla="*/ 60722 w 336255"/>
                  <a:gd name="connsiteY7-1400" fmla="*/ 91345 h 660067"/>
                  <a:gd name="connsiteX8-1401" fmla="*/ 77391 w 336255"/>
                  <a:gd name="connsiteY8-1402" fmla="*/ 98489 h 660067"/>
                  <a:gd name="connsiteX9-1403" fmla="*/ 77391 w 336255"/>
                  <a:gd name="connsiteY9-1404" fmla="*/ 581883 h 660067"/>
                  <a:gd name="connsiteX10-1405" fmla="*/ 115491 w 336255"/>
                  <a:gd name="connsiteY10-1406" fmla="*/ 636651 h 660067"/>
                  <a:gd name="connsiteX11-1407" fmla="*/ 152760 w 336255"/>
                  <a:gd name="connsiteY11-1408" fmla="*/ 582826 h 660067"/>
                  <a:gd name="connsiteX12-1409" fmla="*/ 151210 w 336255"/>
                  <a:gd name="connsiteY12-1410" fmla="*/ 300895 h 660067"/>
                  <a:gd name="connsiteX13-1411" fmla="*/ 172641 w 336255"/>
                  <a:gd name="connsiteY13-1412" fmla="*/ 322326 h 660067"/>
                  <a:gd name="connsiteX14-1413" fmla="*/ 175022 w 336255"/>
                  <a:gd name="connsiteY14-1414" fmla="*/ 605695 h 660067"/>
                  <a:gd name="connsiteX15-1415" fmla="*/ 213122 w 336255"/>
                  <a:gd name="connsiteY15-1416" fmla="*/ 641414 h 660067"/>
                  <a:gd name="connsiteX16-1417" fmla="*/ 251222 w 336255"/>
                  <a:gd name="connsiteY16-1418" fmla="*/ 600933 h 660067"/>
                  <a:gd name="connsiteX17-1419" fmla="*/ 272653 w 336255"/>
                  <a:gd name="connsiteY17-1420" fmla="*/ 286608 h 660067"/>
                  <a:gd name="connsiteX18-1421" fmla="*/ 296466 w 336255"/>
                  <a:gd name="connsiteY18-1422" fmla="*/ 300895 h 660067"/>
                  <a:gd name="connsiteX19-1423" fmla="*/ 313135 w 336255"/>
                  <a:gd name="connsiteY19-1424" fmla="*/ 260414 h 660067"/>
                  <a:gd name="connsiteX20-1425" fmla="*/ 157747 w 336255"/>
                  <a:gd name="connsiteY20-1426" fmla="*/ 130615 h 660067"/>
                  <a:gd name="connsiteX21-1427" fmla="*/ 96005 w 336255"/>
                  <a:gd name="connsiteY21-1428" fmla="*/ 2633 h 660067"/>
                  <a:gd name="connsiteX0-1429" fmla="*/ 96005 w 315617"/>
                  <a:gd name="connsiteY0-1430" fmla="*/ 2633 h 660067"/>
                  <a:gd name="connsiteX1-1431" fmla="*/ 36191 w 315617"/>
                  <a:gd name="connsiteY1-1432" fmla="*/ 4070 h 660067"/>
                  <a:gd name="connsiteX2-1433" fmla="*/ 8335 w 315617"/>
                  <a:gd name="connsiteY2-1434" fmla="*/ 27051 h 660067"/>
                  <a:gd name="connsiteX3-1435" fmla="*/ 1191 w 315617"/>
                  <a:gd name="connsiteY3-1436" fmla="*/ 69914 h 660067"/>
                  <a:gd name="connsiteX4-1437" fmla="*/ 1191 w 315617"/>
                  <a:gd name="connsiteY4-1438" fmla="*/ 265176 h 660067"/>
                  <a:gd name="connsiteX5-1439" fmla="*/ 32147 w 315617"/>
                  <a:gd name="connsiteY5-1440" fmla="*/ 298514 h 660067"/>
                  <a:gd name="connsiteX6-1441" fmla="*/ 58341 w 315617"/>
                  <a:gd name="connsiteY6-1442" fmla="*/ 267558 h 660067"/>
                  <a:gd name="connsiteX7-1443" fmla="*/ 60722 w 315617"/>
                  <a:gd name="connsiteY7-1444" fmla="*/ 91345 h 660067"/>
                  <a:gd name="connsiteX8-1445" fmla="*/ 77391 w 315617"/>
                  <a:gd name="connsiteY8-1446" fmla="*/ 98489 h 660067"/>
                  <a:gd name="connsiteX9-1447" fmla="*/ 77391 w 315617"/>
                  <a:gd name="connsiteY9-1448" fmla="*/ 581883 h 660067"/>
                  <a:gd name="connsiteX10-1449" fmla="*/ 115491 w 315617"/>
                  <a:gd name="connsiteY10-1450" fmla="*/ 636651 h 660067"/>
                  <a:gd name="connsiteX11-1451" fmla="*/ 152760 w 315617"/>
                  <a:gd name="connsiteY11-1452" fmla="*/ 582826 h 660067"/>
                  <a:gd name="connsiteX12-1453" fmla="*/ 151210 w 315617"/>
                  <a:gd name="connsiteY12-1454" fmla="*/ 300895 h 660067"/>
                  <a:gd name="connsiteX13-1455" fmla="*/ 172641 w 315617"/>
                  <a:gd name="connsiteY13-1456" fmla="*/ 322326 h 660067"/>
                  <a:gd name="connsiteX14-1457" fmla="*/ 175022 w 315617"/>
                  <a:gd name="connsiteY14-1458" fmla="*/ 605695 h 660067"/>
                  <a:gd name="connsiteX15-1459" fmla="*/ 213122 w 315617"/>
                  <a:gd name="connsiteY15-1460" fmla="*/ 641414 h 660067"/>
                  <a:gd name="connsiteX16-1461" fmla="*/ 251222 w 315617"/>
                  <a:gd name="connsiteY16-1462" fmla="*/ 600933 h 660067"/>
                  <a:gd name="connsiteX17-1463" fmla="*/ 272653 w 315617"/>
                  <a:gd name="connsiteY17-1464" fmla="*/ 286608 h 660067"/>
                  <a:gd name="connsiteX18-1465" fmla="*/ 296466 w 315617"/>
                  <a:gd name="connsiteY18-1466" fmla="*/ 300895 h 660067"/>
                  <a:gd name="connsiteX19-1467" fmla="*/ 157747 w 315617"/>
                  <a:gd name="connsiteY19-1468" fmla="*/ 130615 h 660067"/>
                  <a:gd name="connsiteX20-1469" fmla="*/ 96005 w 315617"/>
                  <a:gd name="connsiteY20-1470" fmla="*/ 2633 h 660067"/>
                  <a:gd name="connsiteX0-1471" fmla="*/ 96005 w 288232"/>
                  <a:gd name="connsiteY0-1472" fmla="*/ 2633 h 660067"/>
                  <a:gd name="connsiteX1-1473" fmla="*/ 36191 w 288232"/>
                  <a:gd name="connsiteY1-1474" fmla="*/ 4070 h 660067"/>
                  <a:gd name="connsiteX2-1475" fmla="*/ 8335 w 288232"/>
                  <a:gd name="connsiteY2-1476" fmla="*/ 27051 h 660067"/>
                  <a:gd name="connsiteX3-1477" fmla="*/ 1191 w 288232"/>
                  <a:gd name="connsiteY3-1478" fmla="*/ 69914 h 660067"/>
                  <a:gd name="connsiteX4-1479" fmla="*/ 1191 w 288232"/>
                  <a:gd name="connsiteY4-1480" fmla="*/ 265176 h 660067"/>
                  <a:gd name="connsiteX5-1481" fmla="*/ 32147 w 288232"/>
                  <a:gd name="connsiteY5-1482" fmla="*/ 298514 h 660067"/>
                  <a:gd name="connsiteX6-1483" fmla="*/ 58341 w 288232"/>
                  <a:gd name="connsiteY6-1484" fmla="*/ 267558 h 660067"/>
                  <a:gd name="connsiteX7-1485" fmla="*/ 60722 w 288232"/>
                  <a:gd name="connsiteY7-1486" fmla="*/ 91345 h 660067"/>
                  <a:gd name="connsiteX8-1487" fmla="*/ 77391 w 288232"/>
                  <a:gd name="connsiteY8-1488" fmla="*/ 98489 h 660067"/>
                  <a:gd name="connsiteX9-1489" fmla="*/ 77391 w 288232"/>
                  <a:gd name="connsiteY9-1490" fmla="*/ 581883 h 660067"/>
                  <a:gd name="connsiteX10-1491" fmla="*/ 115491 w 288232"/>
                  <a:gd name="connsiteY10-1492" fmla="*/ 636651 h 660067"/>
                  <a:gd name="connsiteX11-1493" fmla="*/ 152760 w 288232"/>
                  <a:gd name="connsiteY11-1494" fmla="*/ 582826 h 660067"/>
                  <a:gd name="connsiteX12-1495" fmla="*/ 151210 w 288232"/>
                  <a:gd name="connsiteY12-1496" fmla="*/ 300895 h 660067"/>
                  <a:gd name="connsiteX13-1497" fmla="*/ 172641 w 288232"/>
                  <a:gd name="connsiteY13-1498" fmla="*/ 322326 h 660067"/>
                  <a:gd name="connsiteX14-1499" fmla="*/ 175022 w 288232"/>
                  <a:gd name="connsiteY14-1500" fmla="*/ 605695 h 660067"/>
                  <a:gd name="connsiteX15-1501" fmla="*/ 213122 w 288232"/>
                  <a:gd name="connsiteY15-1502" fmla="*/ 641414 h 660067"/>
                  <a:gd name="connsiteX16-1503" fmla="*/ 251222 w 288232"/>
                  <a:gd name="connsiteY16-1504" fmla="*/ 600933 h 660067"/>
                  <a:gd name="connsiteX17-1505" fmla="*/ 272653 w 288232"/>
                  <a:gd name="connsiteY17-1506" fmla="*/ 286608 h 660067"/>
                  <a:gd name="connsiteX18-1507" fmla="*/ 157747 w 288232"/>
                  <a:gd name="connsiteY18-1508" fmla="*/ 130615 h 660067"/>
                  <a:gd name="connsiteX19-1509" fmla="*/ 96005 w 288232"/>
                  <a:gd name="connsiteY19-1510" fmla="*/ 2633 h 660067"/>
                  <a:gd name="connsiteX0-1511" fmla="*/ 96005 w 260451"/>
                  <a:gd name="connsiteY0-1512" fmla="*/ 2633 h 686066"/>
                  <a:gd name="connsiteX1-1513" fmla="*/ 36191 w 260451"/>
                  <a:gd name="connsiteY1-1514" fmla="*/ 4070 h 686066"/>
                  <a:gd name="connsiteX2-1515" fmla="*/ 8335 w 260451"/>
                  <a:gd name="connsiteY2-1516" fmla="*/ 27051 h 686066"/>
                  <a:gd name="connsiteX3-1517" fmla="*/ 1191 w 260451"/>
                  <a:gd name="connsiteY3-1518" fmla="*/ 69914 h 686066"/>
                  <a:gd name="connsiteX4-1519" fmla="*/ 1191 w 260451"/>
                  <a:gd name="connsiteY4-1520" fmla="*/ 265176 h 686066"/>
                  <a:gd name="connsiteX5-1521" fmla="*/ 32147 w 260451"/>
                  <a:gd name="connsiteY5-1522" fmla="*/ 298514 h 686066"/>
                  <a:gd name="connsiteX6-1523" fmla="*/ 58341 w 260451"/>
                  <a:gd name="connsiteY6-1524" fmla="*/ 267558 h 686066"/>
                  <a:gd name="connsiteX7-1525" fmla="*/ 60722 w 260451"/>
                  <a:gd name="connsiteY7-1526" fmla="*/ 91345 h 686066"/>
                  <a:gd name="connsiteX8-1527" fmla="*/ 77391 w 260451"/>
                  <a:gd name="connsiteY8-1528" fmla="*/ 98489 h 686066"/>
                  <a:gd name="connsiteX9-1529" fmla="*/ 77391 w 260451"/>
                  <a:gd name="connsiteY9-1530" fmla="*/ 581883 h 686066"/>
                  <a:gd name="connsiteX10-1531" fmla="*/ 115491 w 260451"/>
                  <a:gd name="connsiteY10-1532" fmla="*/ 636651 h 686066"/>
                  <a:gd name="connsiteX11-1533" fmla="*/ 152760 w 260451"/>
                  <a:gd name="connsiteY11-1534" fmla="*/ 582826 h 686066"/>
                  <a:gd name="connsiteX12-1535" fmla="*/ 151210 w 260451"/>
                  <a:gd name="connsiteY12-1536" fmla="*/ 300895 h 686066"/>
                  <a:gd name="connsiteX13-1537" fmla="*/ 172641 w 260451"/>
                  <a:gd name="connsiteY13-1538" fmla="*/ 322326 h 686066"/>
                  <a:gd name="connsiteX14-1539" fmla="*/ 175022 w 260451"/>
                  <a:gd name="connsiteY14-1540" fmla="*/ 605695 h 686066"/>
                  <a:gd name="connsiteX15-1541" fmla="*/ 213122 w 260451"/>
                  <a:gd name="connsiteY15-1542" fmla="*/ 641414 h 686066"/>
                  <a:gd name="connsiteX16-1543" fmla="*/ 251222 w 260451"/>
                  <a:gd name="connsiteY16-1544" fmla="*/ 600933 h 686066"/>
                  <a:gd name="connsiteX17-1545" fmla="*/ 157747 w 260451"/>
                  <a:gd name="connsiteY17-1546" fmla="*/ 130615 h 686066"/>
                  <a:gd name="connsiteX18-1547" fmla="*/ 96005 w 260451"/>
                  <a:gd name="connsiteY18-1548" fmla="*/ 2633 h 686066"/>
                  <a:gd name="connsiteX0-1549" fmla="*/ 96005 w 216001"/>
                  <a:gd name="connsiteY0-1550" fmla="*/ 2633 h 720594"/>
                  <a:gd name="connsiteX1-1551" fmla="*/ 36191 w 216001"/>
                  <a:gd name="connsiteY1-1552" fmla="*/ 4070 h 720594"/>
                  <a:gd name="connsiteX2-1553" fmla="*/ 8335 w 216001"/>
                  <a:gd name="connsiteY2-1554" fmla="*/ 27051 h 720594"/>
                  <a:gd name="connsiteX3-1555" fmla="*/ 1191 w 216001"/>
                  <a:gd name="connsiteY3-1556" fmla="*/ 69914 h 720594"/>
                  <a:gd name="connsiteX4-1557" fmla="*/ 1191 w 216001"/>
                  <a:gd name="connsiteY4-1558" fmla="*/ 265176 h 720594"/>
                  <a:gd name="connsiteX5-1559" fmla="*/ 32147 w 216001"/>
                  <a:gd name="connsiteY5-1560" fmla="*/ 298514 h 720594"/>
                  <a:gd name="connsiteX6-1561" fmla="*/ 58341 w 216001"/>
                  <a:gd name="connsiteY6-1562" fmla="*/ 267558 h 720594"/>
                  <a:gd name="connsiteX7-1563" fmla="*/ 60722 w 216001"/>
                  <a:gd name="connsiteY7-1564" fmla="*/ 91345 h 720594"/>
                  <a:gd name="connsiteX8-1565" fmla="*/ 77391 w 216001"/>
                  <a:gd name="connsiteY8-1566" fmla="*/ 98489 h 720594"/>
                  <a:gd name="connsiteX9-1567" fmla="*/ 77391 w 216001"/>
                  <a:gd name="connsiteY9-1568" fmla="*/ 581883 h 720594"/>
                  <a:gd name="connsiteX10-1569" fmla="*/ 115491 w 216001"/>
                  <a:gd name="connsiteY10-1570" fmla="*/ 636651 h 720594"/>
                  <a:gd name="connsiteX11-1571" fmla="*/ 152760 w 216001"/>
                  <a:gd name="connsiteY11-1572" fmla="*/ 582826 h 720594"/>
                  <a:gd name="connsiteX12-1573" fmla="*/ 151210 w 216001"/>
                  <a:gd name="connsiteY12-1574" fmla="*/ 300895 h 720594"/>
                  <a:gd name="connsiteX13-1575" fmla="*/ 172641 w 216001"/>
                  <a:gd name="connsiteY13-1576" fmla="*/ 322326 h 720594"/>
                  <a:gd name="connsiteX14-1577" fmla="*/ 175022 w 216001"/>
                  <a:gd name="connsiteY14-1578" fmla="*/ 605695 h 720594"/>
                  <a:gd name="connsiteX15-1579" fmla="*/ 213122 w 216001"/>
                  <a:gd name="connsiteY15-1580" fmla="*/ 641414 h 720594"/>
                  <a:gd name="connsiteX16-1581" fmla="*/ 157747 w 216001"/>
                  <a:gd name="connsiteY16-1582" fmla="*/ 130615 h 720594"/>
                  <a:gd name="connsiteX17-1583" fmla="*/ 96005 w 216001"/>
                  <a:gd name="connsiteY17-1584" fmla="*/ 2633 h 720594"/>
                  <a:gd name="connsiteX0-1585" fmla="*/ 96005 w 177504"/>
                  <a:gd name="connsiteY0-1586" fmla="*/ 2633 h 637647"/>
                  <a:gd name="connsiteX1-1587" fmla="*/ 36191 w 177504"/>
                  <a:gd name="connsiteY1-1588" fmla="*/ 4070 h 637647"/>
                  <a:gd name="connsiteX2-1589" fmla="*/ 8335 w 177504"/>
                  <a:gd name="connsiteY2-1590" fmla="*/ 27051 h 637647"/>
                  <a:gd name="connsiteX3-1591" fmla="*/ 1191 w 177504"/>
                  <a:gd name="connsiteY3-1592" fmla="*/ 69914 h 637647"/>
                  <a:gd name="connsiteX4-1593" fmla="*/ 1191 w 177504"/>
                  <a:gd name="connsiteY4-1594" fmla="*/ 265176 h 637647"/>
                  <a:gd name="connsiteX5-1595" fmla="*/ 32147 w 177504"/>
                  <a:gd name="connsiteY5-1596" fmla="*/ 298514 h 637647"/>
                  <a:gd name="connsiteX6-1597" fmla="*/ 58341 w 177504"/>
                  <a:gd name="connsiteY6-1598" fmla="*/ 267558 h 637647"/>
                  <a:gd name="connsiteX7-1599" fmla="*/ 60722 w 177504"/>
                  <a:gd name="connsiteY7-1600" fmla="*/ 91345 h 637647"/>
                  <a:gd name="connsiteX8-1601" fmla="*/ 77391 w 177504"/>
                  <a:gd name="connsiteY8-1602" fmla="*/ 98489 h 637647"/>
                  <a:gd name="connsiteX9-1603" fmla="*/ 77391 w 177504"/>
                  <a:gd name="connsiteY9-1604" fmla="*/ 581883 h 637647"/>
                  <a:gd name="connsiteX10-1605" fmla="*/ 115491 w 177504"/>
                  <a:gd name="connsiteY10-1606" fmla="*/ 636651 h 637647"/>
                  <a:gd name="connsiteX11-1607" fmla="*/ 152760 w 177504"/>
                  <a:gd name="connsiteY11-1608" fmla="*/ 582826 h 637647"/>
                  <a:gd name="connsiteX12-1609" fmla="*/ 151210 w 177504"/>
                  <a:gd name="connsiteY12-1610" fmla="*/ 300895 h 637647"/>
                  <a:gd name="connsiteX13-1611" fmla="*/ 172641 w 177504"/>
                  <a:gd name="connsiteY13-1612" fmla="*/ 322326 h 637647"/>
                  <a:gd name="connsiteX14-1613" fmla="*/ 175022 w 177504"/>
                  <a:gd name="connsiteY14-1614" fmla="*/ 605695 h 637647"/>
                  <a:gd name="connsiteX15-1615" fmla="*/ 157747 w 177504"/>
                  <a:gd name="connsiteY15-1616" fmla="*/ 130615 h 637647"/>
                  <a:gd name="connsiteX16-1617" fmla="*/ 96005 w 177504"/>
                  <a:gd name="connsiteY16-1618" fmla="*/ 2633 h 637647"/>
                  <a:gd name="connsiteX0-1619" fmla="*/ 96005 w 173730"/>
                  <a:gd name="connsiteY0-1620" fmla="*/ 2633 h 636808"/>
                  <a:gd name="connsiteX1-1621" fmla="*/ 36191 w 173730"/>
                  <a:gd name="connsiteY1-1622" fmla="*/ 4070 h 636808"/>
                  <a:gd name="connsiteX2-1623" fmla="*/ 8335 w 173730"/>
                  <a:gd name="connsiteY2-1624" fmla="*/ 27051 h 636808"/>
                  <a:gd name="connsiteX3-1625" fmla="*/ 1191 w 173730"/>
                  <a:gd name="connsiteY3-1626" fmla="*/ 69914 h 636808"/>
                  <a:gd name="connsiteX4-1627" fmla="*/ 1191 w 173730"/>
                  <a:gd name="connsiteY4-1628" fmla="*/ 265176 h 636808"/>
                  <a:gd name="connsiteX5-1629" fmla="*/ 32147 w 173730"/>
                  <a:gd name="connsiteY5-1630" fmla="*/ 298514 h 636808"/>
                  <a:gd name="connsiteX6-1631" fmla="*/ 58341 w 173730"/>
                  <a:gd name="connsiteY6-1632" fmla="*/ 267558 h 636808"/>
                  <a:gd name="connsiteX7-1633" fmla="*/ 60722 w 173730"/>
                  <a:gd name="connsiteY7-1634" fmla="*/ 91345 h 636808"/>
                  <a:gd name="connsiteX8-1635" fmla="*/ 77391 w 173730"/>
                  <a:gd name="connsiteY8-1636" fmla="*/ 98489 h 636808"/>
                  <a:gd name="connsiteX9-1637" fmla="*/ 77391 w 173730"/>
                  <a:gd name="connsiteY9-1638" fmla="*/ 581883 h 636808"/>
                  <a:gd name="connsiteX10-1639" fmla="*/ 115491 w 173730"/>
                  <a:gd name="connsiteY10-1640" fmla="*/ 636651 h 636808"/>
                  <a:gd name="connsiteX11-1641" fmla="*/ 152760 w 173730"/>
                  <a:gd name="connsiteY11-1642" fmla="*/ 582826 h 636808"/>
                  <a:gd name="connsiteX12-1643" fmla="*/ 151210 w 173730"/>
                  <a:gd name="connsiteY12-1644" fmla="*/ 300895 h 636808"/>
                  <a:gd name="connsiteX13-1645" fmla="*/ 172641 w 173730"/>
                  <a:gd name="connsiteY13-1646" fmla="*/ 322326 h 636808"/>
                  <a:gd name="connsiteX14-1647" fmla="*/ 157747 w 173730"/>
                  <a:gd name="connsiteY14-1648" fmla="*/ 130615 h 636808"/>
                  <a:gd name="connsiteX15-1649" fmla="*/ 96005 w 173730"/>
                  <a:gd name="connsiteY15-1650" fmla="*/ 2633 h 636808"/>
                  <a:gd name="connsiteX0-1651" fmla="*/ 96005 w 170520"/>
                  <a:gd name="connsiteY0-1652" fmla="*/ 2633 h 636808"/>
                  <a:gd name="connsiteX1-1653" fmla="*/ 36191 w 170520"/>
                  <a:gd name="connsiteY1-1654" fmla="*/ 4070 h 636808"/>
                  <a:gd name="connsiteX2-1655" fmla="*/ 8335 w 170520"/>
                  <a:gd name="connsiteY2-1656" fmla="*/ 27051 h 636808"/>
                  <a:gd name="connsiteX3-1657" fmla="*/ 1191 w 170520"/>
                  <a:gd name="connsiteY3-1658" fmla="*/ 69914 h 636808"/>
                  <a:gd name="connsiteX4-1659" fmla="*/ 1191 w 170520"/>
                  <a:gd name="connsiteY4-1660" fmla="*/ 265176 h 636808"/>
                  <a:gd name="connsiteX5-1661" fmla="*/ 32147 w 170520"/>
                  <a:gd name="connsiteY5-1662" fmla="*/ 298514 h 636808"/>
                  <a:gd name="connsiteX6-1663" fmla="*/ 58341 w 170520"/>
                  <a:gd name="connsiteY6-1664" fmla="*/ 267558 h 636808"/>
                  <a:gd name="connsiteX7-1665" fmla="*/ 60722 w 170520"/>
                  <a:gd name="connsiteY7-1666" fmla="*/ 91345 h 636808"/>
                  <a:gd name="connsiteX8-1667" fmla="*/ 77391 w 170520"/>
                  <a:gd name="connsiteY8-1668" fmla="*/ 98489 h 636808"/>
                  <a:gd name="connsiteX9-1669" fmla="*/ 77391 w 170520"/>
                  <a:gd name="connsiteY9-1670" fmla="*/ 581883 h 636808"/>
                  <a:gd name="connsiteX10-1671" fmla="*/ 115491 w 170520"/>
                  <a:gd name="connsiteY10-1672" fmla="*/ 636651 h 636808"/>
                  <a:gd name="connsiteX11-1673" fmla="*/ 152760 w 170520"/>
                  <a:gd name="connsiteY11-1674" fmla="*/ 582826 h 636808"/>
                  <a:gd name="connsiteX12-1675" fmla="*/ 151210 w 170520"/>
                  <a:gd name="connsiteY12-1676" fmla="*/ 300895 h 636808"/>
                  <a:gd name="connsiteX13-1677" fmla="*/ 163826 w 170520"/>
                  <a:gd name="connsiteY13-1678" fmla="*/ 295041 h 636808"/>
                  <a:gd name="connsiteX14-1679" fmla="*/ 157747 w 170520"/>
                  <a:gd name="connsiteY14-1680" fmla="*/ 130615 h 636808"/>
                  <a:gd name="connsiteX15-1681" fmla="*/ 96005 w 170520"/>
                  <a:gd name="connsiteY15-1682" fmla="*/ 2633 h 636808"/>
                  <a:gd name="connsiteX0-1683" fmla="*/ 96005 w 188164"/>
                  <a:gd name="connsiteY0-1684" fmla="*/ 2633 h 636808"/>
                  <a:gd name="connsiteX1-1685" fmla="*/ 36191 w 188164"/>
                  <a:gd name="connsiteY1-1686" fmla="*/ 4070 h 636808"/>
                  <a:gd name="connsiteX2-1687" fmla="*/ 8335 w 188164"/>
                  <a:gd name="connsiteY2-1688" fmla="*/ 27051 h 636808"/>
                  <a:gd name="connsiteX3-1689" fmla="*/ 1191 w 188164"/>
                  <a:gd name="connsiteY3-1690" fmla="*/ 69914 h 636808"/>
                  <a:gd name="connsiteX4-1691" fmla="*/ 1191 w 188164"/>
                  <a:gd name="connsiteY4-1692" fmla="*/ 265176 h 636808"/>
                  <a:gd name="connsiteX5-1693" fmla="*/ 32147 w 188164"/>
                  <a:gd name="connsiteY5-1694" fmla="*/ 298514 h 636808"/>
                  <a:gd name="connsiteX6-1695" fmla="*/ 58341 w 188164"/>
                  <a:gd name="connsiteY6-1696" fmla="*/ 267558 h 636808"/>
                  <a:gd name="connsiteX7-1697" fmla="*/ 60722 w 188164"/>
                  <a:gd name="connsiteY7-1698" fmla="*/ 91345 h 636808"/>
                  <a:gd name="connsiteX8-1699" fmla="*/ 77391 w 188164"/>
                  <a:gd name="connsiteY8-1700" fmla="*/ 98489 h 636808"/>
                  <a:gd name="connsiteX9-1701" fmla="*/ 77391 w 188164"/>
                  <a:gd name="connsiteY9-1702" fmla="*/ 581883 h 636808"/>
                  <a:gd name="connsiteX10-1703" fmla="*/ 115491 w 188164"/>
                  <a:gd name="connsiteY10-1704" fmla="*/ 636651 h 636808"/>
                  <a:gd name="connsiteX11-1705" fmla="*/ 152760 w 188164"/>
                  <a:gd name="connsiteY11-1706" fmla="*/ 582826 h 636808"/>
                  <a:gd name="connsiteX12-1707" fmla="*/ 151210 w 188164"/>
                  <a:gd name="connsiteY12-1708" fmla="*/ 300895 h 636808"/>
                  <a:gd name="connsiteX13-1709" fmla="*/ 163826 w 188164"/>
                  <a:gd name="connsiteY13-1710" fmla="*/ 295041 h 636808"/>
                  <a:gd name="connsiteX14-1711" fmla="*/ 157747 w 188164"/>
                  <a:gd name="connsiteY14-1712" fmla="*/ 130615 h 636808"/>
                  <a:gd name="connsiteX15-1713" fmla="*/ 96005 w 188164"/>
                  <a:gd name="connsiteY15-1714" fmla="*/ 2633 h 636808"/>
                  <a:gd name="connsiteX0-1715" fmla="*/ 96005 w 188164"/>
                  <a:gd name="connsiteY0-1716" fmla="*/ 2633 h 636808"/>
                  <a:gd name="connsiteX1-1717" fmla="*/ 36191 w 188164"/>
                  <a:gd name="connsiteY1-1718" fmla="*/ 4070 h 636808"/>
                  <a:gd name="connsiteX2-1719" fmla="*/ 8335 w 188164"/>
                  <a:gd name="connsiteY2-1720" fmla="*/ 27051 h 636808"/>
                  <a:gd name="connsiteX3-1721" fmla="*/ 1191 w 188164"/>
                  <a:gd name="connsiteY3-1722" fmla="*/ 69914 h 636808"/>
                  <a:gd name="connsiteX4-1723" fmla="*/ 1191 w 188164"/>
                  <a:gd name="connsiteY4-1724" fmla="*/ 265176 h 636808"/>
                  <a:gd name="connsiteX5-1725" fmla="*/ 32147 w 188164"/>
                  <a:gd name="connsiteY5-1726" fmla="*/ 298514 h 636808"/>
                  <a:gd name="connsiteX6-1727" fmla="*/ 58341 w 188164"/>
                  <a:gd name="connsiteY6-1728" fmla="*/ 267558 h 636808"/>
                  <a:gd name="connsiteX7-1729" fmla="*/ 60722 w 188164"/>
                  <a:gd name="connsiteY7-1730" fmla="*/ 91345 h 636808"/>
                  <a:gd name="connsiteX8-1731" fmla="*/ 77391 w 188164"/>
                  <a:gd name="connsiteY8-1732" fmla="*/ 98489 h 636808"/>
                  <a:gd name="connsiteX9-1733" fmla="*/ 77391 w 188164"/>
                  <a:gd name="connsiteY9-1734" fmla="*/ 581883 h 636808"/>
                  <a:gd name="connsiteX10-1735" fmla="*/ 115491 w 188164"/>
                  <a:gd name="connsiteY10-1736" fmla="*/ 636651 h 636808"/>
                  <a:gd name="connsiteX11-1737" fmla="*/ 152760 w 188164"/>
                  <a:gd name="connsiteY11-1738" fmla="*/ 582826 h 636808"/>
                  <a:gd name="connsiteX12-1739" fmla="*/ 151210 w 188164"/>
                  <a:gd name="connsiteY12-1740" fmla="*/ 300895 h 636808"/>
                  <a:gd name="connsiteX13-1741" fmla="*/ 163826 w 188164"/>
                  <a:gd name="connsiteY13-1742" fmla="*/ 295041 h 636808"/>
                  <a:gd name="connsiteX14-1743" fmla="*/ 157747 w 188164"/>
                  <a:gd name="connsiteY14-1744" fmla="*/ 130615 h 636808"/>
                  <a:gd name="connsiteX15-1745" fmla="*/ 96005 w 188164"/>
                  <a:gd name="connsiteY15-1746" fmla="*/ 2633 h 636808"/>
                  <a:gd name="connsiteX0-1747" fmla="*/ 96005 w 175765"/>
                  <a:gd name="connsiteY0-1748" fmla="*/ 2633 h 636808"/>
                  <a:gd name="connsiteX1-1749" fmla="*/ 36191 w 175765"/>
                  <a:gd name="connsiteY1-1750" fmla="*/ 4070 h 636808"/>
                  <a:gd name="connsiteX2-1751" fmla="*/ 8335 w 175765"/>
                  <a:gd name="connsiteY2-1752" fmla="*/ 27051 h 636808"/>
                  <a:gd name="connsiteX3-1753" fmla="*/ 1191 w 175765"/>
                  <a:gd name="connsiteY3-1754" fmla="*/ 69914 h 636808"/>
                  <a:gd name="connsiteX4-1755" fmla="*/ 1191 w 175765"/>
                  <a:gd name="connsiteY4-1756" fmla="*/ 265176 h 636808"/>
                  <a:gd name="connsiteX5-1757" fmla="*/ 32147 w 175765"/>
                  <a:gd name="connsiteY5-1758" fmla="*/ 298514 h 636808"/>
                  <a:gd name="connsiteX6-1759" fmla="*/ 58341 w 175765"/>
                  <a:gd name="connsiteY6-1760" fmla="*/ 267558 h 636808"/>
                  <a:gd name="connsiteX7-1761" fmla="*/ 60722 w 175765"/>
                  <a:gd name="connsiteY7-1762" fmla="*/ 91345 h 636808"/>
                  <a:gd name="connsiteX8-1763" fmla="*/ 77391 w 175765"/>
                  <a:gd name="connsiteY8-1764" fmla="*/ 98489 h 636808"/>
                  <a:gd name="connsiteX9-1765" fmla="*/ 77391 w 175765"/>
                  <a:gd name="connsiteY9-1766" fmla="*/ 581883 h 636808"/>
                  <a:gd name="connsiteX10-1767" fmla="*/ 115491 w 175765"/>
                  <a:gd name="connsiteY10-1768" fmla="*/ 636651 h 636808"/>
                  <a:gd name="connsiteX11-1769" fmla="*/ 152760 w 175765"/>
                  <a:gd name="connsiteY11-1770" fmla="*/ 582826 h 636808"/>
                  <a:gd name="connsiteX12-1771" fmla="*/ 151210 w 175765"/>
                  <a:gd name="connsiteY12-1772" fmla="*/ 300895 h 636808"/>
                  <a:gd name="connsiteX13-1773" fmla="*/ 163826 w 175765"/>
                  <a:gd name="connsiteY13-1774" fmla="*/ 295041 h 636808"/>
                  <a:gd name="connsiteX14-1775" fmla="*/ 157747 w 175765"/>
                  <a:gd name="connsiteY14-1776" fmla="*/ 130615 h 636808"/>
                  <a:gd name="connsiteX15-1777" fmla="*/ 96005 w 175765"/>
                  <a:gd name="connsiteY15-1778" fmla="*/ 2633 h 636808"/>
                  <a:gd name="connsiteX0-1779" fmla="*/ 96005 w 170520"/>
                  <a:gd name="connsiteY0-1780" fmla="*/ 2633 h 636808"/>
                  <a:gd name="connsiteX1-1781" fmla="*/ 36191 w 170520"/>
                  <a:gd name="connsiteY1-1782" fmla="*/ 4070 h 636808"/>
                  <a:gd name="connsiteX2-1783" fmla="*/ 8335 w 170520"/>
                  <a:gd name="connsiteY2-1784" fmla="*/ 27051 h 636808"/>
                  <a:gd name="connsiteX3-1785" fmla="*/ 1191 w 170520"/>
                  <a:gd name="connsiteY3-1786" fmla="*/ 69914 h 636808"/>
                  <a:gd name="connsiteX4-1787" fmla="*/ 1191 w 170520"/>
                  <a:gd name="connsiteY4-1788" fmla="*/ 265176 h 636808"/>
                  <a:gd name="connsiteX5-1789" fmla="*/ 32147 w 170520"/>
                  <a:gd name="connsiteY5-1790" fmla="*/ 298514 h 636808"/>
                  <a:gd name="connsiteX6-1791" fmla="*/ 58341 w 170520"/>
                  <a:gd name="connsiteY6-1792" fmla="*/ 267558 h 636808"/>
                  <a:gd name="connsiteX7-1793" fmla="*/ 60722 w 170520"/>
                  <a:gd name="connsiteY7-1794" fmla="*/ 91345 h 636808"/>
                  <a:gd name="connsiteX8-1795" fmla="*/ 77391 w 170520"/>
                  <a:gd name="connsiteY8-1796" fmla="*/ 98489 h 636808"/>
                  <a:gd name="connsiteX9-1797" fmla="*/ 77391 w 170520"/>
                  <a:gd name="connsiteY9-1798" fmla="*/ 581883 h 636808"/>
                  <a:gd name="connsiteX10-1799" fmla="*/ 115491 w 170520"/>
                  <a:gd name="connsiteY10-1800" fmla="*/ 636651 h 636808"/>
                  <a:gd name="connsiteX11-1801" fmla="*/ 152760 w 170520"/>
                  <a:gd name="connsiteY11-1802" fmla="*/ 582826 h 636808"/>
                  <a:gd name="connsiteX12-1803" fmla="*/ 151210 w 170520"/>
                  <a:gd name="connsiteY12-1804" fmla="*/ 352042 h 636808"/>
                  <a:gd name="connsiteX13-1805" fmla="*/ 163826 w 170520"/>
                  <a:gd name="connsiteY13-1806" fmla="*/ 295041 h 636808"/>
                  <a:gd name="connsiteX14-1807" fmla="*/ 157747 w 170520"/>
                  <a:gd name="connsiteY14-1808" fmla="*/ 130615 h 636808"/>
                  <a:gd name="connsiteX15-1809" fmla="*/ 96005 w 170520"/>
                  <a:gd name="connsiteY15-1810" fmla="*/ 2633 h 636808"/>
                  <a:gd name="connsiteX0-1811" fmla="*/ 96005 w 170520"/>
                  <a:gd name="connsiteY0-1812" fmla="*/ 2633 h 636808"/>
                  <a:gd name="connsiteX1-1813" fmla="*/ 36191 w 170520"/>
                  <a:gd name="connsiteY1-1814" fmla="*/ 4070 h 636808"/>
                  <a:gd name="connsiteX2-1815" fmla="*/ 8335 w 170520"/>
                  <a:gd name="connsiteY2-1816" fmla="*/ 27051 h 636808"/>
                  <a:gd name="connsiteX3-1817" fmla="*/ 1191 w 170520"/>
                  <a:gd name="connsiteY3-1818" fmla="*/ 69914 h 636808"/>
                  <a:gd name="connsiteX4-1819" fmla="*/ 1191 w 170520"/>
                  <a:gd name="connsiteY4-1820" fmla="*/ 265176 h 636808"/>
                  <a:gd name="connsiteX5-1821" fmla="*/ 32147 w 170520"/>
                  <a:gd name="connsiteY5-1822" fmla="*/ 298514 h 636808"/>
                  <a:gd name="connsiteX6-1823" fmla="*/ 58341 w 170520"/>
                  <a:gd name="connsiteY6-1824" fmla="*/ 267558 h 636808"/>
                  <a:gd name="connsiteX7-1825" fmla="*/ 60722 w 170520"/>
                  <a:gd name="connsiteY7-1826" fmla="*/ 91345 h 636808"/>
                  <a:gd name="connsiteX8-1827" fmla="*/ 77391 w 170520"/>
                  <a:gd name="connsiteY8-1828" fmla="*/ 98489 h 636808"/>
                  <a:gd name="connsiteX9-1829" fmla="*/ 77391 w 170520"/>
                  <a:gd name="connsiteY9-1830" fmla="*/ 581883 h 636808"/>
                  <a:gd name="connsiteX10-1831" fmla="*/ 115491 w 170520"/>
                  <a:gd name="connsiteY10-1832" fmla="*/ 636651 h 636808"/>
                  <a:gd name="connsiteX11-1833" fmla="*/ 152760 w 170520"/>
                  <a:gd name="connsiteY11-1834" fmla="*/ 582826 h 636808"/>
                  <a:gd name="connsiteX12-1835" fmla="*/ 151210 w 170520"/>
                  <a:gd name="connsiteY12-1836" fmla="*/ 352042 h 636808"/>
                  <a:gd name="connsiteX13-1837" fmla="*/ 163826 w 170520"/>
                  <a:gd name="connsiteY13-1838" fmla="*/ 295041 h 636808"/>
                  <a:gd name="connsiteX14-1839" fmla="*/ 157747 w 170520"/>
                  <a:gd name="connsiteY14-1840" fmla="*/ 130615 h 636808"/>
                  <a:gd name="connsiteX15-1841" fmla="*/ 96005 w 170520"/>
                  <a:gd name="connsiteY15-1842" fmla="*/ 2633 h 636808"/>
                  <a:gd name="connsiteX0-1843" fmla="*/ 96005 w 185064"/>
                  <a:gd name="connsiteY0-1844" fmla="*/ 2633 h 636808"/>
                  <a:gd name="connsiteX1-1845" fmla="*/ 36191 w 185064"/>
                  <a:gd name="connsiteY1-1846" fmla="*/ 4070 h 636808"/>
                  <a:gd name="connsiteX2-1847" fmla="*/ 8335 w 185064"/>
                  <a:gd name="connsiteY2-1848" fmla="*/ 27051 h 636808"/>
                  <a:gd name="connsiteX3-1849" fmla="*/ 1191 w 185064"/>
                  <a:gd name="connsiteY3-1850" fmla="*/ 69914 h 636808"/>
                  <a:gd name="connsiteX4-1851" fmla="*/ 1191 w 185064"/>
                  <a:gd name="connsiteY4-1852" fmla="*/ 265176 h 636808"/>
                  <a:gd name="connsiteX5-1853" fmla="*/ 32147 w 185064"/>
                  <a:gd name="connsiteY5-1854" fmla="*/ 298514 h 636808"/>
                  <a:gd name="connsiteX6-1855" fmla="*/ 58341 w 185064"/>
                  <a:gd name="connsiteY6-1856" fmla="*/ 267558 h 636808"/>
                  <a:gd name="connsiteX7-1857" fmla="*/ 60722 w 185064"/>
                  <a:gd name="connsiteY7-1858" fmla="*/ 91345 h 636808"/>
                  <a:gd name="connsiteX8-1859" fmla="*/ 77391 w 185064"/>
                  <a:gd name="connsiteY8-1860" fmla="*/ 98489 h 636808"/>
                  <a:gd name="connsiteX9-1861" fmla="*/ 77391 w 185064"/>
                  <a:gd name="connsiteY9-1862" fmla="*/ 581883 h 636808"/>
                  <a:gd name="connsiteX10-1863" fmla="*/ 115491 w 185064"/>
                  <a:gd name="connsiteY10-1864" fmla="*/ 636651 h 636808"/>
                  <a:gd name="connsiteX11-1865" fmla="*/ 152760 w 185064"/>
                  <a:gd name="connsiteY11-1866" fmla="*/ 582826 h 636808"/>
                  <a:gd name="connsiteX12-1867" fmla="*/ 151210 w 185064"/>
                  <a:gd name="connsiteY12-1868" fmla="*/ 352042 h 636808"/>
                  <a:gd name="connsiteX13-1869" fmla="*/ 163826 w 185064"/>
                  <a:gd name="connsiteY13-1870" fmla="*/ 295041 h 636808"/>
                  <a:gd name="connsiteX14-1871" fmla="*/ 157747 w 185064"/>
                  <a:gd name="connsiteY14-1872" fmla="*/ 130615 h 636808"/>
                  <a:gd name="connsiteX15-1873" fmla="*/ 96005 w 185064"/>
                  <a:gd name="connsiteY15-1874" fmla="*/ 2633 h 636808"/>
                  <a:gd name="connsiteX0-1875" fmla="*/ 96005 w 170520"/>
                  <a:gd name="connsiteY0-1876" fmla="*/ 2633 h 636808"/>
                  <a:gd name="connsiteX1-1877" fmla="*/ 36191 w 170520"/>
                  <a:gd name="connsiteY1-1878" fmla="*/ 4070 h 636808"/>
                  <a:gd name="connsiteX2-1879" fmla="*/ 8335 w 170520"/>
                  <a:gd name="connsiteY2-1880" fmla="*/ 27051 h 636808"/>
                  <a:gd name="connsiteX3-1881" fmla="*/ 1191 w 170520"/>
                  <a:gd name="connsiteY3-1882" fmla="*/ 69914 h 636808"/>
                  <a:gd name="connsiteX4-1883" fmla="*/ 1191 w 170520"/>
                  <a:gd name="connsiteY4-1884" fmla="*/ 265176 h 636808"/>
                  <a:gd name="connsiteX5-1885" fmla="*/ 32147 w 170520"/>
                  <a:gd name="connsiteY5-1886" fmla="*/ 298514 h 636808"/>
                  <a:gd name="connsiteX6-1887" fmla="*/ 58341 w 170520"/>
                  <a:gd name="connsiteY6-1888" fmla="*/ 267558 h 636808"/>
                  <a:gd name="connsiteX7-1889" fmla="*/ 60722 w 170520"/>
                  <a:gd name="connsiteY7-1890" fmla="*/ 91345 h 636808"/>
                  <a:gd name="connsiteX8-1891" fmla="*/ 77391 w 170520"/>
                  <a:gd name="connsiteY8-1892" fmla="*/ 98489 h 636808"/>
                  <a:gd name="connsiteX9-1893" fmla="*/ 77391 w 170520"/>
                  <a:gd name="connsiteY9-1894" fmla="*/ 581883 h 636808"/>
                  <a:gd name="connsiteX10-1895" fmla="*/ 115491 w 170520"/>
                  <a:gd name="connsiteY10-1896" fmla="*/ 636651 h 636808"/>
                  <a:gd name="connsiteX11-1897" fmla="*/ 152760 w 170520"/>
                  <a:gd name="connsiteY11-1898" fmla="*/ 582826 h 636808"/>
                  <a:gd name="connsiteX12-1899" fmla="*/ 151210 w 170520"/>
                  <a:gd name="connsiteY12-1900" fmla="*/ 352042 h 636808"/>
                  <a:gd name="connsiteX13-1901" fmla="*/ 163826 w 170520"/>
                  <a:gd name="connsiteY13-1902" fmla="*/ 295041 h 636808"/>
                  <a:gd name="connsiteX14-1903" fmla="*/ 157747 w 170520"/>
                  <a:gd name="connsiteY14-1904" fmla="*/ 130615 h 636808"/>
                  <a:gd name="connsiteX15-1905" fmla="*/ 96005 w 170520"/>
                  <a:gd name="connsiteY15-1906" fmla="*/ 2633 h 636808"/>
                  <a:gd name="connsiteX0-1907" fmla="*/ 96005 w 163850"/>
                  <a:gd name="connsiteY0-1908" fmla="*/ 2633 h 636808"/>
                  <a:gd name="connsiteX1-1909" fmla="*/ 36191 w 163850"/>
                  <a:gd name="connsiteY1-1910" fmla="*/ 4070 h 636808"/>
                  <a:gd name="connsiteX2-1911" fmla="*/ 8335 w 163850"/>
                  <a:gd name="connsiteY2-1912" fmla="*/ 27051 h 636808"/>
                  <a:gd name="connsiteX3-1913" fmla="*/ 1191 w 163850"/>
                  <a:gd name="connsiteY3-1914" fmla="*/ 69914 h 636808"/>
                  <a:gd name="connsiteX4-1915" fmla="*/ 1191 w 163850"/>
                  <a:gd name="connsiteY4-1916" fmla="*/ 265176 h 636808"/>
                  <a:gd name="connsiteX5-1917" fmla="*/ 32147 w 163850"/>
                  <a:gd name="connsiteY5-1918" fmla="*/ 298514 h 636808"/>
                  <a:gd name="connsiteX6-1919" fmla="*/ 58341 w 163850"/>
                  <a:gd name="connsiteY6-1920" fmla="*/ 267558 h 636808"/>
                  <a:gd name="connsiteX7-1921" fmla="*/ 60722 w 163850"/>
                  <a:gd name="connsiteY7-1922" fmla="*/ 91345 h 636808"/>
                  <a:gd name="connsiteX8-1923" fmla="*/ 77391 w 163850"/>
                  <a:gd name="connsiteY8-1924" fmla="*/ 98489 h 636808"/>
                  <a:gd name="connsiteX9-1925" fmla="*/ 77391 w 163850"/>
                  <a:gd name="connsiteY9-1926" fmla="*/ 581883 h 636808"/>
                  <a:gd name="connsiteX10-1927" fmla="*/ 115491 w 163850"/>
                  <a:gd name="connsiteY10-1928" fmla="*/ 636651 h 636808"/>
                  <a:gd name="connsiteX11-1929" fmla="*/ 152760 w 163850"/>
                  <a:gd name="connsiteY11-1930" fmla="*/ 582826 h 636808"/>
                  <a:gd name="connsiteX12-1931" fmla="*/ 151210 w 163850"/>
                  <a:gd name="connsiteY12-1932" fmla="*/ 352042 h 636808"/>
                  <a:gd name="connsiteX13-1933" fmla="*/ 163826 w 163850"/>
                  <a:gd name="connsiteY13-1934" fmla="*/ 295041 h 636808"/>
                  <a:gd name="connsiteX14-1935" fmla="*/ 157747 w 163850"/>
                  <a:gd name="connsiteY14-1936" fmla="*/ 130615 h 636808"/>
                  <a:gd name="connsiteX15-1937" fmla="*/ 96005 w 163850"/>
                  <a:gd name="connsiteY15-1938" fmla="*/ 2633 h 636808"/>
                  <a:gd name="connsiteX0-1939" fmla="*/ 96005 w 163850"/>
                  <a:gd name="connsiteY0-1940" fmla="*/ 2633 h 636808"/>
                  <a:gd name="connsiteX1-1941" fmla="*/ 36191 w 163850"/>
                  <a:gd name="connsiteY1-1942" fmla="*/ 4070 h 636808"/>
                  <a:gd name="connsiteX2-1943" fmla="*/ 8335 w 163850"/>
                  <a:gd name="connsiteY2-1944" fmla="*/ 27051 h 636808"/>
                  <a:gd name="connsiteX3-1945" fmla="*/ 1191 w 163850"/>
                  <a:gd name="connsiteY3-1946" fmla="*/ 69914 h 636808"/>
                  <a:gd name="connsiteX4-1947" fmla="*/ 1191 w 163850"/>
                  <a:gd name="connsiteY4-1948" fmla="*/ 265176 h 636808"/>
                  <a:gd name="connsiteX5-1949" fmla="*/ 32147 w 163850"/>
                  <a:gd name="connsiteY5-1950" fmla="*/ 298514 h 636808"/>
                  <a:gd name="connsiteX6-1951" fmla="*/ 58341 w 163850"/>
                  <a:gd name="connsiteY6-1952" fmla="*/ 267558 h 636808"/>
                  <a:gd name="connsiteX7-1953" fmla="*/ 60722 w 163850"/>
                  <a:gd name="connsiteY7-1954" fmla="*/ 91345 h 636808"/>
                  <a:gd name="connsiteX8-1955" fmla="*/ 77391 w 163850"/>
                  <a:gd name="connsiteY8-1956" fmla="*/ 98489 h 636808"/>
                  <a:gd name="connsiteX9-1957" fmla="*/ 77391 w 163850"/>
                  <a:gd name="connsiteY9-1958" fmla="*/ 581883 h 636808"/>
                  <a:gd name="connsiteX10-1959" fmla="*/ 115491 w 163850"/>
                  <a:gd name="connsiteY10-1960" fmla="*/ 636651 h 636808"/>
                  <a:gd name="connsiteX11-1961" fmla="*/ 152760 w 163850"/>
                  <a:gd name="connsiteY11-1962" fmla="*/ 582826 h 636808"/>
                  <a:gd name="connsiteX12-1963" fmla="*/ 151210 w 163850"/>
                  <a:gd name="connsiteY12-1964" fmla="*/ 352042 h 636808"/>
                  <a:gd name="connsiteX13-1965" fmla="*/ 163826 w 163850"/>
                  <a:gd name="connsiteY13-1966" fmla="*/ 295041 h 636808"/>
                  <a:gd name="connsiteX14-1967" fmla="*/ 161332 w 163850"/>
                  <a:gd name="connsiteY14-1968" fmla="*/ 129614 h 636808"/>
                  <a:gd name="connsiteX15-1969" fmla="*/ 96005 w 163850"/>
                  <a:gd name="connsiteY15-1970" fmla="*/ 2633 h 636808"/>
                  <a:gd name="connsiteX0-1971" fmla="*/ 96005 w 163850"/>
                  <a:gd name="connsiteY0-1972" fmla="*/ 2633 h 636808"/>
                  <a:gd name="connsiteX1-1973" fmla="*/ 36191 w 163850"/>
                  <a:gd name="connsiteY1-1974" fmla="*/ 4070 h 636808"/>
                  <a:gd name="connsiteX2-1975" fmla="*/ 8335 w 163850"/>
                  <a:gd name="connsiteY2-1976" fmla="*/ 27051 h 636808"/>
                  <a:gd name="connsiteX3-1977" fmla="*/ 1191 w 163850"/>
                  <a:gd name="connsiteY3-1978" fmla="*/ 69914 h 636808"/>
                  <a:gd name="connsiteX4-1979" fmla="*/ 1191 w 163850"/>
                  <a:gd name="connsiteY4-1980" fmla="*/ 265176 h 636808"/>
                  <a:gd name="connsiteX5-1981" fmla="*/ 32147 w 163850"/>
                  <a:gd name="connsiteY5-1982" fmla="*/ 298514 h 636808"/>
                  <a:gd name="connsiteX6-1983" fmla="*/ 58341 w 163850"/>
                  <a:gd name="connsiteY6-1984" fmla="*/ 267558 h 636808"/>
                  <a:gd name="connsiteX7-1985" fmla="*/ 60722 w 163850"/>
                  <a:gd name="connsiteY7-1986" fmla="*/ 91345 h 636808"/>
                  <a:gd name="connsiteX8-1987" fmla="*/ 77391 w 163850"/>
                  <a:gd name="connsiteY8-1988" fmla="*/ 98489 h 636808"/>
                  <a:gd name="connsiteX9-1989" fmla="*/ 77391 w 163850"/>
                  <a:gd name="connsiteY9-1990" fmla="*/ 581883 h 636808"/>
                  <a:gd name="connsiteX10-1991" fmla="*/ 115491 w 163850"/>
                  <a:gd name="connsiteY10-1992" fmla="*/ 636651 h 636808"/>
                  <a:gd name="connsiteX11-1993" fmla="*/ 152760 w 163850"/>
                  <a:gd name="connsiteY11-1994" fmla="*/ 582826 h 636808"/>
                  <a:gd name="connsiteX12-1995" fmla="*/ 151210 w 163850"/>
                  <a:gd name="connsiteY12-1996" fmla="*/ 352042 h 636808"/>
                  <a:gd name="connsiteX13-1997" fmla="*/ 163826 w 163850"/>
                  <a:gd name="connsiteY13-1998" fmla="*/ 295041 h 636808"/>
                  <a:gd name="connsiteX14-1999" fmla="*/ 161332 w 163850"/>
                  <a:gd name="connsiteY14-2000" fmla="*/ 129614 h 636808"/>
                  <a:gd name="connsiteX15-2001" fmla="*/ 96005 w 163850"/>
                  <a:gd name="connsiteY15-2002" fmla="*/ 2633 h 636808"/>
                  <a:gd name="connsiteX0-2003" fmla="*/ 96005 w 163850"/>
                  <a:gd name="connsiteY0-2004" fmla="*/ 2633 h 636808"/>
                  <a:gd name="connsiteX1-2005" fmla="*/ 36191 w 163850"/>
                  <a:gd name="connsiteY1-2006" fmla="*/ 4070 h 636808"/>
                  <a:gd name="connsiteX2-2007" fmla="*/ 8335 w 163850"/>
                  <a:gd name="connsiteY2-2008" fmla="*/ 27051 h 636808"/>
                  <a:gd name="connsiteX3-2009" fmla="*/ 1191 w 163850"/>
                  <a:gd name="connsiteY3-2010" fmla="*/ 69914 h 636808"/>
                  <a:gd name="connsiteX4-2011" fmla="*/ 1191 w 163850"/>
                  <a:gd name="connsiteY4-2012" fmla="*/ 265176 h 636808"/>
                  <a:gd name="connsiteX5-2013" fmla="*/ 32147 w 163850"/>
                  <a:gd name="connsiteY5-2014" fmla="*/ 298514 h 636808"/>
                  <a:gd name="connsiteX6-2015" fmla="*/ 58341 w 163850"/>
                  <a:gd name="connsiteY6-2016" fmla="*/ 267558 h 636808"/>
                  <a:gd name="connsiteX7-2017" fmla="*/ 60722 w 163850"/>
                  <a:gd name="connsiteY7-2018" fmla="*/ 91345 h 636808"/>
                  <a:gd name="connsiteX8-2019" fmla="*/ 77391 w 163850"/>
                  <a:gd name="connsiteY8-2020" fmla="*/ 98489 h 636808"/>
                  <a:gd name="connsiteX9-2021" fmla="*/ 77391 w 163850"/>
                  <a:gd name="connsiteY9-2022" fmla="*/ 581883 h 636808"/>
                  <a:gd name="connsiteX10-2023" fmla="*/ 115491 w 163850"/>
                  <a:gd name="connsiteY10-2024" fmla="*/ 636651 h 636808"/>
                  <a:gd name="connsiteX11-2025" fmla="*/ 152760 w 163850"/>
                  <a:gd name="connsiteY11-2026" fmla="*/ 582826 h 636808"/>
                  <a:gd name="connsiteX12-2027" fmla="*/ 151210 w 163850"/>
                  <a:gd name="connsiteY12-2028" fmla="*/ 352042 h 636808"/>
                  <a:gd name="connsiteX13-2029" fmla="*/ 163826 w 163850"/>
                  <a:gd name="connsiteY13-2030" fmla="*/ 295041 h 636808"/>
                  <a:gd name="connsiteX14-2031" fmla="*/ 161332 w 163850"/>
                  <a:gd name="connsiteY14-2032" fmla="*/ 129614 h 636808"/>
                  <a:gd name="connsiteX15-2033" fmla="*/ 96005 w 163850"/>
                  <a:gd name="connsiteY15-2034" fmla="*/ 2633 h 636808"/>
                  <a:gd name="connsiteX0-2035" fmla="*/ 96005 w 163850"/>
                  <a:gd name="connsiteY0-2036" fmla="*/ 2633 h 639088"/>
                  <a:gd name="connsiteX1-2037" fmla="*/ 36191 w 163850"/>
                  <a:gd name="connsiteY1-2038" fmla="*/ 4070 h 639088"/>
                  <a:gd name="connsiteX2-2039" fmla="*/ 8335 w 163850"/>
                  <a:gd name="connsiteY2-2040" fmla="*/ 27051 h 639088"/>
                  <a:gd name="connsiteX3-2041" fmla="*/ 1191 w 163850"/>
                  <a:gd name="connsiteY3-2042" fmla="*/ 69914 h 639088"/>
                  <a:gd name="connsiteX4-2043" fmla="*/ 1191 w 163850"/>
                  <a:gd name="connsiteY4-2044" fmla="*/ 265176 h 639088"/>
                  <a:gd name="connsiteX5-2045" fmla="*/ 32147 w 163850"/>
                  <a:gd name="connsiteY5-2046" fmla="*/ 298514 h 639088"/>
                  <a:gd name="connsiteX6-2047" fmla="*/ 58341 w 163850"/>
                  <a:gd name="connsiteY6-2048" fmla="*/ 267558 h 639088"/>
                  <a:gd name="connsiteX7-2049" fmla="*/ 60722 w 163850"/>
                  <a:gd name="connsiteY7-2050" fmla="*/ 91345 h 639088"/>
                  <a:gd name="connsiteX8-2051" fmla="*/ 77391 w 163850"/>
                  <a:gd name="connsiteY8-2052" fmla="*/ 98489 h 639088"/>
                  <a:gd name="connsiteX9-2053" fmla="*/ 77391 w 163850"/>
                  <a:gd name="connsiteY9-2054" fmla="*/ 581883 h 639088"/>
                  <a:gd name="connsiteX10-2055" fmla="*/ 115491 w 163850"/>
                  <a:gd name="connsiteY10-2056" fmla="*/ 636651 h 639088"/>
                  <a:gd name="connsiteX11-2057" fmla="*/ 150145 w 163850"/>
                  <a:gd name="connsiteY11-2058" fmla="*/ 567262 h 639088"/>
                  <a:gd name="connsiteX12-2059" fmla="*/ 151210 w 163850"/>
                  <a:gd name="connsiteY12-2060" fmla="*/ 352042 h 639088"/>
                  <a:gd name="connsiteX13-2061" fmla="*/ 163826 w 163850"/>
                  <a:gd name="connsiteY13-2062" fmla="*/ 295041 h 639088"/>
                  <a:gd name="connsiteX14-2063" fmla="*/ 161332 w 163850"/>
                  <a:gd name="connsiteY14-2064" fmla="*/ 129614 h 639088"/>
                  <a:gd name="connsiteX15-2065" fmla="*/ 96005 w 163850"/>
                  <a:gd name="connsiteY15-2066" fmla="*/ 2633 h 639088"/>
                  <a:gd name="connsiteX0-2067" fmla="*/ 96005 w 163850"/>
                  <a:gd name="connsiteY0-2068" fmla="*/ 2633 h 636797"/>
                  <a:gd name="connsiteX1-2069" fmla="*/ 36191 w 163850"/>
                  <a:gd name="connsiteY1-2070" fmla="*/ 4070 h 636797"/>
                  <a:gd name="connsiteX2-2071" fmla="*/ 8335 w 163850"/>
                  <a:gd name="connsiteY2-2072" fmla="*/ 27051 h 636797"/>
                  <a:gd name="connsiteX3-2073" fmla="*/ 1191 w 163850"/>
                  <a:gd name="connsiteY3-2074" fmla="*/ 69914 h 636797"/>
                  <a:gd name="connsiteX4-2075" fmla="*/ 1191 w 163850"/>
                  <a:gd name="connsiteY4-2076" fmla="*/ 265176 h 636797"/>
                  <a:gd name="connsiteX5-2077" fmla="*/ 32147 w 163850"/>
                  <a:gd name="connsiteY5-2078" fmla="*/ 298514 h 636797"/>
                  <a:gd name="connsiteX6-2079" fmla="*/ 58341 w 163850"/>
                  <a:gd name="connsiteY6-2080" fmla="*/ 267558 h 636797"/>
                  <a:gd name="connsiteX7-2081" fmla="*/ 60722 w 163850"/>
                  <a:gd name="connsiteY7-2082" fmla="*/ 91345 h 636797"/>
                  <a:gd name="connsiteX8-2083" fmla="*/ 77391 w 163850"/>
                  <a:gd name="connsiteY8-2084" fmla="*/ 98489 h 636797"/>
                  <a:gd name="connsiteX9-2085" fmla="*/ 77391 w 163850"/>
                  <a:gd name="connsiteY9-2086" fmla="*/ 566384 h 636797"/>
                  <a:gd name="connsiteX10-2087" fmla="*/ 115491 w 163850"/>
                  <a:gd name="connsiteY10-2088" fmla="*/ 636651 h 636797"/>
                  <a:gd name="connsiteX11-2089" fmla="*/ 150145 w 163850"/>
                  <a:gd name="connsiteY11-2090" fmla="*/ 567262 h 636797"/>
                  <a:gd name="connsiteX12-2091" fmla="*/ 151210 w 163850"/>
                  <a:gd name="connsiteY12-2092" fmla="*/ 352042 h 636797"/>
                  <a:gd name="connsiteX13-2093" fmla="*/ 163826 w 163850"/>
                  <a:gd name="connsiteY13-2094" fmla="*/ 295041 h 636797"/>
                  <a:gd name="connsiteX14-2095" fmla="*/ 161332 w 163850"/>
                  <a:gd name="connsiteY14-2096" fmla="*/ 129614 h 636797"/>
                  <a:gd name="connsiteX15-2097" fmla="*/ 96005 w 163850"/>
                  <a:gd name="connsiteY15-2098" fmla="*/ 2633 h 636797"/>
                  <a:gd name="connsiteX0-2099" fmla="*/ 96005 w 163850"/>
                  <a:gd name="connsiteY0-2100" fmla="*/ 2633 h 637280"/>
                  <a:gd name="connsiteX1-2101" fmla="*/ 36191 w 163850"/>
                  <a:gd name="connsiteY1-2102" fmla="*/ 4070 h 637280"/>
                  <a:gd name="connsiteX2-2103" fmla="*/ 8335 w 163850"/>
                  <a:gd name="connsiteY2-2104" fmla="*/ 27051 h 637280"/>
                  <a:gd name="connsiteX3-2105" fmla="*/ 1191 w 163850"/>
                  <a:gd name="connsiteY3-2106" fmla="*/ 69914 h 637280"/>
                  <a:gd name="connsiteX4-2107" fmla="*/ 1191 w 163850"/>
                  <a:gd name="connsiteY4-2108" fmla="*/ 265176 h 637280"/>
                  <a:gd name="connsiteX5-2109" fmla="*/ 32147 w 163850"/>
                  <a:gd name="connsiteY5-2110" fmla="*/ 298514 h 637280"/>
                  <a:gd name="connsiteX6-2111" fmla="*/ 58341 w 163850"/>
                  <a:gd name="connsiteY6-2112" fmla="*/ 267558 h 637280"/>
                  <a:gd name="connsiteX7-2113" fmla="*/ 60722 w 163850"/>
                  <a:gd name="connsiteY7-2114" fmla="*/ 91345 h 637280"/>
                  <a:gd name="connsiteX8-2115" fmla="*/ 77391 w 163850"/>
                  <a:gd name="connsiteY8-2116" fmla="*/ 98489 h 637280"/>
                  <a:gd name="connsiteX9-2117" fmla="*/ 77391 w 163850"/>
                  <a:gd name="connsiteY9-2118" fmla="*/ 571034 h 637280"/>
                  <a:gd name="connsiteX10-2119" fmla="*/ 115491 w 163850"/>
                  <a:gd name="connsiteY10-2120" fmla="*/ 636651 h 637280"/>
                  <a:gd name="connsiteX11-2121" fmla="*/ 150145 w 163850"/>
                  <a:gd name="connsiteY11-2122" fmla="*/ 567262 h 637280"/>
                  <a:gd name="connsiteX12-2123" fmla="*/ 151210 w 163850"/>
                  <a:gd name="connsiteY12-2124" fmla="*/ 352042 h 637280"/>
                  <a:gd name="connsiteX13-2125" fmla="*/ 163826 w 163850"/>
                  <a:gd name="connsiteY13-2126" fmla="*/ 295041 h 637280"/>
                  <a:gd name="connsiteX14-2127" fmla="*/ 161332 w 163850"/>
                  <a:gd name="connsiteY14-2128" fmla="*/ 129614 h 637280"/>
                  <a:gd name="connsiteX15-2129" fmla="*/ 96005 w 163850"/>
                  <a:gd name="connsiteY15-2130" fmla="*/ 2633 h 637280"/>
                  <a:gd name="connsiteX0-2131" fmla="*/ 96005 w 163850"/>
                  <a:gd name="connsiteY0-2132" fmla="*/ 2633 h 637280"/>
                  <a:gd name="connsiteX1-2133" fmla="*/ 36191 w 163850"/>
                  <a:gd name="connsiteY1-2134" fmla="*/ 4070 h 637280"/>
                  <a:gd name="connsiteX2-2135" fmla="*/ 8335 w 163850"/>
                  <a:gd name="connsiteY2-2136" fmla="*/ 27051 h 637280"/>
                  <a:gd name="connsiteX3-2137" fmla="*/ 1191 w 163850"/>
                  <a:gd name="connsiteY3-2138" fmla="*/ 69914 h 637280"/>
                  <a:gd name="connsiteX4-2139" fmla="*/ 1191 w 163850"/>
                  <a:gd name="connsiteY4-2140" fmla="*/ 265176 h 637280"/>
                  <a:gd name="connsiteX5-2141" fmla="*/ 32147 w 163850"/>
                  <a:gd name="connsiteY5-2142" fmla="*/ 298514 h 637280"/>
                  <a:gd name="connsiteX6-2143" fmla="*/ 58341 w 163850"/>
                  <a:gd name="connsiteY6-2144" fmla="*/ 267558 h 637280"/>
                  <a:gd name="connsiteX7-2145" fmla="*/ 60722 w 163850"/>
                  <a:gd name="connsiteY7-2146" fmla="*/ 91345 h 637280"/>
                  <a:gd name="connsiteX8-2147" fmla="*/ 77391 w 163850"/>
                  <a:gd name="connsiteY8-2148" fmla="*/ 98489 h 637280"/>
                  <a:gd name="connsiteX9-2149" fmla="*/ 77391 w 163850"/>
                  <a:gd name="connsiteY9-2150" fmla="*/ 571034 h 637280"/>
                  <a:gd name="connsiteX10-2151" fmla="*/ 115491 w 163850"/>
                  <a:gd name="connsiteY10-2152" fmla="*/ 636651 h 637280"/>
                  <a:gd name="connsiteX11-2153" fmla="*/ 150145 w 163850"/>
                  <a:gd name="connsiteY11-2154" fmla="*/ 567262 h 637280"/>
                  <a:gd name="connsiteX12-2155" fmla="*/ 151210 w 163850"/>
                  <a:gd name="connsiteY12-2156" fmla="*/ 352042 h 637280"/>
                  <a:gd name="connsiteX13-2157" fmla="*/ 163826 w 163850"/>
                  <a:gd name="connsiteY13-2158" fmla="*/ 295041 h 637280"/>
                  <a:gd name="connsiteX14-2159" fmla="*/ 161332 w 163850"/>
                  <a:gd name="connsiteY14-2160" fmla="*/ 129614 h 637280"/>
                  <a:gd name="connsiteX15-2161" fmla="*/ 96005 w 163850"/>
                  <a:gd name="connsiteY15-2162" fmla="*/ 2633 h 637280"/>
                  <a:gd name="connsiteX0-2163" fmla="*/ 96005 w 163850"/>
                  <a:gd name="connsiteY0-2164" fmla="*/ 2633 h 637280"/>
                  <a:gd name="connsiteX1-2165" fmla="*/ 36191 w 163850"/>
                  <a:gd name="connsiteY1-2166" fmla="*/ 4070 h 637280"/>
                  <a:gd name="connsiteX2-2167" fmla="*/ 8335 w 163850"/>
                  <a:gd name="connsiteY2-2168" fmla="*/ 27051 h 637280"/>
                  <a:gd name="connsiteX3-2169" fmla="*/ 1191 w 163850"/>
                  <a:gd name="connsiteY3-2170" fmla="*/ 69914 h 637280"/>
                  <a:gd name="connsiteX4-2171" fmla="*/ 1191 w 163850"/>
                  <a:gd name="connsiteY4-2172" fmla="*/ 265176 h 637280"/>
                  <a:gd name="connsiteX5-2173" fmla="*/ 32147 w 163850"/>
                  <a:gd name="connsiteY5-2174" fmla="*/ 298514 h 637280"/>
                  <a:gd name="connsiteX6-2175" fmla="*/ 58341 w 163850"/>
                  <a:gd name="connsiteY6-2176" fmla="*/ 267558 h 637280"/>
                  <a:gd name="connsiteX7-2177" fmla="*/ 60722 w 163850"/>
                  <a:gd name="connsiteY7-2178" fmla="*/ 91345 h 637280"/>
                  <a:gd name="connsiteX8-2179" fmla="*/ 77391 w 163850"/>
                  <a:gd name="connsiteY8-2180" fmla="*/ 98489 h 637280"/>
                  <a:gd name="connsiteX9-2181" fmla="*/ 77391 w 163850"/>
                  <a:gd name="connsiteY9-2182" fmla="*/ 571034 h 637280"/>
                  <a:gd name="connsiteX10-2183" fmla="*/ 115491 w 163850"/>
                  <a:gd name="connsiteY10-2184" fmla="*/ 636651 h 637280"/>
                  <a:gd name="connsiteX11-2185" fmla="*/ 150145 w 163850"/>
                  <a:gd name="connsiteY11-2186" fmla="*/ 567262 h 637280"/>
                  <a:gd name="connsiteX12-2187" fmla="*/ 151210 w 163850"/>
                  <a:gd name="connsiteY12-2188" fmla="*/ 352042 h 637280"/>
                  <a:gd name="connsiteX13-2189" fmla="*/ 163826 w 163850"/>
                  <a:gd name="connsiteY13-2190" fmla="*/ 295041 h 637280"/>
                  <a:gd name="connsiteX14-2191" fmla="*/ 161332 w 163850"/>
                  <a:gd name="connsiteY14-2192" fmla="*/ 129614 h 637280"/>
                  <a:gd name="connsiteX15-2193" fmla="*/ 96005 w 163850"/>
                  <a:gd name="connsiteY15-2194" fmla="*/ 2633 h 637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63850" h="637280">
                    <a:moveTo>
                      <a:pt x="96005" y="2633"/>
                    </a:moveTo>
                    <a:cubicBezTo>
                      <a:pt x="59858" y="884"/>
                      <a:pt x="50803" y="0"/>
                      <a:pt x="36191" y="4070"/>
                    </a:cubicBezTo>
                    <a:cubicBezTo>
                      <a:pt x="21579" y="8140"/>
                      <a:pt x="14168" y="16077"/>
                      <a:pt x="8335" y="27051"/>
                    </a:cubicBezTo>
                    <a:cubicBezTo>
                      <a:pt x="2502" y="38025"/>
                      <a:pt x="2382" y="30227"/>
                      <a:pt x="1191" y="69914"/>
                    </a:cubicBezTo>
                    <a:cubicBezTo>
                      <a:pt x="0" y="109601"/>
                      <a:pt x="681" y="237926"/>
                      <a:pt x="1191" y="265176"/>
                    </a:cubicBezTo>
                    <a:cubicBezTo>
                      <a:pt x="1701" y="292426"/>
                      <a:pt x="22622" y="298117"/>
                      <a:pt x="32147" y="298514"/>
                    </a:cubicBezTo>
                    <a:cubicBezTo>
                      <a:pt x="41672" y="298911"/>
                      <a:pt x="58227" y="289686"/>
                      <a:pt x="58341" y="267558"/>
                    </a:cubicBezTo>
                    <a:cubicBezTo>
                      <a:pt x="58455" y="245430"/>
                      <a:pt x="60647" y="105574"/>
                      <a:pt x="60722" y="91345"/>
                    </a:cubicBezTo>
                    <a:cubicBezTo>
                      <a:pt x="60797" y="77116"/>
                      <a:pt x="77713" y="71238"/>
                      <a:pt x="77391" y="98489"/>
                    </a:cubicBezTo>
                    <a:cubicBezTo>
                      <a:pt x="77069" y="125740"/>
                      <a:pt x="77241" y="532487"/>
                      <a:pt x="77391" y="571034"/>
                    </a:cubicBezTo>
                    <a:cubicBezTo>
                      <a:pt x="77541" y="609581"/>
                      <a:pt x="87866" y="637280"/>
                      <a:pt x="115491" y="636651"/>
                    </a:cubicBezTo>
                    <a:cubicBezTo>
                      <a:pt x="143116" y="636022"/>
                      <a:pt x="150391" y="617797"/>
                      <a:pt x="150145" y="567262"/>
                    </a:cubicBezTo>
                    <a:cubicBezTo>
                      <a:pt x="149899" y="516727"/>
                      <a:pt x="148930" y="397412"/>
                      <a:pt x="151210" y="352042"/>
                    </a:cubicBezTo>
                    <a:cubicBezTo>
                      <a:pt x="153490" y="306672"/>
                      <a:pt x="142588" y="294747"/>
                      <a:pt x="163826" y="295041"/>
                    </a:cubicBezTo>
                    <a:cubicBezTo>
                      <a:pt x="163850" y="257201"/>
                      <a:pt x="163740" y="192373"/>
                      <a:pt x="161332" y="129614"/>
                    </a:cubicBezTo>
                    <a:cubicBezTo>
                      <a:pt x="137523" y="85719"/>
                      <a:pt x="109113" y="29149"/>
                      <a:pt x="96005" y="2633"/>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sp>
          <p:nvSpPr>
            <p:cNvPr id="103" name="자유형 148"/>
            <p:cNvSpPr/>
            <p:nvPr/>
          </p:nvSpPr>
          <p:spPr>
            <a:xfrm>
              <a:off x="1263188" y="4621461"/>
              <a:ext cx="63750" cy="173618"/>
            </a:xfrm>
            <a:custGeom>
              <a:avLst/>
              <a:gdLst>
                <a:gd name="connsiteX0" fmla="*/ 1587 w 304403"/>
                <a:gd name="connsiteY0" fmla="*/ 130968 h 765174"/>
                <a:gd name="connsiteX1" fmla="*/ 123031 w 304403"/>
                <a:gd name="connsiteY1" fmla="*/ 2381 h 765174"/>
                <a:gd name="connsiteX2" fmla="*/ 277812 w 304403"/>
                <a:gd name="connsiteY2" fmla="*/ 116681 h 765174"/>
                <a:gd name="connsiteX3" fmla="*/ 201612 w 304403"/>
                <a:gd name="connsiteY3" fmla="*/ 214312 h 765174"/>
                <a:gd name="connsiteX4" fmla="*/ 294481 w 304403"/>
                <a:gd name="connsiteY4" fmla="*/ 366712 h 765174"/>
                <a:gd name="connsiteX5" fmla="*/ 142081 w 304403"/>
                <a:gd name="connsiteY5" fmla="*/ 757237 h 765174"/>
                <a:gd name="connsiteX6" fmla="*/ 20637 w 304403"/>
                <a:gd name="connsiteY6" fmla="*/ 414337 h 765174"/>
                <a:gd name="connsiteX7" fmla="*/ 113506 w 304403"/>
                <a:gd name="connsiteY7" fmla="*/ 226218 h 765174"/>
                <a:gd name="connsiteX8" fmla="*/ 1587 w 304403"/>
                <a:gd name="connsiteY8" fmla="*/ 130968 h 765174"/>
                <a:gd name="connsiteX0-1" fmla="*/ 4366 w 307182"/>
                <a:gd name="connsiteY0-2" fmla="*/ 130968 h 765174"/>
                <a:gd name="connsiteX1-3" fmla="*/ 142479 w 307182"/>
                <a:gd name="connsiteY1-4" fmla="*/ 2381 h 765174"/>
                <a:gd name="connsiteX2-5" fmla="*/ 280591 w 307182"/>
                <a:gd name="connsiteY2-6" fmla="*/ 116681 h 765174"/>
                <a:gd name="connsiteX3-7" fmla="*/ 204391 w 307182"/>
                <a:gd name="connsiteY3-8" fmla="*/ 214312 h 765174"/>
                <a:gd name="connsiteX4-9" fmla="*/ 297260 w 307182"/>
                <a:gd name="connsiteY4-10" fmla="*/ 366712 h 765174"/>
                <a:gd name="connsiteX5-11" fmla="*/ 144860 w 307182"/>
                <a:gd name="connsiteY5-12" fmla="*/ 757237 h 765174"/>
                <a:gd name="connsiteX6-13" fmla="*/ 23416 w 307182"/>
                <a:gd name="connsiteY6-14" fmla="*/ 414337 h 765174"/>
                <a:gd name="connsiteX7-15" fmla="*/ 116285 w 307182"/>
                <a:gd name="connsiteY7-16" fmla="*/ 226218 h 765174"/>
                <a:gd name="connsiteX8-17" fmla="*/ 4366 w 307182"/>
                <a:gd name="connsiteY8-18" fmla="*/ 130968 h 765174"/>
                <a:gd name="connsiteX0-19" fmla="*/ 7144 w 288528"/>
                <a:gd name="connsiteY0-20" fmla="*/ 112315 h 763190"/>
                <a:gd name="connsiteX1-21" fmla="*/ 123825 w 288528"/>
                <a:gd name="connsiteY1-22" fmla="*/ 397 h 763190"/>
                <a:gd name="connsiteX2-23" fmla="*/ 261937 w 288528"/>
                <a:gd name="connsiteY2-24" fmla="*/ 114697 h 763190"/>
                <a:gd name="connsiteX3-25" fmla="*/ 185737 w 288528"/>
                <a:gd name="connsiteY3-26" fmla="*/ 212328 h 763190"/>
                <a:gd name="connsiteX4-27" fmla="*/ 278606 w 288528"/>
                <a:gd name="connsiteY4-28" fmla="*/ 364728 h 763190"/>
                <a:gd name="connsiteX5-29" fmla="*/ 126206 w 288528"/>
                <a:gd name="connsiteY5-30" fmla="*/ 755253 h 763190"/>
                <a:gd name="connsiteX6-31" fmla="*/ 4762 w 288528"/>
                <a:gd name="connsiteY6-32" fmla="*/ 412353 h 763190"/>
                <a:gd name="connsiteX7-33" fmla="*/ 97631 w 288528"/>
                <a:gd name="connsiteY7-34" fmla="*/ 224234 h 763190"/>
                <a:gd name="connsiteX8-35" fmla="*/ 7144 w 288528"/>
                <a:gd name="connsiteY8-36" fmla="*/ 112315 h 763190"/>
                <a:gd name="connsiteX0-37" fmla="*/ 37703 w 319087"/>
                <a:gd name="connsiteY0-38" fmla="*/ 112315 h 763190"/>
                <a:gd name="connsiteX1-39" fmla="*/ 154384 w 319087"/>
                <a:gd name="connsiteY1-40" fmla="*/ 397 h 763190"/>
                <a:gd name="connsiteX2-41" fmla="*/ 292496 w 319087"/>
                <a:gd name="connsiteY2-42" fmla="*/ 114697 h 763190"/>
                <a:gd name="connsiteX3-43" fmla="*/ 216296 w 319087"/>
                <a:gd name="connsiteY3-44" fmla="*/ 212328 h 763190"/>
                <a:gd name="connsiteX4-45" fmla="*/ 309165 w 319087"/>
                <a:gd name="connsiteY4-46" fmla="*/ 364728 h 763190"/>
                <a:gd name="connsiteX5-47" fmla="*/ 156765 w 319087"/>
                <a:gd name="connsiteY5-48" fmla="*/ 755253 h 763190"/>
                <a:gd name="connsiteX6-49" fmla="*/ 35321 w 319087"/>
                <a:gd name="connsiteY6-50" fmla="*/ 412353 h 763190"/>
                <a:gd name="connsiteX7-51" fmla="*/ 128190 w 319087"/>
                <a:gd name="connsiteY7-52" fmla="*/ 224234 h 763190"/>
                <a:gd name="connsiteX8-53" fmla="*/ 37703 w 319087"/>
                <a:gd name="connsiteY8-54" fmla="*/ 112315 h 763190"/>
                <a:gd name="connsiteX0-55" fmla="*/ 7144 w 288528"/>
                <a:gd name="connsiteY0-56" fmla="*/ 112315 h 763190"/>
                <a:gd name="connsiteX1-57" fmla="*/ 123825 w 288528"/>
                <a:gd name="connsiteY1-58" fmla="*/ 397 h 763190"/>
                <a:gd name="connsiteX2-59" fmla="*/ 261937 w 288528"/>
                <a:gd name="connsiteY2-60" fmla="*/ 114697 h 763190"/>
                <a:gd name="connsiteX3-61" fmla="*/ 185737 w 288528"/>
                <a:gd name="connsiteY3-62" fmla="*/ 212328 h 763190"/>
                <a:gd name="connsiteX4-63" fmla="*/ 278606 w 288528"/>
                <a:gd name="connsiteY4-64" fmla="*/ 364728 h 763190"/>
                <a:gd name="connsiteX5-65" fmla="*/ 126206 w 288528"/>
                <a:gd name="connsiteY5-66" fmla="*/ 755253 h 763190"/>
                <a:gd name="connsiteX6-67" fmla="*/ 4762 w 288528"/>
                <a:gd name="connsiteY6-68" fmla="*/ 412353 h 763190"/>
                <a:gd name="connsiteX7-69" fmla="*/ 97631 w 288528"/>
                <a:gd name="connsiteY7-70" fmla="*/ 224234 h 763190"/>
                <a:gd name="connsiteX8-71" fmla="*/ 7144 w 288528"/>
                <a:gd name="connsiteY8-72" fmla="*/ 112315 h 763190"/>
                <a:gd name="connsiteX0-73" fmla="*/ 7144 w 288528"/>
                <a:gd name="connsiteY0-74" fmla="*/ 112315 h 763190"/>
                <a:gd name="connsiteX1-75" fmla="*/ 123825 w 288528"/>
                <a:gd name="connsiteY1-76" fmla="*/ 397 h 763190"/>
                <a:gd name="connsiteX2-77" fmla="*/ 261937 w 288528"/>
                <a:gd name="connsiteY2-78" fmla="*/ 114697 h 763190"/>
                <a:gd name="connsiteX3-79" fmla="*/ 185737 w 288528"/>
                <a:gd name="connsiteY3-80" fmla="*/ 212328 h 763190"/>
                <a:gd name="connsiteX4-81" fmla="*/ 278606 w 288528"/>
                <a:gd name="connsiteY4-82" fmla="*/ 364728 h 763190"/>
                <a:gd name="connsiteX5-83" fmla="*/ 126206 w 288528"/>
                <a:gd name="connsiteY5-84" fmla="*/ 755253 h 763190"/>
                <a:gd name="connsiteX6-85" fmla="*/ 4762 w 288528"/>
                <a:gd name="connsiteY6-86" fmla="*/ 412353 h 763190"/>
                <a:gd name="connsiteX7-87" fmla="*/ 97631 w 288528"/>
                <a:gd name="connsiteY7-88" fmla="*/ 224234 h 763190"/>
                <a:gd name="connsiteX8-89" fmla="*/ 7144 w 288528"/>
                <a:gd name="connsiteY8-90" fmla="*/ 112315 h 763190"/>
                <a:gd name="connsiteX0-91" fmla="*/ 7144 w 288528"/>
                <a:gd name="connsiteY0-92" fmla="*/ 116904 h 767779"/>
                <a:gd name="connsiteX1-93" fmla="*/ 134863 w 288528"/>
                <a:gd name="connsiteY1-94" fmla="*/ 397 h 767779"/>
                <a:gd name="connsiteX2-95" fmla="*/ 261937 w 288528"/>
                <a:gd name="connsiteY2-96" fmla="*/ 119286 h 767779"/>
                <a:gd name="connsiteX3-97" fmla="*/ 185737 w 288528"/>
                <a:gd name="connsiteY3-98" fmla="*/ 216917 h 767779"/>
                <a:gd name="connsiteX4-99" fmla="*/ 278606 w 288528"/>
                <a:gd name="connsiteY4-100" fmla="*/ 369317 h 767779"/>
                <a:gd name="connsiteX5-101" fmla="*/ 126206 w 288528"/>
                <a:gd name="connsiteY5-102" fmla="*/ 759842 h 767779"/>
                <a:gd name="connsiteX6-103" fmla="*/ 4762 w 288528"/>
                <a:gd name="connsiteY6-104" fmla="*/ 416942 h 767779"/>
                <a:gd name="connsiteX7-105" fmla="*/ 97631 w 288528"/>
                <a:gd name="connsiteY7-106" fmla="*/ 228823 h 767779"/>
                <a:gd name="connsiteX8-107" fmla="*/ 7144 w 288528"/>
                <a:gd name="connsiteY8-108" fmla="*/ 116904 h 767779"/>
                <a:gd name="connsiteX0-109" fmla="*/ 7144 w 288528"/>
                <a:gd name="connsiteY0-110" fmla="*/ 116507 h 767382"/>
                <a:gd name="connsiteX1-111" fmla="*/ 134863 w 288528"/>
                <a:gd name="connsiteY1-112" fmla="*/ 0 h 767382"/>
                <a:gd name="connsiteX2-113" fmla="*/ 261937 w 288528"/>
                <a:gd name="connsiteY2-114" fmla="*/ 118889 h 767382"/>
                <a:gd name="connsiteX3-115" fmla="*/ 185737 w 288528"/>
                <a:gd name="connsiteY3-116" fmla="*/ 216520 h 767382"/>
                <a:gd name="connsiteX4-117" fmla="*/ 278606 w 288528"/>
                <a:gd name="connsiteY4-118" fmla="*/ 368920 h 767382"/>
                <a:gd name="connsiteX5-119" fmla="*/ 126206 w 288528"/>
                <a:gd name="connsiteY5-120" fmla="*/ 759445 h 767382"/>
                <a:gd name="connsiteX6-121" fmla="*/ 4762 w 288528"/>
                <a:gd name="connsiteY6-122" fmla="*/ 416545 h 767382"/>
                <a:gd name="connsiteX7-123" fmla="*/ 97631 w 288528"/>
                <a:gd name="connsiteY7-124" fmla="*/ 228426 h 767382"/>
                <a:gd name="connsiteX8-125" fmla="*/ 7144 w 288528"/>
                <a:gd name="connsiteY8-126" fmla="*/ 116507 h 767382"/>
                <a:gd name="connsiteX0-127" fmla="*/ 7144 w 288528"/>
                <a:gd name="connsiteY0-128" fmla="*/ 116507 h 767382"/>
                <a:gd name="connsiteX1-129" fmla="*/ 134863 w 288528"/>
                <a:gd name="connsiteY1-130" fmla="*/ 0 h 767382"/>
                <a:gd name="connsiteX2-131" fmla="*/ 261937 w 288528"/>
                <a:gd name="connsiteY2-132" fmla="*/ 118889 h 767382"/>
                <a:gd name="connsiteX3-133" fmla="*/ 185737 w 288528"/>
                <a:gd name="connsiteY3-134" fmla="*/ 216520 h 767382"/>
                <a:gd name="connsiteX4-135" fmla="*/ 278606 w 288528"/>
                <a:gd name="connsiteY4-136" fmla="*/ 368920 h 767382"/>
                <a:gd name="connsiteX5-137" fmla="*/ 126206 w 288528"/>
                <a:gd name="connsiteY5-138" fmla="*/ 759445 h 767382"/>
                <a:gd name="connsiteX6-139" fmla="*/ 4762 w 288528"/>
                <a:gd name="connsiteY6-140" fmla="*/ 416545 h 767382"/>
                <a:gd name="connsiteX7-141" fmla="*/ 97631 w 288528"/>
                <a:gd name="connsiteY7-142" fmla="*/ 228426 h 767382"/>
                <a:gd name="connsiteX8-143" fmla="*/ 7144 w 288528"/>
                <a:gd name="connsiteY8-144" fmla="*/ 116507 h 767382"/>
                <a:gd name="connsiteX0-145" fmla="*/ 7144 w 288528"/>
                <a:gd name="connsiteY0-146" fmla="*/ 116507 h 767382"/>
                <a:gd name="connsiteX1-147" fmla="*/ 134863 w 288528"/>
                <a:gd name="connsiteY1-148" fmla="*/ 0 h 767382"/>
                <a:gd name="connsiteX2-149" fmla="*/ 261937 w 288528"/>
                <a:gd name="connsiteY2-150" fmla="*/ 118889 h 767382"/>
                <a:gd name="connsiteX3-151" fmla="*/ 185737 w 288528"/>
                <a:gd name="connsiteY3-152" fmla="*/ 216520 h 767382"/>
                <a:gd name="connsiteX4-153" fmla="*/ 278606 w 288528"/>
                <a:gd name="connsiteY4-154" fmla="*/ 368920 h 767382"/>
                <a:gd name="connsiteX5-155" fmla="*/ 126206 w 288528"/>
                <a:gd name="connsiteY5-156" fmla="*/ 759445 h 767382"/>
                <a:gd name="connsiteX6-157" fmla="*/ 4762 w 288528"/>
                <a:gd name="connsiteY6-158" fmla="*/ 416545 h 767382"/>
                <a:gd name="connsiteX7-159" fmla="*/ 97631 w 288528"/>
                <a:gd name="connsiteY7-160" fmla="*/ 228426 h 767382"/>
                <a:gd name="connsiteX8-161" fmla="*/ 7144 w 288528"/>
                <a:gd name="connsiteY8-162" fmla="*/ 116507 h 767382"/>
                <a:gd name="connsiteX0-163" fmla="*/ 7144 w 288528"/>
                <a:gd name="connsiteY0-164" fmla="*/ 116507 h 767382"/>
                <a:gd name="connsiteX1-165" fmla="*/ 134863 w 288528"/>
                <a:gd name="connsiteY1-166" fmla="*/ 0 h 767382"/>
                <a:gd name="connsiteX2-167" fmla="*/ 261937 w 288528"/>
                <a:gd name="connsiteY2-168" fmla="*/ 118889 h 767382"/>
                <a:gd name="connsiteX3-169" fmla="*/ 185737 w 288528"/>
                <a:gd name="connsiteY3-170" fmla="*/ 216520 h 767382"/>
                <a:gd name="connsiteX4-171" fmla="*/ 278606 w 288528"/>
                <a:gd name="connsiteY4-172" fmla="*/ 368920 h 767382"/>
                <a:gd name="connsiteX5-173" fmla="*/ 126206 w 288528"/>
                <a:gd name="connsiteY5-174" fmla="*/ 759445 h 767382"/>
                <a:gd name="connsiteX6-175" fmla="*/ 4762 w 288528"/>
                <a:gd name="connsiteY6-176" fmla="*/ 416545 h 767382"/>
                <a:gd name="connsiteX7-177" fmla="*/ 97631 w 288528"/>
                <a:gd name="connsiteY7-178" fmla="*/ 228426 h 767382"/>
                <a:gd name="connsiteX8-179" fmla="*/ 7144 w 288528"/>
                <a:gd name="connsiteY8-180" fmla="*/ 116507 h 767382"/>
                <a:gd name="connsiteX0-181" fmla="*/ 7144 w 288528"/>
                <a:gd name="connsiteY0-182" fmla="*/ 116507 h 767382"/>
                <a:gd name="connsiteX1-183" fmla="*/ 134863 w 288528"/>
                <a:gd name="connsiteY1-184" fmla="*/ 0 h 767382"/>
                <a:gd name="connsiteX2-185" fmla="*/ 274786 w 288528"/>
                <a:gd name="connsiteY2-186" fmla="*/ 118492 h 767382"/>
                <a:gd name="connsiteX3-187" fmla="*/ 185737 w 288528"/>
                <a:gd name="connsiteY3-188" fmla="*/ 216520 h 767382"/>
                <a:gd name="connsiteX4-189" fmla="*/ 278606 w 288528"/>
                <a:gd name="connsiteY4-190" fmla="*/ 368920 h 767382"/>
                <a:gd name="connsiteX5-191" fmla="*/ 126206 w 288528"/>
                <a:gd name="connsiteY5-192" fmla="*/ 759445 h 767382"/>
                <a:gd name="connsiteX6-193" fmla="*/ 4762 w 288528"/>
                <a:gd name="connsiteY6-194" fmla="*/ 416545 h 767382"/>
                <a:gd name="connsiteX7-195" fmla="*/ 97631 w 288528"/>
                <a:gd name="connsiteY7-196" fmla="*/ 228426 h 767382"/>
                <a:gd name="connsiteX8-197" fmla="*/ 7144 w 288528"/>
                <a:gd name="connsiteY8-198" fmla="*/ 116507 h 767382"/>
                <a:gd name="connsiteX0-199" fmla="*/ 7144 w 288528"/>
                <a:gd name="connsiteY0-200" fmla="*/ 116507 h 767382"/>
                <a:gd name="connsiteX1-201" fmla="*/ 134863 w 288528"/>
                <a:gd name="connsiteY1-202" fmla="*/ 0 h 767382"/>
                <a:gd name="connsiteX2-203" fmla="*/ 274786 w 288528"/>
                <a:gd name="connsiteY2-204" fmla="*/ 118492 h 767382"/>
                <a:gd name="connsiteX3-205" fmla="*/ 185737 w 288528"/>
                <a:gd name="connsiteY3-206" fmla="*/ 216520 h 767382"/>
                <a:gd name="connsiteX4-207" fmla="*/ 278606 w 288528"/>
                <a:gd name="connsiteY4-208" fmla="*/ 368920 h 767382"/>
                <a:gd name="connsiteX5-209" fmla="*/ 126206 w 288528"/>
                <a:gd name="connsiteY5-210" fmla="*/ 759445 h 767382"/>
                <a:gd name="connsiteX6-211" fmla="*/ 4762 w 288528"/>
                <a:gd name="connsiteY6-212" fmla="*/ 416545 h 767382"/>
                <a:gd name="connsiteX7-213" fmla="*/ 97631 w 288528"/>
                <a:gd name="connsiteY7-214" fmla="*/ 228426 h 767382"/>
                <a:gd name="connsiteX8-215" fmla="*/ 7144 w 288528"/>
                <a:gd name="connsiteY8-216" fmla="*/ 116507 h 767382"/>
                <a:gd name="connsiteX0-217" fmla="*/ 7144 w 288528"/>
                <a:gd name="connsiteY0-218" fmla="*/ 116507 h 767382"/>
                <a:gd name="connsiteX1-219" fmla="*/ 134863 w 288528"/>
                <a:gd name="connsiteY1-220" fmla="*/ 0 h 767382"/>
                <a:gd name="connsiteX2-221" fmla="*/ 274786 w 288528"/>
                <a:gd name="connsiteY2-222" fmla="*/ 118492 h 767382"/>
                <a:gd name="connsiteX3-223" fmla="*/ 185737 w 288528"/>
                <a:gd name="connsiteY3-224" fmla="*/ 216520 h 767382"/>
                <a:gd name="connsiteX4-225" fmla="*/ 278606 w 288528"/>
                <a:gd name="connsiteY4-226" fmla="*/ 368920 h 767382"/>
                <a:gd name="connsiteX5-227" fmla="*/ 126206 w 288528"/>
                <a:gd name="connsiteY5-228" fmla="*/ 759445 h 767382"/>
                <a:gd name="connsiteX6-229" fmla="*/ 4762 w 288528"/>
                <a:gd name="connsiteY6-230" fmla="*/ 416545 h 767382"/>
                <a:gd name="connsiteX7-231" fmla="*/ 97631 w 288528"/>
                <a:gd name="connsiteY7-232" fmla="*/ 228426 h 767382"/>
                <a:gd name="connsiteX8-233" fmla="*/ 7144 w 288528"/>
                <a:gd name="connsiteY8-234" fmla="*/ 116507 h 767382"/>
                <a:gd name="connsiteX0-235" fmla="*/ 7144 w 288528"/>
                <a:gd name="connsiteY0-236" fmla="*/ 116507 h 767382"/>
                <a:gd name="connsiteX1-237" fmla="*/ 134863 w 288528"/>
                <a:gd name="connsiteY1-238" fmla="*/ 0 h 767382"/>
                <a:gd name="connsiteX2-239" fmla="*/ 274786 w 288528"/>
                <a:gd name="connsiteY2-240" fmla="*/ 118492 h 767382"/>
                <a:gd name="connsiteX3-241" fmla="*/ 185737 w 288528"/>
                <a:gd name="connsiteY3-242" fmla="*/ 216520 h 767382"/>
                <a:gd name="connsiteX4-243" fmla="*/ 278606 w 288528"/>
                <a:gd name="connsiteY4-244" fmla="*/ 368920 h 767382"/>
                <a:gd name="connsiteX5-245" fmla="*/ 126206 w 288528"/>
                <a:gd name="connsiteY5-246" fmla="*/ 759445 h 767382"/>
                <a:gd name="connsiteX6-247" fmla="*/ 4762 w 288528"/>
                <a:gd name="connsiteY6-248" fmla="*/ 416545 h 767382"/>
                <a:gd name="connsiteX7-249" fmla="*/ 97631 w 288528"/>
                <a:gd name="connsiteY7-250" fmla="*/ 228426 h 767382"/>
                <a:gd name="connsiteX8-251" fmla="*/ 7144 w 288528"/>
                <a:gd name="connsiteY8-252" fmla="*/ 116507 h 767382"/>
                <a:gd name="connsiteX0-253" fmla="*/ 6351 w 287735"/>
                <a:gd name="connsiteY0-254" fmla="*/ 116507 h 767382"/>
                <a:gd name="connsiteX1-255" fmla="*/ 134070 w 287735"/>
                <a:gd name="connsiteY1-256" fmla="*/ 0 h 767382"/>
                <a:gd name="connsiteX2-257" fmla="*/ 273993 w 287735"/>
                <a:gd name="connsiteY2-258" fmla="*/ 118492 h 767382"/>
                <a:gd name="connsiteX3-259" fmla="*/ 184944 w 287735"/>
                <a:gd name="connsiteY3-260" fmla="*/ 216520 h 767382"/>
                <a:gd name="connsiteX4-261" fmla="*/ 277813 w 287735"/>
                <a:gd name="connsiteY4-262" fmla="*/ 368920 h 767382"/>
                <a:gd name="connsiteX5-263" fmla="*/ 125413 w 287735"/>
                <a:gd name="connsiteY5-264" fmla="*/ 759445 h 767382"/>
                <a:gd name="connsiteX6-265" fmla="*/ 3969 w 287735"/>
                <a:gd name="connsiteY6-266" fmla="*/ 416545 h 767382"/>
                <a:gd name="connsiteX7-267" fmla="*/ 101600 w 287735"/>
                <a:gd name="connsiteY7-268" fmla="*/ 204613 h 767382"/>
                <a:gd name="connsiteX8-269" fmla="*/ 6351 w 287735"/>
                <a:gd name="connsiteY8-270" fmla="*/ 116507 h 767382"/>
                <a:gd name="connsiteX0-271" fmla="*/ 6351 w 287735"/>
                <a:gd name="connsiteY0-272" fmla="*/ 116507 h 767382"/>
                <a:gd name="connsiteX1-273" fmla="*/ 134070 w 287735"/>
                <a:gd name="connsiteY1-274" fmla="*/ 0 h 767382"/>
                <a:gd name="connsiteX2-275" fmla="*/ 273993 w 287735"/>
                <a:gd name="connsiteY2-276" fmla="*/ 118492 h 767382"/>
                <a:gd name="connsiteX3-277" fmla="*/ 184944 w 287735"/>
                <a:gd name="connsiteY3-278" fmla="*/ 216520 h 767382"/>
                <a:gd name="connsiteX4-279" fmla="*/ 277813 w 287735"/>
                <a:gd name="connsiteY4-280" fmla="*/ 368920 h 767382"/>
                <a:gd name="connsiteX5-281" fmla="*/ 125413 w 287735"/>
                <a:gd name="connsiteY5-282" fmla="*/ 759445 h 767382"/>
                <a:gd name="connsiteX6-283" fmla="*/ 3969 w 287735"/>
                <a:gd name="connsiteY6-284" fmla="*/ 416545 h 767382"/>
                <a:gd name="connsiteX7-285" fmla="*/ 101600 w 287735"/>
                <a:gd name="connsiteY7-286" fmla="*/ 204613 h 767382"/>
                <a:gd name="connsiteX8-287" fmla="*/ 6351 w 287735"/>
                <a:gd name="connsiteY8-288" fmla="*/ 116507 h 767382"/>
                <a:gd name="connsiteX0-289" fmla="*/ 6351 w 287338"/>
                <a:gd name="connsiteY0-290" fmla="*/ 116507 h 767382"/>
                <a:gd name="connsiteX1-291" fmla="*/ 134070 w 287338"/>
                <a:gd name="connsiteY1-292" fmla="*/ 0 h 767382"/>
                <a:gd name="connsiteX2-293" fmla="*/ 273993 w 287338"/>
                <a:gd name="connsiteY2-294" fmla="*/ 118492 h 767382"/>
                <a:gd name="connsiteX3-295" fmla="*/ 182563 w 287338"/>
                <a:gd name="connsiteY3-296" fmla="*/ 206995 h 767382"/>
                <a:gd name="connsiteX4-297" fmla="*/ 277813 w 287338"/>
                <a:gd name="connsiteY4-298" fmla="*/ 368920 h 767382"/>
                <a:gd name="connsiteX5-299" fmla="*/ 125413 w 287338"/>
                <a:gd name="connsiteY5-300" fmla="*/ 759445 h 767382"/>
                <a:gd name="connsiteX6-301" fmla="*/ 3969 w 287338"/>
                <a:gd name="connsiteY6-302" fmla="*/ 416545 h 767382"/>
                <a:gd name="connsiteX7-303" fmla="*/ 101600 w 287338"/>
                <a:gd name="connsiteY7-304" fmla="*/ 204613 h 767382"/>
                <a:gd name="connsiteX8-305" fmla="*/ 6351 w 287338"/>
                <a:gd name="connsiteY8-306" fmla="*/ 116507 h 767382"/>
                <a:gd name="connsiteX0-307" fmla="*/ 6351 w 287338"/>
                <a:gd name="connsiteY0-308" fmla="*/ 116507 h 767382"/>
                <a:gd name="connsiteX1-309" fmla="*/ 134070 w 287338"/>
                <a:gd name="connsiteY1-310" fmla="*/ 0 h 767382"/>
                <a:gd name="connsiteX2-311" fmla="*/ 273993 w 287338"/>
                <a:gd name="connsiteY2-312" fmla="*/ 118492 h 767382"/>
                <a:gd name="connsiteX3-313" fmla="*/ 182563 w 287338"/>
                <a:gd name="connsiteY3-314" fmla="*/ 206995 h 767382"/>
                <a:gd name="connsiteX4-315" fmla="*/ 277813 w 287338"/>
                <a:gd name="connsiteY4-316" fmla="*/ 368920 h 767382"/>
                <a:gd name="connsiteX5-317" fmla="*/ 125413 w 287338"/>
                <a:gd name="connsiteY5-318" fmla="*/ 759445 h 767382"/>
                <a:gd name="connsiteX6-319" fmla="*/ 3969 w 287338"/>
                <a:gd name="connsiteY6-320" fmla="*/ 416545 h 767382"/>
                <a:gd name="connsiteX7-321" fmla="*/ 101600 w 287338"/>
                <a:gd name="connsiteY7-322" fmla="*/ 204613 h 767382"/>
                <a:gd name="connsiteX8-323" fmla="*/ 6351 w 287338"/>
                <a:gd name="connsiteY8-324" fmla="*/ 116507 h 767382"/>
                <a:gd name="connsiteX0-325" fmla="*/ 6351 w 287338"/>
                <a:gd name="connsiteY0-326" fmla="*/ 116507 h 767382"/>
                <a:gd name="connsiteX1-327" fmla="*/ 134070 w 287338"/>
                <a:gd name="connsiteY1-328" fmla="*/ 0 h 767382"/>
                <a:gd name="connsiteX2-329" fmla="*/ 273993 w 287338"/>
                <a:gd name="connsiteY2-330" fmla="*/ 118492 h 767382"/>
                <a:gd name="connsiteX3-331" fmla="*/ 182563 w 287338"/>
                <a:gd name="connsiteY3-332" fmla="*/ 202233 h 767382"/>
                <a:gd name="connsiteX4-333" fmla="*/ 277813 w 287338"/>
                <a:gd name="connsiteY4-334" fmla="*/ 368920 h 767382"/>
                <a:gd name="connsiteX5-335" fmla="*/ 125413 w 287338"/>
                <a:gd name="connsiteY5-336" fmla="*/ 759445 h 767382"/>
                <a:gd name="connsiteX6-337" fmla="*/ 3969 w 287338"/>
                <a:gd name="connsiteY6-338" fmla="*/ 416545 h 767382"/>
                <a:gd name="connsiteX7-339" fmla="*/ 101600 w 287338"/>
                <a:gd name="connsiteY7-340" fmla="*/ 204613 h 767382"/>
                <a:gd name="connsiteX8-341" fmla="*/ 6351 w 287338"/>
                <a:gd name="connsiteY8-342" fmla="*/ 116507 h 767382"/>
                <a:gd name="connsiteX0-343" fmla="*/ 6351 w 287338"/>
                <a:gd name="connsiteY0-344" fmla="*/ 116507 h 767382"/>
                <a:gd name="connsiteX1-345" fmla="*/ 134070 w 287338"/>
                <a:gd name="connsiteY1-346" fmla="*/ 0 h 767382"/>
                <a:gd name="connsiteX2-347" fmla="*/ 273993 w 287338"/>
                <a:gd name="connsiteY2-348" fmla="*/ 118492 h 767382"/>
                <a:gd name="connsiteX3-349" fmla="*/ 182563 w 287338"/>
                <a:gd name="connsiteY3-350" fmla="*/ 202233 h 767382"/>
                <a:gd name="connsiteX4-351" fmla="*/ 277813 w 287338"/>
                <a:gd name="connsiteY4-352" fmla="*/ 368920 h 767382"/>
                <a:gd name="connsiteX5-353" fmla="*/ 125413 w 287338"/>
                <a:gd name="connsiteY5-354" fmla="*/ 759445 h 767382"/>
                <a:gd name="connsiteX6-355" fmla="*/ 3969 w 287338"/>
                <a:gd name="connsiteY6-356" fmla="*/ 416545 h 767382"/>
                <a:gd name="connsiteX7-357" fmla="*/ 101600 w 287338"/>
                <a:gd name="connsiteY7-358" fmla="*/ 204613 h 767382"/>
                <a:gd name="connsiteX8-359" fmla="*/ 6351 w 287338"/>
                <a:gd name="connsiteY8-360" fmla="*/ 116507 h 767382"/>
                <a:gd name="connsiteX0-361" fmla="*/ 6351 w 287338"/>
                <a:gd name="connsiteY0-362" fmla="*/ 116507 h 767382"/>
                <a:gd name="connsiteX1-363" fmla="*/ 134070 w 287338"/>
                <a:gd name="connsiteY1-364" fmla="*/ 0 h 767382"/>
                <a:gd name="connsiteX2-365" fmla="*/ 273993 w 287338"/>
                <a:gd name="connsiteY2-366" fmla="*/ 118492 h 767382"/>
                <a:gd name="connsiteX3-367" fmla="*/ 182563 w 287338"/>
                <a:gd name="connsiteY3-368" fmla="*/ 202233 h 767382"/>
                <a:gd name="connsiteX4-369" fmla="*/ 277813 w 287338"/>
                <a:gd name="connsiteY4-370" fmla="*/ 368920 h 767382"/>
                <a:gd name="connsiteX5-371" fmla="*/ 125413 w 287338"/>
                <a:gd name="connsiteY5-372" fmla="*/ 759445 h 767382"/>
                <a:gd name="connsiteX6-373" fmla="*/ 3969 w 287338"/>
                <a:gd name="connsiteY6-374" fmla="*/ 416545 h 767382"/>
                <a:gd name="connsiteX7-375" fmla="*/ 101600 w 287338"/>
                <a:gd name="connsiteY7-376" fmla="*/ 204613 h 767382"/>
                <a:gd name="connsiteX8-377" fmla="*/ 6351 w 287338"/>
                <a:gd name="connsiteY8-378" fmla="*/ 116507 h 767382"/>
                <a:gd name="connsiteX0-379" fmla="*/ 6351 w 287338"/>
                <a:gd name="connsiteY0-380" fmla="*/ 116507 h 767382"/>
                <a:gd name="connsiteX1-381" fmla="*/ 134070 w 287338"/>
                <a:gd name="connsiteY1-382" fmla="*/ 0 h 767382"/>
                <a:gd name="connsiteX2-383" fmla="*/ 273993 w 287338"/>
                <a:gd name="connsiteY2-384" fmla="*/ 118492 h 767382"/>
                <a:gd name="connsiteX3-385" fmla="*/ 182563 w 287338"/>
                <a:gd name="connsiteY3-386" fmla="*/ 202233 h 767382"/>
                <a:gd name="connsiteX4-387" fmla="*/ 277813 w 287338"/>
                <a:gd name="connsiteY4-388" fmla="*/ 368920 h 767382"/>
                <a:gd name="connsiteX5-389" fmla="*/ 125413 w 287338"/>
                <a:gd name="connsiteY5-390" fmla="*/ 759445 h 767382"/>
                <a:gd name="connsiteX6-391" fmla="*/ 3969 w 287338"/>
                <a:gd name="connsiteY6-392" fmla="*/ 416545 h 767382"/>
                <a:gd name="connsiteX7-393" fmla="*/ 101600 w 287338"/>
                <a:gd name="connsiteY7-394" fmla="*/ 204613 h 767382"/>
                <a:gd name="connsiteX8-395" fmla="*/ 6351 w 287338"/>
                <a:gd name="connsiteY8-396" fmla="*/ 116507 h 767382"/>
                <a:gd name="connsiteX0-397" fmla="*/ 2382 w 283369"/>
                <a:gd name="connsiteY0-398" fmla="*/ 116507 h 767382"/>
                <a:gd name="connsiteX1-399" fmla="*/ 130101 w 283369"/>
                <a:gd name="connsiteY1-400" fmla="*/ 0 h 767382"/>
                <a:gd name="connsiteX2-401" fmla="*/ 270024 w 283369"/>
                <a:gd name="connsiteY2-402" fmla="*/ 118492 h 767382"/>
                <a:gd name="connsiteX3-403" fmla="*/ 178594 w 283369"/>
                <a:gd name="connsiteY3-404" fmla="*/ 202233 h 767382"/>
                <a:gd name="connsiteX4-405" fmla="*/ 273844 w 283369"/>
                <a:gd name="connsiteY4-406" fmla="*/ 368920 h 767382"/>
                <a:gd name="connsiteX5-407" fmla="*/ 121444 w 283369"/>
                <a:gd name="connsiteY5-408" fmla="*/ 759445 h 767382"/>
                <a:gd name="connsiteX6-409" fmla="*/ 0 w 283369"/>
                <a:gd name="connsiteY6-410" fmla="*/ 416545 h 767382"/>
                <a:gd name="connsiteX7-411" fmla="*/ 97631 w 283369"/>
                <a:gd name="connsiteY7-412" fmla="*/ 204613 h 767382"/>
                <a:gd name="connsiteX8-413" fmla="*/ 2382 w 283369"/>
                <a:gd name="connsiteY8-414" fmla="*/ 116507 h 767382"/>
                <a:gd name="connsiteX0-415" fmla="*/ 2382 w 283369"/>
                <a:gd name="connsiteY0-416" fmla="*/ 116507 h 767382"/>
                <a:gd name="connsiteX1-417" fmla="*/ 130101 w 283369"/>
                <a:gd name="connsiteY1-418" fmla="*/ 0 h 767382"/>
                <a:gd name="connsiteX2-419" fmla="*/ 270024 w 283369"/>
                <a:gd name="connsiteY2-420" fmla="*/ 118492 h 767382"/>
                <a:gd name="connsiteX3-421" fmla="*/ 178594 w 283369"/>
                <a:gd name="connsiteY3-422" fmla="*/ 202233 h 767382"/>
                <a:gd name="connsiteX4-423" fmla="*/ 273844 w 283369"/>
                <a:gd name="connsiteY4-424" fmla="*/ 368920 h 767382"/>
                <a:gd name="connsiteX5-425" fmla="*/ 121444 w 283369"/>
                <a:gd name="connsiteY5-426" fmla="*/ 759445 h 767382"/>
                <a:gd name="connsiteX6-427" fmla="*/ 0 w 283369"/>
                <a:gd name="connsiteY6-428" fmla="*/ 416545 h 767382"/>
                <a:gd name="connsiteX7-429" fmla="*/ 97631 w 283369"/>
                <a:gd name="connsiteY7-430" fmla="*/ 204613 h 767382"/>
                <a:gd name="connsiteX8-431" fmla="*/ 2382 w 283369"/>
                <a:gd name="connsiteY8-432" fmla="*/ 116507 h 767382"/>
                <a:gd name="connsiteX0-433" fmla="*/ 2382 w 297657"/>
                <a:gd name="connsiteY0-434" fmla="*/ 116507 h 759842"/>
                <a:gd name="connsiteX1-435" fmla="*/ 130101 w 297657"/>
                <a:gd name="connsiteY1-436" fmla="*/ 0 h 759842"/>
                <a:gd name="connsiteX2-437" fmla="*/ 270024 w 297657"/>
                <a:gd name="connsiteY2-438" fmla="*/ 118492 h 759842"/>
                <a:gd name="connsiteX3-439" fmla="*/ 178594 w 297657"/>
                <a:gd name="connsiteY3-440" fmla="*/ 202233 h 759842"/>
                <a:gd name="connsiteX4-441" fmla="*/ 288132 w 297657"/>
                <a:gd name="connsiteY4-442" fmla="*/ 418926 h 759842"/>
                <a:gd name="connsiteX5-443" fmla="*/ 121444 w 297657"/>
                <a:gd name="connsiteY5-444" fmla="*/ 759445 h 759842"/>
                <a:gd name="connsiteX6-445" fmla="*/ 0 w 297657"/>
                <a:gd name="connsiteY6-446" fmla="*/ 416545 h 759842"/>
                <a:gd name="connsiteX7-447" fmla="*/ 97631 w 297657"/>
                <a:gd name="connsiteY7-448" fmla="*/ 204613 h 759842"/>
                <a:gd name="connsiteX8-449" fmla="*/ 2382 w 297657"/>
                <a:gd name="connsiteY8-450" fmla="*/ 116507 h 759842"/>
                <a:gd name="connsiteX0-451" fmla="*/ 2382 w 288132"/>
                <a:gd name="connsiteY0-452" fmla="*/ 116507 h 759842"/>
                <a:gd name="connsiteX1-453" fmla="*/ 130101 w 288132"/>
                <a:gd name="connsiteY1-454" fmla="*/ 0 h 759842"/>
                <a:gd name="connsiteX2-455" fmla="*/ 270024 w 288132"/>
                <a:gd name="connsiteY2-456" fmla="*/ 118492 h 759842"/>
                <a:gd name="connsiteX3-457" fmla="*/ 178594 w 288132"/>
                <a:gd name="connsiteY3-458" fmla="*/ 202233 h 759842"/>
                <a:gd name="connsiteX4-459" fmla="*/ 288132 w 288132"/>
                <a:gd name="connsiteY4-460" fmla="*/ 418926 h 759842"/>
                <a:gd name="connsiteX5-461" fmla="*/ 121444 w 288132"/>
                <a:gd name="connsiteY5-462" fmla="*/ 759445 h 759842"/>
                <a:gd name="connsiteX6-463" fmla="*/ 0 w 288132"/>
                <a:gd name="connsiteY6-464" fmla="*/ 416545 h 759842"/>
                <a:gd name="connsiteX7-465" fmla="*/ 97631 w 288132"/>
                <a:gd name="connsiteY7-466" fmla="*/ 204613 h 759842"/>
                <a:gd name="connsiteX8-467" fmla="*/ 2382 w 288132"/>
                <a:gd name="connsiteY8-468" fmla="*/ 116507 h 759842"/>
                <a:gd name="connsiteX0-469" fmla="*/ 2382 w 288132"/>
                <a:gd name="connsiteY0-470" fmla="*/ 116507 h 759842"/>
                <a:gd name="connsiteX1-471" fmla="*/ 130101 w 288132"/>
                <a:gd name="connsiteY1-472" fmla="*/ 0 h 759842"/>
                <a:gd name="connsiteX2-473" fmla="*/ 270024 w 288132"/>
                <a:gd name="connsiteY2-474" fmla="*/ 118492 h 759842"/>
                <a:gd name="connsiteX3-475" fmla="*/ 178594 w 288132"/>
                <a:gd name="connsiteY3-476" fmla="*/ 202233 h 759842"/>
                <a:gd name="connsiteX4-477" fmla="*/ 288132 w 288132"/>
                <a:gd name="connsiteY4-478" fmla="*/ 418926 h 759842"/>
                <a:gd name="connsiteX5-479" fmla="*/ 121444 w 288132"/>
                <a:gd name="connsiteY5-480" fmla="*/ 759445 h 759842"/>
                <a:gd name="connsiteX6-481" fmla="*/ 0 w 288132"/>
                <a:gd name="connsiteY6-482" fmla="*/ 416545 h 759842"/>
                <a:gd name="connsiteX7-483" fmla="*/ 97631 w 288132"/>
                <a:gd name="connsiteY7-484" fmla="*/ 204613 h 759842"/>
                <a:gd name="connsiteX8-485" fmla="*/ 2382 w 288132"/>
                <a:gd name="connsiteY8-486" fmla="*/ 116507 h 759842"/>
                <a:gd name="connsiteX0-487" fmla="*/ 2382 w 288132"/>
                <a:gd name="connsiteY0-488" fmla="*/ 116507 h 759842"/>
                <a:gd name="connsiteX1-489" fmla="*/ 130101 w 288132"/>
                <a:gd name="connsiteY1-490" fmla="*/ 0 h 759842"/>
                <a:gd name="connsiteX2-491" fmla="*/ 270024 w 288132"/>
                <a:gd name="connsiteY2-492" fmla="*/ 118492 h 759842"/>
                <a:gd name="connsiteX3-493" fmla="*/ 178594 w 288132"/>
                <a:gd name="connsiteY3-494" fmla="*/ 202233 h 759842"/>
                <a:gd name="connsiteX4-495" fmla="*/ 288132 w 288132"/>
                <a:gd name="connsiteY4-496" fmla="*/ 418926 h 759842"/>
                <a:gd name="connsiteX5-497" fmla="*/ 121444 w 288132"/>
                <a:gd name="connsiteY5-498" fmla="*/ 759445 h 759842"/>
                <a:gd name="connsiteX6-499" fmla="*/ 0 w 288132"/>
                <a:gd name="connsiteY6-500" fmla="*/ 416545 h 759842"/>
                <a:gd name="connsiteX7-501" fmla="*/ 97631 w 288132"/>
                <a:gd name="connsiteY7-502" fmla="*/ 204613 h 759842"/>
                <a:gd name="connsiteX8-503" fmla="*/ 2382 w 288132"/>
                <a:gd name="connsiteY8-504" fmla="*/ 116507 h 759842"/>
                <a:gd name="connsiteX0-505" fmla="*/ 2382 w 276226"/>
                <a:gd name="connsiteY0-506" fmla="*/ 116507 h 759842"/>
                <a:gd name="connsiteX1-507" fmla="*/ 130101 w 276226"/>
                <a:gd name="connsiteY1-508" fmla="*/ 0 h 759842"/>
                <a:gd name="connsiteX2-509" fmla="*/ 270024 w 276226"/>
                <a:gd name="connsiteY2-510" fmla="*/ 118492 h 759842"/>
                <a:gd name="connsiteX3-511" fmla="*/ 178594 w 276226"/>
                <a:gd name="connsiteY3-512" fmla="*/ 202233 h 759842"/>
                <a:gd name="connsiteX4-513" fmla="*/ 276226 w 276226"/>
                <a:gd name="connsiteY4-514" fmla="*/ 418926 h 759842"/>
                <a:gd name="connsiteX5-515" fmla="*/ 121444 w 276226"/>
                <a:gd name="connsiteY5-516" fmla="*/ 759445 h 759842"/>
                <a:gd name="connsiteX6-517" fmla="*/ 0 w 276226"/>
                <a:gd name="connsiteY6-518" fmla="*/ 416545 h 759842"/>
                <a:gd name="connsiteX7-519" fmla="*/ 97631 w 276226"/>
                <a:gd name="connsiteY7-520" fmla="*/ 204613 h 759842"/>
                <a:gd name="connsiteX8-521" fmla="*/ 2382 w 276226"/>
                <a:gd name="connsiteY8-522" fmla="*/ 116507 h 759842"/>
                <a:gd name="connsiteX0-523" fmla="*/ 2382 w 276226"/>
                <a:gd name="connsiteY0-524" fmla="*/ 116507 h 757461"/>
                <a:gd name="connsiteX1-525" fmla="*/ 130101 w 276226"/>
                <a:gd name="connsiteY1-526" fmla="*/ 0 h 757461"/>
                <a:gd name="connsiteX2-527" fmla="*/ 270024 w 276226"/>
                <a:gd name="connsiteY2-528" fmla="*/ 118492 h 757461"/>
                <a:gd name="connsiteX3-529" fmla="*/ 178594 w 276226"/>
                <a:gd name="connsiteY3-530" fmla="*/ 202233 h 757461"/>
                <a:gd name="connsiteX4-531" fmla="*/ 276226 w 276226"/>
                <a:gd name="connsiteY4-532" fmla="*/ 418926 h 757461"/>
                <a:gd name="connsiteX5-533" fmla="*/ 128587 w 276226"/>
                <a:gd name="connsiteY5-534" fmla="*/ 757064 h 757461"/>
                <a:gd name="connsiteX6-535" fmla="*/ 0 w 276226"/>
                <a:gd name="connsiteY6-536" fmla="*/ 416545 h 757461"/>
                <a:gd name="connsiteX7-537" fmla="*/ 97631 w 276226"/>
                <a:gd name="connsiteY7-538" fmla="*/ 204613 h 757461"/>
                <a:gd name="connsiteX8-539" fmla="*/ 2382 w 276226"/>
                <a:gd name="connsiteY8-540" fmla="*/ 116507 h 757461"/>
                <a:gd name="connsiteX0-541" fmla="*/ 2382 w 276226"/>
                <a:gd name="connsiteY0-542" fmla="*/ 116507 h 757064"/>
                <a:gd name="connsiteX1-543" fmla="*/ 130101 w 276226"/>
                <a:gd name="connsiteY1-544" fmla="*/ 0 h 757064"/>
                <a:gd name="connsiteX2-545" fmla="*/ 270024 w 276226"/>
                <a:gd name="connsiteY2-546" fmla="*/ 118492 h 757064"/>
                <a:gd name="connsiteX3-547" fmla="*/ 178594 w 276226"/>
                <a:gd name="connsiteY3-548" fmla="*/ 202233 h 757064"/>
                <a:gd name="connsiteX4-549" fmla="*/ 276226 w 276226"/>
                <a:gd name="connsiteY4-550" fmla="*/ 418926 h 757064"/>
                <a:gd name="connsiteX5-551" fmla="*/ 128587 w 276226"/>
                <a:gd name="connsiteY5-552" fmla="*/ 757064 h 757064"/>
                <a:gd name="connsiteX6-553" fmla="*/ 0 w 276226"/>
                <a:gd name="connsiteY6-554" fmla="*/ 416545 h 757064"/>
                <a:gd name="connsiteX7-555" fmla="*/ 97631 w 276226"/>
                <a:gd name="connsiteY7-556" fmla="*/ 204613 h 757064"/>
                <a:gd name="connsiteX8-557" fmla="*/ 2382 w 276226"/>
                <a:gd name="connsiteY8-558" fmla="*/ 116507 h 757064"/>
                <a:gd name="connsiteX0-559" fmla="*/ 2382 w 276226"/>
                <a:gd name="connsiteY0-560" fmla="*/ 116507 h 757064"/>
                <a:gd name="connsiteX1-561" fmla="*/ 130101 w 276226"/>
                <a:gd name="connsiteY1-562" fmla="*/ 0 h 757064"/>
                <a:gd name="connsiteX2-563" fmla="*/ 270024 w 276226"/>
                <a:gd name="connsiteY2-564" fmla="*/ 118492 h 757064"/>
                <a:gd name="connsiteX3-565" fmla="*/ 178594 w 276226"/>
                <a:gd name="connsiteY3-566" fmla="*/ 202233 h 757064"/>
                <a:gd name="connsiteX4-567" fmla="*/ 276226 w 276226"/>
                <a:gd name="connsiteY4-568" fmla="*/ 418926 h 757064"/>
                <a:gd name="connsiteX5-569" fmla="*/ 128587 w 276226"/>
                <a:gd name="connsiteY5-570" fmla="*/ 757064 h 757064"/>
                <a:gd name="connsiteX6-571" fmla="*/ 0 w 276226"/>
                <a:gd name="connsiteY6-572" fmla="*/ 416545 h 757064"/>
                <a:gd name="connsiteX7-573" fmla="*/ 97631 w 276226"/>
                <a:gd name="connsiteY7-574" fmla="*/ 204613 h 757064"/>
                <a:gd name="connsiteX8-575" fmla="*/ 2382 w 276226"/>
                <a:gd name="connsiteY8-576" fmla="*/ 116507 h 757064"/>
                <a:gd name="connsiteX0-577" fmla="*/ 2382 w 276226"/>
                <a:gd name="connsiteY0-578" fmla="*/ 116507 h 752302"/>
                <a:gd name="connsiteX1-579" fmla="*/ 130101 w 276226"/>
                <a:gd name="connsiteY1-580" fmla="*/ 0 h 752302"/>
                <a:gd name="connsiteX2-581" fmla="*/ 270024 w 276226"/>
                <a:gd name="connsiteY2-582" fmla="*/ 118492 h 752302"/>
                <a:gd name="connsiteX3-583" fmla="*/ 178594 w 276226"/>
                <a:gd name="connsiteY3-584" fmla="*/ 202233 h 752302"/>
                <a:gd name="connsiteX4-585" fmla="*/ 276226 w 276226"/>
                <a:gd name="connsiteY4-586" fmla="*/ 418926 h 752302"/>
                <a:gd name="connsiteX5-587" fmla="*/ 140493 w 276226"/>
                <a:gd name="connsiteY5-588" fmla="*/ 752302 h 752302"/>
                <a:gd name="connsiteX6-589" fmla="*/ 0 w 276226"/>
                <a:gd name="connsiteY6-590" fmla="*/ 416545 h 752302"/>
                <a:gd name="connsiteX7-591" fmla="*/ 97631 w 276226"/>
                <a:gd name="connsiteY7-592" fmla="*/ 204613 h 752302"/>
                <a:gd name="connsiteX8-593" fmla="*/ 2382 w 276226"/>
                <a:gd name="connsiteY8-594" fmla="*/ 116507 h 7523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76226" h="752302">
                  <a:moveTo>
                    <a:pt x="2382" y="116507"/>
                  </a:moveTo>
                  <a:cubicBezTo>
                    <a:pt x="40085" y="60151"/>
                    <a:pt x="98947" y="21382"/>
                    <a:pt x="130101" y="0"/>
                  </a:cubicBezTo>
                  <a:cubicBezTo>
                    <a:pt x="170830" y="26938"/>
                    <a:pt x="232474" y="83993"/>
                    <a:pt x="270024" y="118492"/>
                  </a:cubicBezTo>
                  <a:cubicBezTo>
                    <a:pt x="233631" y="146468"/>
                    <a:pt x="220820" y="165258"/>
                    <a:pt x="178594" y="202233"/>
                  </a:cubicBezTo>
                  <a:cubicBezTo>
                    <a:pt x="179231" y="243971"/>
                    <a:pt x="235745" y="326057"/>
                    <a:pt x="276226" y="418926"/>
                  </a:cubicBezTo>
                  <a:cubicBezTo>
                    <a:pt x="240507" y="511795"/>
                    <a:pt x="186531" y="693168"/>
                    <a:pt x="140493" y="752302"/>
                  </a:cubicBezTo>
                  <a:cubicBezTo>
                    <a:pt x="101599" y="694755"/>
                    <a:pt x="46831" y="511398"/>
                    <a:pt x="0" y="416545"/>
                  </a:cubicBezTo>
                  <a:cubicBezTo>
                    <a:pt x="38894" y="319311"/>
                    <a:pt x="97234" y="254619"/>
                    <a:pt x="97631" y="204613"/>
                  </a:cubicBezTo>
                  <a:cubicBezTo>
                    <a:pt x="66774" y="170308"/>
                    <a:pt x="72381" y="175691"/>
                    <a:pt x="2382" y="116507"/>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grpSp>
        <p:nvGrpSpPr>
          <p:cNvPr id="92" name="그룹 223"/>
          <p:cNvGrpSpPr/>
          <p:nvPr/>
        </p:nvGrpSpPr>
        <p:grpSpPr>
          <a:xfrm>
            <a:off x="1629590" y="3508481"/>
            <a:ext cx="518123" cy="946244"/>
            <a:chOff x="1628774" y="4374357"/>
            <a:chExt cx="676435" cy="1235337"/>
          </a:xfrm>
          <a:solidFill>
            <a:srgbClr val="049A86"/>
          </a:solidFill>
        </p:grpSpPr>
        <p:grpSp>
          <p:nvGrpSpPr>
            <p:cNvPr id="93" name="그룹 224"/>
            <p:cNvGrpSpPr/>
            <p:nvPr/>
          </p:nvGrpSpPr>
          <p:grpSpPr>
            <a:xfrm>
              <a:off x="1628774" y="4611483"/>
              <a:ext cx="676435" cy="998211"/>
              <a:chOff x="1619410" y="4597663"/>
              <a:chExt cx="685800" cy="1012031"/>
            </a:xfrm>
            <a:grpFill/>
          </p:grpSpPr>
          <p:sp>
            <p:nvSpPr>
              <p:cNvPr id="99" name="자유형 307"/>
              <p:cNvSpPr/>
              <p:nvPr/>
            </p:nvSpPr>
            <p:spPr>
              <a:xfrm>
                <a:off x="1619410" y="4597116"/>
                <a:ext cx="368658" cy="1012578"/>
              </a:xfrm>
              <a:custGeom>
                <a:avLst/>
                <a:gdLst>
                  <a:gd name="connsiteX0" fmla="*/ 371475 w 398463"/>
                  <a:gd name="connsiteY0" fmla="*/ 97367 h 1121834"/>
                  <a:gd name="connsiteX1" fmla="*/ 206375 w 398463"/>
                  <a:gd name="connsiteY1" fmla="*/ 97367 h 1121834"/>
                  <a:gd name="connsiteX2" fmla="*/ 136525 w 398463"/>
                  <a:gd name="connsiteY2" fmla="*/ 148167 h 1121834"/>
                  <a:gd name="connsiteX3" fmla="*/ 15875 w 398463"/>
                  <a:gd name="connsiteY3" fmla="*/ 472017 h 1121834"/>
                  <a:gd name="connsiteX4" fmla="*/ 41275 w 398463"/>
                  <a:gd name="connsiteY4" fmla="*/ 525992 h 1121834"/>
                  <a:gd name="connsiteX5" fmla="*/ 101600 w 398463"/>
                  <a:gd name="connsiteY5" fmla="*/ 500592 h 1121834"/>
                  <a:gd name="connsiteX6" fmla="*/ 209550 w 398463"/>
                  <a:gd name="connsiteY6" fmla="*/ 227542 h 1121834"/>
                  <a:gd name="connsiteX7" fmla="*/ 219075 w 398463"/>
                  <a:gd name="connsiteY7" fmla="*/ 262467 h 1121834"/>
                  <a:gd name="connsiteX8" fmla="*/ 127000 w 398463"/>
                  <a:gd name="connsiteY8" fmla="*/ 678392 h 1121834"/>
                  <a:gd name="connsiteX9" fmla="*/ 142875 w 398463"/>
                  <a:gd name="connsiteY9" fmla="*/ 694267 h 1121834"/>
                  <a:gd name="connsiteX10" fmla="*/ 222250 w 398463"/>
                  <a:gd name="connsiteY10" fmla="*/ 697442 h 1121834"/>
                  <a:gd name="connsiteX11" fmla="*/ 231775 w 398463"/>
                  <a:gd name="connsiteY11" fmla="*/ 719667 h 1121834"/>
                  <a:gd name="connsiteX12" fmla="*/ 231775 w 398463"/>
                  <a:gd name="connsiteY12" fmla="*/ 1056217 h 1121834"/>
                  <a:gd name="connsiteX13" fmla="*/ 292100 w 398463"/>
                  <a:gd name="connsiteY13" fmla="*/ 1107017 h 1121834"/>
                  <a:gd name="connsiteX14" fmla="*/ 342900 w 398463"/>
                  <a:gd name="connsiteY14" fmla="*/ 1053042 h 1121834"/>
                  <a:gd name="connsiteX15" fmla="*/ 346075 w 398463"/>
                  <a:gd name="connsiteY15" fmla="*/ 694267 h 1121834"/>
                  <a:gd name="connsiteX16" fmla="*/ 368300 w 398463"/>
                  <a:gd name="connsiteY16" fmla="*/ 681567 h 1121834"/>
                  <a:gd name="connsiteX17" fmla="*/ 371475 w 398463"/>
                  <a:gd name="connsiteY17" fmla="*/ 97367 h 1121834"/>
                  <a:gd name="connsiteX0-1" fmla="*/ 371475 w 379413"/>
                  <a:gd name="connsiteY0-2" fmla="*/ 113242 h 1137709"/>
                  <a:gd name="connsiteX1-3" fmla="*/ 206375 w 379413"/>
                  <a:gd name="connsiteY1-4" fmla="*/ 113242 h 1137709"/>
                  <a:gd name="connsiteX2-5" fmla="*/ 136525 w 379413"/>
                  <a:gd name="connsiteY2-6" fmla="*/ 164042 h 1137709"/>
                  <a:gd name="connsiteX3-7" fmla="*/ 15875 w 379413"/>
                  <a:gd name="connsiteY3-8" fmla="*/ 487892 h 1137709"/>
                  <a:gd name="connsiteX4-9" fmla="*/ 41275 w 379413"/>
                  <a:gd name="connsiteY4-10" fmla="*/ 541867 h 1137709"/>
                  <a:gd name="connsiteX5-11" fmla="*/ 101600 w 379413"/>
                  <a:gd name="connsiteY5-12" fmla="*/ 516467 h 1137709"/>
                  <a:gd name="connsiteX6-13" fmla="*/ 209550 w 379413"/>
                  <a:gd name="connsiteY6-14" fmla="*/ 243417 h 1137709"/>
                  <a:gd name="connsiteX7-15" fmla="*/ 219075 w 379413"/>
                  <a:gd name="connsiteY7-16" fmla="*/ 278342 h 1137709"/>
                  <a:gd name="connsiteX8-17" fmla="*/ 127000 w 379413"/>
                  <a:gd name="connsiteY8-18" fmla="*/ 694267 h 1137709"/>
                  <a:gd name="connsiteX9-19" fmla="*/ 142875 w 379413"/>
                  <a:gd name="connsiteY9-20" fmla="*/ 710142 h 1137709"/>
                  <a:gd name="connsiteX10-21" fmla="*/ 222250 w 379413"/>
                  <a:gd name="connsiteY10-22" fmla="*/ 713317 h 1137709"/>
                  <a:gd name="connsiteX11-23" fmla="*/ 231775 w 379413"/>
                  <a:gd name="connsiteY11-24" fmla="*/ 735542 h 1137709"/>
                  <a:gd name="connsiteX12-25" fmla="*/ 231775 w 379413"/>
                  <a:gd name="connsiteY12-26" fmla="*/ 1072092 h 1137709"/>
                  <a:gd name="connsiteX13-27" fmla="*/ 292100 w 379413"/>
                  <a:gd name="connsiteY13-28" fmla="*/ 1122892 h 1137709"/>
                  <a:gd name="connsiteX14-29" fmla="*/ 342900 w 379413"/>
                  <a:gd name="connsiteY14-30" fmla="*/ 1068917 h 1137709"/>
                  <a:gd name="connsiteX15-31" fmla="*/ 346075 w 379413"/>
                  <a:gd name="connsiteY15-32" fmla="*/ 710142 h 1137709"/>
                  <a:gd name="connsiteX16-33" fmla="*/ 368300 w 379413"/>
                  <a:gd name="connsiteY16-34" fmla="*/ 697442 h 1137709"/>
                  <a:gd name="connsiteX17-35" fmla="*/ 371475 w 379413"/>
                  <a:gd name="connsiteY17-36" fmla="*/ 113242 h 1137709"/>
                  <a:gd name="connsiteX0-37" fmla="*/ 371475 w 379413"/>
                  <a:gd name="connsiteY0-38" fmla="*/ 11642 h 1036109"/>
                  <a:gd name="connsiteX1-39" fmla="*/ 206375 w 379413"/>
                  <a:gd name="connsiteY1-40" fmla="*/ 11642 h 1036109"/>
                  <a:gd name="connsiteX2-41" fmla="*/ 136525 w 379413"/>
                  <a:gd name="connsiteY2-42" fmla="*/ 62442 h 1036109"/>
                  <a:gd name="connsiteX3-43" fmla="*/ 15875 w 379413"/>
                  <a:gd name="connsiteY3-44" fmla="*/ 386292 h 1036109"/>
                  <a:gd name="connsiteX4-45" fmla="*/ 41275 w 379413"/>
                  <a:gd name="connsiteY4-46" fmla="*/ 440267 h 1036109"/>
                  <a:gd name="connsiteX5-47" fmla="*/ 101600 w 379413"/>
                  <a:gd name="connsiteY5-48" fmla="*/ 414867 h 1036109"/>
                  <a:gd name="connsiteX6-49" fmla="*/ 209550 w 379413"/>
                  <a:gd name="connsiteY6-50" fmla="*/ 141817 h 1036109"/>
                  <a:gd name="connsiteX7-51" fmla="*/ 219075 w 379413"/>
                  <a:gd name="connsiteY7-52" fmla="*/ 176742 h 1036109"/>
                  <a:gd name="connsiteX8-53" fmla="*/ 127000 w 379413"/>
                  <a:gd name="connsiteY8-54" fmla="*/ 592667 h 1036109"/>
                  <a:gd name="connsiteX9-55" fmla="*/ 142875 w 379413"/>
                  <a:gd name="connsiteY9-56" fmla="*/ 608542 h 1036109"/>
                  <a:gd name="connsiteX10-57" fmla="*/ 222250 w 379413"/>
                  <a:gd name="connsiteY10-58" fmla="*/ 611717 h 1036109"/>
                  <a:gd name="connsiteX11-59" fmla="*/ 231775 w 379413"/>
                  <a:gd name="connsiteY11-60" fmla="*/ 633942 h 1036109"/>
                  <a:gd name="connsiteX12-61" fmla="*/ 231775 w 379413"/>
                  <a:gd name="connsiteY12-62" fmla="*/ 970492 h 1036109"/>
                  <a:gd name="connsiteX13-63" fmla="*/ 292100 w 379413"/>
                  <a:gd name="connsiteY13-64" fmla="*/ 1021292 h 1036109"/>
                  <a:gd name="connsiteX14-65" fmla="*/ 342900 w 379413"/>
                  <a:gd name="connsiteY14-66" fmla="*/ 967317 h 1036109"/>
                  <a:gd name="connsiteX15-67" fmla="*/ 346075 w 379413"/>
                  <a:gd name="connsiteY15-68" fmla="*/ 608542 h 1036109"/>
                  <a:gd name="connsiteX16-69" fmla="*/ 368300 w 379413"/>
                  <a:gd name="connsiteY16-70" fmla="*/ 595842 h 1036109"/>
                  <a:gd name="connsiteX17-71" fmla="*/ 371475 w 379413"/>
                  <a:gd name="connsiteY17-72" fmla="*/ 11642 h 1036109"/>
                  <a:gd name="connsiteX0-73" fmla="*/ 371475 w 379413"/>
                  <a:gd name="connsiteY0-74" fmla="*/ 11642 h 1036109"/>
                  <a:gd name="connsiteX1-75" fmla="*/ 206375 w 379413"/>
                  <a:gd name="connsiteY1-76" fmla="*/ 11642 h 1036109"/>
                  <a:gd name="connsiteX2-77" fmla="*/ 136525 w 379413"/>
                  <a:gd name="connsiteY2-78" fmla="*/ 62442 h 1036109"/>
                  <a:gd name="connsiteX3-79" fmla="*/ 15875 w 379413"/>
                  <a:gd name="connsiteY3-80" fmla="*/ 386292 h 1036109"/>
                  <a:gd name="connsiteX4-81" fmla="*/ 41275 w 379413"/>
                  <a:gd name="connsiteY4-82" fmla="*/ 440267 h 1036109"/>
                  <a:gd name="connsiteX5-83" fmla="*/ 101600 w 379413"/>
                  <a:gd name="connsiteY5-84" fmla="*/ 414867 h 1036109"/>
                  <a:gd name="connsiteX6-85" fmla="*/ 209550 w 379413"/>
                  <a:gd name="connsiteY6-86" fmla="*/ 141817 h 1036109"/>
                  <a:gd name="connsiteX7-87" fmla="*/ 219075 w 379413"/>
                  <a:gd name="connsiteY7-88" fmla="*/ 176742 h 1036109"/>
                  <a:gd name="connsiteX8-89" fmla="*/ 127000 w 379413"/>
                  <a:gd name="connsiteY8-90" fmla="*/ 592667 h 1036109"/>
                  <a:gd name="connsiteX9-91" fmla="*/ 142875 w 379413"/>
                  <a:gd name="connsiteY9-92" fmla="*/ 608542 h 1036109"/>
                  <a:gd name="connsiteX10-93" fmla="*/ 222250 w 379413"/>
                  <a:gd name="connsiteY10-94" fmla="*/ 611717 h 1036109"/>
                  <a:gd name="connsiteX11-95" fmla="*/ 231775 w 379413"/>
                  <a:gd name="connsiteY11-96" fmla="*/ 633942 h 1036109"/>
                  <a:gd name="connsiteX12-97" fmla="*/ 231775 w 379413"/>
                  <a:gd name="connsiteY12-98" fmla="*/ 970492 h 1036109"/>
                  <a:gd name="connsiteX13-99" fmla="*/ 292100 w 379413"/>
                  <a:gd name="connsiteY13-100" fmla="*/ 1021292 h 1036109"/>
                  <a:gd name="connsiteX14-101" fmla="*/ 342900 w 379413"/>
                  <a:gd name="connsiteY14-102" fmla="*/ 967317 h 1036109"/>
                  <a:gd name="connsiteX15-103" fmla="*/ 346075 w 379413"/>
                  <a:gd name="connsiteY15-104" fmla="*/ 608542 h 1036109"/>
                  <a:gd name="connsiteX16-105" fmla="*/ 368300 w 379413"/>
                  <a:gd name="connsiteY16-106" fmla="*/ 595842 h 1036109"/>
                  <a:gd name="connsiteX17-107" fmla="*/ 371475 w 379413"/>
                  <a:gd name="connsiteY17-108" fmla="*/ 11642 h 1036109"/>
                  <a:gd name="connsiteX0-109" fmla="*/ 371475 w 379413"/>
                  <a:gd name="connsiteY0-110" fmla="*/ 11642 h 1036109"/>
                  <a:gd name="connsiteX1-111" fmla="*/ 206375 w 379413"/>
                  <a:gd name="connsiteY1-112" fmla="*/ 11642 h 1036109"/>
                  <a:gd name="connsiteX2-113" fmla="*/ 136525 w 379413"/>
                  <a:gd name="connsiteY2-114" fmla="*/ 62442 h 1036109"/>
                  <a:gd name="connsiteX3-115" fmla="*/ 15875 w 379413"/>
                  <a:gd name="connsiteY3-116" fmla="*/ 386292 h 1036109"/>
                  <a:gd name="connsiteX4-117" fmla="*/ 41275 w 379413"/>
                  <a:gd name="connsiteY4-118" fmla="*/ 440267 h 1036109"/>
                  <a:gd name="connsiteX5-119" fmla="*/ 101600 w 379413"/>
                  <a:gd name="connsiteY5-120" fmla="*/ 414867 h 1036109"/>
                  <a:gd name="connsiteX6-121" fmla="*/ 209550 w 379413"/>
                  <a:gd name="connsiteY6-122" fmla="*/ 141817 h 1036109"/>
                  <a:gd name="connsiteX7-123" fmla="*/ 219075 w 379413"/>
                  <a:gd name="connsiteY7-124" fmla="*/ 176742 h 1036109"/>
                  <a:gd name="connsiteX8-125" fmla="*/ 127000 w 379413"/>
                  <a:gd name="connsiteY8-126" fmla="*/ 592667 h 1036109"/>
                  <a:gd name="connsiteX9-127" fmla="*/ 142875 w 379413"/>
                  <a:gd name="connsiteY9-128" fmla="*/ 608542 h 1036109"/>
                  <a:gd name="connsiteX10-129" fmla="*/ 222250 w 379413"/>
                  <a:gd name="connsiteY10-130" fmla="*/ 611717 h 1036109"/>
                  <a:gd name="connsiteX11-131" fmla="*/ 231775 w 379413"/>
                  <a:gd name="connsiteY11-132" fmla="*/ 633942 h 1036109"/>
                  <a:gd name="connsiteX12-133" fmla="*/ 231775 w 379413"/>
                  <a:gd name="connsiteY12-134" fmla="*/ 970492 h 1036109"/>
                  <a:gd name="connsiteX13-135" fmla="*/ 292100 w 379413"/>
                  <a:gd name="connsiteY13-136" fmla="*/ 1021292 h 1036109"/>
                  <a:gd name="connsiteX14-137" fmla="*/ 342900 w 379413"/>
                  <a:gd name="connsiteY14-138" fmla="*/ 967317 h 1036109"/>
                  <a:gd name="connsiteX15-139" fmla="*/ 346075 w 379413"/>
                  <a:gd name="connsiteY15-140" fmla="*/ 608542 h 1036109"/>
                  <a:gd name="connsiteX16-141" fmla="*/ 368300 w 379413"/>
                  <a:gd name="connsiteY16-142" fmla="*/ 595842 h 1036109"/>
                  <a:gd name="connsiteX17-143" fmla="*/ 371475 w 379413"/>
                  <a:gd name="connsiteY17-144" fmla="*/ 11642 h 1036109"/>
                  <a:gd name="connsiteX0-145" fmla="*/ 371475 w 379413"/>
                  <a:gd name="connsiteY0-146" fmla="*/ 11575 h 1036042"/>
                  <a:gd name="connsiteX1-147" fmla="*/ 240854 w 379413"/>
                  <a:gd name="connsiteY1-148" fmla="*/ 11972 h 1036042"/>
                  <a:gd name="connsiteX2-149" fmla="*/ 136525 w 379413"/>
                  <a:gd name="connsiteY2-150" fmla="*/ 62375 h 1036042"/>
                  <a:gd name="connsiteX3-151" fmla="*/ 15875 w 379413"/>
                  <a:gd name="connsiteY3-152" fmla="*/ 386225 h 1036042"/>
                  <a:gd name="connsiteX4-153" fmla="*/ 41275 w 379413"/>
                  <a:gd name="connsiteY4-154" fmla="*/ 440200 h 1036042"/>
                  <a:gd name="connsiteX5-155" fmla="*/ 101600 w 379413"/>
                  <a:gd name="connsiteY5-156" fmla="*/ 414800 h 1036042"/>
                  <a:gd name="connsiteX6-157" fmla="*/ 209550 w 379413"/>
                  <a:gd name="connsiteY6-158" fmla="*/ 141750 h 1036042"/>
                  <a:gd name="connsiteX7-159" fmla="*/ 219075 w 379413"/>
                  <a:gd name="connsiteY7-160" fmla="*/ 176675 h 1036042"/>
                  <a:gd name="connsiteX8-161" fmla="*/ 127000 w 379413"/>
                  <a:gd name="connsiteY8-162" fmla="*/ 592600 h 1036042"/>
                  <a:gd name="connsiteX9-163" fmla="*/ 142875 w 379413"/>
                  <a:gd name="connsiteY9-164" fmla="*/ 608475 h 1036042"/>
                  <a:gd name="connsiteX10-165" fmla="*/ 222250 w 379413"/>
                  <a:gd name="connsiteY10-166" fmla="*/ 611650 h 1036042"/>
                  <a:gd name="connsiteX11-167" fmla="*/ 231775 w 379413"/>
                  <a:gd name="connsiteY11-168" fmla="*/ 633875 h 1036042"/>
                  <a:gd name="connsiteX12-169" fmla="*/ 231775 w 379413"/>
                  <a:gd name="connsiteY12-170" fmla="*/ 970425 h 1036042"/>
                  <a:gd name="connsiteX13-171" fmla="*/ 292100 w 379413"/>
                  <a:gd name="connsiteY13-172" fmla="*/ 1021225 h 1036042"/>
                  <a:gd name="connsiteX14-173" fmla="*/ 342900 w 379413"/>
                  <a:gd name="connsiteY14-174" fmla="*/ 967250 h 1036042"/>
                  <a:gd name="connsiteX15-175" fmla="*/ 346075 w 379413"/>
                  <a:gd name="connsiteY15-176" fmla="*/ 608475 h 1036042"/>
                  <a:gd name="connsiteX16-177" fmla="*/ 368300 w 379413"/>
                  <a:gd name="connsiteY16-178" fmla="*/ 595775 h 1036042"/>
                  <a:gd name="connsiteX17-179" fmla="*/ 371475 w 379413"/>
                  <a:gd name="connsiteY17-180" fmla="*/ 11575 h 1036042"/>
                  <a:gd name="connsiteX0-181" fmla="*/ 371475 w 379413"/>
                  <a:gd name="connsiteY0-182" fmla="*/ 976 h 1025443"/>
                  <a:gd name="connsiteX1-183" fmla="*/ 240854 w 379413"/>
                  <a:gd name="connsiteY1-184" fmla="*/ 1373 h 1025443"/>
                  <a:gd name="connsiteX2-185" fmla="*/ 136525 w 379413"/>
                  <a:gd name="connsiteY2-186" fmla="*/ 51776 h 1025443"/>
                  <a:gd name="connsiteX3-187" fmla="*/ 15875 w 379413"/>
                  <a:gd name="connsiteY3-188" fmla="*/ 375626 h 1025443"/>
                  <a:gd name="connsiteX4-189" fmla="*/ 41275 w 379413"/>
                  <a:gd name="connsiteY4-190" fmla="*/ 429601 h 1025443"/>
                  <a:gd name="connsiteX5-191" fmla="*/ 101600 w 379413"/>
                  <a:gd name="connsiteY5-192" fmla="*/ 404201 h 1025443"/>
                  <a:gd name="connsiteX6-193" fmla="*/ 209550 w 379413"/>
                  <a:gd name="connsiteY6-194" fmla="*/ 131151 h 1025443"/>
                  <a:gd name="connsiteX7-195" fmla="*/ 219075 w 379413"/>
                  <a:gd name="connsiteY7-196" fmla="*/ 166076 h 1025443"/>
                  <a:gd name="connsiteX8-197" fmla="*/ 127000 w 379413"/>
                  <a:gd name="connsiteY8-198" fmla="*/ 582001 h 1025443"/>
                  <a:gd name="connsiteX9-199" fmla="*/ 142875 w 379413"/>
                  <a:gd name="connsiteY9-200" fmla="*/ 597876 h 1025443"/>
                  <a:gd name="connsiteX10-201" fmla="*/ 222250 w 379413"/>
                  <a:gd name="connsiteY10-202" fmla="*/ 601051 h 1025443"/>
                  <a:gd name="connsiteX11-203" fmla="*/ 231775 w 379413"/>
                  <a:gd name="connsiteY11-204" fmla="*/ 623276 h 1025443"/>
                  <a:gd name="connsiteX12-205" fmla="*/ 231775 w 379413"/>
                  <a:gd name="connsiteY12-206" fmla="*/ 959826 h 1025443"/>
                  <a:gd name="connsiteX13-207" fmla="*/ 292100 w 379413"/>
                  <a:gd name="connsiteY13-208" fmla="*/ 1010626 h 1025443"/>
                  <a:gd name="connsiteX14-209" fmla="*/ 342900 w 379413"/>
                  <a:gd name="connsiteY14-210" fmla="*/ 956651 h 1025443"/>
                  <a:gd name="connsiteX15-211" fmla="*/ 346075 w 379413"/>
                  <a:gd name="connsiteY15-212" fmla="*/ 597876 h 1025443"/>
                  <a:gd name="connsiteX16-213" fmla="*/ 368300 w 379413"/>
                  <a:gd name="connsiteY16-214" fmla="*/ 585176 h 1025443"/>
                  <a:gd name="connsiteX17-215" fmla="*/ 371475 w 379413"/>
                  <a:gd name="connsiteY17-216" fmla="*/ 976 h 1025443"/>
                  <a:gd name="connsiteX0-217" fmla="*/ 361950 w 369888"/>
                  <a:gd name="connsiteY0-218" fmla="*/ 7210 h 1031677"/>
                  <a:gd name="connsiteX1-219" fmla="*/ 231329 w 369888"/>
                  <a:gd name="connsiteY1-220" fmla="*/ 7607 h 1031677"/>
                  <a:gd name="connsiteX2-221" fmla="*/ 127000 w 369888"/>
                  <a:gd name="connsiteY2-222" fmla="*/ 58010 h 1031677"/>
                  <a:gd name="connsiteX3-223" fmla="*/ 15875 w 369888"/>
                  <a:gd name="connsiteY3-224" fmla="*/ 355666 h 1031677"/>
                  <a:gd name="connsiteX4-225" fmla="*/ 31750 w 369888"/>
                  <a:gd name="connsiteY4-226" fmla="*/ 435835 h 1031677"/>
                  <a:gd name="connsiteX5-227" fmla="*/ 92075 w 369888"/>
                  <a:gd name="connsiteY5-228" fmla="*/ 410435 h 1031677"/>
                  <a:gd name="connsiteX6-229" fmla="*/ 200025 w 369888"/>
                  <a:gd name="connsiteY6-230" fmla="*/ 137385 h 1031677"/>
                  <a:gd name="connsiteX7-231" fmla="*/ 209550 w 369888"/>
                  <a:gd name="connsiteY7-232" fmla="*/ 172310 h 1031677"/>
                  <a:gd name="connsiteX8-233" fmla="*/ 117475 w 369888"/>
                  <a:gd name="connsiteY8-234" fmla="*/ 588235 h 1031677"/>
                  <a:gd name="connsiteX9-235" fmla="*/ 133350 w 369888"/>
                  <a:gd name="connsiteY9-236" fmla="*/ 604110 h 1031677"/>
                  <a:gd name="connsiteX10-237" fmla="*/ 212725 w 369888"/>
                  <a:gd name="connsiteY10-238" fmla="*/ 607285 h 1031677"/>
                  <a:gd name="connsiteX11-239" fmla="*/ 222250 w 369888"/>
                  <a:gd name="connsiteY11-240" fmla="*/ 629510 h 1031677"/>
                  <a:gd name="connsiteX12-241" fmla="*/ 222250 w 369888"/>
                  <a:gd name="connsiteY12-242" fmla="*/ 966060 h 1031677"/>
                  <a:gd name="connsiteX13-243" fmla="*/ 282575 w 369888"/>
                  <a:gd name="connsiteY13-244" fmla="*/ 1016860 h 1031677"/>
                  <a:gd name="connsiteX14-245" fmla="*/ 333375 w 369888"/>
                  <a:gd name="connsiteY14-246" fmla="*/ 962885 h 1031677"/>
                  <a:gd name="connsiteX15-247" fmla="*/ 336550 w 369888"/>
                  <a:gd name="connsiteY15-248" fmla="*/ 604110 h 1031677"/>
                  <a:gd name="connsiteX16-249" fmla="*/ 358775 w 369888"/>
                  <a:gd name="connsiteY16-250" fmla="*/ 591410 h 1031677"/>
                  <a:gd name="connsiteX17-251" fmla="*/ 361950 w 369888"/>
                  <a:gd name="connsiteY17-252" fmla="*/ 7210 h 1031677"/>
                  <a:gd name="connsiteX0-253" fmla="*/ 361950 w 369888"/>
                  <a:gd name="connsiteY0-254" fmla="*/ 7210 h 1031677"/>
                  <a:gd name="connsiteX1-255" fmla="*/ 231329 w 369888"/>
                  <a:gd name="connsiteY1-256" fmla="*/ 7607 h 1031677"/>
                  <a:gd name="connsiteX2-257" fmla="*/ 127000 w 369888"/>
                  <a:gd name="connsiteY2-258" fmla="*/ 58010 h 1031677"/>
                  <a:gd name="connsiteX3-259" fmla="*/ 15875 w 369888"/>
                  <a:gd name="connsiteY3-260" fmla="*/ 355666 h 1031677"/>
                  <a:gd name="connsiteX4-261" fmla="*/ 31750 w 369888"/>
                  <a:gd name="connsiteY4-262" fmla="*/ 435835 h 1031677"/>
                  <a:gd name="connsiteX5-263" fmla="*/ 96837 w 369888"/>
                  <a:gd name="connsiteY5-264" fmla="*/ 391385 h 1031677"/>
                  <a:gd name="connsiteX6-265" fmla="*/ 200025 w 369888"/>
                  <a:gd name="connsiteY6-266" fmla="*/ 137385 h 1031677"/>
                  <a:gd name="connsiteX7-267" fmla="*/ 209550 w 369888"/>
                  <a:gd name="connsiteY7-268" fmla="*/ 172310 h 1031677"/>
                  <a:gd name="connsiteX8-269" fmla="*/ 117475 w 369888"/>
                  <a:gd name="connsiteY8-270" fmla="*/ 588235 h 1031677"/>
                  <a:gd name="connsiteX9-271" fmla="*/ 133350 w 369888"/>
                  <a:gd name="connsiteY9-272" fmla="*/ 604110 h 1031677"/>
                  <a:gd name="connsiteX10-273" fmla="*/ 212725 w 369888"/>
                  <a:gd name="connsiteY10-274" fmla="*/ 607285 h 1031677"/>
                  <a:gd name="connsiteX11-275" fmla="*/ 222250 w 369888"/>
                  <a:gd name="connsiteY11-276" fmla="*/ 629510 h 1031677"/>
                  <a:gd name="connsiteX12-277" fmla="*/ 222250 w 369888"/>
                  <a:gd name="connsiteY12-278" fmla="*/ 966060 h 1031677"/>
                  <a:gd name="connsiteX13-279" fmla="*/ 282575 w 369888"/>
                  <a:gd name="connsiteY13-280" fmla="*/ 1016860 h 1031677"/>
                  <a:gd name="connsiteX14-281" fmla="*/ 333375 w 369888"/>
                  <a:gd name="connsiteY14-282" fmla="*/ 962885 h 1031677"/>
                  <a:gd name="connsiteX15-283" fmla="*/ 336550 w 369888"/>
                  <a:gd name="connsiteY15-284" fmla="*/ 604110 h 1031677"/>
                  <a:gd name="connsiteX16-285" fmla="*/ 358775 w 369888"/>
                  <a:gd name="connsiteY16-286" fmla="*/ 591410 h 1031677"/>
                  <a:gd name="connsiteX17-287" fmla="*/ 361950 w 369888"/>
                  <a:gd name="connsiteY17-288" fmla="*/ 7210 h 1031677"/>
                  <a:gd name="connsiteX0-289" fmla="*/ 361950 w 369888"/>
                  <a:gd name="connsiteY0-290" fmla="*/ 7210 h 1031677"/>
                  <a:gd name="connsiteX1-291" fmla="*/ 231329 w 369888"/>
                  <a:gd name="connsiteY1-292" fmla="*/ 7607 h 1031677"/>
                  <a:gd name="connsiteX2-293" fmla="*/ 127000 w 369888"/>
                  <a:gd name="connsiteY2-294" fmla="*/ 58010 h 1031677"/>
                  <a:gd name="connsiteX3-295" fmla="*/ 15875 w 369888"/>
                  <a:gd name="connsiteY3-296" fmla="*/ 355666 h 1031677"/>
                  <a:gd name="connsiteX4-297" fmla="*/ 31750 w 369888"/>
                  <a:gd name="connsiteY4-298" fmla="*/ 435835 h 1031677"/>
                  <a:gd name="connsiteX5-299" fmla="*/ 96837 w 369888"/>
                  <a:gd name="connsiteY5-300" fmla="*/ 391385 h 1031677"/>
                  <a:gd name="connsiteX6-301" fmla="*/ 200025 w 369888"/>
                  <a:gd name="connsiteY6-302" fmla="*/ 137385 h 1031677"/>
                  <a:gd name="connsiteX7-303" fmla="*/ 209550 w 369888"/>
                  <a:gd name="connsiteY7-304" fmla="*/ 172310 h 1031677"/>
                  <a:gd name="connsiteX8-305" fmla="*/ 117475 w 369888"/>
                  <a:gd name="connsiteY8-306" fmla="*/ 588235 h 1031677"/>
                  <a:gd name="connsiteX9-307" fmla="*/ 133350 w 369888"/>
                  <a:gd name="connsiteY9-308" fmla="*/ 604110 h 1031677"/>
                  <a:gd name="connsiteX10-309" fmla="*/ 212725 w 369888"/>
                  <a:gd name="connsiteY10-310" fmla="*/ 607285 h 1031677"/>
                  <a:gd name="connsiteX11-311" fmla="*/ 222250 w 369888"/>
                  <a:gd name="connsiteY11-312" fmla="*/ 629510 h 1031677"/>
                  <a:gd name="connsiteX12-313" fmla="*/ 222250 w 369888"/>
                  <a:gd name="connsiteY12-314" fmla="*/ 966060 h 1031677"/>
                  <a:gd name="connsiteX13-315" fmla="*/ 282575 w 369888"/>
                  <a:gd name="connsiteY13-316" fmla="*/ 1016860 h 1031677"/>
                  <a:gd name="connsiteX14-317" fmla="*/ 333375 w 369888"/>
                  <a:gd name="connsiteY14-318" fmla="*/ 962885 h 1031677"/>
                  <a:gd name="connsiteX15-319" fmla="*/ 336550 w 369888"/>
                  <a:gd name="connsiteY15-320" fmla="*/ 604110 h 1031677"/>
                  <a:gd name="connsiteX16-321" fmla="*/ 358775 w 369888"/>
                  <a:gd name="connsiteY16-322" fmla="*/ 591410 h 1031677"/>
                  <a:gd name="connsiteX17-323" fmla="*/ 361950 w 369888"/>
                  <a:gd name="connsiteY17-324" fmla="*/ 7210 h 1031677"/>
                  <a:gd name="connsiteX0-325" fmla="*/ 361950 w 369888"/>
                  <a:gd name="connsiteY0-326" fmla="*/ 7210 h 1031677"/>
                  <a:gd name="connsiteX1-327" fmla="*/ 231329 w 369888"/>
                  <a:gd name="connsiteY1-328" fmla="*/ 7607 h 1031677"/>
                  <a:gd name="connsiteX2-329" fmla="*/ 127000 w 369888"/>
                  <a:gd name="connsiteY2-330" fmla="*/ 58010 h 1031677"/>
                  <a:gd name="connsiteX3-331" fmla="*/ 15875 w 369888"/>
                  <a:gd name="connsiteY3-332" fmla="*/ 355666 h 1031677"/>
                  <a:gd name="connsiteX4-333" fmla="*/ 31750 w 369888"/>
                  <a:gd name="connsiteY4-334" fmla="*/ 435835 h 1031677"/>
                  <a:gd name="connsiteX5-335" fmla="*/ 96837 w 369888"/>
                  <a:gd name="connsiteY5-336" fmla="*/ 391385 h 1031677"/>
                  <a:gd name="connsiteX6-337" fmla="*/ 192881 w 369888"/>
                  <a:gd name="connsiteY6-338" fmla="*/ 161198 h 1031677"/>
                  <a:gd name="connsiteX7-339" fmla="*/ 209550 w 369888"/>
                  <a:gd name="connsiteY7-340" fmla="*/ 172310 h 1031677"/>
                  <a:gd name="connsiteX8-341" fmla="*/ 117475 w 369888"/>
                  <a:gd name="connsiteY8-342" fmla="*/ 588235 h 1031677"/>
                  <a:gd name="connsiteX9-343" fmla="*/ 133350 w 369888"/>
                  <a:gd name="connsiteY9-344" fmla="*/ 604110 h 1031677"/>
                  <a:gd name="connsiteX10-345" fmla="*/ 212725 w 369888"/>
                  <a:gd name="connsiteY10-346" fmla="*/ 607285 h 1031677"/>
                  <a:gd name="connsiteX11-347" fmla="*/ 222250 w 369888"/>
                  <a:gd name="connsiteY11-348" fmla="*/ 629510 h 1031677"/>
                  <a:gd name="connsiteX12-349" fmla="*/ 222250 w 369888"/>
                  <a:gd name="connsiteY12-350" fmla="*/ 966060 h 1031677"/>
                  <a:gd name="connsiteX13-351" fmla="*/ 282575 w 369888"/>
                  <a:gd name="connsiteY13-352" fmla="*/ 1016860 h 1031677"/>
                  <a:gd name="connsiteX14-353" fmla="*/ 333375 w 369888"/>
                  <a:gd name="connsiteY14-354" fmla="*/ 962885 h 1031677"/>
                  <a:gd name="connsiteX15-355" fmla="*/ 336550 w 369888"/>
                  <a:gd name="connsiteY15-356" fmla="*/ 604110 h 1031677"/>
                  <a:gd name="connsiteX16-357" fmla="*/ 358775 w 369888"/>
                  <a:gd name="connsiteY16-358" fmla="*/ 591410 h 1031677"/>
                  <a:gd name="connsiteX17-359" fmla="*/ 361950 w 369888"/>
                  <a:gd name="connsiteY17-360" fmla="*/ 7210 h 1031677"/>
                  <a:gd name="connsiteX0-361" fmla="*/ 361950 w 369888"/>
                  <a:gd name="connsiteY0-362" fmla="*/ 7210 h 1031677"/>
                  <a:gd name="connsiteX1-363" fmla="*/ 231329 w 369888"/>
                  <a:gd name="connsiteY1-364" fmla="*/ 7607 h 1031677"/>
                  <a:gd name="connsiteX2-365" fmla="*/ 127000 w 369888"/>
                  <a:gd name="connsiteY2-366" fmla="*/ 58010 h 1031677"/>
                  <a:gd name="connsiteX3-367" fmla="*/ 15875 w 369888"/>
                  <a:gd name="connsiteY3-368" fmla="*/ 355666 h 1031677"/>
                  <a:gd name="connsiteX4-369" fmla="*/ 31750 w 369888"/>
                  <a:gd name="connsiteY4-370" fmla="*/ 435835 h 1031677"/>
                  <a:gd name="connsiteX5-371" fmla="*/ 96837 w 369888"/>
                  <a:gd name="connsiteY5-372" fmla="*/ 391385 h 1031677"/>
                  <a:gd name="connsiteX6-373" fmla="*/ 192881 w 369888"/>
                  <a:gd name="connsiteY6-374" fmla="*/ 161198 h 1031677"/>
                  <a:gd name="connsiteX7-375" fmla="*/ 209550 w 369888"/>
                  <a:gd name="connsiteY7-376" fmla="*/ 172310 h 1031677"/>
                  <a:gd name="connsiteX8-377" fmla="*/ 117475 w 369888"/>
                  <a:gd name="connsiteY8-378" fmla="*/ 588235 h 1031677"/>
                  <a:gd name="connsiteX9-379" fmla="*/ 133350 w 369888"/>
                  <a:gd name="connsiteY9-380" fmla="*/ 604110 h 1031677"/>
                  <a:gd name="connsiteX10-381" fmla="*/ 212725 w 369888"/>
                  <a:gd name="connsiteY10-382" fmla="*/ 607285 h 1031677"/>
                  <a:gd name="connsiteX11-383" fmla="*/ 222250 w 369888"/>
                  <a:gd name="connsiteY11-384" fmla="*/ 629510 h 1031677"/>
                  <a:gd name="connsiteX12-385" fmla="*/ 222250 w 369888"/>
                  <a:gd name="connsiteY12-386" fmla="*/ 966060 h 1031677"/>
                  <a:gd name="connsiteX13-387" fmla="*/ 282575 w 369888"/>
                  <a:gd name="connsiteY13-388" fmla="*/ 1016860 h 1031677"/>
                  <a:gd name="connsiteX14-389" fmla="*/ 333375 w 369888"/>
                  <a:gd name="connsiteY14-390" fmla="*/ 962885 h 1031677"/>
                  <a:gd name="connsiteX15-391" fmla="*/ 336550 w 369888"/>
                  <a:gd name="connsiteY15-392" fmla="*/ 604110 h 1031677"/>
                  <a:gd name="connsiteX16-393" fmla="*/ 358775 w 369888"/>
                  <a:gd name="connsiteY16-394" fmla="*/ 591410 h 1031677"/>
                  <a:gd name="connsiteX17-395" fmla="*/ 361950 w 369888"/>
                  <a:gd name="connsiteY17-396" fmla="*/ 7210 h 1031677"/>
                  <a:gd name="connsiteX0-397" fmla="*/ 361950 w 369888"/>
                  <a:gd name="connsiteY0-398" fmla="*/ 7210 h 1031677"/>
                  <a:gd name="connsiteX1-399" fmla="*/ 231329 w 369888"/>
                  <a:gd name="connsiteY1-400" fmla="*/ 7607 h 1031677"/>
                  <a:gd name="connsiteX2-401" fmla="*/ 127000 w 369888"/>
                  <a:gd name="connsiteY2-402" fmla="*/ 58010 h 1031677"/>
                  <a:gd name="connsiteX3-403" fmla="*/ 15875 w 369888"/>
                  <a:gd name="connsiteY3-404" fmla="*/ 355666 h 1031677"/>
                  <a:gd name="connsiteX4-405" fmla="*/ 31750 w 369888"/>
                  <a:gd name="connsiteY4-406" fmla="*/ 435835 h 1031677"/>
                  <a:gd name="connsiteX5-407" fmla="*/ 96837 w 369888"/>
                  <a:gd name="connsiteY5-408" fmla="*/ 391385 h 1031677"/>
                  <a:gd name="connsiteX6-409" fmla="*/ 192881 w 369888"/>
                  <a:gd name="connsiteY6-410" fmla="*/ 161198 h 1031677"/>
                  <a:gd name="connsiteX7-411" fmla="*/ 209550 w 369888"/>
                  <a:gd name="connsiteY7-412" fmla="*/ 172310 h 1031677"/>
                  <a:gd name="connsiteX8-413" fmla="*/ 117475 w 369888"/>
                  <a:gd name="connsiteY8-414" fmla="*/ 588235 h 1031677"/>
                  <a:gd name="connsiteX9-415" fmla="*/ 133350 w 369888"/>
                  <a:gd name="connsiteY9-416" fmla="*/ 604110 h 1031677"/>
                  <a:gd name="connsiteX10-417" fmla="*/ 212725 w 369888"/>
                  <a:gd name="connsiteY10-418" fmla="*/ 607285 h 1031677"/>
                  <a:gd name="connsiteX11-419" fmla="*/ 222250 w 369888"/>
                  <a:gd name="connsiteY11-420" fmla="*/ 629510 h 1031677"/>
                  <a:gd name="connsiteX12-421" fmla="*/ 222250 w 369888"/>
                  <a:gd name="connsiteY12-422" fmla="*/ 966060 h 1031677"/>
                  <a:gd name="connsiteX13-423" fmla="*/ 282575 w 369888"/>
                  <a:gd name="connsiteY13-424" fmla="*/ 1016860 h 1031677"/>
                  <a:gd name="connsiteX14-425" fmla="*/ 333375 w 369888"/>
                  <a:gd name="connsiteY14-426" fmla="*/ 962885 h 1031677"/>
                  <a:gd name="connsiteX15-427" fmla="*/ 336550 w 369888"/>
                  <a:gd name="connsiteY15-428" fmla="*/ 604110 h 1031677"/>
                  <a:gd name="connsiteX16-429" fmla="*/ 358775 w 369888"/>
                  <a:gd name="connsiteY16-430" fmla="*/ 591410 h 1031677"/>
                  <a:gd name="connsiteX17-431" fmla="*/ 361950 w 369888"/>
                  <a:gd name="connsiteY17-432" fmla="*/ 7210 h 1031677"/>
                  <a:gd name="connsiteX0-433" fmla="*/ 361950 w 369888"/>
                  <a:gd name="connsiteY0-434" fmla="*/ 7210 h 1031677"/>
                  <a:gd name="connsiteX1-435" fmla="*/ 231329 w 369888"/>
                  <a:gd name="connsiteY1-436" fmla="*/ 7607 h 1031677"/>
                  <a:gd name="connsiteX2-437" fmla="*/ 127000 w 369888"/>
                  <a:gd name="connsiteY2-438" fmla="*/ 58010 h 1031677"/>
                  <a:gd name="connsiteX3-439" fmla="*/ 15875 w 369888"/>
                  <a:gd name="connsiteY3-440" fmla="*/ 355666 h 1031677"/>
                  <a:gd name="connsiteX4-441" fmla="*/ 31750 w 369888"/>
                  <a:gd name="connsiteY4-442" fmla="*/ 435835 h 1031677"/>
                  <a:gd name="connsiteX5-443" fmla="*/ 96837 w 369888"/>
                  <a:gd name="connsiteY5-444" fmla="*/ 391385 h 1031677"/>
                  <a:gd name="connsiteX6-445" fmla="*/ 192881 w 369888"/>
                  <a:gd name="connsiteY6-446" fmla="*/ 161198 h 1031677"/>
                  <a:gd name="connsiteX7-447" fmla="*/ 209550 w 369888"/>
                  <a:gd name="connsiteY7-448" fmla="*/ 172310 h 1031677"/>
                  <a:gd name="connsiteX8-449" fmla="*/ 124619 w 369888"/>
                  <a:gd name="connsiteY8-450" fmla="*/ 531085 h 1031677"/>
                  <a:gd name="connsiteX9-451" fmla="*/ 133350 w 369888"/>
                  <a:gd name="connsiteY9-452" fmla="*/ 604110 h 1031677"/>
                  <a:gd name="connsiteX10-453" fmla="*/ 212725 w 369888"/>
                  <a:gd name="connsiteY10-454" fmla="*/ 607285 h 1031677"/>
                  <a:gd name="connsiteX11-455" fmla="*/ 222250 w 369888"/>
                  <a:gd name="connsiteY11-456" fmla="*/ 629510 h 1031677"/>
                  <a:gd name="connsiteX12-457" fmla="*/ 222250 w 369888"/>
                  <a:gd name="connsiteY12-458" fmla="*/ 966060 h 1031677"/>
                  <a:gd name="connsiteX13-459" fmla="*/ 282575 w 369888"/>
                  <a:gd name="connsiteY13-460" fmla="*/ 1016860 h 1031677"/>
                  <a:gd name="connsiteX14-461" fmla="*/ 333375 w 369888"/>
                  <a:gd name="connsiteY14-462" fmla="*/ 962885 h 1031677"/>
                  <a:gd name="connsiteX15-463" fmla="*/ 336550 w 369888"/>
                  <a:gd name="connsiteY15-464" fmla="*/ 604110 h 1031677"/>
                  <a:gd name="connsiteX16-465" fmla="*/ 358775 w 369888"/>
                  <a:gd name="connsiteY16-466" fmla="*/ 591410 h 1031677"/>
                  <a:gd name="connsiteX17-467" fmla="*/ 361950 w 369888"/>
                  <a:gd name="connsiteY17-468" fmla="*/ 7210 h 1031677"/>
                  <a:gd name="connsiteX0-469" fmla="*/ 361950 w 369888"/>
                  <a:gd name="connsiteY0-470" fmla="*/ 7210 h 1034323"/>
                  <a:gd name="connsiteX1-471" fmla="*/ 231329 w 369888"/>
                  <a:gd name="connsiteY1-472" fmla="*/ 7607 h 1034323"/>
                  <a:gd name="connsiteX2-473" fmla="*/ 127000 w 369888"/>
                  <a:gd name="connsiteY2-474" fmla="*/ 58010 h 1034323"/>
                  <a:gd name="connsiteX3-475" fmla="*/ 15875 w 369888"/>
                  <a:gd name="connsiteY3-476" fmla="*/ 355666 h 1034323"/>
                  <a:gd name="connsiteX4-477" fmla="*/ 31750 w 369888"/>
                  <a:gd name="connsiteY4-478" fmla="*/ 435835 h 1034323"/>
                  <a:gd name="connsiteX5-479" fmla="*/ 96837 w 369888"/>
                  <a:gd name="connsiteY5-480" fmla="*/ 391385 h 1034323"/>
                  <a:gd name="connsiteX6-481" fmla="*/ 192881 w 369888"/>
                  <a:gd name="connsiteY6-482" fmla="*/ 161198 h 1034323"/>
                  <a:gd name="connsiteX7-483" fmla="*/ 209550 w 369888"/>
                  <a:gd name="connsiteY7-484" fmla="*/ 172310 h 1034323"/>
                  <a:gd name="connsiteX8-485" fmla="*/ 124619 w 369888"/>
                  <a:gd name="connsiteY8-486" fmla="*/ 531085 h 1034323"/>
                  <a:gd name="connsiteX9-487" fmla="*/ 133350 w 369888"/>
                  <a:gd name="connsiteY9-488" fmla="*/ 604110 h 1034323"/>
                  <a:gd name="connsiteX10-489" fmla="*/ 212725 w 369888"/>
                  <a:gd name="connsiteY10-490" fmla="*/ 607285 h 1034323"/>
                  <a:gd name="connsiteX11-491" fmla="*/ 222250 w 369888"/>
                  <a:gd name="connsiteY11-492" fmla="*/ 966060 h 1034323"/>
                  <a:gd name="connsiteX12-493" fmla="*/ 282575 w 369888"/>
                  <a:gd name="connsiteY12-494" fmla="*/ 1016860 h 1034323"/>
                  <a:gd name="connsiteX13-495" fmla="*/ 333375 w 369888"/>
                  <a:gd name="connsiteY13-496" fmla="*/ 962885 h 1034323"/>
                  <a:gd name="connsiteX14-497" fmla="*/ 336550 w 369888"/>
                  <a:gd name="connsiteY14-498" fmla="*/ 604110 h 1034323"/>
                  <a:gd name="connsiteX15-499" fmla="*/ 358775 w 369888"/>
                  <a:gd name="connsiteY15-500" fmla="*/ 591410 h 1034323"/>
                  <a:gd name="connsiteX16-501" fmla="*/ 361950 w 369888"/>
                  <a:gd name="connsiteY16-502" fmla="*/ 7210 h 1034323"/>
                  <a:gd name="connsiteX0-503" fmla="*/ 361950 w 369888"/>
                  <a:gd name="connsiteY0-504" fmla="*/ 7210 h 1034323"/>
                  <a:gd name="connsiteX1-505" fmla="*/ 231329 w 369888"/>
                  <a:gd name="connsiteY1-506" fmla="*/ 7607 h 1034323"/>
                  <a:gd name="connsiteX2-507" fmla="*/ 127000 w 369888"/>
                  <a:gd name="connsiteY2-508" fmla="*/ 58010 h 1034323"/>
                  <a:gd name="connsiteX3-509" fmla="*/ 15875 w 369888"/>
                  <a:gd name="connsiteY3-510" fmla="*/ 355666 h 1034323"/>
                  <a:gd name="connsiteX4-511" fmla="*/ 31750 w 369888"/>
                  <a:gd name="connsiteY4-512" fmla="*/ 435835 h 1034323"/>
                  <a:gd name="connsiteX5-513" fmla="*/ 96837 w 369888"/>
                  <a:gd name="connsiteY5-514" fmla="*/ 391385 h 1034323"/>
                  <a:gd name="connsiteX6-515" fmla="*/ 192881 w 369888"/>
                  <a:gd name="connsiteY6-516" fmla="*/ 161198 h 1034323"/>
                  <a:gd name="connsiteX7-517" fmla="*/ 209550 w 369888"/>
                  <a:gd name="connsiteY7-518" fmla="*/ 172310 h 1034323"/>
                  <a:gd name="connsiteX8-519" fmla="*/ 124619 w 369888"/>
                  <a:gd name="connsiteY8-520" fmla="*/ 531085 h 1034323"/>
                  <a:gd name="connsiteX9-521" fmla="*/ 133350 w 369888"/>
                  <a:gd name="connsiteY9-522" fmla="*/ 604110 h 1034323"/>
                  <a:gd name="connsiteX10-523" fmla="*/ 231775 w 369888"/>
                  <a:gd name="connsiteY10-524" fmla="*/ 607285 h 1034323"/>
                  <a:gd name="connsiteX11-525" fmla="*/ 222250 w 369888"/>
                  <a:gd name="connsiteY11-526" fmla="*/ 966060 h 1034323"/>
                  <a:gd name="connsiteX12-527" fmla="*/ 282575 w 369888"/>
                  <a:gd name="connsiteY12-528" fmla="*/ 1016860 h 1034323"/>
                  <a:gd name="connsiteX13-529" fmla="*/ 333375 w 369888"/>
                  <a:gd name="connsiteY13-530" fmla="*/ 962885 h 1034323"/>
                  <a:gd name="connsiteX14-531" fmla="*/ 336550 w 369888"/>
                  <a:gd name="connsiteY14-532" fmla="*/ 604110 h 1034323"/>
                  <a:gd name="connsiteX15-533" fmla="*/ 358775 w 369888"/>
                  <a:gd name="connsiteY15-534" fmla="*/ 591410 h 1034323"/>
                  <a:gd name="connsiteX16-535" fmla="*/ 361950 w 369888"/>
                  <a:gd name="connsiteY16-536" fmla="*/ 7210 h 1034323"/>
                  <a:gd name="connsiteX0-537" fmla="*/ 361950 w 369888"/>
                  <a:gd name="connsiteY0-538" fmla="*/ 7210 h 1032338"/>
                  <a:gd name="connsiteX1-539" fmla="*/ 231329 w 369888"/>
                  <a:gd name="connsiteY1-540" fmla="*/ 7607 h 1032338"/>
                  <a:gd name="connsiteX2-541" fmla="*/ 127000 w 369888"/>
                  <a:gd name="connsiteY2-542" fmla="*/ 58010 h 1032338"/>
                  <a:gd name="connsiteX3-543" fmla="*/ 15875 w 369888"/>
                  <a:gd name="connsiteY3-544" fmla="*/ 355666 h 1032338"/>
                  <a:gd name="connsiteX4-545" fmla="*/ 31750 w 369888"/>
                  <a:gd name="connsiteY4-546" fmla="*/ 435835 h 1032338"/>
                  <a:gd name="connsiteX5-547" fmla="*/ 96837 w 369888"/>
                  <a:gd name="connsiteY5-548" fmla="*/ 391385 h 1032338"/>
                  <a:gd name="connsiteX6-549" fmla="*/ 192881 w 369888"/>
                  <a:gd name="connsiteY6-550" fmla="*/ 161198 h 1032338"/>
                  <a:gd name="connsiteX7-551" fmla="*/ 209550 w 369888"/>
                  <a:gd name="connsiteY7-552" fmla="*/ 172310 h 1032338"/>
                  <a:gd name="connsiteX8-553" fmla="*/ 124619 w 369888"/>
                  <a:gd name="connsiteY8-554" fmla="*/ 531085 h 1032338"/>
                  <a:gd name="connsiteX9-555" fmla="*/ 133350 w 369888"/>
                  <a:gd name="connsiteY9-556" fmla="*/ 604110 h 1032338"/>
                  <a:gd name="connsiteX10-557" fmla="*/ 222250 w 369888"/>
                  <a:gd name="connsiteY10-558" fmla="*/ 619192 h 1032338"/>
                  <a:gd name="connsiteX11-559" fmla="*/ 222250 w 369888"/>
                  <a:gd name="connsiteY11-560" fmla="*/ 966060 h 1032338"/>
                  <a:gd name="connsiteX12-561" fmla="*/ 282575 w 369888"/>
                  <a:gd name="connsiteY12-562" fmla="*/ 1016860 h 1032338"/>
                  <a:gd name="connsiteX13-563" fmla="*/ 333375 w 369888"/>
                  <a:gd name="connsiteY13-564" fmla="*/ 962885 h 1032338"/>
                  <a:gd name="connsiteX14-565" fmla="*/ 336550 w 369888"/>
                  <a:gd name="connsiteY14-566" fmla="*/ 604110 h 1032338"/>
                  <a:gd name="connsiteX15-567" fmla="*/ 358775 w 369888"/>
                  <a:gd name="connsiteY15-568" fmla="*/ 591410 h 1032338"/>
                  <a:gd name="connsiteX16-569" fmla="*/ 361950 w 369888"/>
                  <a:gd name="connsiteY16-570" fmla="*/ 7210 h 1032338"/>
                  <a:gd name="connsiteX0-571" fmla="*/ 361950 w 369888"/>
                  <a:gd name="connsiteY0-572" fmla="*/ 7210 h 1032338"/>
                  <a:gd name="connsiteX1-573" fmla="*/ 231329 w 369888"/>
                  <a:gd name="connsiteY1-574" fmla="*/ 7607 h 1032338"/>
                  <a:gd name="connsiteX2-575" fmla="*/ 127000 w 369888"/>
                  <a:gd name="connsiteY2-576" fmla="*/ 58010 h 1032338"/>
                  <a:gd name="connsiteX3-577" fmla="*/ 15875 w 369888"/>
                  <a:gd name="connsiteY3-578" fmla="*/ 355666 h 1032338"/>
                  <a:gd name="connsiteX4-579" fmla="*/ 31750 w 369888"/>
                  <a:gd name="connsiteY4-580" fmla="*/ 435835 h 1032338"/>
                  <a:gd name="connsiteX5-581" fmla="*/ 96837 w 369888"/>
                  <a:gd name="connsiteY5-582" fmla="*/ 391385 h 1032338"/>
                  <a:gd name="connsiteX6-583" fmla="*/ 192881 w 369888"/>
                  <a:gd name="connsiteY6-584" fmla="*/ 161198 h 1032338"/>
                  <a:gd name="connsiteX7-585" fmla="*/ 209550 w 369888"/>
                  <a:gd name="connsiteY7-586" fmla="*/ 172310 h 1032338"/>
                  <a:gd name="connsiteX8-587" fmla="*/ 124619 w 369888"/>
                  <a:gd name="connsiteY8-588" fmla="*/ 531085 h 1032338"/>
                  <a:gd name="connsiteX9-589" fmla="*/ 133350 w 369888"/>
                  <a:gd name="connsiteY9-590" fmla="*/ 604110 h 1032338"/>
                  <a:gd name="connsiteX10-591" fmla="*/ 222250 w 369888"/>
                  <a:gd name="connsiteY10-592" fmla="*/ 619192 h 1032338"/>
                  <a:gd name="connsiteX11-593" fmla="*/ 222250 w 369888"/>
                  <a:gd name="connsiteY11-594" fmla="*/ 966060 h 1032338"/>
                  <a:gd name="connsiteX12-595" fmla="*/ 282575 w 369888"/>
                  <a:gd name="connsiteY12-596" fmla="*/ 1016860 h 1032338"/>
                  <a:gd name="connsiteX13-597" fmla="*/ 333375 w 369888"/>
                  <a:gd name="connsiteY13-598" fmla="*/ 962885 h 1032338"/>
                  <a:gd name="connsiteX14-599" fmla="*/ 336550 w 369888"/>
                  <a:gd name="connsiteY14-600" fmla="*/ 604110 h 1032338"/>
                  <a:gd name="connsiteX15-601" fmla="*/ 358775 w 369888"/>
                  <a:gd name="connsiteY15-602" fmla="*/ 591410 h 1032338"/>
                  <a:gd name="connsiteX16-603" fmla="*/ 361950 w 369888"/>
                  <a:gd name="connsiteY16-604" fmla="*/ 7210 h 1032338"/>
                  <a:gd name="connsiteX0-605" fmla="*/ 361950 w 369888"/>
                  <a:gd name="connsiteY0-606" fmla="*/ 7210 h 1032338"/>
                  <a:gd name="connsiteX1-607" fmla="*/ 231329 w 369888"/>
                  <a:gd name="connsiteY1-608" fmla="*/ 7607 h 1032338"/>
                  <a:gd name="connsiteX2-609" fmla="*/ 127000 w 369888"/>
                  <a:gd name="connsiteY2-610" fmla="*/ 58010 h 1032338"/>
                  <a:gd name="connsiteX3-611" fmla="*/ 15875 w 369888"/>
                  <a:gd name="connsiteY3-612" fmla="*/ 355666 h 1032338"/>
                  <a:gd name="connsiteX4-613" fmla="*/ 31750 w 369888"/>
                  <a:gd name="connsiteY4-614" fmla="*/ 435835 h 1032338"/>
                  <a:gd name="connsiteX5-615" fmla="*/ 96837 w 369888"/>
                  <a:gd name="connsiteY5-616" fmla="*/ 391385 h 1032338"/>
                  <a:gd name="connsiteX6-617" fmla="*/ 192881 w 369888"/>
                  <a:gd name="connsiteY6-618" fmla="*/ 161198 h 1032338"/>
                  <a:gd name="connsiteX7-619" fmla="*/ 209550 w 369888"/>
                  <a:gd name="connsiteY7-620" fmla="*/ 172310 h 1032338"/>
                  <a:gd name="connsiteX8-621" fmla="*/ 124619 w 369888"/>
                  <a:gd name="connsiteY8-622" fmla="*/ 531085 h 1032338"/>
                  <a:gd name="connsiteX9-623" fmla="*/ 133350 w 369888"/>
                  <a:gd name="connsiteY9-624" fmla="*/ 604110 h 1032338"/>
                  <a:gd name="connsiteX10-625" fmla="*/ 222250 w 369888"/>
                  <a:gd name="connsiteY10-626" fmla="*/ 619192 h 1032338"/>
                  <a:gd name="connsiteX11-627" fmla="*/ 222250 w 369888"/>
                  <a:gd name="connsiteY11-628" fmla="*/ 966060 h 1032338"/>
                  <a:gd name="connsiteX12-629" fmla="*/ 282575 w 369888"/>
                  <a:gd name="connsiteY12-630" fmla="*/ 1016860 h 1032338"/>
                  <a:gd name="connsiteX13-631" fmla="*/ 333375 w 369888"/>
                  <a:gd name="connsiteY13-632" fmla="*/ 962885 h 1032338"/>
                  <a:gd name="connsiteX14-633" fmla="*/ 336550 w 369888"/>
                  <a:gd name="connsiteY14-634" fmla="*/ 604110 h 1032338"/>
                  <a:gd name="connsiteX15-635" fmla="*/ 358775 w 369888"/>
                  <a:gd name="connsiteY15-636" fmla="*/ 591410 h 1032338"/>
                  <a:gd name="connsiteX16-637" fmla="*/ 361950 w 369888"/>
                  <a:gd name="connsiteY16-638" fmla="*/ 7210 h 1032338"/>
                  <a:gd name="connsiteX0-639" fmla="*/ 361950 w 369888"/>
                  <a:gd name="connsiteY0-640" fmla="*/ 7210 h 1032338"/>
                  <a:gd name="connsiteX1-641" fmla="*/ 231329 w 369888"/>
                  <a:gd name="connsiteY1-642" fmla="*/ 7607 h 1032338"/>
                  <a:gd name="connsiteX2-643" fmla="*/ 127000 w 369888"/>
                  <a:gd name="connsiteY2-644" fmla="*/ 58010 h 1032338"/>
                  <a:gd name="connsiteX3-645" fmla="*/ 15875 w 369888"/>
                  <a:gd name="connsiteY3-646" fmla="*/ 355666 h 1032338"/>
                  <a:gd name="connsiteX4-647" fmla="*/ 31750 w 369888"/>
                  <a:gd name="connsiteY4-648" fmla="*/ 435835 h 1032338"/>
                  <a:gd name="connsiteX5-649" fmla="*/ 96837 w 369888"/>
                  <a:gd name="connsiteY5-650" fmla="*/ 391385 h 1032338"/>
                  <a:gd name="connsiteX6-651" fmla="*/ 192881 w 369888"/>
                  <a:gd name="connsiteY6-652" fmla="*/ 161198 h 1032338"/>
                  <a:gd name="connsiteX7-653" fmla="*/ 209550 w 369888"/>
                  <a:gd name="connsiteY7-654" fmla="*/ 172310 h 1032338"/>
                  <a:gd name="connsiteX8-655" fmla="*/ 124619 w 369888"/>
                  <a:gd name="connsiteY8-656" fmla="*/ 531085 h 1032338"/>
                  <a:gd name="connsiteX9-657" fmla="*/ 121443 w 369888"/>
                  <a:gd name="connsiteY9-658" fmla="*/ 608872 h 1032338"/>
                  <a:gd name="connsiteX10-659" fmla="*/ 222250 w 369888"/>
                  <a:gd name="connsiteY10-660" fmla="*/ 619192 h 1032338"/>
                  <a:gd name="connsiteX11-661" fmla="*/ 222250 w 369888"/>
                  <a:gd name="connsiteY11-662" fmla="*/ 966060 h 1032338"/>
                  <a:gd name="connsiteX12-663" fmla="*/ 282575 w 369888"/>
                  <a:gd name="connsiteY12-664" fmla="*/ 1016860 h 1032338"/>
                  <a:gd name="connsiteX13-665" fmla="*/ 333375 w 369888"/>
                  <a:gd name="connsiteY13-666" fmla="*/ 962885 h 1032338"/>
                  <a:gd name="connsiteX14-667" fmla="*/ 336550 w 369888"/>
                  <a:gd name="connsiteY14-668" fmla="*/ 604110 h 1032338"/>
                  <a:gd name="connsiteX15-669" fmla="*/ 358775 w 369888"/>
                  <a:gd name="connsiteY15-670" fmla="*/ 591410 h 1032338"/>
                  <a:gd name="connsiteX16-671" fmla="*/ 361950 w 369888"/>
                  <a:gd name="connsiteY16-672" fmla="*/ 7210 h 1032338"/>
                  <a:gd name="connsiteX0-673" fmla="*/ 361950 w 369888"/>
                  <a:gd name="connsiteY0-674" fmla="*/ 7210 h 1031677"/>
                  <a:gd name="connsiteX1-675" fmla="*/ 231329 w 369888"/>
                  <a:gd name="connsiteY1-676" fmla="*/ 7607 h 1031677"/>
                  <a:gd name="connsiteX2-677" fmla="*/ 127000 w 369888"/>
                  <a:gd name="connsiteY2-678" fmla="*/ 58010 h 1031677"/>
                  <a:gd name="connsiteX3-679" fmla="*/ 15875 w 369888"/>
                  <a:gd name="connsiteY3-680" fmla="*/ 355666 h 1031677"/>
                  <a:gd name="connsiteX4-681" fmla="*/ 31750 w 369888"/>
                  <a:gd name="connsiteY4-682" fmla="*/ 435835 h 1031677"/>
                  <a:gd name="connsiteX5-683" fmla="*/ 96837 w 369888"/>
                  <a:gd name="connsiteY5-684" fmla="*/ 391385 h 1031677"/>
                  <a:gd name="connsiteX6-685" fmla="*/ 192881 w 369888"/>
                  <a:gd name="connsiteY6-686" fmla="*/ 161198 h 1031677"/>
                  <a:gd name="connsiteX7-687" fmla="*/ 209550 w 369888"/>
                  <a:gd name="connsiteY7-688" fmla="*/ 172310 h 1031677"/>
                  <a:gd name="connsiteX8-689" fmla="*/ 124619 w 369888"/>
                  <a:gd name="connsiteY8-690" fmla="*/ 531085 h 1031677"/>
                  <a:gd name="connsiteX9-691" fmla="*/ 121443 w 369888"/>
                  <a:gd name="connsiteY9-692" fmla="*/ 608872 h 1031677"/>
                  <a:gd name="connsiteX10-693" fmla="*/ 222250 w 369888"/>
                  <a:gd name="connsiteY10-694" fmla="*/ 619192 h 1031677"/>
                  <a:gd name="connsiteX11-695" fmla="*/ 224631 w 369888"/>
                  <a:gd name="connsiteY11-696" fmla="*/ 944629 h 1031677"/>
                  <a:gd name="connsiteX12-697" fmla="*/ 282575 w 369888"/>
                  <a:gd name="connsiteY12-698" fmla="*/ 1016860 h 1031677"/>
                  <a:gd name="connsiteX13-699" fmla="*/ 333375 w 369888"/>
                  <a:gd name="connsiteY13-700" fmla="*/ 962885 h 1031677"/>
                  <a:gd name="connsiteX14-701" fmla="*/ 336550 w 369888"/>
                  <a:gd name="connsiteY14-702" fmla="*/ 604110 h 1031677"/>
                  <a:gd name="connsiteX15-703" fmla="*/ 358775 w 369888"/>
                  <a:gd name="connsiteY15-704" fmla="*/ 591410 h 1031677"/>
                  <a:gd name="connsiteX16-705" fmla="*/ 361950 w 369888"/>
                  <a:gd name="connsiteY16-706" fmla="*/ 7210 h 1031677"/>
                  <a:gd name="connsiteX0-707" fmla="*/ 361950 w 369888"/>
                  <a:gd name="connsiteY0-708" fmla="*/ 7210 h 1031677"/>
                  <a:gd name="connsiteX1-709" fmla="*/ 231329 w 369888"/>
                  <a:gd name="connsiteY1-710" fmla="*/ 7607 h 1031677"/>
                  <a:gd name="connsiteX2-711" fmla="*/ 127000 w 369888"/>
                  <a:gd name="connsiteY2-712" fmla="*/ 58010 h 1031677"/>
                  <a:gd name="connsiteX3-713" fmla="*/ 15875 w 369888"/>
                  <a:gd name="connsiteY3-714" fmla="*/ 355666 h 1031677"/>
                  <a:gd name="connsiteX4-715" fmla="*/ 31750 w 369888"/>
                  <a:gd name="connsiteY4-716" fmla="*/ 435835 h 1031677"/>
                  <a:gd name="connsiteX5-717" fmla="*/ 96837 w 369888"/>
                  <a:gd name="connsiteY5-718" fmla="*/ 391385 h 1031677"/>
                  <a:gd name="connsiteX6-719" fmla="*/ 192881 w 369888"/>
                  <a:gd name="connsiteY6-720" fmla="*/ 161198 h 1031677"/>
                  <a:gd name="connsiteX7-721" fmla="*/ 209550 w 369888"/>
                  <a:gd name="connsiteY7-722" fmla="*/ 172310 h 1031677"/>
                  <a:gd name="connsiteX8-723" fmla="*/ 124619 w 369888"/>
                  <a:gd name="connsiteY8-724" fmla="*/ 531085 h 1031677"/>
                  <a:gd name="connsiteX9-725" fmla="*/ 121443 w 369888"/>
                  <a:gd name="connsiteY9-726" fmla="*/ 608872 h 1031677"/>
                  <a:gd name="connsiteX10-727" fmla="*/ 222250 w 369888"/>
                  <a:gd name="connsiteY10-728" fmla="*/ 619192 h 1031677"/>
                  <a:gd name="connsiteX11-729" fmla="*/ 224631 w 369888"/>
                  <a:gd name="connsiteY11-730" fmla="*/ 944629 h 1031677"/>
                  <a:gd name="connsiteX12-731" fmla="*/ 282575 w 369888"/>
                  <a:gd name="connsiteY12-732" fmla="*/ 1016860 h 1031677"/>
                  <a:gd name="connsiteX13-733" fmla="*/ 333375 w 369888"/>
                  <a:gd name="connsiteY13-734" fmla="*/ 962885 h 1031677"/>
                  <a:gd name="connsiteX14-735" fmla="*/ 336550 w 369888"/>
                  <a:gd name="connsiteY14-736" fmla="*/ 604110 h 1031677"/>
                  <a:gd name="connsiteX15-737" fmla="*/ 358775 w 369888"/>
                  <a:gd name="connsiteY15-738" fmla="*/ 591410 h 1031677"/>
                  <a:gd name="connsiteX16-739" fmla="*/ 361950 w 369888"/>
                  <a:gd name="connsiteY16-740" fmla="*/ 7210 h 1031677"/>
                  <a:gd name="connsiteX0-741" fmla="*/ 361950 w 369888"/>
                  <a:gd name="connsiteY0-742" fmla="*/ 7210 h 1031677"/>
                  <a:gd name="connsiteX1-743" fmla="*/ 231329 w 369888"/>
                  <a:gd name="connsiteY1-744" fmla="*/ 7607 h 1031677"/>
                  <a:gd name="connsiteX2-745" fmla="*/ 127000 w 369888"/>
                  <a:gd name="connsiteY2-746" fmla="*/ 58010 h 1031677"/>
                  <a:gd name="connsiteX3-747" fmla="*/ 15875 w 369888"/>
                  <a:gd name="connsiteY3-748" fmla="*/ 355666 h 1031677"/>
                  <a:gd name="connsiteX4-749" fmla="*/ 31750 w 369888"/>
                  <a:gd name="connsiteY4-750" fmla="*/ 435835 h 1031677"/>
                  <a:gd name="connsiteX5-751" fmla="*/ 96837 w 369888"/>
                  <a:gd name="connsiteY5-752" fmla="*/ 391385 h 1031677"/>
                  <a:gd name="connsiteX6-753" fmla="*/ 192881 w 369888"/>
                  <a:gd name="connsiteY6-754" fmla="*/ 161198 h 1031677"/>
                  <a:gd name="connsiteX7-755" fmla="*/ 209550 w 369888"/>
                  <a:gd name="connsiteY7-756" fmla="*/ 172310 h 1031677"/>
                  <a:gd name="connsiteX8-757" fmla="*/ 124619 w 369888"/>
                  <a:gd name="connsiteY8-758" fmla="*/ 531085 h 1031677"/>
                  <a:gd name="connsiteX9-759" fmla="*/ 121443 w 369888"/>
                  <a:gd name="connsiteY9-760" fmla="*/ 608872 h 1031677"/>
                  <a:gd name="connsiteX10-761" fmla="*/ 222250 w 369888"/>
                  <a:gd name="connsiteY10-762" fmla="*/ 619192 h 1031677"/>
                  <a:gd name="connsiteX11-763" fmla="*/ 224631 w 369888"/>
                  <a:gd name="connsiteY11-764" fmla="*/ 944629 h 1031677"/>
                  <a:gd name="connsiteX12-765" fmla="*/ 282575 w 369888"/>
                  <a:gd name="connsiteY12-766" fmla="*/ 1016860 h 1031677"/>
                  <a:gd name="connsiteX13-767" fmla="*/ 333375 w 369888"/>
                  <a:gd name="connsiteY13-768" fmla="*/ 962885 h 1031677"/>
                  <a:gd name="connsiteX14-769" fmla="*/ 336550 w 369888"/>
                  <a:gd name="connsiteY14-770" fmla="*/ 604110 h 1031677"/>
                  <a:gd name="connsiteX15-771" fmla="*/ 358775 w 369888"/>
                  <a:gd name="connsiteY15-772" fmla="*/ 591410 h 1031677"/>
                  <a:gd name="connsiteX16-773" fmla="*/ 361950 w 369888"/>
                  <a:gd name="connsiteY16-774" fmla="*/ 7210 h 1031677"/>
                  <a:gd name="connsiteX0-775" fmla="*/ 361950 w 369888"/>
                  <a:gd name="connsiteY0-776" fmla="*/ 7210 h 1017124"/>
                  <a:gd name="connsiteX1-777" fmla="*/ 231329 w 369888"/>
                  <a:gd name="connsiteY1-778" fmla="*/ 7607 h 1017124"/>
                  <a:gd name="connsiteX2-779" fmla="*/ 127000 w 369888"/>
                  <a:gd name="connsiteY2-780" fmla="*/ 58010 h 1017124"/>
                  <a:gd name="connsiteX3-781" fmla="*/ 15875 w 369888"/>
                  <a:gd name="connsiteY3-782" fmla="*/ 355666 h 1017124"/>
                  <a:gd name="connsiteX4-783" fmla="*/ 31750 w 369888"/>
                  <a:gd name="connsiteY4-784" fmla="*/ 435835 h 1017124"/>
                  <a:gd name="connsiteX5-785" fmla="*/ 96837 w 369888"/>
                  <a:gd name="connsiteY5-786" fmla="*/ 391385 h 1017124"/>
                  <a:gd name="connsiteX6-787" fmla="*/ 192881 w 369888"/>
                  <a:gd name="connsiteY6-788" fmla="*/ 161198 h 1017124"/>
                  <a:gd name="connsiteX7-789" fmla="*/ 209550 w 369888"/>
                  <a:gd name="connsiteY7-790" fmla="*/ 172310 h 1017124"/>
                  <a:gd name="connsiteX8-791" fmla="*/ 124619 w 369888"/>
                  <a:gd name="connsiteY8-792" fmla="*/ 531085 h 1017124"/>
                  <a:gd name="connsiteX9-793" fmla="*/ 121443 w 369888"/>
                  <a:gd name="connsiteY9-794" fmla="*/ 608872 h 1017124"/>
                  <a:gd name="connsiteX10-795" fmla="*/ 222250 w 369888"/>
                  <a:gd name="connsiteY10-796" fmla="*/ 619192 h 1017124"/>
                  <a:gd name="connsiteX11-797" fmla="*/ 224631 w 369888"/>
                  <a:gd name="connsiteY11-798" fmla="*/ 944629 h 1017124"/>
                  <a:gd name="connsiteX12-799" fmla="*/ 282575 w 369888"/>
                  <a:gd name="connsiteY12-800" fmla="*/ 1016860 h 1017124"/>
                  <a:gd name="connsiteX13-801" fmla="*/ 333375 w 369888"/>
                  <a:gd name="connsiteY13-802" fmla="*/ 946216 h 1017124"/>
                  <a:gd name="connsiteX14-803" fmla="*/ 336550 w 369888"/>
                  <a:gd name="connsiteY14-804" fmla="*/ 604110 h 1017124"/>
                  <a:gd name="connsiteX15-805" fmla="*/ 358775 w 369888"/>
                  <a:gd name="connsiteY15-806" fmla="*/ 591410 h 1017124"/>
                  <a:gd name="connsiteX16-807" fmla="*/ 361950 w 369888"/>
                  <a:gd name="connsiteY16-808" fmla="*/ 7210 h 1017124"/>
                  <a:gd name="connsiteX0-809" fmla="*/ 361950 w 369888"/>
                  <a:gd name="connsiteY0-810" fmla="*/ 7210 h 1017124"/>
                  <a:gd name="connsiteX1-811" fmla="*/ 231329 w 369888"/>
                  <a:gd name="connsiteY1-812" fmla="*/ 7607 h 1017124"/>
                  <a:gd name="connsiteX2-813" fmla="*/ 127000 w 369888"/>
                  <a:gd name="connsiteY2-814" fmla="*/ 58010 h 1017124"/>
                  <a:gd name="connsiteX3-815" fmla="*/ 15875 w 369888"/>
                  <a:gd name="connsiteY3-816" fmla="*/ 355666 h 1017124"/>
                  <a:gd name="connsiteX4-817" fmla="*/ 31750 w 369888"/>
                  <a:gd name="connsiteY4-818" fmla="*/ 435835 h 1017124"/>
                  <a:gd name="connsiteX5-819" fmla="*/ 96837 w 369888"/>
                  <a:gd name="connsiteY5-820" fmla="*/ 391385 h 1017124"/>
                  <a:gd name="connsiteX6-821" fmla="*/ 192881 w 369888"/>
                  <a:gd name="connsiteY6-822" fmla="*/ 161198 h 1017124"/>
                  <a:gd name="connsiteX7-823" fmla="*/ 209550 w 369888"/>
                  <a:gd name="connsiteY7-824" fmla="*/ 172310 h 1017124"/>
                  <a:gd name="connsiteX8-825" fmla="*/ 124619 w 369888"/>
                  <a:gd name="connsiteY8-826" fmla="*/ 531085 h 1017124"/>
                  <a:gd name="connsiteX9-827" fmla="*/ 121443 w 369888"/>
                  <a:gd name="connsiteY9-828" fmla="*/ 608872 h 1017124"/>
                  <a:gd name="connsiteX10-829" fmla="*/ 222250 w 369888"/>
                  <a:gd name="connsiteY10-830" fmla="*/ 619192 h 1017124"/>
                  <a:gd name="connsiteX11-831" fmla="*/ 224631 w 369888"/>
                  <a:gd name="connsiteY11-832" fmla="*/ 944629 h 1017124"/>
                  <a:gd name="connsiteX12-833" fmla="*/ 282575 w 369888"/>
                  <a:gd name="connsiteY12-834" fmla="*/ 1016860 h 1017124"/>
                  <a:gd name="connsiteX13-835" fmla="*/ 333375 w 369888"/>
                  <a:gd name="connsiteY13-836" fmla="*/ 946216 h 1017124"/>
                  <a:gd name="connsiteX14-837" fmla="*/ 336550 w 369888"/>
                  <a:gd name="connsiteY14-838" fmla="*/ 618397 h 1017124"/>
                  <a:gd name="connsiteX15-839" fmla="*/ 358775 w 369888"/>
                  <a:gd name="connsiteY15-840" fmla="*/ 591410 h 1017124"/>
                  <a:gd name="connsiteX16-841" fmla="*/ 361950 w 369888"/>
                  <a:gd name="connsiteY16-842" fmla="*/ 7210 h 1017124"/>
                  <a:gd name="connsiteX0-843" fmla="*/ 361950 w 369888"/>
                  <a:gd name="connsiteY0-844" fmla="*/ 7210 h 1017124"/>
                  <a:gd name="connsiteX1-845" fmla="*/ 231329 w 369888"/>
                  <a:gd name="connsiteY1-846" fmla="*/ 7607 h 1017124"/>
                  <a:gd name="connsiteX2-847" fmla="*/ 127000 w 369888"/>
                  <a:gd name="connsiteY2-848" fmla="*/ 58010 h 1017124"/>
                  <a:gd name="connsiteX3-849" fmla="*/ 15875 w 369888"/>
                  <a:gd name="connsiteY3-850" fmla="*/ 355666 h 1017124"/>
                  <a:gd name="connsiteX4-851" fmla="*/ 31750 w 369888"/>
                  <a:gd name="connsiteY4-852" fmla="*/ 435835 h 1017124"/>
                  <a:gd name="connsiteX5-853" fmla="*/ 96837 w 369888"/>
                  <a:gd name="connsiteY5-854" fmla="*/ 391385 h 1017124"/>
                  <a:gd name="connsiteX6-855" fmla="*/ 192881 w 369888"/>
                  <a:gd name="connsiteY6-856" fmla="*/ 161198 h 1017124"/>
                  <a:gd name="connsiteX7-857" fmla="*/ 209550 w 369888"/>
                  <a:gd name="connsiteY7-858" fmla="*/ 172310 h 1017124"/>
                  <a:gd name="connsiteX8-859" fmla="*/ 124619 w 369888"/>
                  <a:gd name="connsiteY8-860" fmla="*/ 531085 h 1017124"/>
                  <a:gd name="connsiteX9-861" fmla="*/ 121443 w 369888"/>
                  <a:gd name="connsiteY9-862" fmla="*/ 608872 h 1017124"/>
                  <a:gd name="connsiteX10-863" fmla="*/ 222250 w 369888"/>
                  <a:gd name="connsiteY10-864" fmla="*/ 619192 h 1017124"/>
                  <a:gd name="connsiteX11-865" fmla="*/ 224631 w 369888"/>
                  <a:gd name="connsiteY11-866" fmla="*/ 944629 h 1017124"/>
                  <a:gd name="connsiteX12-867" fmla="*/ 282575 w 369888"/>
                  <a:gd name="connsiteY12-868" fmla="*/ 1016860 h 1017124"/>
                  <a:gd name="connsiteX13-869" fmla="*/ 333375 w 369888"/>
                  <a:gd name="connsiteY13-870" fmla="*/ 946216 h 1017124"/>
                  <a:gd name="connsiteX14-871" fmla="*/ 336550 w 369888"/>
                  <a:gd name="connsiteY14-872" fmla="*/ 618397 h 1017124"/>
                  <a:gd name="connsiteX15-873" fmla="*/ 358775 w 369888"/>
                  <a:gd name="connsiteY15-874" fmla="*/ 591410 h 1017124"/>
                  <a:gd name="connsiteX16-875" fmla="*/ 361950 w 369888"/>
                  <a:gd name="connsiteY16-876" fmla="*/ 7210 h 1017124"/>
                  <a:gd name="connsiteX0-877" fmla="*/ 361950 w 369888"/>
                  <a:gd name="connsiteY0-878" fmla="*/ 7210 h 1017124"/>
                  <a:gd name="connsiteX1-879" fmla="*/ 231329 w 369888"/>
                  <a:gd name="connsiteY1-880" fmla="*/ 7607 h 1017124"/>
                  <a:gd name="connsiteX2-881" fmla="*/ 127000 w 369888"/>
                  <a:gd name="connsiteY2-882" fmla="*/ 58010 h 1017124"/>
                  <a:gd name="connsiteX3-883" fmla="*/ 15875 w 369888"/>
                  <a:gd name="connsiteY3-884" fmla="*/ 355666 h 1017124"/>
                  <a:gd name="connsiteX4-885" fmla="*/ 31750 w 369888"/>
                  <a:gd name="connsiteY4-886" fmla="*/ 435835 h 1017124"/>
                  <a:gd name="connsiteX5-887" fmla="*/ 96837 w 369888"/>
                  <a:gd name="connsiteY5-888" fmla="*/ 391385 h 1017124"/>
                  <a:gd name="connsiteX6-889" fmla="*/ 192881 w 369888"/>
                  <a:gd name="connsiteY6-890" fmla="*/ 161198 h 1017124"/>
                  <a:gd name="connsiteX7-891" fmla="*/ 209550 w 369888"/>
                  <a:gd name="connsiteY7-892" fmla="*/ 172310 h 1017124"/>
                  <a:gd name="connsiteX8-893" fmla="*/ 124619 w 369888"/>
                  <a:gd name="connsiteY8-894" fmla="*/ 531085 h 1017124"/>
                  <a:gd name="connsiteX9-895" fmla="*/ 121443 w 369888"/>
                  <a:gd name="connsiteY9-896" fmla="*/ 608872 h 1017124"/>
                  <a:gd name="connsiteX10-897" fmla="*/ 222250 w 369888"/>
                  <a:gd name="connsiteY10-898" fmla="*/ 619192 h 1017124"/>
                  <a:gd name="connsiteX11-899" fmla="*/ 224631 w 369888"/>
                  <a:gd name="connsiteY11-900" fmla="*/ 944629 h 1017124"/>
                  <a:gd name="connsiteX12-901" fmla="*/ 282575 w 369888"/>
                  <a:gd name="connsiteY12-902" fmla="*/ 1016860 h 1017124"/>
                  <a:gd name="connsiteX13-903" fmla="*/ 333375 w 369888"/>
                  <a:gd name="connsiteY13-904" fmla="*/ 946216 h 1017124"/>
                  <a:gd name="connsiteX14-905" fmla="*/ 336550 w 369888"/>
                  <a:gd name="connsiteY14-906" fmla="*/ 618397 h 1017124"/>
                  <a:gd name="connsiteX15-907" fmla="*/ 358775 w 369888"/>
                  <a:gd name="connsiteY15-908" fmla="*/ 591410 h 1017124"/>
                  <a:gd name="connsiteX16-909" fmla="*/ 361950 w 369888"/>
                  <a:gd name="connsiteY16-910" fmla="*/ 7210 h 1017124"/>
                  <a:gd name="connsiteX0-911" fmla="*/ 361950 w 372533"/>
                  <a:gd name="connsiteY0-912" fmla="*/ 7210 h 1017124"/>
                  <a:gd name="connsiteX1-913" fmla="*/ 231329 w 372533"/>
                  <a:gd name="connsiteY1-914" fmla="*/ 7607 h 1017124"/>
                  <a:gd name="connsiteX2-915" fmla="*/ 127000 w 372533"/>
                  <a:gd name="connsiteY2-916" fmla="*/ 58010 h 1017124"/>
                  <a:gd name="connsiteX3-917" fmla="*/ 15875 w 372533"/>
                  <a:gd name="connsiteY3-918" fmla="*/ 355666 h 1017124"/>
                  <a:gd name="connsiteX4-919" fmla="*/ 31750 w 372533"/>
                  <a:gd name="connsiteY4-920" fmla="*/ 435835 h 1017124"/>
                  <a:gd name="connsiteX5-921" fmla="*/ 96837 w 372533"/>
                  <a:gd name="connsiteY5-922" fmla="*/ 391385 h 1017124"/>
                  <a:gd name="connsiteX6-923" fmla="*/ 192881 w 372533"/>
                  <a:gd name="connsiteY6-924" fmla="*/ 161198 h 1017124"/>
                  <a:gd name="connsiteX7-925" fmla="*/ 209550 w 372533"/>
                  <a:gd name="connsiteY7-926" fmla="*/ 172310 h 1017124"/>
                  <a:gd name="connsiteX8-927" fmla="*/ 124619 w 372533"/>
                  <a:gd name="connsiteY8-928" fmla="*/ 531085 h 1017124"/>
                  <a:gd name="connsiteX9-929" fmla="*/ 121443 w 372533"/>
                  <a:gd name="connsiteY9-930" fmla="*/ 608872 h 1017124"/>
                  <a:gd name="connsiteX10-931" fmla="*/ 222250 w 372533"/>
                  <a:gd name="connsiteY10-932" fmla="*/ 619192 h 1017124"/>
                  <a:gd name="connsiteX11-933" fmla="*/ 224631 w 372533"/>
                  <a:gd name="connsiteY11-934" fmla="*/ 944629 h 1017124"/>
                  <a:gd name="connsiteX12-935" fmla="*/ 282575 w 372533"/>
                  <a:gd name="connsiteY12-936" fmla="*/ 1016860 h 1017124"/>
                  <a:gd name="connsiteX13-937" fmla="*/ 333375 w 372533"/>
                  <a:gd name="connsiteY13-938" fmla="*/ 946216 h 1017124"/>
                  <a:gd name="connsiteX14-939" fmla="*/ 336550 w 372533"/>
                  <a:gd name="connsiteY14-940" fmla="*/ 618397 h 1017124"/>
                  <a:gd name="connsiteX15-941" fmla="*/ 368300 w 372533"/>
                  <a:gd name="connsiteY15-942" fmla="*/ 586648 h 1017124"/>
                  <a:gd name="connsiteX16-943" fmla="*/ 361950 w 372533"/>
                  <a:gd name="connsiteY16-944" fmla="*/ 7210 h 1017124"/>
                  <a:gd name="connsiteX0-945" fmla="*/ 361950 w 371211"/>
                  <a:gd name="connsiteY0-946" fmla="*/ 7210 h 1017124"/>
                  <a:gd name="connsiteX1-947" fmla="*/ 231329 w 371211"/>
                  <a:gd name="connsiteY1-948" fmla="*/ 7607 h 1017124"/>
                  <a:gd name="connsiteX2-949" fmla="*/ 127000 w 371211"/>
                  <a:gd name="connsiteY2-950" fmla="*/ 58010 h 1017124"/>
                  <a:gd name="connsiteX3-951" fmla="*/ 15875 w 371211"/>
                  <a:gd name="connsiteY3-952" fmla="*/ 355666 h 1017124"/>
                  <a:gd name="connsiteX4-953" fmla="*/ 31750 w 371211"/>
                  <a:gd name="connsiteY4-954" fmla="*/ 435835 h 1017124"/>
                  <a:gd name="connsiteX5-955" fmla="*/ 96837 w 371211"/>
                  <a:gd name="connsiteY5-956" fmla="*/ 391385 h 1017124"/>
                  <a:gd name="connsiteX6-957" fmla="*/ 192881 w 371211"/>
                  <a:gd name="connsiteY6-958" fmla="*/ 161198 h 1017124"/>
                  <a:gd name="connsiteX7-959" fmla="*/ 209550 w 371211"/>
                  <a:gd name="connsiteY7-960" fmla="*/ 172310 h 1017124"/>
                  <a:gd name="connsiteX8-961" fmla="*/ 124619 w 371211"/>
                  <a:gd name="connsiteY8-962" fmla="*/ 531085 h 1017124"/>
                  <a:gd name="connsiteX9-963" fmla="*/ 121443 w 371211"/>
                  <a:gd name="connsiteY9-964" fmla="*/ 608872 h 1017124"/>
                  <a:gd name="connsiteX10-965" fmla="*/ 222250 w 371211"/>
                  <a:gd name="connsiteY10-966" fmla="*/ 619192 h 1017124"/>
                  <a:gd name="connsiteX11-967" fmla="*/ 224631 w 371211"/>
                  <a:gd name="connsiteY11-968" fmla="*/ 944629 h 1017124"/>
                  <a:gd name="connsiteX12-969" fmla="*/ 282575 w 371211"/>
                  <a:gd name="connsiteY12-970" fmla="*/ 1016860 h 1017124"/>
                  <a:gd name="connsiteX13-971" fmla="*/ 333375 w 371211"/>
                  <a:gd name="connsiteY13-972" fmla="*/ 946216 h 1017124"/>
                  <a:gd name="connsiteX14-973" fmla="*/ 336550 w 371211"/>
                  <a:gd name="connsiteY14-974" fmla="*/ 618397 h 1017124"/>
                  <a:gd name="connsiteX15-975" fmla="*/ 368300 w 371211"/>
                  <a:gd name="connsiteY15-976" fmla="*/ 586648 h 1017124"/>
                  <a:gd name="connsiteX16-977" fmla="*/ 361950 w 371211"/>
                  <a:gd name="connsiteY16-978" fmla="*/ 7210 h 1017124"/>
                  <a:gd name="connsiteX0-979" fmla="*/ 361950 w 371211"/>
                  <a:gd name="connsiteY0-980" fmla="*/ 7210 h 1017124"/>
                  <a:gd name="connsiteX1-981" fmla="*/ 231329 w 371211"/>
                  <a:gd name="connsiteY1-982" fmla="*/ 7607 h 1017124"/>
                  <a:gd name="connsiteX2-983" fmla="*/ 127000 w 371211"/>
                  <a:gd name="connsiteY2-984" fmla="*/ 58010 h 1017124"/>
                  <a:gd name="connsiteX3-985" fmla="*/ 15875 w 371211"/>
                  <a:gd name="connsiteY3-986" fmla="*/ 355666 h 1017124"/>
                  <a:gd name="connsiteX4-987" fmla="*/ 31750 w 371211"/>
                  <a:gd name="connsiteY4-988" fmla="*/ 435835 h 1017124"/>
                  <a:gd name="connsiteX5-989" fmla="*/ 96837 w 371211"/>
                  <a:gd name="connsiteY5-990" fmla="*/ 391385 h 1017124"/>
                  <a:gd name="connsiteX6-991" fmla="*/ 192881 w 371211"/>
                  <a:gd name="connsiteY6-992" fmla="*/ 161198 h 1017124"/>
                  <a:gd name="connsiteX7-993" fmla="*/ 209550 w 371211"/>
                  <a:gd name="connsiteY7-994" fmla="*/ 172310 h 1017124"/>
                  <a:gd name="connsiteX8-995" fmla="*/ 124619 w 371211"/>
                  <a:gd name="connsiteY8-996" fmla="*/ 531085 h 1017124"/>
                  <a:gd name="connsiteX9-997" fmla="*/ 121443 w 371211"/>
                  <a:gd name="connsiteY9-998" fmla="*/ 608872 h 1017124"/>
                  <a:gd name="connsiteX10-999" fmla="*/ 222250 w 371211"/>
                  <a:gd name="connsiteY10-1000" fmla="*/ 619192 h 1017124"/>
                  <a:gd name="connsiteX11-1001" fmla="*/ 224631 w 371211"/>
                  <a:gd name="connsiteY11-1002" fmla="*/ 944629 h 1017124"/>
                  <a:gd name="connsiteX12-1003" fmla="*/ 282575 w 371211"/>
                  <a:gd name="connsiteY12-1004" fmla="*/ 1016860 h 1017124"/>
                  <a:gd name="connsiteX13-1005" fmla="*/ 333375 w 371211"/>
                  <a:gd name="connsiteY13-1006" fmla="*/ 946216 h 1017124"/>
                  <a:gd name="connsiteX14-1007" fmla="*/ 336550 w 371211"/>
                  <a:gd name="connsiteY14-1008" fmla="*/ 618397 h 1017124"/>
                  <a:gd name="connsiteX15-1009" fmla="*/ 368300 w 371211"/>
                  <a:gd name="connsiteY15-1010" fmla="*/ 598554 h 1017124"/>
                  <a:gd name="connsiteX16-1011" fmla="*/ 361950 w 371211"/>
                  <a:gd name="connsiteY16-1012" fmla="*/ 7210 h 1017124"/>
                  <a:gd name="connsiteX0-1013" fmla="*/ 361950 w 369888"/>
                  <a:gd name="connsiteY0-1014" fmla="*/ 7210 h 1017124"/>
                  <a:gd name="connsiteX1-1015" fmla="*/ 231329 w 369888"/>
                  <a:gd name="connsiteY1-1016" fmla="*/ 7607 h 1017124"/>
                  <a:gd name="connsiteX2-1017" fmla="*/ 127000 w 369888"/>
                  <a:gd name="connsiteY2-1018" fmla="*/ 58010 h 1017124"/>
                  <a:gd name="connsiteX3-1019" fmla="*/ 15875 w 369888"/>
                  <a:gd name="connsiteY3-1020" fmla="*/ 355666 h 1017124"/>
                  <a:gd name="connsiteX4-1021" fmla="*/ 31750 w 369888"/>
                  <a:gd name="connsiteY4-1022" fmla="*/ 435835 h 1017124"/>
                  <a:gd name="connsiteX5-1023" fmla="*/ 96837 w 369888"/>
                  <a:gd name="connsiteY5-1024" fmla="*/ 391385 h 1017124"/>
                  <a:gd name="connsiteX6-1025" fmla="*/ 192881 w 369888"/>
                  <a:gd name="connsiteY6-1026" fmla="*/ 161198 h 1017124"/>
                  <a:gd name="connsiteX7-1027" fmla="*/ 209550 w 369888"/>
                  <a:gd name="connsiteY7-1028" fmla="*/ 172310 h 1017124"/>
                  <a:gd name="connsiteX8-1029" fmla="*/ 124619 w 369888"/>
                  <a:gd name="connsiteY8-1030" fmla="*/ 531085 h 1017124"/>
                  <a:gd name="connsiteX9-1031" fmla="*/ 121443 w 369888"/>
                  <a:gd name="connsiteY9-1032" fmla="*/ 608872 h 1017124"/>
                  <a:gd name="connsiteX10-1033" fmla="*/ 222250 w 369888"/>
                  <a:gd name="connsiteY10-1034" fmla="*/ 619192 h 1017124"/>
                  <a:gd name="connsiteX11-1035" fmla="*/ 224631 w 369888"/>
                  <a:gd name="connsiteY11-1036" fmla="*/ 944629 h 1017124"/>
                  <a:gd name="connsiteX12-1037" fmla="*/ 282575 w 369888"/>
                  <a:gd name="connsiteY12-1038" fmla="*/ 1016860 h 1017124"/>
                  <a:gd name="connsiteX13-1039" fmla="*/ 333375 w 369888"/>
                  <a:gd name="connsiteY13-1040" fmla="*/ 946216 h 1017124"/>
                  <a:gd name="connsiteX14-1041" fmla="*/ 336550 w 369888"/>
                  <a:gd name="connsiteY14-1042" fmla="*/ 618397 h 1017124"/>
                  <a:gd name="connsiteX15-1043" fmla="*/ 368300 w 369888"/>
                  <a:gd name="connsiteY15-1044" fmla="*/ 598554 h 1017124"/>
                  <a:gd name="connsiteX16-1045" fmla="*/ 361950 w 369888"/>
                  <a:gd name="connsiteY16-1046" fmla="*/ 7210 h 1017124"/>
                  <a:gd name="connsiteX0-1047" fmla="*/ 361950 w 369888"/>
                  <a:gd name="connsiteY0-1048" fmla="*/ 7210 h 1017124"/>
                  <a:gd name="connsiteX1-1049" fmla="*/ 231329 w 369888"/>
                  <a:gd name="connsiteY1-1050" fmla="*/ 7607 h 1017124"/>
                  <a:gd name="connsiteX2-1051" fmla="*/ 127000 w 369888"/>
                  <a:gd name="connsiteY2-1052" fmla="*/ 58010 h 1017124"/>
                  <a:gd name="connsiteX3-1053" fmla="*/ 15875 w 369888"/>
                  <a:gd name="connsiteY3-1054" fmla="*/ 355666 h 1017124"/>
                  <a:gd name="connsiteX4-1055" fmla="*/ 31750 w 369888"/>
                  <a:gd name="connsiteY4-1056" fmla="*/ 435835 h 1017124"/>
                  <a:gd name="connsiteX5-1057" fmla="*/ 96837 w 369888"/>
                  <a:gd name="connsiteY5-1058" fmla="*/ 391385 h 1017124"/>
                  <a:gd name="connsiteX6-1059" fmla="*/ 192881 w 369888"/>
                  <a:gd name="connsiteY6-1060" fmla="*/ 161198 h 1017124"/>
                  <a:gd name="connsiteX7-1061" fmla="*/ 209550 w 369888"/>
                  <a:gd name="connsiteY7-1062" fmla="*/ 172310 h 1017124"/>
                  <a:gd name="connsiteX8-1063" fmla="*/ 124619 w 369888"/>
                  <a:gd name="connsiteY8-1064" fmla="*/ 531085 h 1017124"/>
                  <a:gd name="connsiteX9-1065" fmla="*/ 121443 w 369888"/>
                  <a:gd name="connsiteY9-1066" fmla="*/ 608872 h 1017124"/>
                  <a:gd name="connsiteX10-1067" fmla="*/ 222250 w 369888"/>
                  <a:gd name="connsiteY10-1068" fmla="*/ 619192 h 1017124"/>
                  <a:gd name="connsiteX11-1069" fmla="*/ 224631 w 369888"/>
                  <a:gd name="connsiteY11-1070" fmla="*/ 944629 h 1017124"/>
                  <a:gd name="connsiteX12-1071" fmla="*/ 282575 w 369888"/>
                  <a:gd name="connsiteY12-1072" fmla="*/ 1016860 h 1017124"/>
                  <a:gd name="connsiteX13-1073" fmla="*/ 333375 w 369888"/>
                  <a:gd name="connsiteY13-1074" fmla="*/ 946216 h 1017124"/>
                  <a:gd name="connsiteX14-1075" fmla="*/ 336550 w 369888"/>
                  <a:gd name="connsiteY14-1076" fmla="*/ 618397 h 1017124"/>
                  <a:gd name="connsiteX15-1077" fmla="*/ 368300 w 369888"/>
                  <a:gd name="connsiteY15-1078" fmla="*/ 598554 h 1017124"/>
                  <a:gd name="connsiteX16-1079" fmla="*/ 361950 w 369888"/>
                  <a:gd name="connsiteY16-1080" fmla="*/ 7210 h 1017124"/>
                  <a:gd name="connsiteX0-1081" fmla="*/ 361950 w 369888"/>
                  <a:gd name="connsiteY0-1082" fmla="*/ 7210 h 1017124"/>
                  <a:gd name="connsiteX1-1083" fmla="*/ 231329 w 369888"/>
                  <a:gd name="connsiteY1-1084" fmla="*/ 7607 h 1017124"/>
                  <a:gd name="connsiteX2-1085" fmla="*/ 127000 w 369888"/>
                  <a:gd name="connsiteY2-1086" fmla="*/ 58010 h 1017124"/>
                  <a:gd name="connsiteX3-1087" fmla="*/ 15875 w 369888"/>
                  <a:gd name="connsiteY3-1088" fmla="*/ 355666 h 1017124"/>
                  <a:gd name="connsiteX4-1089" fmla="*/ 31750 w 369888"/>
                  <a:gd name="connsiteY4-1090" fmla="*/ 435835 h 1017124"/>
                  <a:gd name="connsiteX5-1091" fmla="*/ 96837 w 369888"/>
                  <a:gd name="connsiteY5-1092" fmla="*/ 391385 h 1017124"/>
                  <a:gd name="connsiteX6-1093" fmla="*/ 192881 w 369888"/>
                  <a:gd name="connsiteY6-1094" fmla="*/ 161198 h 1017124"/>
                  <a:gd name="connsiteX7-1095" fmla="*/ 209550 w 369888"/>
                  <a:gd name="connsiteY7-1096" fmla="*/ 172310 h 1017124"/>
                  <a:gd name="connsiteX8-1097" fmla="*/ 124619 w 369888"/>
                  <a:gd name="connsiteY8-1098" fmla="*/ 531085 h 1017124"/>
                  <a:gd name="connsiteX9-1099" fmla="*/ 121443 w 369888"/>
                  <a:gd name="connsiteY9-1100" fmla="*/ 608872 h 1017124"/>
                  <a:gd name="connsiteX10-1101" fmla="*/ 222250 w 369888"/>
                  <a:gd name="connsiteY10-1102" fmla="*/ 619192 h 1017124"/>
                  <a:gd name="connsiteX11-1103" fmla="*/ 224631 w 369888"/>
                  <a:gd name="connsiteY11-1104" fmla="*/ 944629 h 1017124"/>
                  <a:gd name="connsiteX12-1105" fmla="*/ 282575 w 369888"/>
                  <a:gd name="connsiteY12-1106" fmla="*/ 1016860 h 1017124"/>
                  <a:gd name="connsiteX13-1107" fmla="*/ 333375 w 369888"/>
                  <a:gd name="connsiteY13-1108" fmla="*/ 946216 h 1017124"/>
                  <a:gd name="connsiteX14-1109" fmla="*/ 336550 w 369888"/>
                  <a:gd name="connsiteY14-1110" fmla="*/ 618397 h 1017124"/>
                  <a:gd name="connsiteX15-1111" fmla="*/ 368300 w 369888"/>
                  <a:gd name="connsiteY15-1112" fmla="*/ 598554 h 1017124"/>
                  <a:gd name="connsiteX16-1113" fmla="*/ 361950 w 369888"/>
                  <a:gd name="connsiteY16-1114" fmla="*/ 7210 h 1017124"/>
                  <a:gd name="connsiteX0-1115" fmla="*/ 361950 w 369888"/>
                  <a:gd name="connsiteY0-1116" fmla="*/ 7210 h 1017124"/>
                  <a:gd name="connsiteX1-1117" fmla="*/ 231329 w 369888"/>
                  <a:gd name="connsiteY1-1118" fmla="*/ 7607 h 1017124"/>
                  <a:gd name="connsiteX2-1119" fmla="*/ 127000 w 369888"/>
                  <a:gd name="connsiteY2-1120" fmla="*/ 58010 h 1017124"/>
                  <a:gd name="connsiteX3-1121" fmla="*/ 15875 w 369888"/>
                  <a:gd name="connsiteY3-1122" fmla="*/ 355666 h 1017124"/>
                  <a:gd name="connsiteX4-1123" fmla="*/ 31750 w 369888"/>
                  <a:gd name="connsiteY4-1124" fmla="*/ 435835 h 1017124"/>
                  <a:gd name="connsiteX5-1125" fmla="*/ 96837 w 369888"/>
                  <a:gd name="connsiteY5-1126" fmla="*/ 391385 h 1017124"/>
                  <a:gd name="connsiteX6-1127" fmla="*/ 192881 w 369888"/>
                  <a:gd name="connsiteY6-1128" fmla="*/ 161198 h 1017124"/>
                  <a:gd name="connsiteX7-1129" fmla="*/ 209550 w 369888"/>
                  <a:gd name="connsiteY7-1130" fmla="*/ 172310 h 1017124"/>
                  <a:gd name="connsiteX8-1131" fmla="*/ 124619 w 369888"/>
                  <a:gd name="connsiteY8-1132" fmla="*/ 531085 h 1017124"/>
                  <a:gd name="connsiteX9-1133" fmla="*/ 121443 w 369888"/>
                  <a:gd name="connsiteY9-1134" fmla="*/ 608872 h 1017124"/>
                  <a:gd name="connsiteX10-1135" fmla="*/ 222250 w 369888"/>
                  <a:gd name="connsiteY10-1136" fmla="*/ 619192 h 1017124"/>
                  <a:gd name="connsiteX11-1137" fmla="*/ 224631 w 369888"/>
                  <a:gd name="connsiteY11-1138" fmla="*/ 944629 h 1017124"/>
                  <a:gd name="connsiteX12-1139" fmla="*/ 282575 w 369888"/>
                  <a:gd name="connsiteY12-1140" fmla="*/ 1016860 h 1017124"/>
                  <a:gd name="connsiteX13-1141" fmla="*/ 333375 w 369888"/>
                  <a:gd name="connsiteY13-1142" fmla="*/ 946216 h 1017124"/>
                  <a:gd name="connsiteX14-1143" fmla="*/ 336550 w 369888"/>
                  <a:gd name="connsiteY14-1144" fmla="*/ 618397 h 1017124"/>
                  <a:gd name="connsiteX15-1145" fmla="*/ 365919 w 369888"/>
                  <a:gd name="connsiteY15-1146" fmla="*/ 617604 h 1017124"/>
                  <a:gd name="connsiteX16-1147" fmla="*/ 361950 w 369888"/>
                  <a:gd name="connsiteY16-1148" fmla="*/ 7210 h 1017124"/>
                  <a:gd name="connsiteX0-1149" fmla="*/ 361950 w 369888"/>
                  <a:gd name="connsiteY0-1150" fmla="*/ 7210 h 1017124"/>
                  <a:gd name="connsiteX1-1151" fmla="*/ 231329 w 369888"/>
                  <a:gd name="connsiteY1-1152" fmla="*/ 7607 h 1017124"/>
                  <a:gd name="connsiteX2-1153" fmla="*/ 127000 w 369888"/>
                  <a:gd name="connsiteY2-1154" fmla="*/ 58010 h 1017124"/>
                  <a:gd name="connsiteX3-1155" fmla="*/ 15875 w 369888"/>
                  <a:gd name="connsiteY3-1156" fmla="*/ 355666 h 1017124"/>
                  <a:gd name="connsiteX4-1157" fmla="*/ 31750 w 369888"/>
                  <a:gd name="connsiteY4-1158" fmla="*/ 435835 h 1017124"/>
                  <a:gd name="connsiteX5-1159" fmla="*/ 96837 w 369888"/>
                  <a:gd name="connsiteY5-1160" fmla="*/ 391385 h 1017124"/>
                  <a:gd name="connsiteX6-1161" fmla="*/ 192881 w 369888"/>
                  <a:gd name="connsiteY6-1162" fmla="*/ 161198 h 1017124"/>
                  <a:gd name="connsiteX7-1163" fmla="*/ 209550 w 369888"/>
                  <a:gd name="connsiteY7-1164" fmla="*/ 172310 h 1017124"/>
                  <a:gd name="connsiteX8-1165" fmla="*/ 124619 w 369888"/>
                  <a:gd name="connsiteY8-1166" fmla="*/ 531085 h 1017124"/>
                  <a:gd name="connsiteX9-1167" fmla="*/ 121443 w 369888"/>
                  <a:gd name="connsiteY9-1168" fmla="*/ 608872 h 1017124"/>
                  <a:gd name="connsiteX10-1169" fmla="*/ 222250 w 369888"/>
                  <a:gd name="connsiteY10-1170" fmla="*/ 619192 h 1017124"/>
                  <a:gd name="connsiteX11-1171" fmla="*/ 224631 w 369888"/>
                  <a:gd name="connsiteY11-1172" fmla="*/ 944629 h 1017124"/>
                  <a:gd name="connsiteX12-1173" fmla="*/ 282575 w 369888"/>
                  <a:gd name="connsiteY12-1174" fmla="*/ 1016860 h 1017124"/>
                  <a:gd name="connsiteX13-1175" fmla="*/ 333375 w 369888"/>
                  <a:gd name="connsiteY13-1176" fmla="*/ 946216 h 1017124"/>
                  <a:gd name="connsiteX14-1177" fmla="*/ 336550 w 369888"/>
                  <a:gd name="connsiteY14-1178" fmla="*/ 618397 h 1017124"/>
                  <a:gd name="connsiteX15-1179" fmla="*/ 365919 w 369888"/>
                  <a:gd name="connsiteY15-1180" fmla="*/ 617604 h 1017124"/>
                  <a:gd name="connsiteX16-1181" fmla="*/ 361950 w 369888"/>
                  <a:gd name="connsiteY16-1182" fmla="*/ 7210 h 1017124"/>
                  <a:gd name="connsiteX0-1183" fmla="*/ 361950 w 369888"/>
                  <a:gd name="connsiteY0-1184" fmla="*/ 7210 h 1017124"/>
                  <a:gd name="connsiteX1-1185" fmla="*/ 231329 w 369888"/>
                  <a:gd name="connsiteY1-1186" fmla="*/ 7607 h 1017124"/>
                  <a:gd name="connsiteX2-1187" fmla="*/ 127000 w 369888"/>
                  <a:gd name="connsiteY2-1188" fmla="*/ 58010 h 1017124"/>
                  <a:gd name="connsiteX3-1189" fmla="*/ 15875 w 369888"/>
                  <a:gd name="connsiteY3-1190" fmla="*/ 355666 h 1017124"/>
                  <a:gd name="connsiteX4-1191" fmla="*/ 31750 w 369888"/>
                  <a:gd name="connsiteY4-1192" fmla="*/ 435835 h 1017124"/>
                  <a:gd name="connsiteX5-1193" fmla="*/ 96837 w 369888"/>
                  <a:gd name="connsiteY5-1194" fmla="*/ 391385 h 1017124"/>
                  <a:gd name="connsiteX6-1195" fmla="*/ 192881 w 369888"/>
                  <a:gd name="connsiteY6-1196" fmla="*/ 161198 h 1017124"/>
                  <a:gd name="connsiteX7-1197" fmla="*/ 209550 w 369888"/>
                  <a:gd name="connsiteY7-1198" fmla="*/ 172310 h 1017124"/>
                  <a:gd name="connsiteX8-1199" fmla="*/ 124619 w 369888"/>
                  <a:gd name="connsiteY8-1200" fmla="*/ 531085 h 1017124"/>
                  <a:gd name="connsiteX9-1201" fmla="*/ 121443 w 369888"/>
                  <a:gd name="connsiteY9-1202" fmla="*/ 608872 h 1017124"/>
                  <a:gd name="connsiteX10-1203" fmla="*/ 222250 w 369888"/>
                  <a:gd name="connsiteY10-1204" fmla="*/ 619192 h 1017124"/>
                  <a:gd name="connsiteX11-1205" fmla="*/ 224631 w 369888"/>
                  <a:gd name="connsiteY11-1206" fmla="*/ 944629 h 1017124"/>
                  <a:gd name="connsiteX12-1207" fmla="*/ 282575 w 369888"/>
                  <a:gd name="connsiteY12-1208" fmla="*/ 1016860 h 1017124"/>
                  <a:gd name="connsiteX13-1209" fmla="*/ 333375 w 369888"/>
                  <a:gd name="connsiteY13-1210" fmla="*/ 946216 h 1017124"/>
                  <a:gd name="connsiteX14-1211" fmla="*/ 336550 w 369888"/>
                  <a:gd name="connsiteY14-1212" fmla="*/ 618397 h 1017124"/>
                  <a:gd name="connsiteX15-1213" fmla="*/ 365919 w 369888"/>
                  <a:gd name="connsiteY15-1214" fmla="*/ 617604 h 1017124"/>
                  <a:gd name="connsiteX16-1215" fmla="*/ 361950 w 369888"/>
                  <a:gd name="connsiteY16-1216" fmla="*/ 7210 h 1017124"/>
                  <a:gd name="connsiteX0-1217" fmla="*/ 361950 w 369888"/>
                  <a:gd name="connsiteY0-1218" fmla="*/ 7210 h 1017124"/>
                  <a:gd name="connsiteX1-1219" fmla="*/ 231329 w 369888"/>
                  <a:gd name="connsiteY1-1220" fmla="*/ 7607 h 1017124"/>
                  <a:gd name="connsiteX2-1221" fmla="*/ 127000 w 369888"/>
                  <a:gd name="connsiteY2-1222" fmla="*/ 58010 h 1017124"/>
                  <a:gd name="connsiteX3-1223" fmla="*/ 15875 w 369888"/>
                  <a:gd name="connsiteY3-1224" fmla="*/ 355666 h 1017124"/>
                  <a:gd name="connsiteX4-1225" fmla="*/ 31750 w 369888"/>
                  <a:gd name="connsiteY4-1226" fmla="*/ 435835 h 1017124"/>
                  <a:gd name="connsiteX5-1227" fmla="*/ 96837 w 369888"/>
                  <a:gd name="connsiteY5-1228" fmla="*/ 391385 h 1017124"/>
                  <a:gd name="connsiteX6-1229" fmla="*/ 192881 w 369888"/>
                  <a:gd name="connsiteY6-1230" fmla="*/ 161198 h 1017124"/>
                  <a:gd name="connsiteX7-1231" fmla="*/ 209550 w 369888"/>
                  <a:gd name="connsiteY7-1232" fmla="*/ 172310 h 1017124"/>
                  <a:gd name="connsiteX8-1233" fmla="*/ 124619 w 369888"/>
                  <a:gd name="connsiteY8-1234" fmla="*/ 531085 h 1017124"/>
                  <a:gd name="connsiteX9-1235" fmla="*/ 121443 w 369888"/>
                  <a:gd name="connsiteY9-1236" fmla="*/ 608872 h 1017124"/>
                  <a:gd name="connsiteX10-1237" fmla="*/ 222250 w 369888"/>
                  <a:gd name="connsiteY10-1238" fmla="*/ 619192 h 1017124"/>
                  <a:gd name="connsiteX11-1239" fmla="*/ 224631 w 369888"/>
                  <a:gd name="connsiteY11-1240" fmla="*/ 944629 h 1017124"/>
                  <a:gd name="connsiteX12-1241" fmla="*/ 282575 w 369888"/>
                  <a:gd name="connsiteY12-1242" fmla="*/ 1016860 h 1017124"/>
                  <a:gd name="connsiteX13-1243" fmla="*/ 333375 w 369888"/>
                  <a:gd name="connsiteY13-1244" fmla="*/ 946216 h 1017124"/>
                  <a:gd name="connsiteX14-1245" fmla="*/ 336550 w 369888"/>
                  <a:gd name="connsiteY14-1246" fmla="*/ 618397 h 1017124"/>
                  <a:gd name="connsiteX15-1247" fmla="*/ 365919 w 369888"/>
                  <a:gd name="connsiteY15-1248" fmla="*/ 617604 h 1017124"/>
                  <a:gd name="connsiteX16-1249" fmla="*/ 361950 w 369888"/>
                  <a:gd name="connsiteY16-1250" fmla="*/ 7210 h 1017124"/>
                  <a:gd name="connsiteX0-1251" fmla="*/ 361950 w 369888"/>
                  <a:gd name="connsiteY0-1252" fmla="*/ 7210 h 1017124"/>
                  <a:gd name="connsiteX1-1253" fmla="*/ 231329 w 369888"/>
                  <a:gd name="connsiteY1-1254" fmla="*/ 7607 h 1017124"/>
                  <a:gd name="connsiteX2-1255" fmla="*/ 127000 w 369888"/>
                  <a:gd name="connsiteY2-1256" fmla="*/ 58010 h 1017124"/>
                  <a:gd name="connsiteX3-1257" fmla="*/ 15875 w 369888"/>
                  <a:gd name="connsiteY3-1258" fmla="*/ 355666 h 1017124"/>
                  <a:gd name="connsiteX4-1259" fmla="*/ 31750 w 369888"/>
                  <a:gd name="connsiteY4-1260" fmla="*/ 435835 h 1017124"/>
                  <a:gd name="connsiteX5-1261" fmla="*/ 96837 w 369888"/>
                  <a:gd name="connsiteY5-1262" fmla="*/ 391385 h 1017124"/>
                  <a:gd name="connsiteX6-1263" fmla="*/ 192881 w 369888"/>
                  <a:gd name="connsiteY6-1264" fmla="*/ 161198 h 1017124"/>
                  <a:gd name="connsiteX7-1265" fmla="*/ 209550 w 369888"/>
                  <a:gd name="connsiteY7-1266" fmla="*/ 172310 h 1017124"/>
                  <a:gd name="connsiteX8-1267" fmla="*/ 124619 w 369888"/>
                  <a:gd name="connsiteY8-1268" fmla="*/ 531085 h 1017124"/>
                  <a:gd name="connsiteX9-1269" fmla="*/ 121443 w 369888"/>
                  <a:gd name="connsiteY9-1270" fmla="*/ 608872 h 1017124"/>
                  <a:gd name="connsiteX10-1271" fmla="*/ 222250 w 369888"/>
                  <a:gd name="connsiteY10-1272" fmla="*/ 619192 h 1017124"/>
                  <a:gd name="connsiteX11-1273" fmla="*/ 224631 w 369888"/>
                  <a:gd name="connsiteY11-1274" fmla="*/ 944629 h 1017124"/>
                  <a:gd name="connsiteX12-1275" fmla="*/ 282575 w 369888"/>
                  <a:gd name="connsiteY12-1276" fmla="*/ 1016860 h 1017124"/>
                  <a:gd name="connsiteX13-1277" fmla="*/ 333375 w 369888"/>
                  <a:gd name="connsiteY13-1278" fmla="*/ 946216 h 1017124"/>
                  <a:gd name="connsiteX14-1279" fmla="*/ 336550 w 369888"/>
                  <a:gd name="connsiteY14-1280" fmla="*/ 618397 h 1017124"/>
                  <a:gd name="connsiteX15-1281" fmla="*/ 365919 w 369888"/>
                  <a:gd name="connsiteY15-1282" fmla="*/ 617604 h 1017124"/>
                  <a:gd name="connsiteX16-1283" fmla="*/ 361950 w 369888"/>
                  <a:gd name="connsiteY16-1284" fmla="*/ 7210 h 1017124"/>
                  <a:gd name="connsiteX0-1285" fmla="*/ 361950 w 369888"/>
                  <a:gd name="connsiteY0-1286" fmla="*/ 7210 h 1017124"/>
                  <a:gd name="connsiteX1-1287" fmla="*/ 231329 w 369888"/>
                  <a:gd name="connsiteY1-1288" fmla="*/ 7607 h 1017124"/>
                  <a:gd name="connsiteX2-1289" fmla="*/ 127000 w 369888"/>
                  <a:gd name="connsiteY2-1290" fmla="*/ 58010 h 1017124"/>
                  <a:gd name="connsiteX3-1291" fmla="*/ 15875 w 369888"/>
                  <a:gd name="connsiteY3-1292" fmla="*/ 355666 h 1017124"/>
                  <a:gd name="connsiteX4-1293" fmla="*/ 31750 w 369888"/>
                  <a:gd name="connsiteY4-1294" fmla="*/ 435835 h 1017124"/>
                  <a:gd name="connsiteX5-1295" fmla="*/ 96837 w 369888"/>
                  <a:gd name="connsiteY5-1296" fmla="*/ 391385 h 1017124"/>
                  <a:gd name="connsiteX6-1297" fmla="*/ 192881 w 369888"/>
                  <a:gd name="connsiteY6-1298" fmla="*/ 161198 h 1017124"/>
                  <a:gd name="connsiteX7-1299" fmla="*/ 209550 w 369888"/>
                  <a:gd name="connsiteY7-1300" fmla="*/ 172310 h 1017124"/>
                  <a:gd name="connsiteX8-1301" fmla="*/ 124619 w 369888"/>
                  <a:gd name="connsiteY8-1302" fmla="*/ 531085 h 1017124"/>
                  <a:gd name="connsiteX9-1303" fmla="*/ 121443 w 369888"/>
                  <a:gd name="connsiteY9-1304" fmla="*/ 608872 h 1017124"/>
                  <a:gd name="connsiteX10-1305" fmla="*/ 222250 w 369888"/>
                  <a:gd name="connsiteY10-1306" fmla="*/ 619192 h 1017124"/>
                  <a:gd name="connsiteX11-1307" fmla="*/ 224631 w 369888"/>
                  <a:gd name="connsiteY11-1308" fmla="*/ 944629 h 1017124"/>
                  <a:gd name="connsiteX12-1309" fmla="*/ 282575 w 369888"/>
                  <a:gd name="connsiteY12-1310" fmla="*/ 1016860 h 1017124"/>
                  <a:gd name="connsiteX13-1311" fmla="*/ 333375 w 369888"/>
                  <a:gd name="connsiteY13-1312" fmla="*/ 946216 h 1017124"/>
                  <a:gd name="connsiteX14-1313" fmla="*/ 336550 w 369888"/>
                  <a:gd name="connsiteY14-1314" fmla="*/ 618397 h 1017124"/>
                  <a:gd name="connsiteX15-1315" fmla="*/ 365919 w 369888"/>
                  <a:gd name="connsiteY15-1316" fmla="*/ 617604 h 1017124"/>
                  <a:gd name="connsiteX16-1317" fmla="*/ 361950 w 369888"/>
                  <a:gd name="connsiteY16-1318" fmla="*/ 7210 h 1017124"/>
                  <a:gd name="connsiteX0-1319" fmla="*/ 357188 w 365126"/>
                  <a:gd name="connsiteY0-1320" fmla="*/ 7210 h 1017124"/>
                  <a:gd name="connsiteX1-1321" fmla="*/ 226567 w 365126"/>
                  <a:gd name="connsiteY1-1322" fmla="*/ 7607 h 1017124"/>
                  <a:gd name="connsiteX2-1323" fmla="*/ 122238 w 365126"/>
                  <a:gd name="connsiteY2-1324" fmla="*/ 58010 h 1017124"/>
                  <a:gd name="connsiteX3-1325" fmla="*/ 11113 w 365126"/>
                  <a:gd name="connsiteY3-1326" fmla="*/ 355666 h 1017124"/>
                  <a:gd name="connsiteX4-1327" fmla="*/ 26988 w 365126"/>
                  <a:gd name="connsiteY4-1328" fmla="*/ 435835 h 1017124"/>
                  <a:gd name="connsiteX5-1329" fmla="*/ 92075 w 365126"/>
                  <a:gd name="connsiteY5-1330" fmla="*/ 391385 h 1017124"/>
                  <a:gd name="connsiteX6-1331" fmla="*/ 188119 w 365126"/>
                  <a:gd name="connsiteY6-1332" fmla="*/ 161198 h 1017124"/>
                  <a:gd name="connsiteX7-1333" fmla="*/ 204788 w 365126"/>
                  <a:gd name="connsiteY7-1334" fmla="*/ 172310 h 1017124"/>
                  <a:gd name="connsiteX8-1335" fmla="*/ 119857 w 365126"/>
                  <a:gd name="connsiteY8-1336" fmla="*/ 531085 h 1017124"/>
                  <a:gd name="connsiteX9-1337" fmla="*/ 116681 w 365126"/>
                  <a:gd name="connsiteY9-1338" fmla="*/ 608872 h 1017124"/>
                  <a:gd name="connsiteX10-1339" fmla="*/ 217488 w 365126"/>
                  <a:gd name="connsiteY10-1340" fmla="*/ 619192 h 1017124"/>
                  <a:gd name="connsiteX11-1341" fmla="*/ 219869 w 365126"/>
                  <a:gd name="connsiteY11-1342" fmla="*/ 944629 h 1017124"/>
                  <a:gd name="connsiteX12-1343" fmla="*/ 277813 w 365126"/>
                  <a:gd name="connsiteY12-1344" fmla="*/ 1016860 h 1017124"/>
                  <a:gd name="connsiteX13-1345" fmla="*/ 328613 w 365126"/>
                  <a:gd name="connsiteY13-1346" fmla="*/ 946216 h 1017124"/>
                  <a:gd name="connsiteX14-1347" fmla="*/ 331788 w 365126"/>
                  <a:gd name="connsiteY14-1348" fmla="*/ 618397 h 1017124"/>
                  <a:gd name="connsiteX15-1349" fmla="*/ 361157 w 365126"/>
                  <a:gd name="connsiteY15-1350" fmla="*/ 617604 h 1017124"/>
                  <a:gd name="connsiteX16-1351" fmla="*/ 357188 w 365126"/>
                  <a:gd name="connsiteY16-1352" fmla="*/ 7210 h 1017124"/>
                  <a:gd name="connsiteX0-1353" fmla="*/ 361156 w 369094"/>
                  <a:gd name="connsiteY0-1354" fmla="*/ 11642 h 1021556"/>
                  <a:gd name="connsiteX1-1355" fmla="*/ 230535 w 369094"/>
                  <a:gd name="connsiteY1-1356" fmla="*/ 12039 h 1021556"/>
                  <a:gd name="connsiteX2-1357" fmla="*/ 121443 w 369094"/>
                  <a:gd name="connsiteY2-1358" fmla="*/ 83873 h 1021556"/>
                  <a:gd name="connsiteX3-1359" fmla="*/ 15081 w 369094"/>
                  <a:gd name="connsiteY3-1360" fmla="*/ 360098 h 1021556"/>
                  <a:gd name="connsiteX4-1361" fmla="*/ 30956 w 369094"/>
                  <a:gd name="connsiteY4-1362" fmla="*/ 440267 h 1021556"/>
                  <a:gd name="connsiteX5-1363" fmla="*/ 96043 w 369094"/>
                  <a:gd name="connsiteY5-1364" fmla="*/ 395817 h 1021556"/>
                  <a:gd name="connsiteX6-1365" fmla="*/ 192087 w 369094"/>
                  <a:gd name="connsiteY6-1366" fmla="*/ 165630 h 1021556"/>
                  <a:gd name="connsiteX7-1367" fmla="*/ 208756 w 369094"/>
                  <a:gd name="connsiteY7-1368" fmla="*/ 176742 h 1021556"/>
                  <a:gd name="connsiteX8-1369" fmla="*/ 123825 w 369094"/>
                  <a:gd name="connsiteY8-1370" fmla="*/ 535517 h 1021556"/>
                  <a:gd name="connsiteX9-1371" fmla="*/ 120649 w 369094"/>
                  <a:gd name="connsiteY9-1372" fmla="*/ 613304 h 1021556"/>
                  <a:gd name="connsiteX10-1373" fmla="*/ 221456 w 369094"/>
                  <a:gd name="connsiteY10-1374" fmla="*/ 623624 h 1021556"/>
                  <a:gd name="connsiteX11-1375" fmla="*/ 223837 w 369094"/>
                  <a:gd name="connsiteY11-1376" fmla="*/ 949061 h 1021556"/>
                  <a:gd name="connsiteX12-1377" fmla="*/ 281781 w 369094"/>
                  <a:gd name="connsiteY12-1378" fmla="*/ 1021292 h 1021556"/>
                  <a:gd name="connsiteX13-1379" fmla="*/ 332581 w 369094"/>
                  <a:gd name="connsiteY13-1380" fmla="*/ 950648 h 1021556"/>
                  <a:gd name="connsiteX14-1381" fmla="*/ 335756 w 369094"/>
                  <a:gd name="connsiteY14-1382" fmla="*/ 622829 h 1021556"/>
                  <a:gd name="connsiteX15-1383" fmla="*/ 365125 w 369094"/>
                  <a:gd name="connsiteY15-1384" fmla="*/ 622036 h 1021556"/>
                  <a:gd name="connsiteX16-1385" fmla="*/ 361156 w 369094"/>
                  <a:gd name="connsiteY16-1386" fmla="*/ 11642 h 1021556"/>
                  <a:gd name="connsiteX0-1387" fmla="*/ 361156 w 369094"/>
                  <a:gd name="connsiteY0-1388" fmla="*/ 2117 h 1012031"/>
                  <a:gd name="connsiteX1-1389" fmla="*/ 230535 w 369094"/>
                  <a:gd name="connsiteY1-1390" fmla="*/ 2514 h 1012031"/>
                  <a:gd name="connsiteX2-1391" fmla="*/ 121443 w 369094"/>
                  <a:gd name="connsiteY2-1392" fmla="*/ 74348 h 1012031"/>
                  <a:gd name="connsiteX3-1393" fmla="*/ 15081 w 369094"/>
                  <a:gd name="connsiteY3-1394" fmla="*/ 350573 h 1012031"/>
                  <a:gd name="connsiteX4-1395" fmla="*/ 30956 w 369094"/>
                  <a:gd name="connsiteY4-1396" fmla="*/ 430742 h 1012031"/>
                  <a:gd name="connsiteX5-1397" fmla="*/ 96043 w 369094"/>
                  <a:gd name="connsiteY5-1398" fmla="*/ 386292 h 1012031"/>
                  <a:gd name="connsiteX6-1399" fmla="*/ 192087 w 369094"/>
                  <a:gd name="connsiteY6-1400" fmla="*/ 156105 h 1012031"/>
                  <a:gd name="connsiteX7-1401" fmla="*/ 208756 w 369094"/>
                  <a:gd name="connsiteY7-1402" fmla="*/ 167217 h 1012031"/>
                  <a:gd name="connsiteX8-1403" fmla="*/ 123825 w 369094"/>
                  <a:gd name="connsiteY8-1404" fmla="*/ 525992 h 1012031"/>
                  <a:gd name="connsiteX9-1405" fmla="*/ 120649 w 369094"/>
                  <a:gd name="connsiteY9-1406" fmla="*/ 603779 h 1012031"/>
                  <a:gd name="connsiteX10-1407" fmla="*/ 221456 w 369094"/>
                  <a:gd name="connsiteY10-1408" fmla="*/ 614099 h 1012031"/>
                  <a:gd name="connsiteX11-1409" fmla="*/ 223837 w 369094"/>
                  <a:gd name="connsiteY11-1410" fmla="*/ 939536 h 1012031"/>
                  <a:gd name="connsiteX12-1411" fmla="*/ 281781 w 369094"/>
                  <a:gd name="connsiteY12-1412" fmla="*/ 1011767 h 1012031"/>
                  <a:gd name="connsiteX13-1413" fmla="*/ 332581 w 369094"/>
                  <a:gd name="connsiteY13-1414" fmla="*/ 941123 h 1012031"/>
                  <a:gd name="connsiteX14-1415" fmla="*/ 335756 w 369094"/>
                  <a:gd name="connsiteY14-1416" fmla="*/ 613304 h 1012031"/>
                  <a:gd name="connsiteX15-1417" fmla="*/ 365125 w 369094"/>
                  <a:gd name="connsiteY15-1418" fmla="*/ 612511 h 1012031"/>
                  <a:gd name="connsiteX16-1419" fmla="*/ 361156 w 369094"/>
                  <a:gd name="connsiteY16-1420" fmla="*/ 2117 h 10120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369094" h="1012031">
                    <a:moveTo>
                      <a:pt x="361156" y="2117"/>
                    </a:moveTo>
                    <a:cubicBezTo>
                      <a:pt x="299020" y="1141"/>
                      <a:pt x="277631" y="0"/>
                      <a:pt x="230535" y="2514"/>
                    </a:cubicBezTo>
                    <a:cubicBezTo>
                      <a:pt x="183439" y="5028"/>
                      <a:pt x="157352" y="16338"/>
                      <a:pt x="121443" y="74348"/>
                    </a:cubicBezTo>
                    <a:cubicBezTo>
                      <a:pt x="85534" y="132358"/>
                      <a:pt x="30162" y="291174"/>
                      <a:pt x="15081" y="350573"/>
                    </a:cubicBezTo>
                    <a:cubicBezTo>
                      <a:pt x="0" y="409972"/>
                      <a:pt x="10318" y="424789"/>
                      <a:pt x="30956" y="430742"/>
                    </a:cubicBezTo>
                    <a:cubicBezTo>
                      <a:pt x="51594" y="436695"/>
                      <a:pt x="85857" y="415396"/>
                      <a:pt x="96043" y="386292"/>
                    </a:cubicBezTo>
                    <a:cubicBezTo>
                      <a:pt x="106229" y="357188"/>
                      <a:pt x="187589" y="173567"/>
                      <a:pt x="192087" y="156105"/>
                    </a:cubicBezTo>
                    <a:cubicBezTo>
                      <a:pt x="203729" y="136262"/>
                      <a:pt x="212990" y="143669"/>
                      <a:pt x="208756" y="167217"/>
                    </a:cubicBezTo>
                    <a:cubicBezTo>
                      <a:pt x="204522" y="190765"/>
                      <a:pt x="138509" y="453232"/>
                      <a:pt x="123825" y="525992"/>
                    </a:cubicBezTo>
                    <a:cubicBezTo>
                      <a:pt x="109141" y="598752"/>
                      <a:pt x="104377" y="589094"/>
                      <a:pt x="120649" y="603779"/>
                    </a:cubicBezTo>
                    <a:cubicBezTo>
                      <a:pt x="136921" y="618464"/>
                      <a:pt x="169681" y="612089"/>
                      <a:pt x="221456" y="614099"/>
                    </a:cubicBezTo>
                    <a:cubicBezTo>
                      <a:pt x="221985" y="676806"/>
                      <a:pt x="223308" y="878020"/>
                      <a:pt x="223837" y="939536"/>
                    </a:cubicBezTo>
                    <a:cubicBezTo>
                      <a:pt x="224366" y="1001052"/>
                      <a:pt x="249369" y="1011503"/>
                      <a:pt x="281781" y="1011767"/>
                    </a:cubicBezTo>
                    <a:cubicBezTo>
                      <a:pt x="314193" y="1012031"/>
                      <a:pt x="333110" y="983720"/>
                      <a:pt x="332581" y="941123"/>
                    </a:cubicBezTo>
                    <a:cubicBezTo>
                      <a:pt x="332052" y="898526"/>
                      <a:pt x="336285" y="662913"/>
                      <a:pt x="335756" y="613304"/>
                    </a:cubicBezTo>
                    <a:cubicBezTo>
                      <a:pt x="359040" y="610726"/>
                      <a:pt x="348986" y="611982"/>
                      <a:pt x="365125" y="612511"/>
                    </a:cubicBezTo>
                    <a:cubicBezTo>
                      <a:pt x="362214" y="563033"/>
                      <a:pt x="369094" y="115359"/>
                      <a:pt x="361156" y="2117"/>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sp>
            <p:nvSpPr>
              <p:cNvPr id="100" name="자유형 308"/>
              <p:cNvSpPr/>
              <p:nvPr/>
            </p:nvSpPr>
            <p:spPr>
              <a:xfrm flipH="1">
                <a:off x="1936553" y="4597116"/>
                <a:ext cx="368657" cy="1012578"/>
              </a:xfrm>
              <a:custGeom>
                <a:avLst/>
                <a:gdLst>
                  <a:gd name="connsiteX0" fmla="*/ 371475 w 398463"/>
                  <a:gd name="connsiteY0" fmla="*/ 97367 h 1121834"/>
                  <a:gd name="connsiteX1" fmla="*/ 206375 w 398463"/>
                  <a:gd name="connsiteY1" fmla="*/ 97367 h 1121834"/>
                  <a:gd name="connsiteX2" fmla="*/ 136525 w 398463"/>
                  <a:gd name="connsiteY2" fmla="*/ 148167 h 1121834"/>
                  <a:gd name="connsiteX3" fmla="*/ 15875 w 398463"/>
                  <a:gd name="connsiteY3" fmla="*/ 472017 h 1121834"/>
                  <a:gd name="connsiteX4" fmla="*/ 41275 w 398463"/>
                  <a:gd name="connsiteY4" fmla="*/ 525992 h 1121834"/>
                  <a:gd name="connsiteX5" fmla="*/ 101600 w 398463"/>
                  <a:gd name="connsiteY5" fmla="*/ 500592 h 1121834"/>
                  <a:gd name="connsiteX6" fmla="*/ 209550 w 398463"/>
                  <a:gd name="connsiteY6" fmla="*/ 227542 h 1121834"/>
                  <a:gd name="connsiteX7" fmla="*/ 219075 w 398463"/>
                  <a:gd name="connsiteY7" fmla="*/ 262467 h 1121834"/>
                  <a:gd name="connsiteX8" fmla="*/ 127000 w 398463"/>
                  <a:gd name="connsiteY8" fmla="*/ 678392 h 1121834"/>
                  <a:gd name="connsiteX9" fmla="*/ 142875 w 398463"/>
                  <a:gd name="connsiteY9" fmla="*/ 694267 h 1121834"/>
                  <a:gd name="connsiteX10" fmla="*/ 222250 w 398463"/>
                  <a:gd name="connsiteY10" fmla="*/ 697442 h 1121834"/>
                  <a:gd name="connsiteX11" fmla="*/ 231775 w 398463"/>
                  <a:gd name="connsiteY11" fmla="*/ 719667 h 1121834"/>
                  <a:gd name="connsiteX12" fmla="*/ 231775 w 398463"/>
                  <a:gd name="connsiteY12" fmla="*/ 1056217 h 1121834"/>
                  <a:gd name="connsiteX13" fmla="*/ 292100 w 398463"/>
                  <a:gd name="connsiteY13" fmla="*/ 1107017 h 1121834"/>
                  <a:gd name="connsiteX14" fmla="*/ 342900 w 398463"/>
                  <a:gd name="connsiteY14" fmla="*/ 1053042 h 1121834"/>
                  <a:gd name="connsiteX15" fmla="*/ 346075 w 398463"/>
                  <a:gd name="connsiteY15" fmla="*/ 694267 h 1121834"/>
                  <a:gd name="connsiteX16" fmla="*/ 368300 w 398463"/>
                  <a:gd name="connsiteY16" fmla="*/ 681567 h 1121834"/>
                  <a:gd name="connsiteX17" fmla="*/ 371475 w 398463"/>
                  <a:gd name="connsiteY17" fmla="*/ 97367 h 1121834"/>
                  <a:gd name="connsiteX0-1" fmla="*/ 371475 w 379413"/>
                  <a:gd name="connsiteY0-2" fmla="*/ 113242 h 1137709"/>
                  <a:gd name="connsiteX1-3" fmla="*/ 206375 w 379413"/>
                  <a:gd name="connsiteY1-4" fmla="*/ 113242 h 1137709"/>
                  <a:gd name="connsiteX2-5" fmla="*/ 136525 w 379413"/>
                  <a:gd name="connsiteY2-6" fmla="*/ 164042 h 1137709"/>
                  <a:gd name="connsiteX3-7" fmla="*/ 15875 w 379413"/>
                  <a:gd name="connsiteY3-8" fmla="*/ 487892 h 1137709"/>
                  <a:gd name="connsiteX4-9" fmla="*/ 41275 w 379413"/>
                  <a:gd name="connsiteY4-10" fmla="*/ 541867 h 1137709"/>
                  <a:gd name="connsiteX5-11" fmla="*/ 101600 w 379413"/>
                  <a:gd name="connsiteY5-12" fmla="*/ 516467 h 1137709"/>
                  <a:gd name="connsiteX6-13" fmla="*/ 209550 w 379413"/>
                  <a:gd name="connsiteY6-14" fmla="*/ 243417 h 1137709"/>
                  <a:gd name="connsiteX7-15" fmla="*/ 219075 w 379413"/>
                  <a:gd name="connsiteY7-16" fmla="*/ 278342 h 1137709"/>
                  <a:gd name="connsiteX8-17" fmla="*/ 127000 w 379413"/>
                  <a:gd name="connsiteY8-18" fmla="*/ 694267 h 1137709"/>
                  <a:gd name="connsiteX9-19" fmla="*/ 142875 w 379413"/>
                  <a:gd name="connsiteY9-20" fmla="*/ 710142 h 1137709"/>
                  <a:gd name="connsiteX10-21" fmla="*/ 222250 w 379413"/>
                  <a:gd name="connsiteY10-22" fmla="*/ 713317 h 1137709"/>
                  <a:gd name="connsiteX11-23" fmla="*/ 231775 w 379413"/>
                  <a:gd name="connsiteY11-24" fmla="*/ 735542 h 1137709"/>
                  <a:gd name="connsiteX12-25" fmla="*/ 231775 w 379413"/>
                  <a:gd name="connsiteY12-26" fmla="*/ 1072092 h 1137709"/>
                  <a:gd name="connsiteX13-27" fmla="*/ 292100 w 379413"/>
                  <a:gd name="connsiteY13-28" fmla="*/ 1122892 h 1137709"/>
                  <a:gd name="connsiteX14-29" fmla="*/ 342900 w 379413"/>
                  <a:gd name="connsiteY14-30" fmla="*/ 1068917 h 1137709"/>
                  <a:gd name="connsiteX15-31" fmla="*/ 346075 w 379413"/>
                  <a:gd name="connsiteY15-32" fmla="*/ 710142 h 1137709"/>
                  <a:gd name="connsiteX16-33" fmla="*/ 368300 w 379413"/>
                  <a:gd name="connsiteY16-34" fmla="*/ 697442 h 1137709"/>
                  <a:gd name="connsiteX17-35" fmla="*/ 371475 w 379413"/>
                  <a:gd name="connsiteY17-36" fmla="*/ 113242 h 1137709"/>
                  <a:gd name="connsiteX0-37" fmla="*/ 371475 w 379413"/>
                  <a:gd name="connsiteY0-38" fmla="*/ 11642 h 1036109"/>
                  <a:gd name="connsiteX1-39" fmla="*/ 206375 w 379413"/>
                  <a:gd name="connsiteY1-40" fmla="*/ 11642 h 1036109"/>
                  <a:gd name="connsiteX2-41" fmla="*/ 136525 w 379413"/>
                  <a:gd name="connsiteY2-42" fmla="*/ 62442 h 1036109"/>
                  <a:gd name="connsiteX3-43" fmla="*/ 15875 w 379413"/>
                  <a:gd name="connsiteY3-44" fmla="*/ 386292 h 1036109"/>
                  <a:gd name="connsiteX4-45" fmla="*/ 41275 w 379413"/>
                  <a:gd name="connsiteY4-46" fmla="*/ 440267 h 1036109"/>
                  <a:gd name="connsiteX5-47" fmla="*/ 101600 w 379413"/>
                  <a:gd name="connsiteY5-48" fmla="*/ 414867 h 1036109"/>
                  <a:gd name="connsiteX6-49" fmla="*/ 209550 w 379413"/>
                  <a:gd name="connsiteY6-50" fmla="*/ 141817 h 1036109"/>
                  <a:gd name="connsiteX7-51" fmla="*/ 219075 w 379413"/>
                  <a:gd name="connsiteY7-52" fmla="*/ 176742 h 1036109"/>
                  <a:gd name="connsiteX8-53" fmla="*/ 127000 w 379413"/>
                  <a:gd name="connsiteY8-54" fmla="*/ 592667 h 1036109"/>
                  <a:gd name="connsiteX9-55" fmla="*/ 142875 w 379413"/>
                  <a:gd name="connsiteY9-56" fmla="*/ 608542 h 1036109"/>
                  <a:gd name="connsiteX10-57" fmla="*/ 222250 w 379413"/>
                  <a:gd name="connsiteY10-58" fmla="*/ 611717 h 1036109"/>
                  <a:gd name="connsiteX11-59" fmla="*/ 231775 w 379413"/>
                  <a:gd name="connsiteY11-60" fmla="*/ 633942 h 1036109"/>
                  <a:gd name="connsiteX12-61" fmla="*/ 231775 w 379413"/>
                  <a:gd name="connsiteY12-62" fmla="*/ 970492 h 1036109"/>
                  <a:gd name="connsiteX13-63" fmla="*/ 292100 w 379413"/>
                  <a:gd name="connsiteY13-64" fmla="*/ 1021292 h 1036109"/>
                  <a:gd name="connsiteX14-65" fmla="*/ 342900 w 379413"/>
                  <a:gd name="connsiteY14-66" fmla="*/ 967317 h 1036109"/>
                  <a:gd name="connsiteX15-67" fmla="*/ 346075 w 379413"/>
                  <a:gd name="connsiteY15-68" fmla="*/ 608542 h 1036109"/>
                  <a:gd name="connsiteX16-69" fmla="*/ 368300 w 379413"/>
                  <a:gd name="connsiteY16-70" fmla="*/ 595842 h 1036109"/>
                  <a:gd name="connsiteX17-71" fmla="*/ 371475 w 379413"/>
                  <a:gd name="connsiteY17-72" fmla="*/ 11642 h 1036109"/>
                  <a:gd name="connsiteX0-73" fmla="*/ 371475 w 379413"/>
                  <a:gd name="connsiteY0-74" fmla="*/ 11642 h 1036109"/>
                  <a:gd name="connsiteX1-75" fmla="*/ 206375 w 379413"/>
                  <a:gd name="connsiteY1-76" fmla="*/ 11642 h 1036109"/>
                  <a:gd name="connsiteX2-77" fmla="*/ 136525 w 379413"/>
                  <a:gd name="connsiteY2-78" fmla="*/ 62442 h 1036109"/>
                  <a:gd name="connsiteX3-79" fmla="*/ 15875 w 379413"/>
                  <a:gd name="connsiteY3-80" fmla="*/ 386292 h 1036109"/>
                  <a:gd name="connsiteX4-81" fmla="*/ 41275 w 379413"/>
                  <a:gd name="connsiteY4-82" fmla="*/ 440267 h 1036109"/>
                  <a:gd name="connsiteX5-83" fmla="*/ 101600 w 379413"/>
                  <a:gd name="connsiteY5-84" fmla="*/ 414867 h 1036109"/>
                  <a:gd name="connsiteX6-85" fmla="*/ 209550 w 379413"/>
                  <a:gd name="connsiteY6-86" fmla="*/ 141817 h 1036109"/>
                  <a:gd name="connsiteX7-87" fmla="*/ 219075 w 379413"/>
                  <a:gd name="connsiteY7-88" fmla="*/ 176742 h 1036109"/>
                  <a:gd name="connsiteX8-89" fmla="*/ 127000 w 379413"/>
                  <a:gd name="connsiteY8-90" fmla="*/ 592667 h 1036109"/>
                  <a:gd name="connsiteX9-91" fmla="*/ 142875 w 379413"/>
                  <a:gd name="connsiteY9-92" fmla="*/ 608542 h 1036109"/>
                  <a:gd name="connsiteX10-93" fmla="*/ 222250 w 379413"/>
                  <a:gd name="connsiteY10-94" fmla="*/ 611717 h 1036109"/>
                  <a:gd name="connsiteX11-95" fmla="*/ 231775 w 379413"/>
                  <a:gd name="connsiteY11-96" fmla="*/ 633942 h 1036109"/>
                  <a:gd name="connsiteX12-97" fmla="*/ 231775 w 379413"/>
                  <a:gd name="connsiteY12-98" fmla="*/ 970492 h 1036109"/>
                  <a:gd name="connsiteX13-99" fmla="*/ 292100 w 379413"/>
                  <a:gd name="connsiteY13-100" fmla="*/ 1021292 h 1036109"/>
                  <a:gd name="connsiteX14-101" fmla="*/ 342900 w 379413"/>
                  <a:gd name="connsiteY14-102" fmla="*/ 967317 h 1036109"/>
                  <a:gd name="connsiteX15-103" fmla="*/ 346075 w 379413"/>
                  <a:gd name="connsiteY15-104" fmla="*/ 608542 h 1036109"/>
                  <a:gd name="connsiteX16-105" fmla="*/ 368300 w 379413"/>
                  <a:gd name="connsiteY16-106" fmla="*/ 595842 h 1036109"/>
                  <a:gd name="connsiteX17-107" fmla="*/ 371475 w 379413"/>
                  <a:gd name="connsiteY17-108" fmla="*/ 11642 h 1036109"/>
                  <a:gd name="connsiteX0-109" fmla="*/ 371475 w 379413"/>
                  <a:gd name="connsiteY0-110" fmla="*/ 11642 h 1036109"/>
                  <a:gd name="connsiteX1-111" fmla="*/ 206375 w 379413"/>
                  <a:gd name="connsiteY1-112" fmla="*/ 11642 h 1036109"/>
                  <a:gd name="connsiteX2-113" fmla="*/ 136525 w 379413"/>
                  <a:gd name="connsiteY2-114" fmla="*/ 62442 h 1036109"/>
                  <a:gd name="connsiteX3-115" fmla="*/ 15875 w 379413"/>
                  <a:gd name="connsiteY3-116" fmla="*/ 386292 h 1036109"/>
                  <a:gd name="connsiteX4-117" fmla="*/ 41275 w 379413"/>
                  <a:gd name="connsiteY4-118" fmla="*/ 440267 h 1036109"/>
                  <a:gd name="connsiteX5-119" fmla="*/ 101600 w 379413"/>
                  <a:gd name="connsiteY5-120" fmla="*/ 414867 h 1036109"/>
                  <a:gd name="connsiteX6-121" fmla="*/ 209550 w 379413"/>
                  <a:gd name="connsiteY6-122" fmla="*/ 141817 h 1036109"/>
                  <a:gd name="connsiteX7-123" fmla="*/ 219075 w 379413"/>
                  <a:gd name="connsiteY7-124" fmla="*/ 176742 h 1036109"/>
                  <a:gd name="connsiteX8-125" fmla="*/ 127000 w 379413"/>
                  <a:gd name="connsiteY8-126" fmla="*/ 592667 h 1036109"/>
                  <a:gd name="connsiteX9-127" fmla="*/ 142875 w 379413"/>
                  <a:gd name="connsiteY9-128" fmla="*/ 608542 h 1036109"/>
                  <a:gd name="connsiteX10-129" fmla="*/ 222250 w 379413"/>
                  <a:gd name="connsiteY10-130" fmla="*/ 611717 h 1036109"/>
                  <a:gd name="connsiteX11-131" fmla="*/ 231775 w 379413"/>
                  <a:gd name="connsiteY11-132" fmla="*/ 633942 h 1036109"/>
                  <a:gd name="connsiteX12-133" fmla="*/ 231775 w 379413"/>
                  <a:gd name="connsiteY12-134" fmla="*/ 970492 h 1036109"/>
                  <a:gd name="connsiteX13-135" fmla="*/ 292100 w 379413"/>
                  <a:gd name="connsiteY13-136" fmla="*/ 1021292 h 1036109"/>
                  <a:gd name="connsiteX14-137" fmla="*/ 342900 w 379413"/>
                  <a:gd name="connsiteY14-138" fmla="*/ 967317 h 1036109"/>
                  <a:gd name="connsiteX15-139" fmla="*/ 346075 w 379413"/>
                  <a:gd name="connsiteY15-140" fmla="*/ 608542 h 1036109"/>
                  <a:gd name="connsiteX16-141" fmla="*/ 368300 w 379413"/>
                  <a:gd name="connsiteY16-142" fmla="*/ 595842 h 1036109"/>
                  <a:gd name="connsiteX17-143" fmla="*/ 371475 w 379413"/>
                  <a:gd name="connsiteY17-144" fmla="*/ 11642 h 1036109"/>
                  <a:gd name="connsiteX0-145" fmla="*/ 371475 w 379413"/>
                  <a:gd name="connsiteY0-146" fmla="*/ 11575 h 1036042"/>
                  <a:gd name="connsiteX1-147" fmla="*/ 240854 w 379413"/>
                  <a:gd name="connsiteY1-148" fmla="*/ 11972 h 1036042"/>
                  <a:gd name="connsiteX2-149" fmla="*/ 136525 w 379413"/>
                  <a:gd name="connsiteY2-150" fmla="*/ 62375 h 1036042"/>
                  <a:gd name="connsiteX3-151" fmla="*/ 15875 w 379413"/>
                  <a:gd name="connsiteY3-152" fmla="*/ 386225 h 1036042"/>
                  <a:gd name="connsiteX4-153" fmla="*/ 41275 w 379413"/>
                  <a:gd name="connsiteY4-154" fmla="*/ 440200 h 1036042"/>
                  <a:gd name="connsiteX5-155" fmla="*/ 101600 w 379413"/>
                  <a:gd name="connsiteY5-156" fmla="*/ 414800 h 1036042"/>
                  <a:gd name="connsiteX6-157" fmla="*/ 209550 w 379413"/>
                  <a:gd name="connsiteY6-158" fmla="*/ 141750 h 1036042"/>
                  <a:gd name="connsiteX7-159" fmla="*/ 219075 w 379413"/>
                  <a:gd name="connsiteY7-160" fmla="*/ 176675 h 1036042"/>
                  <a:gd name="connsiteX8-161" fmla="*/ 127000 w 379413"/>
                  <a:gd name="connsiteY8-162" fmla="*/ 592600 h 1036042"/>
                  <a:gd name="connsiteX9-163" fmla="*/ 142875 w 379413"/>
                  <a:gd name="connsiteY9-164" fmla="*/ 608475 h 1036042"/>
                  <a:gd name="connsiteX10-165" fmla="*/ 222250 w 379413"/>
                  <a:gd name="connsiteY10-166" fmla="*/ 611650 h 1036042"/>
                  <a:gd name="connsiteX11-167" fmla="*/ 231775 w 379413"/>
                  <a:gd name="connsiteY11-168" fmla="*/ 633875 h 1036042"/>
                  <a:gd name="connsiteX12-169" fmla="*/ 231775 w 379413"/>
                  <a:gd name="connsiteY12-170" fmla="*/ 970425 h 1036042"/>
                  <a:gd name="connsiteX13-171" fmla="*/ 292100 w 379413"/>
                  <a:gd name="connsiteY13-172" fmla="*/ 1021225 h 1036042"/>
                  <a:gd name="connsiteX14-173" fmla="*/ 342900 w 379413"/>
                  <a:gd name="connsiteY14-174" fmla="*/ 967250 h 1036042"/>
                  <a:gd name="connsiteX15-175" fmla="*/ 346075 w 379413"/>
                  <a:gd name="connsiteY15-176" fmla="*/ 608475 h 1036042"/>
                  <a:gd name="connsiteX16-177" fmla="*/ 368300 w 379413"/>
                  <a:gd name="connsiteY16-178" fmla="*/ 595775 h 1036042"/>
                  <a:gd name="connsiteX17-179" fmla="*/ 371475 w 379413"/>
                  <a:gd name="connsiteY17-180" fmla="*/ 11575 h 1036042"/>
                  <a:gd name="connsiteX0-181" fmla="*/ 371475 w 379413"/>
                  <a:gd name="connsiteY0-182" fmla="*/ 976 h 1025443"/>
                  <a:gd name="connsiteX1-183" fmla="*/ 240854 w 379413"/>
                  <a:gd name="connsiteY1-184" fmla="*/ 1373 h 1025443"/>
                  <a:gd name="connsiteX2-185" fmla="*/ 136525 w 379413"/>
                  <a:gd name="connsiteY2-186" fmla="*/ 51776 h 1025443"/>
                  <a:gd name="connsiteX3-187" fmla="*/ 15875 w 379413"/>
                  <a:gd name="connsiteY3-188" fmla="*/ 375626 h 1025443"/>
                  <a:gd name="connsiteX4-189" fmla="*/ 41275 w 379413"/>
                  <a:gd name="connsiteY4-190" fmla="*/ 429601 h 1025443"/>
                  <a:gd name="connsiteX5-191" fmla="*/ 101600 w 379413"/>
                  <a:gd name="connsiteY5-192" fmla="*/ 404201 h 1025443"/>
                  <a:gd name="connsiteX6-193" fmla="*/ 209550 w 379413"/>
                  <a:gd name="connsiteY6-194" fmla="*/ 131151 h 1025443"/>
                  <a:gd name="connsiteX7-195" fmla="*/ 219075 w 379413"/>
                  <a:gd name="connsiteY7-196" fmla="*/ 166076 h 1025443"/>
                  <a:gd name="connsiteX8-197" fmla="*/ 127000 w 379413"/>
                  <a:gd name="connsiteY8-198" fmla="*/ 582001 h 1025443"/>
                  <a:gd name="connsiteX9-199" fmla="*/ 142875 w 379413"/>
                  <a:gd name="connsiteY9-200" fmla="*/ 597876 h 1025443"/>
                  <a:gd name="connsiteX10-201" fmla="*/ 222250 w 379413"/>
                  <a:gd name="connsiteY10-202" fmla="*/ 601051 h 1025443"/>
                  <a:gd name="connsiteX11-203" fmla="*/ 231775 w 379413"/>
                  <a:gd name="connsiteY11-204" fmla="*/ 623276 h 1025443"/>
                  <a:gd name="connsiteX12-205" fmla="*/ 231775 w 379413"/>
                  <a:gd name="connsiteY12-206" fmla="*/ 959826 h 1025443"/>
                  <a:gd name="connsiteX13-207" fmla="*/ 292100 w 379413"/>
                  <a:gd name="connsiteY13-208" fmla="*/ 1010626 h 1025443"/>
                  <a:gd name="connsiteX14-209" fmla="*/ 342900 w 379413"/>
                  <a:gd name="connsiteY14-210" fmla="*/ 956651 h 1025443"/>
                  <a:gd name="connsiteX15-211" fmla="*/ 346075 w 379413"/>
                  <a:gd name="connsiteY15-212" fmla="*/ 597876 h 1025443"/>
                  <a:gd name="connsiteX16-213" fmla="*/ 368300 w 379413"/>
                  <a:gd name="connsiteY16-214" fmla="*/ 585176 h 1025443"/>
                  <a:gd name="connsiteX17-215" fmla="*/ 371475 w 379413"/>
                  <a:gd name="connsiteY17-216" fmla="*/ 976 h 1025443"/>
                  <a:gd name="connsiteX0-217" fmla="*/ 361950 w 369888"/>
                  <a:gd name="connsiteY0-218" fmla="*/ 7210 h 1031677"/>
                  <a:gd name="connsiteX1-219" fmla="*/ 231329 w 369888"/>
                  <a:gd name="connsiteY1-220" fmla="*/ 7607 h 1031677"/>
                  <a:gd name="connsiteX2-221" fmla="*/ 127000 w 369888"/>
                  <a:gd name="connsiteY2-222" fmla="*/ 58010 h 1031677"/>
                  <a:gd name="connsiteX3-223" fmla="*/ 15875 w 369888"/>
                  <a:gd name="connsiteY3-224" fmla="*/ 355666 h 1031677"/>
                  <a:gd name="connsiteX4-225" fmla="*/ 31750 w 369888"/>
                  <a:gd name="connsiteY4-226" fmla="*/ 435835 h 1031677"/>
                  <a:gd name="connsiteX5-227" fmla="*/ 92075 w 369888"/>
                  <a:gd name="connsiteY5-228" fmla="*/ 410435 h 1031677"/>
                  <a:gd name="connsiteX6-229" fmla="*/ 200025 w 369888"/>
                  <a:gd name="connsiteY6-230" fmla="*/ 137385 h 1031677"/>
                  <a:gd name="connsiteX7-231" fmla="*/ 209550 w 369888"/>
                  <a:gd name="connsiteY7-232" fmla="*/ 172310 h 1031677"/>
                  <a:gd name="connsiteX8-233" fmla="*/ 117475 w 369888"/>
                  <a:gd name="connsiteY8-234" fmla="*/ 588235 h 1031677"/>
                  <a:gd name="connsiteX9-235" fmla="*/ 133350 w 369888"/>
                  <a:gd name="connsiteY9-236" fmla="*/ 604110 h 1031677"/>
                  <a:gd name="connsiteX10-237" fmla="*/ 212725 w 369888"/>
                  <a:gd name="connsiteY10-238" fmla="*/ 607285 h 1031677"/>
                  <a:gd name="connsiteX11-239" fmla="*/ 222250 w 369888"/>
                  <a:gd name="connsiteY11-240" fmla="*/ 629510 h 1031677"/>
                  <a:gd name="connsiteX12-241" fmla="*/ 222250 w 369888"/>
                  <a:gd name="connsiteY12-242" fmla="*/ 966060 h 1031677"/>
                  <a:gd name="connsiteX13-243" fmla="*/ 282575 w 369888"/>
                  <a:gd name="connsiteY13-244" fmla="*/ 1016860 h 1031677"/>
                  <a:gd name="connsiteX14-245" fmla="*/ 333375 w 369888"/>
                  <a:gd name="connsiteY14-246" fmla="*/ 962885 h 1031677"/>
                  <a:gd name="connsiteX15-247" fmla="*/ 336550 w 369888"/>
                  <a:gd name="connsiteY15-248" fmla="*/ 604110 h 1031677"/>
                  <a:gd name="connsiteX16-249" fmla="*/ 358775 w 369888"/>
                  <a:gd name="connsiteY16-250" fmla="*/ 591410 h 1031677"/>
                  <a:gd name="connsiteX17-251" fmla="*/ 361950 w 369888"/>
                  <a:gd name="connsiteY17-252" fmla="*/ 7210 h 1031677"/>
                  <a:gd name="connsiteX0-253" fmla="*/ 361950 w 369888"/>
                  <a:gd name="connsiteY0-254" fmla="*/ 7210 h 1031677"/>
                  <a:gd name="connsiteX1-255" fmla="*/ 231329 w 369888"/>
                  <a:gd name="connsiteY1-256" fmla="*/ 7607 h 1031677"/>
                  <a:gd name="connsiteX2-257" fmla="*/ 127000 w 369888"/>
                  <a:gd name="connsiteY2-258" fmla="*/ 58010 h 1031677"/>
                  <a:gd name="connsiteX3-259" fmla="*/ 15875 w 369888"/>
                  <a:gd name="connsiteY3-260" fmla="*/ 355666 h 1031677"/>
                  <a:gd name="connsiteX4-261" fmla="*/ 31750 w 369888"/>
                  <a:gd name="connsiteY4-262" fmla="*/ 435835 h 1031677"/>
                  <a:gd name="connsiteX5-263" fmla="*/ 96837 w 369888"/>
                  <a:gd name="connsiteY5-264" fmla="*/ 391385 h 1031677"/>
                  <a:gd name="connsiteX6-265" fmla="*/ 200025 w 369888"/>
                  <a:gd name="connsiteY6-266" fmla="*/ 137385 h 1031677"/>
                  <a:gd name="connsiteX7-267" fmla="*/ 209550 w 369888"/>
                  <a:gd name="connsiteY7-268" fmla="*/ 172310 h 1031677"/>
                  <a:gd name="connsiteX8-269" fmla="*/ 117475 w 369888"/>
                  <a:gd name="connsiteY8-270" fmla="*/ 588235 h 1031677"/>
                  <a:gd name="connsiteX9-271" fmla="*/ 133350 w 369888"/>
                  <a:gd name="connsiteY9-272" fmla="*/ 604110 h 1031677"/>
                  <a:gd name="connsiteX10-273" fmla="*/ 212725 w 369888"/>
                  <a:gd name="connsiteY10-274" fmla="*/ 607285 h 1031677"/>
                  <a:gd name="connsiteX11-275" fmla="*/ 222250 w 369888"/>
                  <a:gd name="connsiteY11-276" fmla="*/ 629510 h 1031677"/>
                  <a:gd name="connsiteX12-277" fmla="*/ 222250 w 369888"/>
                  <a:gd name="connsiteY12-278" fmla="*/ 966060 h 1031677"/>
                  <a:gd name="connsiteX13-279" fmla="*/ 282575 w 369888"/>
                  <a:gd name="connsiteY13-280" fmla="*/ 1016860 h 1031677"/>
                  <a:gd name="connsiteX14-281" fmla="*/ 333375 w 369888"/>
                  <a:gd name="connsiteY14-282" fmla="*/ 962885 h 1031677"/>
                  <a:gd name="connsiteX15-283" fmla="*/ 336550 w 369888"/>
                  <a:gd name="connsiteY15-284" fmla="*/ 604110 h 1031677"/>
                  <a:gd name="connsiteX16-285" fmla="*/ 358775 w 369888"/>
                  <a:gd name="connsiteY16-286" fmla="*/ 591410 h 1031677"/>
                  <a:gd name="connsiteX17-287" fmla="*/ 361950 w 369888"/>
                  <a:gd name="connsiteY17-288" fmla="*/ 7210 h 1031677"/>
                  <a:gd name="connsiteX0-289" fmla="*/ 361950 w 369888"/>
                  <a:gd name="connsiteY0-290" fmla="*/ 7210 h 1031677"/>
                  <a:gd name="connsiteX1-291" fmla="*/ 231329 w 369888"/>
                  <a:gd name="connsiteY1-292" fmla="*/ 7607 h 1031677"/>
                  <a:gd name="connsiteX2-293" fmla="*/ 127000 w 369888"/>
                  <a:gd name="connsiteY2-294" fmla="*/ 58010 h 1031677"/>
                  <a:gd name="connsiteX3-295" fmla="*/ 15875 w 369888"/>
                  <a:gd name="connsiteY3-296" fmla="*/ 355666 h 1031677"/>
                  <a:gd name="connsiteX4-297" fmla="*/ 31750 w 369888"/>
                  <a:gd name="connsiteY4-298" fmla="*/ 435835 h 1031677"/>
                  <a:gd name="connsiteX5-299" fmla="*/ 96837 w 369888"/>
                  <a:gd name="connsiteY5-300" fmla="*/ 391385 h 1031677"/>
                  <a:gd name="connsiteX6-301" fmla="*/ 200025 w 369888"/>
                  <a:gd name="connsiteY6-302" fmla="*/ 137385 h 1031677"/>
                  <a:gd name="connsiteX7-303" fmla="*/ 209550 w 369888"/>
                  <a:gd name="connsiteY7-304" fmla="*/ 172310 h 1031677"/>
                  <a:gd name="connsiteX8-305" fmla="*/ 117475 w 369888"/>
                  <a:gd name="connsiteY8-306" fmla="*/ 588235 h 1031677"/>
                  <a:gd name="connsiteX9-307" fmla="*/ 133350 w 369888"/>
                  <a:gd name="connsiteY9-308" fmla="*/ 604110 h 1031677"/>
                  <a:gd name="connsiteX10-309" fmla="*/ 212725 w 369888"/>
                  <a:gd name="connsiteY10-310" fmla="*/ 607285 h 1031677"/>
                  <a:gd name="connsiteX11-311" fmla="*/ 222250 w 369888"/>
                  <a:gd name="connsiteY11-312" fmla="*/ 629510 h 1031677"/>
                  <a:gd name="connsiteX12-313" fmla="*/ 222250 w 369888"/>
                  <a:gd name="connsiteY12-314" fmla="*/ 966060 h 1031677"/>
                  <a:gd name="connsiteX13-315" fmla="*/ 282575 w 369888"/>
                  <a:gd name="connsiteY13-316" fmla="*/ 1016860 h 1031677"/>
                  <a:gd name="connsiteX14-317" fmla="*/ 333375 w 369888"/>
                  <a:gd name="connsiteY14-318" fmla="*/ 962885 h 1031677"/>
                  <a:gd name="connsiteX15-319" fmla="*/ 336550 w 369888"/>
                  <a:gd name="connsiteY15-320" fmla="*/ 604110 h 1031677"/>
                  <a:gd name="connsiteX16-321" fmla="*/ 358775 w 369888"/>
                  <a:gd name="connsiteY16-322" fmla="*/ 591410 h 1031677"/>
                  <a:gd name="connsiteX17-323" fmla="*/ 361950 w 369888"/>
                  <a:gd name="connsiteY17-324" fmla="*/ 7210 h 1031677"/>
                  <a:gd name="connsiteX0-325" fmla="*/ 361950 w 369888"/>
                  <a:gd name="connsiteY0-326" fmla="*/ 7210 h 1031677"/>
                  <a:gd name="connsiteX1-327" fmla="*/ 231329 w 369888"/>
                  <a:gd name="connsiteY1-328" fmla="*/ 7607 h 1031677"/>
                  <a:gd name="connsiteX2-329" fmla="*/ 127000 w 369888"/>
                  <a:gd name="connsiteY2-330" fmla="*/ 58010 h 1031677"/>
                  <a:gd name="connsiteX3-331" fmla="*/ 15875 w 369888"/>
                  <a:gd name="connsiteY3-332" fmla="*/ 355666 h 1031677"/>
                  <a:gd name="connsiteX4-333" fmla="*/ 31750 w 369888"/>
                  <a:gd name="connsiteY4-334" fmla="*/ 435835 h 1031677"/>
                  <a:gd name="connsiteX5-335" fmla="*/ 96837 w 369888"/>
                  <a:gd name="connsiteY5-336" fmla="*/ 391385 h 1031677"/>
                  <a:gd name="connsiteX6-337" fmla="*/ 192881 w 369888"/>
                  <a:gd name="connsiteY6-338" fmla="*/ 161198 h 1031677"/>
                  <a:gd name="connsiteX7-339" fmla="*/ 209550 w 369888"/>
                  <a:gd name="connsiteY7-340" fmla="*/ 172310 h 1031677"/>
                  <a:gd name="connsiteX8-341" fmla="*/ 117475 w 369888"/>
                  <a:gd name="connsiteY8-342" fmla="*/ 588235 h 1031677"/>
                  <a:gd name="connsiteX9-343" fmla="*/ 133350 w 369888"/>
                  <a:gd name="connsiteY9-344" fmla="*/ 604110 h 1031677"/>
                  <a:gd name="connsiteX10-345" fmla="*/ 212725 w 369888"/>
                  <a:gd name="connsiteY10-346" fmla="*/ 607285 h 1031677"/>
                  <a:gd name="connsiteX11-347" fmla="*/ 222250 w 369888"/>
                  <a:gd name="connsiteY11-348" fmla="*/ 629510 h 1031677"/>
                  <a:gd name="connsiteX12-349" fmla="*/ 222250 w 369888"/>
                  <a:gd name="connsiteY12-350" fmla="*/ 966060 h 1031677"/>
                  <a:gd name="connsiteX13-351" fmla="*/ 282575 w 369888"/>
                  <a:gd name="connsiteY13-352" fmla="*/ 1016860 h 1031677"/>
                  <a:gd name="connsiteX14-353" fmla="*/ 333375 w 369888"/>
                  <a:gd name="connsiteY14-354" fmla="*/ 962885 h 1031677"/>
                  <a:gd name="connsiteX15-355" fmla="*/ 336550 w 369888"/>
                  <a:gd name="connsiteY15-356" fmla="*/ 604110 h 1031677"/>
                  <a:gd name="connsiteX16-357" fmla="*/ 358775 w 369888"/>
                  <a:gd name="connsiteY16-358" fmla="*/ 591410 h 1031677"/>
                  <a:gd name="connsiteX17-359" fmla="*/ 361950 w 369888"/>
                  <a:gd name="connsiteY17-360" fmla="*/ 7210 h 1031677"/>
                  <a:gd name="connsiteX0-361" fmla="*/ 361950 w 369888"/>
                  <a:gd name="connsiteY0-362" fmla="*/ 7210 h 1031677"/>
                  <a:gd name="connsiteX1-363" fmla="*/ 231329 w 369888"/>
                  <a:gd name="connsiteY1-364" fmla="*/ 7607 h 1031677"/>
                  <a:gd name="connsiteX2-365" fmla="*/ 127000 w 369888"/>
                  <a:gd name="connsiteY2-366" fmla="*/ 58010 h 1031677"/>
                  <a:gd name="connsiteX3-367" fmla="*/ 15875 w 369888"/>
                  <a:gd name="connsiteY3-368" fmla="*/ 355666 h 1031677"/>
                  <a:gd name="connsiteX4-369" fmla="*/ 31750 w 369888"/>
                  <a:gd name="connsiteY4-370" fmla="*/ 435835 h 1031677"/>
                  <a:gd name="connsiteX5-371" fmla="*/ 96837 w 369888"/>
                  <a:gd name="connsiteY5-372" fmla="*/ 391385 h 1031677"/>
                  <a:gd name="connsiteX6-373" fmla="*/ 192881 w 369888"/>
                  <a:gd name="connsiteY6-374" fmla="*/ 161198 h 1031677"/>
                  <a:gd name="connsiteX7-375" fmla="*/ 209550 w 369888"/>
                  <a:gd name="connsiteY7-376" fmla="*/ 172310 h 1031677"/>
                  <a:gd name="connsiteX8-377" fmla="*/ 117475 w 369888"/>
                  <a:gd name="connsiteY8-378" fmla="*/ 588235 h 1031677"/>
                  <a:gd name="connsiteX9-379" fmla="*/ 133350 w 369888"/>
                  <a:gd name="connsiteY9-380" fmla="*/ 604110 h 1031677"/>
                  <a:gd name="connsiteX10-381" fmla="*/ 212725 w 369888"/>
                  <a:gd name="connsiteY10-382" fmla="*/ 607285 h 1031677"/>
                  <a:gd name="connsiteX11-383" fmla="*/ 222250 w 369888"/>
                  <a:gd name="connsiteY11-384" fmla="*/ 629510 h 1031677"/>
                  <a:gd name="connsiteX12-385" fmla="*/ 222250 w 369888"/>
                  <a:gd name="connsiteY12-386" fmla="*/ 966060 h 1031677"/>
                  <a:gd name="connsiteX13-387" fmla="*/ 282575 w 369888"/>
                  <a:gd name="connsiteY13-388" fmla="*/ 1016860 h 1031677"/>
                  <a:gd name="connsiteX14-389" fmla="*/ 333375 w 369888"/>
                  <a:gd name="connsiteY14-390" fmla="*/ 962885 h 1031677"/>
                  <a:gd name="connsiteX15-391" fmla="*/ 336550 w 369888"/>
                  <a:gd name="connsiteY15-392" fmla="*/ 604110 h 1031677"/>
                  <a:gd name="connsiteX16-393" fmla="*/ 358775 w 369888"/>
                  <a:gd name="connsiteY16-394" fmla="*/ 591410 h 1031677"/>
                  <a:gd name="connsiteX17-395" fmla="*/ 361950 w 369888"/>
                  <a:gd name="connsiteY17-396" fmla="*/ 7210 h 1031677"/>
                  <a:gd name="connsiteX0-397" fmla="*/ 361950 w 369888"/>
                  <a:gd name="connsiteY0-398" fmla="*/ 7210 h 1031677"/>
                  <a:gd name="connsiteX1-399" fmla="*/ 231329 w 369888"/>
                  <a:gd name="connsiteY1-400" fmla="*/ 7607 h 1031677"/>
                  <a:gd name="connsiteX2-401" fmla="*/ 127000 w 369888"/>
                  <a:gd name="connsiteY2-402" fmla="*/ 58010 h 1031677"/>
                  <a:gd name="connsiteX3-403" fmla="*/ 15875 w 369888"/>
                  <a:gd name="connsiteY3-404" fmla="*/ 355666 h 1031677"/>
                  <a:gd name="connsiteX4-405" fmla="*/ 31750 w 369888"/>
                  <a:gd name="connsiteY4-406" fmla="*/ 435835 h 1031677"/>
                  <a:gd name="connsiteX5-407" fmla="*/ 96837 w 369888"/>
                  <a:gd name="connsiteY5-408" fmla="*/ 391385 h 1031677"/>
                  <a:gd name="connsiteX6-409" fmla="*/ 192881 w 369888"/>
                  <a:gd name="connsiteY6-410" fmla="*/ 161198 h 1031677"/>
                  <a:gd name="connsiteX7-411" fmla="*/ 209550 w 369888"/>
                  <a:gd name="connsiteY7-412" fmla="*/ 172310 h 1031677"/>
                  <a:gd name="connsiteX8-413" fmla="*/ 117475 w 369888"/>
                  <a:gd name="connsiteY8-414" fmla="*/ 588235 h 1031677"/>
                  <a:gd name="connsiteX9-415" fmla="*/ 133350 w 369888"/>
                  <a:gd name="connsiteY9-416" fmla="*/ 604110 h 1031677"/>
                  <a:gd name="connsiteX10-417" fmla="*/ 212725 w 369888"/>
                  <a:gd name="connsiteY10-418" fmla="*/ 607285 h 1031677"/>
                  <a:gd name="connsiteX11-419" fmla="*/ 222250 w 369888"/>
                  <a:gd name="connsiteY11-420" fmla="*/ 629510 h 1031677"/>
                  <a:gd name="connsiteX12-421" fmla="*/ 222250 w 369888"/>
                  <a:gd name="connsiteY12-422" fmla="*/ 966060 h 1031677"/>
                  <a:gd name="connsiteX13-423" fmla="*/ 282575 w 369888"/>
                  <a:gd name="connsiteY13-424" fmla="*/ 1016860 h 1031677"/>
                  <a:gd name="connsiteX14-425" fmla="*/ 333375 w 369888"/>
                  <a:gd name="connsiteY14-426" fmla="*/ 962885 h 1031677"/>
                  <a:gd name="connsiteX15-427" fmla="*/ 336550 w 369888"/>
                  <a:gd name="connsiteY15-428" fmla="*/ 604110 h 1031677"/>
                  <a:gd name="connsiteX16-429" fmla="*/ 358775 w 369888"/>
                  <a:gd name="connsiteY16-430" fmla="*/ 591410 h 1031677"/>
                  <a:gd name="connsiteX17-431" fmla="*/ 361950 w 369888"/>
                  <a:gd name="connsiteY17-432" fmla="*/ 7210 h 1031677"/>
                  <a:gd name="connsiteX0-433" fmla="*/ 361950 w 369888"/>
                  <a:gd name="connsiteY0-434" fmla="*/ 7210 h 1031677"/>
                  <a:gd name="connsiteX1-435" fmla="*/ 231329 w 369888"/>
                  <a:gd name="connsiteY1-436" fmla="*/ 7607 h 1031677"/>
                  <a:gd name="connsiteX2-437" fmla="*/ 127000 w 369888"/>
                  <a:gd name="connsiteY2-438" fmla="*/ 58010 h 1031677"/>
                  <a:gd name="connsiteX3-439" fmla="*/ 15875 w 369888"/>
                  <a:gd name="connsiteY3-440" fmla="*/ 355666 h 1031677"/>
                  <a:gd name="connsiteX4-441" fmla="*/ 31750 w 369888"/>
                  <a:gd name="connsiteY4-442" fmla="*/ 435835 h 1031677"/>
                  <a:gd name="connsiteX5-443" fmla="*/ 96837 w 369888"/>
                  <a:gd name="connsiteY5-444" fmla="*/ 391385 h 1031677"/>
                  <a:gd name="connsiteX6-445" fmla="*/ 192881 w 369888"/>
                  <a:gd name="connsiteY6-446" fmla="*/ 161198 h 1031677"/>
                  <a:gd name="connsiteX7-447" fmla="*/ 209550 w 369888"/>
                  <a:gd name="connsiteY7-448" fmla="*/ 172310 h 1031677"/>
                  <a:gd name="connsiteX8-449" fmla="*/ 124619 w 369888"/>
                  <a:gd name="connsiteY8-450" fmla="*/ 531085 h 1031677"/>
                  <a:gd name="connsiteX9-451" fmla="*/ 133350 w 369888"/>
                  <a:gd name="connsiteY9-452" fmla="*/ 604110 h 1031677"/>
                  <a:gd name="connsiteX10-453" fmla="*/ 212725 w 369888"/>
                  <a:gd name="connsiteY10-454" fmla="*/ 607285 h 1031677"/>
                  <a:gd name="connsiteX11-455" fmla="*/ 222250 w 369888"/>
                  <a:gd name="connsiteY11-456" fmla="*/ 629510 h 1031677"/>
                  <a:gd name="connsiteX12-457" fmla="*/ 222250 w 369888"/>
                  <a:gd name="connsiteY12-458" fmla="*/ 966060 h 1031677"/>
                  <a:gd name="connsiteX13-459" fmla="*/ 282575 w 369888"/>
                  <a:gd name="connsiteY13-460" fmla="*/ 1016860 h 1031677"/>
                  <a:gd name="connsiteX14-461" fmla="*/ 333375 w 369888"/>
                  <a:gd name="connsiteY14-462" fmla="*/ 962885 h 1031677"/>
                  <a:gd name="connsiteX15-463" fmla="*/ 336550 w 369888"/>
                  <a:gd name="connsiteY15-464" fmla="*/ 604110 h 1031677"/>
                  <a:gd name="connsiteX16-465" fmla="*/ 358775 w 369888"/>
                  <a:gd name="connsiteY16-466" fmla="*/ 591410 h 1031677"/>
                  <a:gd name="connsiteX17-467" fmla="*/ 361950 w 369888"/>
                  <a:gd name="connsiteY17-468" fmla="*/ 7210 h 1031677"/>
                  <a:gd name="connsiteX0-469" fmla="*/ 361950 w 369888"/>
                  <a:gd name="connsiteY0-470" fmla="*/ 7210 h 1034323"/>
                  <a:gd name="connsiteX1-471" fmla="*/ 231329 w 369888"/>
                  <a:gd name="connsiteY1-472" fmla="*/ 7607 h 1034323"/>
                  <a:gd name="connsiteX2-473" fmla="*/ 127000 w 369888"/>
                  <a:gd name="connsiteY2-474" fmla="*/ 58010 h 1034323"/>
                  <a:gd name="connsiteX3-475" fmla="*/ 15875 w 369888"/>
                  <a:gd name="connsiteY3-476" fmla="*/ 355666 h 1034323"/>
                  <a:gd name="connsiteX4-477" fmla="*/ 31750 w 369888"/>
                  <a:gd name="connsiteY4-478" fmla="*/ 435835 h 1034323"/>
                  <a:gd name="connsiteX5-479" fmla="*/ 96837 w 369888"/>
                  <a:gd name="connsiteY5-480" fmla="*/ 391385 h 1034323"/>
                  <a:gd name="connsiteX6-481" fmla="*/ 192881 w 369888"/>
                  <a:gd name="connsiteY6-482" fmla="*/ 161198 h 1034323"/>
                  <a:gd name="connsiteX7-483" fmla="*/ 209550 w 369888"/>
                  <a:gd name="connsiteY7-484" fmla="*/ 172310 h 1034323"/>
                  <a:gd name="connsiteX8-485" fmla="*/ 124619 w 369888"/>
                  <a:gd name="connsiteY8-486" fmla="*/ 531085 h 1034323"/>
                  <a:gd name="connsiteX9-487" fmla="*/ 133350 w 369888"/>
                  <a:gd name="connsiteY9-488" fmla="*/ 604110 h 1034323"/>
                  <a:gd name="connsiteX10-489" fmla="*/ 212725 w 369888"/>
                  <a:gd name="connsiteY10-490" fmla="*/ 607285 h 1034323"/>
                  <a:gd name="connsiteX11-491" fmla="*/ 222250 w 369888"/>
                  <a:gd name="connsiteY11-492" fmla="*/ 966060 h 1034323"/>
                  <a:gd name="connsiteX12-493" fmla="*/ 282575 w 369888"/>
                  <a:gd name="connsiteY12-494" fmla="*/ 1016860 h 1034323"/>
                  <a:gd name="connsiteX13-495" fmla="*/ 333375 w 369888"/>
                  <a:gd name="connsiteY13-496" fmla="*/ 962885 h 1034323"/>
                  <a:gd name="connsiteX14-497" fmla="*/ 336550 w 369888"/>
                  <a:gd name="connsiteY14-498" fmla="*/ 604110 h 1034323"/>
                  <a:gd name="connsiteX15-499" fmla="*/ 358775 w 369888"/>
                  <a:gd name="connsiteY15-500" fmla="*/ 591410 h 1034323"/>
                  <a:gd name="connsiteX16-501" fmla="*/ 361950 w 369888"/>
                  <a:gd name="connsiteY16-502" fmla="*/ 7210 h 1034323"/>
                  <a:gd name="connsiteX0-503" fmla="*/ 361950 w 369888"/>
                  <a:gd name="connsiteY0-504" fmla="*/ 7210 h 1034323"/>
                  <a:gd name="connsiteX1-505" fmla="*/ 231329 w 369888"/>
                  <a:gd name="connsiteY1-506" fmla="*/ 7607 h 1034323"/>
                  <a:gd name="connsiteX2-507" fmla="*/ 127000 w 369888"/>
                  <a:gd name="connsiteY2-508" fmla="*/ 58010 h 1034323"/>
                  <a:gd name="connsiteX3-509" fmla="*/ 15875 w 369888"/>
                  <a:gd name="connsiteY3-510" fmla="*/ 355666 h 1034323"/>
                  <a:gd name="connsiteX4-511" fmla="*/ 31750 w 369888"/>
                  <a:gd name="connsiteY4-512" fmla="*/ 435835 h 1034323"/>
                  <a:gd name="connsiteX5-513" fmla="*/ 96837 w 369888"/>
                  <a:gd name="connsiteY5-514" fmla="*/ 391385 h 1034323"/>
                  <a:gd name="connsiteX6-515" fmla="*/ 192881 w 369888"/>
                  <a:gd name="connsiteY6-516" fmla="*/ 161198 h 1034323"/>
                  <a:gd name="connsiteX7-517" fmla="*/ 209550 w 369888"/>
                  <a:gd name="connsiteY7-518" fmla="*/ 172310 h 1034323"/>
                  <a:gd name="connsiteX8-519" fmla="*/ 124619 w 369888"/>
                  <a:gd name="connsiteY8-520" fmla="*/ 531085 h 1034323"/>
                  <a:gd name="connsiteX9-521" fmla="*/ 133350 w 369888"/>
                  <a:gd name="connsiteY9-522" fmla="*/ 604110 h 1034323"/>
                  <a:gd name="connsiteX10-523" fmla="*/ 231775 w 369888"/>
                  <a:gd name="connsiteY10-524" fmla="*/ 607285 h 1034323"/>
                  <a:gd name="connsiteX11-525" fmla="*/ 222250 w 369888"/>
                  <a:gd name="connsiteY11-526" fmla="*/ 966060 h 1034323"/>
                  <a:gd name="connsiteX12-527" fmla="*/ 282575 w 369888"/>
                  <a:gd name="connsiteY12-528" fmla="*/ 1016860 h 1034323"/>
                  <a:gd name="connsiteX13-529" fmla="*/ 333375 w 369888"/>
                  <a:gd name="connsiteY13-530" fmla="*/ 962885 h 1034323"/>
                  <a:gd name="connsiteX14-531" fmla="*/ 336550 w 369888"/>
                  <a:gd name="connsiteY14-532" fmla="*/ 604110 h 1034323"/>
                  <a:gd name="connsiteX15-533" fmla="*/ 358775 w 369888"/>
                  <a:gd name="connsiteY15-534" fmla="*/ 591410 h 1034323"/>
                  <a:gd name="connsiteX16-535" fmla="*/ 361950 w 369888"/>
                  <a:gd name="connsiteY16-536" fmla="*/ 7210 h 1034323"/>
                  <a:gd name="connsiteX0-537" fmla="*/ 361950 w 369888"/>
                  <a:gd name="connsiteY0-538" fmla="*/ 7210 h 1032338"/>
                  <a:gd name="connsiteX1-539" fmla="*/ 231329 w 369888"/>
                  <a:gd name="connsiteY1-540" fmla="*/ 7607 h 1032338"/>
                  <a:gd name="connsiteX2-541" fmla="*/ 127000 w 369888"/>
                  <a:gd name="connsiteY2-542" fmla="*/ 58010 h 1032338"/>
                  <a:gd name="connsiteX3-543" fmla="*/ 15875 w 369888"/>
                  <a:gd name="connsiteY3-544" fmla="*/ 355666 h 1032338"/>
                  <a:gd name="connsiteX4-545" fmla="*/ 31750 w 369888"/>
                  <a:gd name="connsiteY4-546" fmla="*/ 435835 h 1032338"/>
                  <a:gd name="connsiteX5-547" fmla="*/ 96837 w 369888"/>
                  <a:gd name="connsiteY5-548" fmla="*/ 391385 h 1032338"/>
                  <a:gd name="connsiteX6-549" fmla="*/ 192881 w 369888"/>
                  <a:gd name="connsiteY6-550" fmla="*/ 161198 h 1032338"/>
                  <a:gd name="connsiteX7-551" fmla="*/ 209550 w 369888"/>
                  <a:gd name="connsiteY7-552" fmla="*/ 172310 h 1032338"/>
                  <a:gd name="connsiteX8-553" fmla="*/ 124619 w 369888"/>
                  <a:gd name="connsiteY8-554" fmla="*/ 531085 h 1032338"/>
                  <a:gd name="connsiteX9-555" fmla="*/ 133350 w 369888"/>
                  <a:gd name="connsiteY9-556" fmla="*/ 604110 h 1032338"/>
                  <a:gd name="connsiteX10-557" fmla="*/ 222250 w 369888"/>
                  <a:gd name="connsiteY10-558" fmla="*/ 619192 h 1032338"/>
                  <a:gd name="connsiteX11-559" fmla="*/ 222250 w 369888"/>
                  <a:gd name="connsiteY11-560" fmla="*/ 966060 h 1032338"/>
                  <a:gd name="connsiteX12-561" fmla="*/ 282575 w 369888"/>
                  <a:gd name="connsiteY12-562" fmla="*/ 1016860 h 1032338"/>
                  <a:gd name="connsiteX13-563" fmla="*/ 333375 w 369888"/>
                  <a:gd name="connsiteY13-564" fmla="*/ 962885 h 1032338"/>
                  <a:gd name="connsiteX14-565" fmla="*/ 336550 w 369888"/>
                  <a:gd name="connsiteY14-566" fmla="*/ 604110 h 1032338"/>
                  <a:gd name="connsiteX15-567" fmla="*/ 358775 w 369888"/>
                  <a:gd name="connsiteY15-568" fmla="*/ 591410 h 1032338"/>
                  <a:gd name="connsiteX16-569" fmla="*/ 361950 w 369888"/>
                  <a:gd name="connsiteY16-570" fmla="*/ 7210 h 1032338"/>
                  <a:gd name="connsiteX0-571" fmla="*/ 361950 w 369888"/>
                  <a:gd name="connsiteY0-572" fmla="*/ 7210 h 1032338"/>
                  <a:gd name="connsiteX1-573" fmla="*/ 231329 w 369888"/>
                  <a:gd name="connsiteY1-574" fmla="*/ 7607 h 1032338"/>
                  <a:gd name="connsiteX2-575" fmla="*/ 127000 w 369888"/>
                  <a:gd name="connsiteY2-576" fmla="*/ 58010 h 1032338"/>
                  <a:gd name="connsiteX3-577" fmla="*/ 15875 w 369888"/>
                  <a:gd name="connsiteY3-578" fmla="*/ 355666 h 1032338"/>
                  <a:gd name="connsiteX4-579" fmla="*/ 31750 w 369888"/>
                  <a:gd name="connsiteY4-580" fmla="*/ 435835 h 1032338"/>
                  <a:gd name="connsiteX5-581" fmla="*/ 96837 w 369888"/>
                  <a:gd name="connsiteY5-582" fmla="*/ 391385 h 1032338"/>
                  <a:gd name="connsiteX6-583" fmla="*/ 192881 w 369888"/>
                  <a:gd name="connsiteY6-584" fmla="*/ 161198 h 1032338"/>
                  <a:gd name="connsiteX7-585" fmla="*/ 209550 w 369888"/>
                  <a:gd name="connsiteY7-586" fmla="*/ 172310 h 1032338"/>
                  <a:gd name="connsiteX8-587" fmla="*/ 124619 w 369888"/>
                  <a:gd name="connsiteY8-588" fmla="*/ 531085 h 1032338"/>
                  <a:gd name="connsiteX9-589" fmla="*/ 133350 w 369888"/>
                  <a:gd name="connsiteY9-590" fmla="*/ 604110 h 1032338"/>
                  <a:gd name="connsiteX10-591" fmla="*/ 222250 w 369888"/>
                  <a:gd name="connsiteY10-592" fmla="*/ 619192 h 1032338"/>
                  <a:gd name="connsiteX11-593" fmla="*/ 222250 w 369888"/>
                  <a:gd name="connsiteY11-594" fmla="*/ 966060 h 1032338"/>
                  <a:gd name="connsiteX12-595" fmla="*/ 282575 w 369888"/>
                  <a:gd name="connsiteY12-596" fmla="*/ 1016860 h 1032338"/>
                  <a:gd name="connsiteX13-597" fmla="*/ 333375 w 369888"/>
                  <a:gd name="connsiteY13-598" fmla="*/ 962885 h 1032338"/>
                  <a:gd name="connsiteX14-599" fmla="*/ 336550 w 369888"/>
                  <a:gd name="connsiteY14-600" fmla="*/ 604110 h 1032338"/>
                  <a:gd name="connsiteX15-601" fmla="*/ 358775 w 369888"/>
                  <a:gd name="connsiteY15-602" fmla="*/ 591410 h 1032338"/>
                  <a:gd name="connsiteX16-603" fmla="*/ 361950 w 369888"/>
                  <a:gd name="connsiteY16-604" fmla="*/ 7210 h 1032338"/>
                  <a:gd name="connsiteX0-605" fmla="*/ 361950 w 369888"/>
                  <a:gd name="connsiteY0-606" fmla="*/ 7210 h 1032338"/>
                  <a:gd name="connsiteX1-607" fmla="*/ 231329 w 369888"/>
                  <a:gd name="connsiteY1-608" fmla="*/ 7607 h 1032338"/>
                  <a:gd name="connsiteX2-609" fmla="*/ 127000 w 369888"/>
                  <a:gd name="connsiteY2-610" fmla="*/ 58010 h 1032338"/>
                  <a:gd name="connsiteX3-611" fmla="*/ 15875 w 369888"/>
                  <a:gd name="connsiteY3-612" fmla="*/ 355666 h 1032338"/>
                  <a:gd name="connsiteX4-613" fmla="*/ 31750 w 369888"/>
                  <a:gd name="connsiteY4-614" fmla="*/ 435835 h 1032338"/>
                  <a:gd name="connsiteX5-615" fmla="*/ 96837 w 369888"/>
                  <a:gd name="connsiteY5-616" fmla="*/ 391385 h 1032338"/>
                  <a:gd name="connsiteX6-617" fmla="*/ 192881 w 369888"/>
                  <a:gd name="connsiteY6-618" fmla="*/ 161198 h 1032338"/>
                  <a:gd name="connsiteX7-619" fmla="*/ 209550 w 369888"/>
                  <a:gd name="connsiteY7-620" fmla="*/ 172310 h 1032338"/>
                  <a:gd name="connsiteX8-621" fmla="*/ 124619 w 369888"/>
                  <a:gd name="connsiteY8-622" fmla="*/ 531085 h 1032338"/>
                  <a:gd name="connsiteX9-623" fmla="*/ 133350 w 369888"/>
                  <a:gd name="connsiteY9-624" fmla="*/ 604110 h 1032338"/>
                  <a:gd name="connsiteX10-625" fmla="*/ 222250 w 369888"/>
                  <a:gd name="connsiteY10-626" fmla="*/ 619192 h 1032338"/>
                  <a:gd name="connsiteX11-627" fmla="*/ 222250 w 369888"/>
                  <a:gd name="connsiteY11-628" fmla="*/ 966060 h 1032338"/>
                  <a:gd name="connsiteX12-629" fmla="*/ 282575 w 369888"/>
                  <a:gd name="connsiteY12-630" fmla="*/ 1016860 h 1032338"/>
                  <a:gd name="connsiteX13-631" fmla="*/ 333375 w 369888"/>
                  <a:gd name="connsiteY13-632" fmla="*/ 962885 h 1032338"/>
                  <a:gd name="connsiteX14-633" fmla="*/ 336550 w 369888"/>
                  <a:gd name="connsiteY14-634" fmla="*/ 604110 h 1032338"/>
                  <a:gd name="connsiteX15-635" fmla="*/ 358775 w 369888"/>
                  <a:gd name="connsiteY15-636" fmla="*/ 591410 h 1032338"/>
                  <a:gd name="connsiteX16-637" fmla="*/ 361950 w 369888"/>
                  <a:gd name="connsiteY16-638" fmla="*/ 7210 h 1032338"/>
                  <a:gd name="connsiteX0-639" fmla="*/ 361950 w 369888"/>
                  <a:gd name="connsiteY0-640" fmla="*/ 7210 h 1032338"/>
                  <a:gd name="connsiteX1-641" fmla="*/ 231329 w 369888"/>
                  <a:gd name="connsiteY1-642" fmla="*/ 7607 h 1032338"/>
                  <a:gd name="connsiteX2-643" fmla="*/ 127000 w 369888"/>
                  <a:gd name="connsiteY2-644" fmla="*/ 58010 h 1032338"/>
                  <a:gd name="connsiteX3-645" fmla="*/ 15875 w 369888"/>
                  <a:gd name="connsiteY3-646" fmla="*/ 355666 h 1032338"/>
                  <a:gd name="connsiteX4-647" fmla="*/ 31750 w 369888"/>
                  <a:gd name="connsiteY4-648" fmla="*/ 435835 h 1032338"/>
                  <a:gd name="connsiteX5-649" fmla="*/ 96837 w 369888"/>
                  <a:gd name="connsiteY5-650" fmla="*/ 391385 h 1032338"/>
                  <a:gd name="connsiteX6-651" fmla="*/ 192881 w 369888"/>
                  <a:gd name="connsiteY6-652" fmla="*/ 161198 h 1032338"/>
                  <a:gd name="connsiteX7-653" fmla="*/ 209550 w 369888"/>
                  <a:gd name="connsiteY7-654" fmla="*/ 172310 h 1032338"/>
                  <a:gd name="connsiteX8-655" fmla="*/ 124619 w 369888"/>
                  <a:gd name="connsiteY8-656" fmla="*/ 531085 h 1032338"/>
                  <a:gd name="connsiteX9-657" fmla="*/ 121443 w 369888"/>
                  <a:gd name="connsiteY9-658" fmla="*/ 608872 h 1032338"/>
                  <a:gd name="connsiteX10-659" fmla="*/ 222250 w 369888"/>
                  <a:gd name="connsiteY10-660" fmla="*/ 619192 h 1032338"/>
                  <a:gd name="connsiteX11-661" fmla="*/ 222250 w 369888"/>
                  <a:gd name="connsiteY11-662" fmla="*/ 966060 h 1032338"/>
                  <a:gd name="connsiteX12-663" fmla="*/ 282575 w 369888"/>
                  <a:gd name="connsiteY12-664" fmla="*/ 1016860 h 1032338"/>
                  <a:gd name="connsiteX13-665" fmla="*/ 333375 w 369888"/>
                  <a:gd name="connsiteY13-666" fmla="*/ 962885 h 1032338"/>
                  <a:gd name="connsiteX14-667" fmla="*/ 336550 w 369888"/>
                  <a:gd name="connsiteY14-668" fmla="*/ 604110 h 1032338"/>
                  <a:gd name="connsiteX15-669" fmla="*/ 358775 w 369888"/>
                  <a:gd name="connsiteY15-670" fmla="*/ 591410 h 1032338"/>
                  <a:gd name="connsiteX16-671" fmla="*/ 361950 w 369888"/>
                  <a:gd name="connsiteY16-672" fmla="*/ 7210 h 1032338"/>
                  <a:gd name="connsiteX0-673" fmla="*/ 361950 w 369888"/>
                  <a:gd name="connsiteY0-674" fmla="*/ 7210 h 1031677"/>
                  <a:gd name="connsiteX1-675" fmla="*/ 231329 w 369888"/>
                  <a:gd name="connsiteY1-676" fmla="*/ 7607 h 1031677"/>
                  <a:gd name="connsiteX2-677" fmla="*/ 127000 w 369888"/>
                  <a:gd name="connsiteY2-678" fmla="*/ 58010 h 1031677"/>
                  <a:gd name="connsiteX3-679" fmla="*/ 15875 w 369888"/>
                  <a:gd name="connsiteY3-680" fmla="*/ 355666 h 1031677"/>
                  <a:gd name="connsiteX4-681" fmla="*/ 31750 w 369888"/>
                  <a:gd name="connsiteY4-682" fmla="*/ 435835 h 1031677"/>
                  <a:gd name="connsiteX5-683" fmla="*/ 96837 w 369888"/>
                  <a:gd name="connsiteY5-684" fmla="*/ 391385 h 1031677"/>
                  <a:gd name="connsiteX6-685" fmla="*/ 192881 w 369888"/>
                  <a:gd name="connsiteY6-686" fmla="*/ 161198 h 1031677"/>
                  <a:gd name="connsiteX7-687" fmla="*/ 209550 w 369888"/>
                  <a:gd name="connsiteY7-688" fmla="*/ 172310 h 1031677"/>
                  <a:gd name="connsiteX8-689" fmla="*/ 124619 w 369888"/>
                  <a:gd name="connsiteY8-690" fmla="*/ 531085 h 1031677"/>
                  <a:gd name="connsiteX9-691" fmla="*/ 121443 w 369888"/>
                  <a:gd name="connsiteY9-692" fmla="*/ 608872 h 1031677"/>
                  <a:gd name="connsiteX10-693" fmla="*/ 222250 w 369888"/>
                  <a:gd name="connsiteY10-694" fmla="*/ 619192 h 1031677"/>
                  <a:gd name="connsiteX11-695" fmla="*/ 224631 w 369888"/>
                  <a:gd name="connsiteY11-696" fmla="*/ 944629 h 1031677"/>
                  <a:gd name="connsiteX12-697" fmla="*/ 282575 w 369888"/>
                  <a:gd name="connsiteY12-698" fmla="*/ 1016860 h 1031677"/>
                  <a:gd name="connsiteX13-699" fmla="*/ 333375 w 369888"/>
                  <a:gd name="connsiteY13-700" fmla="*/ 962885 h 1031677"/>
                  <a:gd name="connsiteX14-701" fmla="*/ 336550 w 369888"/>
                  <a:gd name="connsiteY14-702" fmla="*/ 604110 h 1031677"/>
                  <a:gd name="connsiteX15-703" fmla="*/ 358775 w 369888"/>
                  <a:gd name="connsiteY15-704" fmla="*/ 591410 h 1031677"/>
                  <a:gd name="connsiteX16-705" fmla="*/ 361950 w 369888"/>
                  <a:gd name="connsiteY16-706" fmla="*/ 7210 h 1031677"/>
                  <a:gd name="connsiteX0-707" fmla="*/ 361950 w 369888"/>
                  <a:gd name="connsiteY0-708" fmla="*/ 7210 h 1031677"/>
                  <a:gd name="connsiteX1-709" fmla="*/ 231329 w 369888"/>
                  <a:gd name="connsiteY1-710" fmla="*/ 7607 h 1031677"/>
                  <a:gd name="connsiteX2-711" fmla="*/ 127000 w 369888"/>
                  <a:gd name="connsiteY2-712" fmla="*/ 58010 h 1031677"/>
                  <a:gd name="connsiteX3-713" fmla="*/ 15875 w 369888"/>
                  <a:gd name="connsiteY3-714" fmla="*/ 355666 h 1031677"/>
                  <a:gd name="connsiteX4-715" fmla="*/ 31750 w 369888"/>
                  <a:gd name="connsiteY4-716" fmla="*/ 435835 h 1031677"/>
                  <a:gd name="connsiteX5-717" fmla="*/ 96837 w 369888"/>
                  <a:gd name="connsiteY5-718" fmla="*/ 391385 h 1031677"/>
                  <a:gd name="connsiteX6-719" fmla="*/ 192881 w 369888"/>
                  <a:gd name="connsiteY6-720" fmla="*/ 161198 h 1031677"/>
                  <a:gd name="connsiteX7-721" fmla="*/ 209550 w 369888"/>
                  <a:gd name="connsiteY7-722" fmla="*/ 172310 h 1031677"/>
                  <a:gd name="connsiteX8-723" fmla="*/ 124619 w 369888"/>
                  <a:gd name="connsiteY8-724" fmla="*/ 531085 h 1031677"/>
                  <a:gd name="connsiteX9-725" fmla="*/ 121443 w 369888"/>
                  <a:gd name="connsiteY9-726" fmla="*/ 608872 h 1031677"/>
                  <a:gd name="connsiteX10-727" fmla="*/ 222250 w 369888"/>
                  <a:gd name="connsiteY10-728" fmla="*/ 619192 h 1031677"/>
                  <a:gd name="connsiteX11-729" fmla="*/ 224631 w 369888"/>
                  <a:gd name="connsiteY11-730" fmla="*/ 944629 h 1031677"/>
                  <a:gd name="connsiteX12-731" fmla="*/ 282575 w 369888"/>
                  <a:gd name="connsiteY12-732" fmla="*/ 1016860 h 1031677"/>
                  <a:gd name="connsiteX13-733" fmla="*/ 333375 w 369888"/>
                  <a:gd name="connsiteY13-734" fmla="*/ 962885 h 1031677"/>
                  <a:gd name="connsiteX14-735" fmla="*/ 336550 w 369888"/>
                  <a:gd name="connsiteY14-736" fmla="*/ 604110 h 1031677"/>
                  <a:gd name="connsiteX15-737" fmla="*/ 358775 w 369888"/>
                  <a:gd name="connsiteY15-738" fmla="*/ 591410 h 1031677"/>
                  <a:gd name="connsiteX16-739" fmla="*/ 361950 w 369888"/>
                  <a:gd name="connsiteY16-740" fmla="*/ 7210 h 1031677"/>
                  <a:gd name="connsiteX0-741" fmla="*/ 361950 w 369888"/>
                  <a:gd name="connsiteY0-742" fmla="*/ 7210 h 1031677"/>
                  <a:gd name="connsiteX1-743" fmla="*/ 231329 w 369888"/>
                  <a:gd name="connsiteY1-744" fmla="*/ 7607 h 1031677"/>
                  <a:gd name="connsiteX2-745" fmla="*/ 127000 w 369888"/>
                  <a:gd name="connsiteY2-746" fmla="*/ 58010 h 1031677"/>
                  <a:gd name="connsiteX3-747" fmla="*/ 15875 w 369888"/>
                  <a:gd name="connsiteY3-748" fmla="*/ 355666 h 1031677"/>
                  <a:gd name="connsiteX4-749" fmla="*/ 31750 w 369888"/>
                  <a:gd name="connsiteY4-750" fmla="*/ 435835 h 1031677"/>
                  <a:gd name="connsiteX5-751" fmla="*/ 96837 w 369888"/>
                  <a:gd name="connsiteY5-752" fmla="*/ 391385 h 1031677"/>
                  <a:gd name="connsiteX6-753" fmla="*/ 192881 w 369888"/>
                  <a:gd name="connsiteY6-754" fmla="*/ 161198 h 1031677"/>
                  <a:gd name="connsiteX7-755" fmla="*/ 209550 w 369888"/>
                  <a:gd name="connsiteY7-756" fmla="*/ 172310 h 1031677"/>
                  <a:gd name="connsiteX8-757" fmla="*/ 124619 w 369888"/>
                  <a:gd name="connsiteY8-758" fmla="*/ 531085 h 1031677"/>
                  <a:gd name="connsiteX9-759" fmla="*/ 121443 w 369888"/>
                  <a:gd name="connsiteY9-760" fmla="*/ 608872 h 1031677"/>
                  <a:gd name="connsiteX10-761" fmla="*/ 222250 w 369888"/>
                  <a:gd name="connsiteY10-762" fmla="*/ 619192 h 1031677"/>
                  <a:gd name="connsiteX11-763" fmla="*/ 224631 w 369888"/>
                  <a:gd name="connsiteY11-764" fmla="*/ 944629 h 1031677"/>
                  <a:gd name="connsiteX12-765" fmla="*/ 282575 w 369888"/>
                  <a:gd name="connsiteY12-766" fmla="*/ 1016860 h 1031677"/>
                  <a:gd name="connsiteX13-767" fmla="*/ 333375 w 369888"/>
                  <a:gd name="connsiteY13-768" fmla="*/ 962885 h 1031677"/>
                  <a:gd name="connsiteX14-769" fmla="*/ 336550 w 369888"/>
                  <a:gd name="connsiteY14-770" fmla="*/ 604110 h 1031677"/>
                  <a:gd name="connsiteX15-771" fmla="*/ 358775 w 369888"/>
                  <a:gd name="connsiteY15-772" fmla="*/ 591410 h 1031677"/>
                  <a:gd name="connsiteX16-773" fmla="*/ 361950 w 369888"/>
                  <a:gd name="connsiteY16-774" fmla="*/ 7210 h 1031677"/>
                  <a:gd name="connsiteX0-775" fmla="*/ 361950 w 369888"/>
                  <a:gd name="connsiteY0-776" fmla="*/ 7210 h 1017124"/>
                  <a:gd name="connsiteX1-777" fmla="*/ 231329 w 369888"/>
                  <a:gd name="connsiteY1-778" fmla="*/ 7607 h 1017124"/>
                  <a:gd name="connsiteX2-779" fmla="*/ 127000 w 369888"/>
                  <a:gd name="connsiteY2-780" fmla="*/ 58010 h 1017124"/>
                  <a:gd name="connsiteX3-781" fmla="*/ 15875 w 369888"/>
                  <a:gd name="connsiteY3-782" fmla="*/ 355666 h 1017124"/>
                  <a:gd name="connsiteX4-783" fmla="*/ 31750 w 369888"/>
                  <a:gd name="connsiteY4-784" fmla="*/ 435835 h 1017124"/>
                  <a:gd name="connsiteX5-785" fmla="*/ 96837 w 369888"/>
                  <a:gd name="connsiteY5-786" fmla="*/ 391385 h 1017124"/>
                  <a:gd name="connsiteX6-787" fmla="*/ 192881 w 369888"/>
                  <a:gd name="connsiteY6-788" fmla="*/ 161198 h 1017124"/>
                  <a:gd name="connsiteX7-789" fmla="*/ 209550 w 369888"/>
                  <a:gd name="connsiteY7-790" fmla="*/ 172310 h 1017124"/>
                  <a:gd name="connsiteX8-791" fmla="*/ 124619 w 369888"/>
                  <a:gd name="connsiteY8-792" fmla="*/ 531085 h 1017124"/>
                  <a:gd name="connsiteX9-793" fmla="*/ 121443 w 369888"/>
                  <a:gd name="connsiteY9-794" fmla="*/ 608872 h 1017124"/>
                  <a:gd name="connsiteX10-795" fmla="*/ 222250 w 369888"/>
                  <a:gd name="connsiteY10-796" fmla="*/ 619192 h 1017124"/>
                  <a:gd name="connsiteX11-797" fmla="*/ 224631 w 369888"/>
                  <a:gd name="connsiteY11-798" fmla="*/ 944629 h 1017124"/>
                  <a:gd name="connsiteX12-799" fmla="*/ 282575 w 369888"/>
                  <a:gd name="connsiteY12-800" fmla="*/ 1016860 h 1017124"/>
                  <a:gd name="connsiteX13-801" fmla="*/ 333375 w 369888"/>
                  <a:gd name="connsiteY13-802" fmla="*/ 946216 h 1017124"/>
                  <a:gd name="connsiteX14-803" fmla="*/ 336550 w 369888"/>
                  <a:gd name="connsiteY14-804" fmla="*/ 604110 h 1017124"/>
                  <a:gd name="connsiteX15-805" fmla="*/ 358775 w 369888"/>
                  <a:gd name="connsiteY15-806" fmla="*/ 591410 h 1017124"/>
                  <a:gd name="connsiteX16-807" fmla="*/ 361950 w 369888"/>
                  <a:gd name="connsiteY16-808" fmla="*/ 7210 h 1017124"/>
                  <a:gd name="connsiteX0-809" fmla="*/ 361950 w 369888"/>
                  <a:gd name="connsiteY0-810" fmla="*/ 7210 h 1017124"/>
                  <a:gd name="connsiteX1-811" fmla="*/ 231329 w 369888"/>
                  <a:gd name="connsiteY1-812" fmla="*/ 7607 h 1017124"/>
                  <a:gd name="connsiteX2-813" fmla="*/ 127000 w 369888"/>
                  <a:gd name="connsiteY2-814" fmla="*/ 58010 h 1017124"/>
                  <a:gd name="connsiteX3-815" fmla="*/ 15875 w 369888"/>
                  <a:gd name="connsiteY3-816" fmla="*/ 355666 h 1017124"/>
                  <a:gd name="connsiteX4-817" fmla="*/ 31750 w 369888"/>
                  <a:gd name="connsiteY4-818" fmla="*/ 435835 h 1017124"/>
                  <a:gd name="connsiteX5-819" fmla="*/ 96837 w 369888"/>
                  <a:gd name="connsiteY5-820" fmla="*/ 391385 h 1017124"/>
                  <a:gd name="connsiteX6-821" fmla="*/ 192881 w 369888"/>
                  <a:gd name="connsiteY6-822" fmla="*/ 161198 h 1017124"/>
                  <a:gd name="connsiteX7-823" fmla="*/ 209550 w 369888"/>
                  <a:gd name="connsiteY7-824" fmla="*/ 172310 h 1017124"/>
                  <a:gd name="connsiteX8-825" fmla="*/ 124619 w 369888"/>
                  <a:gd name="connsiteY8-826" fmla="*/ 531085 h 1017124"/>
                  <a:gd name="connsiteX9-827" fmla="*/ 121443 w 369888"/>
                  <a:gd name="connsiteY9-828" fmla="*/ 608872 h 1017124"/>
                  <a:gd name="connsiteX10-829" fmla="*/ 222250 w 369888"/>
                  <a:gd name="connsiteY10-830" fmla="*/ 619192 h 1017124"/>
                  <a:gd name="connsiteX11-831" fmla="*/ 224631 w 369888"/>
                  <a:gd name="connsiteY11-832" fmla="*/ 944629 h 1017124"/>
                  <a:gd name="connsiteX12-833" fmla="*/ 282575 w 369888"/>
                  <a:gd name="connsiteY12-834" fmla="*/ 1016860 h 1017124"/>
                  <a:gd name="connsiteX13-835" fmla="*/ 333375 w 369888"/>
                  <a:gd name="connsiteY13-836" fmla="*/ 946216 h 1017124"/>
                  <a:gd name="connsiteX14-837" fmla="*/ 336550 w 369888"/>
                  <a:gd name="connsiteY14-838" fmla="*/ 618397 h 1017124"/>
                  <a:gd name="connsiteX15-839" fmla="*/ 358775 w 369888"/>
                  <a:gd name="connsiteY15-840" fmla="*/ 591410 h 1017124"/>
                  <a:gd name="connsiteX16-841" fmla="*/ 361950 w 369888"/>
                  <a:gd name="connsiteY16-842" fmla="*/ 7210 h 1017124"/>
                  <a:gd name="connsiteX0-843" fmla="*/ 361950 w 369888"/>
                  <a:gd name="connsiteY0-844" fmla="*/ 7210 h 1017124"/>
                  <a:gd name="connsiteX1-845" fmla="*/ 231329 w 369888"/>
                  <a:gd name="connsiteY1-846" fmla="*/ 7607 h 1017124"/>
                  <a:gd name="connsiteX2-847" fmla="*/ 127000 w 369888"/>
                  <a:gd name="connsiteY2-848" fmla="*/ 58010 h 1017124"/>
                  <a:gd name="connsiteX3-849" fmla="*/ 15875 w 369888"/>
                  <a:gd name="connsiteY3-850" fmla="*/ 355666 h 1017124"/>
                  <a:gd name="connsiteX4-851" fmla="*/ 31750 w 369888"/>
                  <a:gd name="connsiteY4-852" fmla="*/ 435835 h 1017124"/>
                  <a:gd name="connsiteX5-853" fmla="*/ 96837 w 369888"/>
                  <a:gd name="connsiteY5-854" fmla="*/ 391385 h 1017124"/>
                  <a:gd name="connsiteX6-855" fmla="*/ 192881 w 369888"/>
                  <a:gd name="connsiteY6-856" fmla="*/ 161198 h 1017124"/>
                  <a:gd name="connsiteX7-857" fmla="*/ 209550 w 369888"/>
                  <a:gd name="connsiteY7-858" fmla="*/ 172310 h 1017124"/>
                  <a:gd name="connsiteX8-859" fmla="*/ 124619 w 369888"/>
                  <a:gd name="connsiteY8-860" fmla="*/ 531085 h 1017124"/>
                  <a:gd name="connsiteX9-861" fmla="*/ 121443 w 369888"/>
                  <a:gd name="connsiteY9-862" fmla="*/ 608872 h 1017124"/>
                  <a:gd name="connsiteX10-863" fmla="*/ 222250 w 369888"/>
                  <a:gd name="connsiteY10-864" fmla="*/ 619192 h 1017124"/>
                  <a:gd name="connsiteX11-865" fmla="*/ 224631 w 369888"/>
                  <a:gd name="connsiteY11-866" fmla="*/ 944629 h 1017124"/>
                  <a:gd name="connsiteX12-867" fmla="*/ 282575 w 369888"/>
                  <a:gd name="connsiteY12-868" fmla="*/ 1016860 h 1017124"/>
                  <a:gd name="connsiteX13-869" fmla="*/ 333375 w 369888"/>
                  <a:gd name="connsiteY13-870" fmla="*/ 946216 h 1017124"/>
                  <a:gd name="connsiteX14-871" fmla="*/ 336550 w 369888"/>
                  <a:gd name="connsiteY14-872" fmla="*/ 618397 h 1017124"/>
                  <a:gd name="connsiteX15-873" fmla="*/ 358775 w 369888"/>
                  <a:gd name="connsiteY15-874" fmla="*/ 591410 h 1017124"/>
                  <a:gd name="connsiteX16-875" fmla="*/ 361950 w 369888"/>
                  <a:gd name="connsiteY16-876" fmla="*/ 7210 h 1017124"/>
                  <a:gd name="connsiteX0-877" fmla="*/ 361950 w 369888"/>
                  <a:gd name="connsiteY0-878" fmla="*/ 7210 h 1017124"/>
                  <a:gd name="connsiteX1-879" fmla="*/ 231329 w 369888"/>
                  <a:gd name="connsiteY1-880" fmla="*/ 7607 h 1017124"/>
                  <a:gd name="connsiteX2-881" fmla="*/ 127000 w 369888"/>
                  <a:gd name="connsiteY2-882" fmla="*/ 58010 h 1017124"/>
                  <a:gd name="connsiteX3-883" fmla="*/ 15875 w 369888"/>
                  <a:gd name="connsiteY3-884" fmla="*/ 355666 h 1017124"/>
                  <a:gd name="connsiteX4-885" fmla="*/ 31750 w 369888"/>
                  <a:gd name="connsiteY4-886" fmla="*/ 435835 h 1017124"/>
                  <a:gd name="connsiteX5-887" fmla="*/ 96837 w 369888"/>
                  <a:gd name="connsiteY5-888" fmla="*/ 391385 h 1017124"/>
                  <a:gd name="connsiteX6-889" fmla="*/ 192881 w 369888"/>
                  <a:gd name="connsiteY6-890" fmla="*/ 161198 h 1017124"/>
                  <a:gd name="connsiteX7-891" fmla="*/ 209550 w 369888"/>
                  <a:gd name="connsiteY7-892" fmla="*/ 172310 h 1017124"/>
                  <a:gd name="connsiteX8-893" fmla="*/ 124619 w 369888"/>
                  <a:gd name="connsiteY8-894" fmla="*/ 531085 h 1017124"/>
                  <a:gd name="connsiteX9-895" fmla="*/ 121443 w 369888"/>
                  <a:gd name="connsiteY9-896" fmla="*/ 608872 h 1017124"/>
                  <a:gd name="connsiteX10-897" fmla="*/ 222250 w 369888"/>
                  <a:gd name="connsiteY10-898" fmla="*/ 619192 h 1017124"/>
                  <a:gd name="connsiteX11-899" fmla="*/ 224631 w 369888"/>
                  <a:gd name="connsiteY11-900" fmla="*/ 944629 h 1017124"/>
                  <a:gd name="connsiteX12-901" fmla="*/ 282575 w 369888"/>
                  <a:gd name="connsiteY12-902" fmla="*/ 1016860 h 1017124"/>
                  <a:gd name="connsiteX13-903" fmla="*/ 333375 w 369888"/>
                  <a:gd name="connsiteY13-904" fmla="*/ 946216 h 1017124"/>
                  <a:gd name="connsiteX14-905" fmla="*/ 336550 w 369888"/>
                  <a:gd name="connsiteY14-906" fmla="*/ 618397 h 1017124"/>
                  <a:gd name="connsiteX15-907" fmla="*/ 358775 w 369888"/>
                  <a:gd name="connsiteY15-908" fmla="*/ 591410 h 1017124"/>
                  <a:gd name="connsiteX16-909" fmla="*/ 361950 w 369888"/>
                  <a:gd name="connsiteY16-910" fmla="*/ 7210 h 1017124"/>
                  <a:gd name="connsiteX0-911" fmla="*/ 361950 w 372533"/>
                  <a:gd name="connsiteY0-912" fmla="*/ 7210 h 1017124"/>
                  <a:gd name="connsiteX1-913" fmla="*/ 231329 w 372533"/>
                  <a:gd name="connsiteY1-914" fmla="*/ 7607 h 1017124"/>
                  <a:gd name="connsiteX2-915" fmla="*/ 127000 w 372533"/>
                  <a:gd name="connsiteY2-916" fmla="*/ 58010 h 1017124"/>
                  <a:gd name="connsiteX3-917" fmla="*/ 15875 w 372533"/>
                  <a:gd name="connsiteY3-918" fmla="*/ 355666 h 1017124"/>
                  <a:gd name="connsiteX4-919" fmla="*/ 31750 w 372533"/>
                  <a:gd name="connsiteY4-920" fmla="*/ 435835 h 1017124"/>
                  <a:gd name="connsiteX5-921" fmla="*/ 96837 w 372533"/>
                  <a:gd name="connsiteY5-922" fmla="*/ 391385 h 1017124"/>
                  <a:gd name="connsiteX6-923" fmla="*/ 192881 w 372533"/>
                  <a:gd name="connsiteY6-924" fmla="*/ 161198 h 1017124"/>
                  <a:gd name="connsiteX7-925" fmla="*/ 209550 w 372533"/>
                  <a:gd name="connsiteY7-926" fmla="*/ 172310 h 1017124"/>
                  <a:gd name="connsiteX8-927" fmla="*/ 124619 w 372533"/>
                  <a:gd name="connsiteY8-928" fmla="*/ 531085 h 1017124"/>
                  <a:gd name="connsiteX9-929" fmla="*/ 121443 w 372533"/>
                  <a:gd name="connsiteY9-930" fmla="*/ 608872 h 1017124"/>
                  <a:gd name="connsiteX10-931" fmla="*/ 222250 w 372533"/>
                  <a:gd name="connsiteY10-932" fmla="*/ 619192 h 1017124"/>
                  <a:gd name="connsiteX11-933" fmla="*/ 224631 w 372533"/>
                  <a:gd name="connsiteY11-934" fmla="*/ 944629 h 1017124"/>
                  <a:gd name="connsiteX12-935" fmla="*/ 282575 w 372533"/>
                  <a:gd name="connsiteY12-936" fmla="*/ 1016860 h 1017124"/>
                  <a:gd name="connsiteX13-937" fmla="*/ 333375 w 372533"/>
                  <a:gd name="connsiteY13-938" fmla="*/ 946216 h 1017124"/>
                  <a:gd name="connsiteX14-939" fmla="*/ 336550 w 372533"/>
                  <a:gd name="connsiteY14-940" fmla="*/ 618397 h 1017124"/>
                  <a:gd name="connsiteX15-941" fmla="*/ 368300 w 372533"/>
                  <a:gd name="connsiteY15-942" fmla="*/ 586648 h 1017124"/>
                  <a:gd name="connsiteX16-943" fmla="*/ 361950 w 372533"/>
                  <a:gd name="connsiteY16-944" fmla="*/ 7210 h 1017124"/>
                  <a:gd name="connsiteX0-945" fmla="*/ 361950 w 371211"/>
                  <a:gd name="connsiteY0-946" fmla="*/ 7210 h 1017124"/>
                  <a:gd name="connsiteX1-947" fmla="*/ 231329 w 371211"/>
                  <a:gd name="connsiteY1-948" fmla="*/ 7607 h 1017124"/>
                  <a:gd name="connsiteX2-949" fmla="*/ 127000 w 371211"/>
                  <a:gd name="connsiteY2-950" fmla="*/ 58010 h 1017124"/>
                  <a:gd name="connsiteX3-951" fmla="*/ 15875 w 371211"/>
                  <a:gd name="connsiteY3-952" fmla="*/ 355666 h 1017124"/>
                  <a:gd name="connsiteX4-953" fmla="*/ 31750 w 371211"/>
                  <a:gd name="connsiteY4-954" fmla="*/ 435835 h 1017124"/>
                  <a:gd name="connsiteX5-955" fmla="*/ 96837 w 371211"/>
                  <a:gd name="connsiteY5-956" fmla="*/ 391385 h 1017124"/>
                  <a:gd name="connsiteX6-957" fmla="*/ 192881 w 371211"/>
                  <a:gd name="connsiteY6-958" fmla="*/ 161198 h 1017124"/>
                  <a:gd name="connsiteX7-959" fmla="*/ 209550 w 371211"/>
                  <a:gd name="connsiteY7-960" fmla="*/ 172310 h 1017124"/>
                  <a:gd name="connsiteX8-961" fmla="*/ 124619 w 371211"/>
                  <a:gd name="connsiteY8-962" fmla="*/ 531085 h 1017124"/>
                  <a:gd name="connsiteX9-963" fmla="*/ 121443 w 371211"/>
                  <a:gd name="connsiteY9-964" fmla="*/ 608872 h 1017124"/>
                  <a:gd name="connsiteX10-965" fmla="*/ 222250 w 371211"/>
                  <a:gd name="connsiteY10-966" fmla="*/ 619192 h 1017124"/>
                  <a:gd name="connsiteX11-967" fmla="*/ 224631 w 371211"/>
                  <a:gd name="connsiteY11-968" fmla="*/ 944629 h 1017124"/>
                  <a:gd name="connsiteX12-969" fmla="*/ 282575 w 371211"/>
                  <a:gd name="connsiteY12-970" fmla="*/ 1016860 h 1017124"/>
                  <a:gd name="connsiteX13-971" fmla="*/ 333375 w 371211"/>
                  <a:gd name="connsiteY13-972" fmla="*/ 946216 h 1017124"/>
                  <a:gd name="connsiteX14-973" fmla="*/ 336550 w 371211"/>
                  <a:gd name="connsiteY14-974" fmla="*/ 618397 h 1017124"/>
                  <a:gd name="connsiteX15-975" fmla="*/ 368300 w 371211"/>
                  <a:gd name="connsiteY15-976" fmla="*/ 586648 h 1017124"/>
                  <a:gd name="connsiteX16-977" fmla="*/ 361950 w 371211"/>
                  <a:gd name="connsiteY16-978" fmla="*/ 7210 h 1017124"/>
                  <a:gd name="connsiteX0-979" fmla="*/ 361950 w 371211"/>
                  <a:gd name="connsiteY0-980" fmla="*/ 7210 h 1017124"/>
                  <a:gd name="connsiteX1-981" fmla="*/ 231329 w 371211"/>
                  <a:gd name="connsiteY1-982" fmla="*/ 7607 h 1017124"/>
                  <a:gd name="connsiteX2-983" fmla="*/ 127000 w 371211"/>
                  <a:gd name="connsiteY2-984" fmla="*/ 58010 h 1017124"/>
                  <a:gd name="connsiteX3-985" fmla="*/ 15875 w 371211"/>
                  <a:gd name="connsiteY3-986" fmla="*/ 355666 h 1017124"/>
                  <a:gd name="connsiteX4-987" fmla="*/ 31750 w 371211"/>
                  <a:gd name="connsiteY4-988" fmla="*/ 435835 h 1017124"/>
                  <a:gd name="connsiteX5-989" fmla="*/ 96837 w 371211"/>
                  <a:gd name="connsiteY5-990" fmla="*/ 391385 h 1017124"/>
                  <a:gd name="connsiteX6-991" fmla="*/ 192881 w 371211"/>
                  <a:gd name="connsiteY6-992" fmla="*/ 161198 h 1017124"/>
                  <a:gd name="connsiteX7-993" fmla="*/ 209550 w 371211"/>
                  <a:gd name="connsiteY7-994" fmla="*/ 172310 h 1017124"/>
                  <a:gd name="connsiteX8-995" fmla="*/ 124619 w 371211"/>
                  <a:gd name="connsiteY8-996" fmla="*/ 531085 h 1017124"/>
                  <a:gd name="connsiteX9-997" fmla="*/ 121443 w 371211"/>
                  <a:gd name="connsiteY9-998" fmla="*/ 608872 h 1017124"/>
                  <a:gd name="connsiteX10-999" fmla="*/ 222250 w 371211"/>
                  <a:gd name="connsiteY10-1000" fmla="*/ 619192 h 1017124"/>
                  <a:gd name="connsiteX11-1001" fmla="*/ 224631 w 371211"/>
                  <a:gd name="connsiteY11-1002" fmla="*/ 944629 h 1017124"/>
                  <a:gd name="connsiteX12-1003" fmla="*/ 282575 w 371211"/>
                  <a:gd name="connsiteY12-1004" fmla="*/ 1016860 h 1017124"/>
                  <a:gd name="connsiteX13-1005" fmla="*/ 333375 w 371211"/>
                  <a:gd name="connsiteY13-1006" fmla="*/ 946216 h 1017124"/>
                  <a:gd name="connsiteX14-1007" fmla="*/ 336550 w 371211"/>
                  <a:gd name="connsiteY14-1008" fmla="*/ 618397 h 1017124"/>
                  <a:gd name="connsiteX15-1009" fmla="*/ 368300 w 371211"/>
                  <a:gd name="connsiteY15-1010" fmla="*/ 598554 h 1017124"/>
                  <a:gd name="connsiteX16-1011" fmla="*/ 361950 w 371211"/>
                  <a:gd name="connsiteY16-1012" fmla="*/ 7210 h 1017124"/>
                  <a:gd name="connsiteX0-1013" fmla="*/ 361950 w 369888"/>
                  <a:gd name="connsiteY0-1014" fmla="*/ 7210 h 1017124"/>
                  <a:gd name="connsiteX1-1015" fmla="*/ 231329 w 369888"/>
                  <a:gd name="connsiteY1-1016" fmla="*/ 7607 h 1017124"/>
                  <a:gd name="connsiteX2-1017" fmla="*/ 127000 w 369888"/>
                  <a:gd name="connsiteY2-1018" fmla="*/ 58010 h 1017124"/>
                  <a:gd name="connsiteX3-1019" fmla="*/ 15875 w 369888"/>
                  <a:gd name="connsiteY3-1020" fmla="*/ 355666 h 1017124"/>
                  <a:gd name="connsiteX4-1021" fmla="*/ 31750 w 369888"/>
                  <a:gd name="connsiteY4-1022" fmla="*/ 435835 h 1017124"/>
                  <a:gd name="connsiteX5-1023" fmla="*/ 96837 w 369888"/>
                  <a:gd name="connsiteY5-1024" fmla="*/ 391385 h 1017124"/>
                  <a:gd name="connsiteX6-1025" fmla="*/ 192881 w 369888"/>
                  <a:gd name="connsiteY6-1026" fmla="*/ 161198 h 1017124"/>
                  <a:gd name="connsiteX7-1027" fmla="*/ 209550 w 369888"/>
                  <a:gd name="connsiteY7-1028" fmla="*/ 172310 h 1017124"/>
                  <a:gd name="connsiteX8-1029" fmla="*/ 124619 w 369888"/>
                  <a:gd name="connsiteY8-1030" fmla="*/ 531085 h 1017124"/>
                  <a:gd name="connsiteX9-1031" fmla="*/ 121443 w 369888"/>
                  <a:gd name="connsiteY9-1032" fmla="*/ 608872 h 1017124"/>
                  <a:gd name="connsiteX10-1033" fmla="*/ 222250 w 369888"/>
                  <a:gd name="connsiteY10-1034" fmla="*/ 619192 h 1017124"/>
                  <a:gd name="connsiteX11-1035" fmla="*/ 224631 w 369888"/>
                  <a:gd name="connsiteY11-1036" fmla="*/ 944629 h 1017124"/>
                  <a:gd name="connsiteX12-1037" fmla="*/ 282575 w 369888"/>
                  <a:gd name="connsiteY12-1038" fmla="*/ 1016860 h 1017124"/>
                  <a:gd name="connsiteX13-1039" fmla="*/ 333375 w 369888"/>
                  <a:gd name="connsiteY13-1040" fmla="*/ 946216 h 1017124"/>
                  <a:gd name="connsiteX14-1041" fmla="*/ 336550 w 369888"/>
                  <a:gd name="connsiteY14-1042" fmla="*/ 618397 h 1017124"/>
                  <a:gd name="connsiteX15-1043" fmla="*/ 368300 w 369888"/>
                  <a:gd name="connsiteY15-1044" fmla="*/ 598554 h 1017124"/>
                  <a:gd name="connsiteX16-1045" fmla="*/ 361950 w 369888"/>
                  <a:gd name="connsiteY16-1046" fmla="*/ 7210 h 1017124"/>
                  <a:gd name="connsiteX0-1047" fmla="*/ 361950 w 369888"/>
                  <a:gd name="connsiteY0-1048" fmla="*/ 7210 h 1017124"/>
                  <a:gd name="connsiteX1-1049" fmla="*/ 231329 w 369888"/>
                  <a:gd name="connsiteY1-1050" fmla="*/ 7607 h 1017124"/>
                  <a:gd name="connsiteX2-1051" fmla="*/ 127000 w 369888"/>
                  <a:gd name="connsiteY2-1052" fmla="*/ 58010 h 1017124"/>
                  <a:gd name="connsiteX3-1053" fmla="*/ 15875 w 369888"/>
                  <a:gd name="connsiteY3-1054" fmla="*/ 355666 h 1017124"/>
                  <a:gd name="connsiteX4-1055" fmla="*/ 31750 w 369888"/>
                  <a:gd name="connsiteY4-1056" fmla="*/ 435835 h 1017124"/>
                  <a:gd name="connsiteX5-1057" fmla="*/ 96837 w 369888"/>
                  <a:gd name="connsiteY5-1058" fmla="*/ 391385 h 1017124"/>
                  <a:gd name="connsiteX6-1059" fmla="*/ 192881 w 369888"/>
                  <a:gd name="connsiteY6-1060" fmla="*/ 161198 h 1017124"/>
                  <a:gd name="connsiteX7-1061" fmla="*/ 209550 w 369888"/>
                  <a:gd name="connsiteY7-1062" fmla="*/ 172310 h 1017124"/>
                  <a:gd name="connsiteX8-1063" fmla="*/ 124619 w 369888"/>
                  <a:gd name="connsiteY8-1064" fmla="*/ 531085 h 1017124"/>
                  <a:gd name="connsiteX9-1065" fmla="*/ 121443 w 369888"/>
                  <a:gd name="connsiteY9-1066" fmla="*/ 608872 h 1017124"/>
                  <a:gd name="connsiteX10-1067" fmla="*/ 222250 w 369888"/>
                  <a:gd name="connsiteY10-1068" fmla="*/ 619192 h 1017124"/>
                  <a:gd name="connsiteX11-1069" fmla="*/ 224631 w 369888"/>
                  <a:gd name="connsiteY11-1070" fmla="*/ 944629 h 1017124"/>
                  <a:gd name="connsiteX12-1071" fmla="*/ 282575 w 369888"/>
                  <a:gd name="connsiteY12-1072" fmla="*/ 1016860 h 1017124"/>
                  <a:gd name="connsiteX13-1073" fmla="*/ 333375 w 369888"/>
                  <a:gd name="connsiteY13-1074" fmla="*/ 946216 h 1017124"/>
                  <a:gd name="connsiteX14-1075" fmla="*/ 336550 w 369888"/>
                  <a:gd name="connsiteY14-1076" fmla="*/ 618397 h 1017124"/>
                  <a:gd name="connsiteX15-1077" fmla="*/ 368300 w 369888"/>
                  <a:gd name="connsiteY15-1078" fmla="*/ 598554 h 1017124"/>
                  <a:gd name="connsiteX16-1079" fmla="*/ 361950 w 369888"/>
                  <a:gd name="connsiteY16-1080" fmla="*/ 7210 h 1017124"/>
                  <a:gd name="connsiteX0-1081" fmla="*/ 361950 w 369888"/>
                  <a:gd name="connsiteY0-1082" fmla="*/ 7210 h 1017124"/>
                  <a:gd name="connsiteX1-1083" fmla="*/ 231329 w 369888"/>
                  <a:gd name="connsiteY1-1084" fmla="*/ 7607 h 1017124"/>
                  <a:gd name="connsiteX2-1085" fmla="*/ 127000 w 369888"/>
                  <a:gd name="connsiteY2-1086" fmla="*/ 58010 h 1017124"/>
                  <a:gd name="connsiteX3-1087" fmla="*/ 15875 w 369888"/>
                  <a:gd name="connsiteY3-1088" fmla="*/ 355666 h 1017124"/>
                  <a:gd name="connsiteX4-1089" fmla="*/ 31750 w 369888"/>
                  <a:gd name="connsiteY4-1090" fmla="*/ 435835 h 1017124"/>
                  <a:gd name="connsiteX5-1091" fmla="*/ 96837 w 369888"/>
                  <a:gd name="connsiteY5-1092" fmla="*/ 391385 h 1017124"/>
                  <a:gd name="connsiteX6-1093" fmla="*/ 192881 w 369888"/>
                  <a:gd name="connsiteY6-1094" fmla="*/ 161198 h 1017124"/>
                  <a:gd name="connsiteX7-1095" fmla="*/ 209550 w 369888"/>
                  <a:gd name="connsiteY7-1096" fmla="*/ 172310 h 1017124"/>
                  <a:gd name="connsiteX8-1097" fmla="*/ 124619 w 369888"/>
                  <a:gd name="connsiteY8-1098" fmla="*/ 531085 h 1017124"/>
                  <a:gd name="connsiteX9-1099" fmla="*/ 121443 w 369888"/>
                  <a:gd name="connsiteY9-1100" fmla="*/ 608872 h 1017124"/>
                  <a:gd name="connsiteX10-1101" fmla="*/ 222250 w 369888"/>
                  <a:gd name="connsiteY10-1102" fmla="*/ 619192 h 1017124"/>
                  <a:gd name="connsiteX11-1103" fmla="*/ 224631 w 369888"/>
                  <a:gd name="connsiteY11-1104" fmla="*/ 944629 h 1017124"/>
                  <a:gd name="connsiteX12-1105" fmla="*/ 282575 w 369888"/>
                  <a:gd name="connsiteY12-1106" fmla="*/ 1016860 h 1017124"/>
                  <a:gd name="connsiteX13-1107" fmla="*/ 333375 w 369888"/>
                  <a:gd name="connsiteY13-1108" fmla="*/ 946216 h 1017124"/>
                  <a:gd name="connsiteX14-1109" fmla="*/ 336550 w 369888"/>
                  <a:gd name="connsiteY14-1110" fmla="*/ 618397 h 1017124"/>
                  <a:gd name="connsiteX15-1111" fmla="*/ 368300 w 369888"/>
                  <a:gd name="connsiteY15-1112" fmla="*/ 598554 h 1017124"/>
                  <a:gd name="connsiteX16-1113" fmla="*/ 361950 w 369888"/>
                  <a:gd name="connsiteY16-1114" fmla="*/ 7210 h 1017124"/>
                  <a:gd name="connsiteX0-1115" fmla="*/ 361950 w 369888"/>
                  <a:gd name="connsiteY0-1116" fmla="*/ 7210 h 1017124"/>
                  <a:gd name="connsiteX1-1117" fmla="*/ 231329 w 369888"/>
                  <a:gd name="connsiteY1-1118" fmla="*/ 7607 h 1017124"/>
                  <a:gd name="connsiteX2-1119" fmla="*/ 127000 w 369888"/>
                  <a:gd name="connsiteY2-1120" fmla="*/ 58010 h 1017124"/>
                  <a:gd name="connsiteX3-1121" fmla="*/ 15875 w 369888"/>
                  <a:gd name="connsiteY3-1122" fmla="*/ 355666 h 1017124"/>
                  <a:gd name="connsiteX4-1123" fmla="*/ 31750 w 369888"/>
                  <a:gd name="connsiteY4-1124" fmla="*/ 435835 h 1017124"/>
                  <a:gd name="connsiteX5-1125" fmla="*/ 96837 w 369888"/>
                  <a:gd name="connsiteY5-1126" fmla="*/ 391385 h 1017124"/>
                  <a:gd name="connsiteX6-1127" fmla="*/ 192881 w 369888"/>
                  <a:gd name="connsiteY6-1128" fmla="*/ 161198 h 1017124"/>
                  <a:gd name="connsiteX7-1129" fmla="*/ 209550 w 369888"/>
                  <a:gd name="connsiteY7-1130" fmla="*/ 172310 h 1017124"/>
                  <a:gd name="connsiteX8-1131" fmla="*/ 124619 w 369888"/>
                  <a:gd name="connsiteY8-1132" fmla="*/ 531085 h 1017124"/>
                  <a:gd name="connsiteX9-1133" fmla="*/ 121443 w 369888"/>
                  <a:gd name="connsiteY9-1134" fmla="*/ 608872 h 1017124"/>
                  <a:gd name="connsiteX10-1135" fmla="*/ 222250 w 369888"/>
                  <a:gd name="connsiteY10-1136" fmla="*/ 619192 h 1017124"/>
                  <a:gd name="connsiteX11-1137" fmla="*/ 224631 w 369888"/>
                  <a:gd name="connsiteY11-1138" fmla="*/ 944629 h 1017124"/>
                  <a:gd name="connsiteX12-1139" fmla="*/ 282575 w 369888"/>
                  <a:gd name="connsiteY12-1140" fmla="*/ 1016860 h 1017124"/>
                  <a:gd name="connsiteX13-1141" fmla="*/ 333375 w 369888"/>
                  <a:gd name="connsiteY13-1142" fmla="*/ 946216 h 1017124"/>
                  <a:gd name="connsiteX14-1143" fmla="*/ 336550 w 369888"/>
                  <a:gd name="connsiteY14-1144" fmla="*/ 618397 h 1017124"/>
                  <a:gd name="connsiteX15-1145" fmla="*/ 365919 w 369888"/>
                  <a:gd name="connsiteY15-1146" fmla="*/ 617604 h 1017124"/>
                  <a:gd name="connsiteX16-1147" fmla="*/ 361950 w 369888"/>
                  <a:gd name="connsiteY16-1148" fmla="*/ 7210 h 1017124"/>
                  <a:gd name="connsiteX0-1149" fmla="*/ 361950 w 369888"/>
                  <a:gd name="connsiteY0-1150" fmla="*/ 7210 h 1017124"/>
                  <a:gd name="connsiteX1-1151" fmla="*/ 231329 w 369888"/>
                  <a:gd name="connsiteY1-1152" fmla="*/ 7607 h 1017124"/>
                  <a:gd name="connsiteX2-1153" fmla="*/ 127000 w 369888"/>
                  <a:gd name="connsiteY2-1154" fmla="*/ 58010 h 1017124"/>
                  <a:gd name="connsiteX3-1155" fmla="*/ 15875 w 369888"/>
                  <a:gd name="connsiteY3-1156" fmla="*/ 355666 h 1017124"/>
                  <a:gd name="connsiteX4-1157" fmla="*/ 31750 w 369888"/>
                  <a:gd name="connsiteY4-1158" fmla="*/ 435835 h 1017124"/>
                  <a:gd name="connsiteX5-1159" fmla="*/ 96837 w 369888"/>
                  <a:gd name="connsiteY5-1160" fmla="*/ 391385 h 1017124"/>
                  <a:gd name="connsiteX6-1161" fmla="*/ 192881 w 369888"/>
                  <a:gd name="connsiteY6-1162" fmla="*/ 161198 h 1017124"/>
                  <a:gd name="connsiteX7-1163" fmla="*/ 209550 w 369888"/>
                  <a:gd name="connsiteY7-1164" fmla="*/ 172310 h 1017124"/>
                  <a:gd name="connsiteX8-1165" fmla="*/ 124619 w 369888"/>
                  <a:gd name="connsiteY8-1166" fmla="*/ 531085 h 1017124"/>
                  <a:gd name="connsiteX9-1167" fmla="*/ 121443 w 369888"/>
                  <a:gd name="connsiteY9-1168" fmla="*/ 608872 h 1017124"/>
                  <a:gd name="connsiteX10-1169" fmla="*/ 222250 w 369888"/>
                  <a:gd name="connsiteY10-1170" fmla="*/ 619192 h 1017124"/>
                  <a:gd name="connsiteX11-1171" fmla="*/ 224631 w 369888"/>
                  <a:gd name="connsiteY11-1172" fmla="*/ 944629 h 1017124"/>
                  <a:gd name="connsiteX12-1173" fmla="*/ 282575 w 369888"/>
                  <a:gd name="connsiteY12-1174" fmla="*/ 1016860 h 1017124"/>
                  <a:gd name="connsiteX13-1175" fmla="*/ 333375 w 369888"/>
                  <a:gd name="connsiteY13-1176" fmla="*/ 946216 h 1017124"/>
                  <a:gd name="connsiteX14-1177" fmla="*/ 336550 w 369888"/>
                  <a:gd name="connsiteY14-1178" fmla="*/ 618397 h 1017124"/>
                  <a:gd name="connsiteX15-1179" fmla="*/ 365919 w 369888"/>
                  <a:gd name="connsiteY15-1180" fmla="*/ 617604 h 1017124"/>
                  <a:gd name="connsiteX16-1181" fmla="*/ 361950 w 369888"/>
                  <a:gd name="connsiteY16-1182" fmla="*/ 7210 h 1017124"/>
                  <a:gd name="connsiteX0-1183" fmla="*/ 361950 w 369888"/>
                  <a:gd name="connsiteY0-1184" fmla="*/ 7210 h 1017124"/>
                  <a:gd name="connsiteX1-1185" fmla="*/ 231329 w 369888"/>
                  <a:gd name="connsiteY1-1186" fmla="*/ 7607 h 1017124"/>
                  <a:gd name="connsiteX2-1187" fmla="*/ 127000 w 369888"/>
                  <a:gd name="connsiteY2-1188" fmla="*/ 58010 h 1017124"/>
                  <a:gd name="connsiteX3-1189" fmla="*/ 15875 w 369888"/>
                  <a:gd name="connsiteY3-1190" fmla="*/ 355666 h 1017124"/>
                  <a:gd name="connsiteX4-1191" fmla="*/ 31750 w 369888"/>
                  <a:gd name="connsiteY4-1192" fmla="*/ 435835 h 1017124"/>
                  <a:gd name="connsiteX5-1193" fmla="*/ 96837 w 369888"/>
                  <a:gd name="connsiteY5-1194" fmla="*/ 391385 h 1017124"/>
                  <a:gd name="connsiteX6-1195" fmla="*/ 192881 w 369888"/>
                  <a:gd name="connsiteY6-1196" fmla="*/ 161198 h 1017124"/>
                  <a:gd name="connsiteX7-1197" fmla="*/ 209550 w 369888"/>
                  <a:gd name="connsiteY7-1198" fmla="*/ 172310 h 1017124"/>
                  <a:gd name="connsiteX8-1199" fmla="*/ 124619 w 369888"/>
                  <a:gd name="connsiteY8-1200" fmla="*/ 531085 h 1017124"/>
                  <a:gd name="connsiteX9-1201" fmla="*/ 121443 w 369888"/>
                  <a:gd name="connsiteY9-1202" fmla="*/ 608872 h 1017124"/>
                  <a:gd name="connsiteX10-1203" fmla="*/ 222250 w 369888"/>
                  <a:gd name="connsiteY10-1204" fmla="*/ 619192 h 1017124"/>
                  <a:gd name="connsiteX11-1205" fmla="*/ 224631 w 369888"/>
                  <a:gd name="connsiteY11-1206" fmla="*/ 944629 h 1017124"/>
                  <a:gd name="connsiteX12-1207" fmla="*/ 282575 w 369888"/>
                  <a:gd name="connsiteY12-1208" fmla="*/ 1016860 h 1017124"/>
                  <a:gd name="connsiteX13-1209" fmla="*/ 333375 w 369888"/>
                  <a:gd name="connsiteY13-1210" fmla="*/ 946216 h 1017124"/>
                  <a:gd name="connsiteX14-1211" fmla="*/ 336550 w 369888"/>
                  <a:gd name="connsiteY14-1212" fmla="*/ 618397 h 1017124"/>
                  <a:gd name="connsiteX15-1213" fmla="*/ 365919 w 369888"/>
                  <a:gd name="connsiteY15-1214" fmla="*/ 617604 h 1017124"/>
                  <a:gd name="connsiteX16-1215" fmla="*/ 361950 w 369888"/>
                  <a:gd name="connsiteY16-1216" fmla="*/ 7210 h 1017124"/>
                  <a:gd name="connsiteX0-1217" fmla="*/ 361950 w 369888"/>
                  <a:gd name="connsiteY0-1218" fmla="*/ 7210 h 1017124"/>
                  <a:gd name="connsiteX1-1219" fmla="*/ 231329 w 369888"/>
                  <a:gd name="connsiteY1-1220" fmla="*/ 7607 h 1017124"/>
                  <a:gd name="connsiteX2-1221" fmla="*/ 127000 w 369888"/>
                  <a:gd name="connsiteY2-1222" fmla="*/ 58010 h 1017124"/>
                  <a:gd name="connsiteX3-1223" fmla="*/ 15875 w 369888"/>
                  <a:gd name="connsiteY3-1224" fmla="*/ 355666 h 1017124"/>
                  <a:gd name="connsiteX4-1225" fmla="*/ 31750 w 369888"/>
                  <a:gd name="connsiteY4-1226" fmla="*/ 435835 h 1017124"/>
                  <a:gd name="connsiteX5-1227" fmla="*/ 96837 w 369888"/>
                  <a:gd name="connsiteY5-1228" fmla="*/ 391385 h 1017124"/>
                  <a:gd name="connsiteX6-1229" fmla="*/ 192881 w 369888"/>
                  <a:gd name="connsiteY6-1230" fmla="*/ 161198 h 1017124"/>
                  <a:gd name="connsiteX7-1231" fmla="*/ 209550 w 369888"/>
                  <a:gd name="connsiteY7-1232" fmla="*/ 172310 h 1017124"/>
                  <a:gd name="connsiteX8-1233" fmla="*/ 124619 w 369888"/>
                  <a:gd name="connsiteY8-1234" fmla="*/ 531085 h 1017124"/>
                  <a:gd name="connsiteX9-1235" fmla="*/ 121443 w 369888"/>
                  <a:gd name="connsiteY9-1236" fmla="*/ 608872 h 1017124"/>
                  <a:gd name="connsiteX10-1237" fmla="*/ 222250 w 369888"/>
                  <a:gd name="connsiteY10-1238" fmla="*/ 619192 h 1017124"/>
                  <a:gd name="connsiteX11-1239" fmla="*/ 224631 w 369888"/>
                  <a:gd name="connsiteY11-1240" fmla="*/ 944629 h 1017124"/>
                  <a:gd name="connsiteX12-1241" fmla="*/ 282575 w 369888"/>
                  <a:gd name="connsiteY12-1242" fmla="*/ 1016860 h 1017124"/>
                  <a:gd name="connsiteX13-1243" fmla="*/ 333375 w 369888"/>
                  <a:gd name="connsiteY13-1244" fmla="*/ 946216 h 1017124"/>
                  <a:gd name="connsiteX14-1245" fmla="*/ 336550 w 369888"/>
                  <a:gd name="connsiteY14-1246" fmla="*/ 618397 h 1017124"/>
                  <a:gd name="connsiteX15-1247" fmla="*/ 365919 w 369888"/>
                  <a:gd name="connsiteY15-1248" fmla="*/ 617604 h 1017124"/>
                  <a:gd name="connsiteX16-1249" fmla="*/ 361950 w 369888"/>
                  <a:gd name="connsiteY16-1250" fmla="*/ 7210 h 1017124"/>
                  <a:gd name="connsiteX0-1251" fmla="*/ 361950 w 369888"/>
                  <a:gd name="connsiteY0-1252" fmla="*/ 7210 h 1017124"/>
                  <a:gd name="connsiteX1-1253" fmla="*/ 231329 w 369888"/>
                  <a:gd name="connsiteY1-1254" fmla="*/ 7607 h 1017124"/>
                  <a:gd name="connsiteX2-1255" fmla="*/ 127000 w 369888"/>
                  <a:gd name="connsiteY2-1256" fmla="*/ 58010 h 1017124"/>
                  <a:gd name="connsiteX3-1257" fmla="*/ 15875 w 369888"/>
                  <a:gd name="connsiteY3-1258" fmla="*/ 355666 h 1017124"/>
                  <a:gd name="connsiteX4-1259" fmla="*/ 31750 w 369888"/>
                  <a:gd name="connsiteY4-1260" fmla="*/ 435835 h 1017124"/>
                  <a:gd name="connsiteX5-1261" fmla="*/ 96837 w 369888"/>
                  <a:gd name="connsiteY5-1262" fmla="*/ 391385 h 1017124"/>
                  <a:gd name="connsiteX6-1263" fmla="*/ 192881 w 369888"/>
                  <a:gd name="connsiteY6-1264" fmla="*/ 161198 h 1017124"/>
                  <a:gd name="connsiteX7-1265" fmla="*/ 209550 w 369888"/>
                  <a:gd name="connsiteY7-1266" fmla="*/ 172310 h 1017124"/>
                  <a:gd name="connsiteX8-1267" fmla="*/ 124619 w 369888"/>
                  <a:gd name="connsiteY8-1268" fmla="*/ 531085 h 1017124"/>
                  <a:gd name="connsiteX9-1269" fmla="*/ 121443 w 369888"/>
                  <a:gd name="connsiteY9-1270" fmla="*/ 608872 h 1017124"/>
                  <a:gd name="connsiteX10-1271" fmla="*/ 222250 w 369888"/>
                  <a:gd name="connsiteY10-1272" fmla="*/ 619192 h 1017124"/>
                  <a:gd name="connsiteX11-1273" fmla="*/ 224631 w 369888"/>
                  <a:gd name="connsiteY11-1274" fmla="*/ 944629 h 1017124"/>
                  <a:gd name="connsiteX12-1275" fmla="*/ 282575 w 369888"/>
                  <a:gd name="connsiteY12-1276" fmla="*/ 1016860 h 1017124"/>
                  <a:gd name="connsiteX13-1277" fmla="*/ 333375 w 369888"/>
                  <a:gd name="connsiteY13-1278" fmla="*/ 946216 h 1017124"/>
                  <a:gd name="connsiteX14-1279" fmla="*/ 336550 w 369888"/>
                  <a:gd name="connsiteY14-1280" fmla="*/ 618397 h 1017124"/>
                  <a:gd name="connsiteX15-1281" fmla="*/ 365919 w 369888"/>
                  <a:gd name="connsiteY15-1282" fmla="*/ 617604 h 1017124"/>
                  <a:gd name="connsiteX16-1283" fmla="*/ 361950 w 369888"/>
                  <a:gd name="connsiteY16-1284" fmla="*/ 7210 h 1017124"/>
                  <a:gd name="connsiteX0-1285" fmla="*/ 361950 w 369888"/>
                  <a:gd name="connsiteY0-1286" fmla="*/ 7210 h 1017124"/>
                  <a:gd name="connsiteX1-1287" fmla="*/ 231329 w 369888"/>
                  <a:gd name="connsiteY1-1288" fmla="*/ 7607 h 1017124"/>
                  <a:gd name="connsiteX2-1289" fmla="*/ 127000 w 369888"/>
                  <a:gd name="connsiteY2-1290" fmla="*/ 58010 h 1017124"/>
                  <a:gd name="connsiteX3-1291" fmla="*/ 15875 w 369888"/>
                  <a:gd name="connsiteY3-1292" fmla="*/ 355666 h 1017124"/>
                  <a:gd name="connsiteX4-1293" fmla="*/ 31750 w 369888"/>
                  <a:gd name="connsiteY4-1294" fmla="*/ 435835 h 1017124"/>
                  <a:gd name="connsiteX5-1295" fmla="*/ 96837 w 369888"/>
                  <a:gd name="connsiteY5-1296" fmla="*/ 391385 h 1017124"/>
                  <a:gd name="connsiteX6-1297" fmla="*/ 192881 w 369888"/>
                  <a:gd name="connsiteY6-1298" fmla="*/ 161198 h 1017124"/>
                  <a:gd name="connsiteX7-1299" fmla="*/ 209550 w 369888"/>
                  <a:gd name="connsiteY7-1300" fmla="*/ 172310 h 1017124"/>
                  <a:gd name="connsiteX8-1301" fmla="*/ 124619 w 369888"/>
                  <a:gd name="connsiteY8-1302" fmla="*/ 531085 h 1017124"/>
                  <a:gd name="connsiteX9-1303" fmla="*/ 121443 w 369888"/>
                  <a:gd name="connsiteY9-1304" fmla="*/ 608872 h 1017124"/>
                  <a:gd name="connsiteX10-1305" fmla="*/ 222250 w 369888"/>
                  <a:gd name="connsiteY10-1306" fmla="*/ 619192 h 1017124"/>
                  <a:gd name="connsiteX11-1307" fmla="*/ 224631 w 369888"/>
                  <a:gd name="connsiteY11-1308" fmla="*/ 944629 h 1017124"/>
                  <a:gd name="connsiteX12-1309" fmla="*/ 282575 w 369888"/>
                  <a:gd name="connsiteY12-1310" fmla="*/ 1016860 h 1017124"/>
                  <a:gd name="connsiteX13-1311" fmla="*/ 333375 w 369888"/>
                  <a:gd name="connsiteY13-1312" fmla="*/ 946216 h 1017124"/>
                  <a:gd name="connsiteX14-1313" fmla="*/ 336550 w 369888"/>
                  <a:gd name="connsiteY14-1314" fmla="*/ 618397 h 1017124"/>
                  <a:gd name="connsiteX15-1315" fmla="*/ 365919 w 369888"/>
                  <a:gd name="connsiteY15-1316" fmla="*/ 617604 h 1017124"/>
                  <a:gd name="connsiteX16-1317" fmla="*/ 361950 w 369888"/>
                  <a:gd name="connsiteY16-1318" fmla="*/ 7210 h 1017124"/>
                  <a:gd name="connsiteX0-1319" fmla="*/ 357188 w 365126"/>
                  <a:gd name="connsiteY0-1320" fmla="*/ 7210 h 1017124"/>
                  <a:gd name="connsiteX1-1321" fmla="*/ 226567 w 365126"/>
                  <a:gd name="connsiteY1-1322" fmla="*/ 7607 h 1017124"/>
                  <a:gd name="connsiteX2-1323" fmla="*/ 122238 w 365126"/>
                  <a:gd name="connsiteY2-1324" fmla="*/ 58010 h 1017124"/>
                  <a:gd name="connsiteX3-1325" fmla="*/ 11113 w 365126"/>
                  <a:gd name="connsiteY3-1326" fmla="*/ 355666 h 1017124"/>
                  <a:gd name="connsiteX4-1327" fmla="*/ 26988 w 365126"/>
                  <a:gd name="connsiteY4-1328" fmla="*/ 435835 h 1017124"/>
                  <a:gd name="connsiteX5-1329" fmla="*/ 92075 w 365126"/>
                  <a:gd name="connsiteY5-1330" fmla="*/ 391385 h 1017124"/>
                  <a:gd name="connsiteX6-1331" fmla="*/ 188119 w 365126"/>
                  <a:gd name="connsiteY6-1332" fmla="*/ 161198 h 1017124"/>
                  <a:gd name="connsiteX7-1333" fmla="*/ 204788 w 365126"/>
                  <a:gd name="connsiteY7-1334" fmla="*/ 172310 h 1017124"/>
                  <a:gd name="connsiteX8-1335" fmla="*/ 119857 w 365126"/>
                  <a:gd name="connsiteY8-1336" fmla="*/ 531085 h 1017124"/>
                  <a:gd name="connsiteX9-1337" fmla="*/ 116681 w 365126"/>
                  <a:gd name="connsiteY9-1338" fmla="*/ 608872 h 1017124"/>
                  <a:gd name="connsiteX10-1339" fmla="*/ 217488 w 365126"/>
                  <a:gd name="connsiteY10-1340" fmla="*/ 619192 h 1017124"/>
                  <a:gd name="connsiteX11-1341" fmla="*/ 219869 w 365126"/>
                  <a:gd name="connsiteY11-1342" fmla="*/ 944629 h 1017124"/>
                  <a:gd name="connsiteX12-1343" fmla="*/ 277813 w 365126"/>
                  <a:gd name="connsiteY12-1344" fmla="*/ 1016860 h 1017124"/>
                  <a:gd name="connsiteX13-1345" fmla="*/ 328613 w 365126"/>
                  <a:gd name="connsiteY13-1346" fmla="*/ 946216 h 1017124"/>
                  <a:gd name="connsiteX14-1347" fmla="*/ 331788 w 365126"/>
                  <a:gd name="connsiteY14-1348" fmla="*/ 618397 h 1017124"/>
                  <a:gd name="connsiteX15-1349" fmla="*/ 361157 w 365126"/>
                  <a:gd name="connsiteY15-1350" fmla="*/ 617604 h 1017124"/>
                  <a:gd name="connsiteX16-1351" fmla="*/ 357188 w 365126"/>
                  <a:gd name="connsiteY16-1352" fmla="*/ 7210 h 1017124"/>
                  <a:gd name="connsiteX0-1353" fmla="*/ 361156 w 369094"/>
                  <a:gd name="connsiteY0-1354" fmla="*/ 11642 h 1021556"/>
                  <a:gd name="connsiteX1-1355" fmla="*/ 230535 w 369094"/>
                  <a:gd name="connsiteY1-1356" fmla="*/ 12039 h 1021556"/>
                  <a:gd name="connsiteX2-1357" fmla="*/ 121443 w 369094"/>
                  <a:gd name="connsiteY2-1358" fmla="*/ 83873 h 1021556"/>
                  <a:gd name="connsiteX3-1359" fmla="*/ 15081 w 369094"/>
                  <a:gd name="connsiteY3-1360" fmla="*/ 360098 h 1021556"/>
                  <a:gd name="connsiteX4-1361" fmla="*/ 30956 w 369094"/>
                  <a:gd name="connsiteY4-1362" fmla="*/ 440267 h 1021556"/>
                  <a:gd name="connsiteX5-1363" fmla="*/ 96043 w 369094"/>
                  <a:gd name="connsiteY5-1364" fmla="*/ 395817 h 1021556"/>
                  <a:gd name="connsiteX6-1365" fmla="*/ 192087 w 369094"/>
                  <a:gd name="connsiteY6-1366" fmla="*/ 165630 h 1021556"/>
                  <a:gd name="connsiteX7-1367" fmla="*/ 208756 w 369094"/>
                  <a:gd name="connsiteY7-1368" fmla="*/ 176742 h 1021556"/>
                  <a:gd name="connsiteX8-1369" fmla="*/ 123825 w 369094"/>
                  <a:gd name="connsiteY8-1370" fmla="*/ 535517 h 1021556"/>
                  <a:gd name="connsiteX9-1371" fmla="*/ 120649 w 369094"/>
                  <a:gd name="connsiteY9-1372" fmla="*/ 613304 h 1021556"/>
                  <a:gd name="connsiteX10-1373" fmla="*/ 221456 w 369094"/>
                  <a:gd name="connsiteY10-1374" fmla="*/ 623624 h 1021556"/>
                  <a:gd name="connsiteX11-1375" fmla="*/ 223837 w 369094"/>
                  <a:gd name="connsiteY11-1376" fmla="*/ 949061 h 1021556"/>
                  <a:gd name="connsiteX12-1377" fmla="*/ 281781 w 369094"/>
                  <a:gd name="connsiteY12-1378" fmla="*/ 1021292 h 1021556"/>
                  <a:gd name="connsiteX13-1379" fmla="*/ 332581 w 369094"/>
                  <a:gd name="connsiteY13-1380" fmla="*/ 950648 h 1021556"/>
                  <a:gd name="connsiteX14-1381" fmla="*/ 335756 w 369094"/>
                  <a:gd name="connsiteY14-1382" fmla="*/ 622829 h 1021556"/>
                  <a:gd name="connsiteX15-1383" fmla="*/ 365125 w 369094"/>
                  <a:gd name="connsiteY15-1384" fmla="*/ 622036 h 1021556"/>
                  <a:gd name="connsiteX16-1385" fmla="*/ 361156 w 369094"/>
                  <a:gd name="connsiteY16-1386" fmla="*/ 11642 h 1021556"/>
                  <a:gd name="connsiteX0-1387" fmla="*/ 361156 w 369094"/>
                  <a:gd name="connsiteY0-1388" fmla="*/ 2117 h 1012031"/>
                  <a:gd name="connsiteX1-1389" fmla="*/ 230535 w 369094"/>
                  <a:gd name="connsiteY1-1390" fmla="*/ 2514 h 1012031"/>
                  <a:gd name="connsiteX2-1391" fmla="*/ 121443 w 369094"/>
                  <a:gd name="connsiteY2-1392" fmla="*/ 74348 h 1012031"/>
                  <a:gd name="connsiteX3-1393" fmla="*/ 15081 w 369094"/>
                  <a:gd name="connsiteY3-1394" fmla="*/ 350573 h 1012031"/>
                  <a:gd name="connsiteX4-1395" fmla="*/ 30956 w 369094"/>
                  <a:gd name="connsiteY4-1396" fmla="*/ 430742 h 1012031"/>
                  <a:gd name="connsiteX5-1397" fmla="*/ 96043 w 369094"/>
                  <a:gd name="connsiteY5-1398" fmla="*/ 386292 h 1012031"/>
                  <a:gd name="connsiteX6-1399" fmla="*/ 192087 w 369094"/>
                  <a:gd name="connsiteY6-1400" fmla="*/ 156105 h 1012031"/>
                  <a:gd name="connsiteX7-1401" fmla="*/ 208756 w 369094"/>
                  <a:gd name="connsiteY7-1402" fmla="*/ 167217 h 1012031"/>
                  <a:gd name="connsiteX8-1403" fmla="*/ 123825 w 369094"/>
                  <a:gd name="connsiteY8-1404" fmla="*/ 525992 h 1012031"/>
                  <a:gd name="connsiteX9-1405" fmla="*/ 120649 w 369094"/>
                  <a:gd name="connsiteY9-1406" fmla="*/ 603779 h 1012031"/>
                  <a:gd name="connsiteX10-1407" fmla="*/ 221456 w 369094"/>
                  <a:gd name="connsiteY10-1408" fmla="*/ 614099 h 1012031"/>
                  <a:gd name="connsiteX11-1409" fmla="*/ 223837 w 369094"/>
                  <a:gd name="connsiteY11-1410" fmla="*/ 939536 h 1012031"/>
                  <a:gd name="connsiteX12-1411" fmla="*/ 281781 w 369094"/>
                  <a:gd name="connsiteY12-1412" fmla="*/ 1011767 h 1012031"/>
                  <a:gd name="connsiteX13-1413" fmla="*/ 332581 w 369094"/>
                  <a:gd name="connsiteY13-1414" fmla="*/ 941123 h 1012031"/>
                  <a:gd name="connsiteX14-1415" fmla="*/ 335756 w 369094"/>
                  <a:gd name="connsiteY14-1416" fmla="*/ 613304 h 1012031"/>
                  <a:gd name="connsiteX15-1417" fmla="*/ 365125 w 369094"/>
                  <a:gd name="connsiteY15-1418" fmla="*/ 612511 h 1012031"/>
                  <a:gd name="connsiteX16-1419" fmla="*/ 361156 w 369094"/>
                  <a:gd name="connsiteY16-1420" fmla="*/ 2117 h 10120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369094" h="1012031">
                    <a:moveTo>
                      <a:pt x="361156" y="2117"/>
                    </a:moveTo>
                    <a:cubicBezTo>
                      <a:pt x="299020" y="1141"/>
                      <a:pt x="277631" y="0"/>
                      <a:pt x="230535" y="2514"/>
                    </a:cubicBezTo>
                    <a:cubicBezTo>
                      <a:pt x="183439" y="5028"/>
                      <a:pt x="157352" y="16338"/>
                      <a:pt x="121443" y="74348"/>
                    </a:cubicBezTo>
                    <a:cubicBezTo>
                      <a:pt x="85534" y="132358"/>
                      <a:pt x="30162" y="291174"/>
                      <a:pt x="15081" y="350573"/>
                    </a:cubicBezTo>
                    <a:cubicBezTo>
                      <a:pt x="0" y="409972"/>
                      <a:pt x="10318" y="424789"/>
                      <a:pt x="30956" y="430742"/>
                    </a:cubicBezTo>
                    <a:cubicBezTo>
                      <a:pt x="51594" y="436695"/>
                      <a:pt x="85857" y="415396"/>
                      <a:pt x="96043" y="386292"/>
                    </a:cubicBezTo>
                    <a:cubicBezTo>
                      <a:pt x="106229" y="357188"/>
                      <a:pt x="187589" y="173567"/>
                      <a:pt x="192087" y="156105"/>
                    </a:cubicBezTo>
                    <a:cubicBezTo>
                      <a:pt x="203729" y="136262"/>
                      <a:pt x="212990" y="143669"/>
                      <a:pt x="208756" y="167217"/>
                    </a:cubicBezTo>
                    <a:cubicBezTo>
                      <a:pt x="204522" y="190765"/>
                      <a:pt x="138509" y="453232"/>
                      <a:pt x="123825" y="525992"/>
                    </a:cubicBezTo>
                    <a:cubicBezTo>
                      <a:pt x="109141" y="598752"/>
                      <a:pt x="104377" y="589094"/>
                      <a:pt x="120649" y="603779"/>
                    </a:cubicBezTo>
                    <a:cubicBezTo>
                      <a:pt x="136921" y="618464"/>
                      <a:pt x="169681" y="612089"/>
                      <a:pt x="221456" y="614099"/>
                    </a:cubicBezTo>
                    <a:cubicBezTo>
                      <a:pt x="221985" y="676806"/>
                      <a:pt x="223308" y="878020"/>
                      <a:pt x="223837" y="939536"/>
                    </a:cubicBezTo>
                    <a:cubicBezTo>
                      <a:pt x="224366" y="1001052"/>
                      <a:pt x="249369" y="1011503"/>
                      <a:pt x="281781" y="1011767"/>
                    </a:cubicBezTo>
                    <a:cubicBezTo>
                      <a:pt x="314193" y="1012031"/>
                      <a:pt x="333110" y="983720"/>
                      <a:pt x="332581" y="941123"/>
                    </a:cubicBezTo>
                    <a:cubicBezTo>
                      <a:pt x="332052" y="898526"/>
                      <a:pt x="336285" y="662913"/>
                      <a:pt x="335756" y="613304"/>
                    </a:cubicBezTo>
                    <a:cubicBezTo>
                      <a:pt x="359040" y="610726"/>
                      <a:pt x="348986" y="611982"/>
                      <a:pt x="365125" y="612511"/>
                    </a:cubicBezTo>
                    <a:cubicBezTo>
                      <a:pt x="362214" y="563033"/>
                      <a:pt x="369094" y="115359"/>
                      <a:pt x="361156" y="2117"/>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sp>
          <p:nvSpPr>
            <p:cNvPr id="94" name="타원 302"/>
            <p:cNvSpPr/>
            <p:nvPr/>
          </p:nvSpPr>
          <p:spPr>
            <a:xfrm>
              <a:off x="1852665" y="4374357"/>
              <a:ext cx="228654" cy="228648"/>
            </a:xfrm>
            <a:prstGeom prst="ellipse">
              <a:avLst/>
            </a:pr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nvGrpSpPr>
            <p:cNvPr id="95" name="그룹 226"/>
            <p:cNvGrpSpPr/>
            <p:nvPr/>
          </p:nvGrpSpPr>
          <p:grpSpPr>
            <a:xfrm>
              <a:off x="1944132" y="4652963"/>
              <a:ext cx="45719" cy="179069"/>
              <a:chOff x="1947863" y="4652963"/>
              <a:chExt cx="45719" cy="179069"/>
            </a:xfrm>
            <a:grpFill/>
          </p:grpSpPr>
          <p:sp>
            <p:nvSpPr>
              <p:cNvPr id="96" name="타원 304"/>
              <p:cNvSpPr/>
              <p:nvPr/>
            </p:nvSpPr>
            <p:spPr>
              <a:xfrm>
                <a:off x="1948493" y="4652228"/>
                <a:ext cx="44461" cy="46048"/>
              </a:xfrm>
              <a:prstGeom prst="ellipse">
                <a:avLst/>
              </a:pr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sp>
            <p:nvSpPr>
              <p:cNvPr id="97" name="타원 305"/>
              <p:cNvSpPr/>
              <p:nvPr/>
            </p:nvSpPr>
            <p:spPr>
              <a:xfrm>
                <a:off x="1948493" y="4718917"/>
                <a:ext cx="44461" cy="46048"/>
              </a:xfrm>
              <a:prstGeom prst="ellipse">
                <a:avLst/>
              </a:pr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sp>
            <p:nvSpPr>
              <p:cNvPr id="98" name="타원 306"/>
              <p:cNvSpPr/>
              <p:nvPr/>
            </p:nvSpPr>
            <p:spPr>
              <a:xfrm>
                <a:off x="1948493" y="4785606"/>
                <a:ext cx="44461" cy="46048"/>
              </a:xfrm>
              <a:prstGeom prst="ellipse">
                <a:avLst/>
              </a:pr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grpSp>
      <p:grpSp>
        <p:nvGrpSpPr>
          <p:cNvPr id="107" name="그룹 145"/>
          <p:cNvGrpSpPr/>
          <p:nvPr/>
        </p:nvGrpSpPr>
        <p:grpSpPr>
          <a:xfrm>
            <a:off x="4254316" y="2471756"/>
            <a:ext cx="373480" cy="934961"/>
            <a:chOff x="1051322" y="4374357"/>
            <a:chExt cx="487482" cy="1220348"/>
          </a:xfrm>
          <a:solidFill>
            <a:srgbClr val="049A86"/>
          </a:solidFill>
        </p:grpSpPr>
        <p:sp>
          <p:nvSpPr>
            <p:cNvPr id="117" name="타원 146"/>
            <p:cNvSpPr/>
            <p:nvPr/>
          </p:nvSpPr>
          <p:spPr>
            <a:xfrm>
              <a:off x="1180764" y="4374357"/>
              <a:ext cx="228598" cy="228598"/>
            </a:xfrm>
            <a:prstGeom prst="ellipse">
              <a:avLst/>
            </a:pr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nvGrpSpPr>
            <p:cNvPr id="118" name="그룹 147"/>
            <p:cNvGrpSpPr/>
            <p:nvPr/>
          </p:nvGrpSpPr>
          <p:grpSpPr>
            <a:xfrm>
              <a:off x="1051322" y="4615595"/>
              <a:ext cx="487482" cy="979110"/>
              <a:chOff x="3003947" y="2224820"/>
              <a:chExt cx="487482" cy="979110"/>
            </a:xfrm>
            <a:grpFill/>
          </p:grpSpPr>
          <p:sp>
            <p:nvSpPr>
              <p:cNvPr id="120" name="자유형 149"/>
              <p:cNvSpPr/>
              <p:nvPr/>
            </p:nvSpPr>
            <p:spPr>
              <a:xfrm>
                <a:off x="3003947" y="2224820"/>
                <a:ext cx="251738" cy="979110"/>
              </a:xfrm>
              <a:custGeom>
                <a:avLst/>
                <a:gdLst>
                  <a:gd name="connsiteX0" fmla="*/ 95646 w 318690"/>
                  <a:gd name="connsiteY0" fmla="*/ 30560 h 718742"/>
                  <a:gd name="connsiteX1" fmla="*/ 43259 w 318690"/>
                  <a:gd name="connsiteY1" fmla="*/ 30560 h 718742"/>
                  <a:gd name="connsiteX2" fmla="*/ 12303 w 318690"/>
                  <a:gd name="connsiteY2" fmla="*/ 51991 h 718742"/>
                  <a:gd name="connsiteX3" fmla="*/ 5159 w 318690"/>
                  <a:gd name="connsiteY3" fmla="*/ 94854 h 718742"/>
                  <a:gd name="connsiteX4" fmla="*/ 5159 w 318690"/>
                  <a:gd name="connsiteY4" fmla="*/ 290116 h 718742"/>
                  <a:gd name="connsiteX5" fmla="*/ 36115 w 318690"/>
                  <a:gd name="connsiteY5" fmla="*/ 323454 h 718742"/>
                  <a:gd name="connsiteX6" fmla="*/ 62309 w 318690"/>
                  <a:gd name="connsiteY6" fmla="*/ 292498 h 718742"/>
                  <a:gd name="connsiteX7" fmla="*/ 64690 w 318690"/>
                  <a:gd name="connsiteY7" fmla="*/ 116285 h 718742"/>
                  <a:gd name="connsiteX8" fmla="*/ 81359 w 318690"/>
                  <a:gd name="connsiteY8" fmla="*/ 123429 h 718742"/>
                  <a:gd name="connsiteX9" fmla="*/ 81359 w 318690"/>
                  <a:gd name="connsiteY9" fmla="*/ 606823 h 718742"/>
                  <a:gd name="connsiteX10" fmla="*/ 119459 w 318690"/>
                  <a:gd name="connsiteY10" fmla="*/ 661591 h 718742"/>
                  <a:gd name="connsiteX11" fmla="*/ 155178 w 318690"/>
                  <a:gd name="connsiteY11" fmla="*/ 613966 h 718742"/>
                  <a:gd name="connsiteX12" fmla="*/ 155178 w 318690"/>
                  <a:gd name="connsiteY12" fmla="*/ 325835 h 718742"/>
                  <a:gd name="connsiteX13" fmla="*/ 176609 w 318690"/>
                  <a:gd name="connsiteY13" fmla="*/ 347266 h 718742"/>
                  <a:gd name="connsiteX14" fmla="*/ 178990 w 318690"/>
                  <a:gd name="connsiteY14" fmla="*/ 630635 h 718742"/>
                  <a:gd name="connsiteX15" fmla="*/ 217090 w 318690"/>
                  <a:gd name="connsiteY15" fmla="*/ 666354 h 718742"/>
                  <a:gd name="connsiteX16" fmla="*/ 255190 w 318690"/>
                  <a:gd name="connsiteY16" fmla="*/ 625873 h 718742"/>
                  <a:gd name="connsiteX17" fmla="*/ 255190 w 318690"/>
                  <a:gd name="connsiteY17" fmla="*/ 109141 h 718742"/>
                  <a:gd name="connsiteX18" fmla="*/ 271859 w 318690"/>
                  <a:gd name="connsiteY18" fmla="*/ 128191 h 718742"/>
                  <a:gd name="connsiteX19" fmla="*/ 276621 w 318690"/>
                  <a:gd name="connsiteY19" fmla="*/ 311548 h 718742"/>
                  <a:gd name="connsiteX20" fmla="*/ 300434 w 318690"/>
                  <a:gd name="connsiteY20" fmla="*/ 325835 h 718742"/>
                  <a:gd name="connsiteX21" fmla="*/ 317103 w 318690"/>
                  <a:gd name="connsiteY21" fmla="*/ 285354 h 718742"/>
                  <a:gd name="connsiteX22" fmla="*/ 309959 w 318690"/>
                  <a:gd name="connsiteY22" fmla="*/ 42466 h 718742"/>
                  <a:gd name="connsiteX23" fmla="*/ 276621 w 318690"/>
                  <a:gd name="connsiteY23" fmla="*/ 30560 h 718742"/>
                  <a:gd name="connsiteX24" fmla="*/ 224234 w 318690"/>
                  <a:gd name="connsiteY24" fmla="*/ 30560 h 718742"/>
                  <a:gd name="connsiteX25" fmla="*/ 169465 w 318690"/>
                  <a:gd name="connsiteY25" fmla="*/ 171054 h 718742"/>
                  <a:gd name="connsiteX26" fmla="*/ 95646 w 318690"/>
                  <a:gd name="connsiteY26" fmla="*/ 30560 h 718742"/>
                  <a:gd name="connsiteX0-1" fmla="*/ 95646 w 318690"/>
                  <a:gd name="connsiteY0-2" fmla="*/ 30560 h 718742"/>
                  <a:gd name="connsiteX1-3" fmla="*/ 40159 w 318690"/>
                  <a:gd name="connsiteY1-4" fmla="*/ 29010 h 718742"/>
                  <a:gd name="connsiteX2-5" fmla="*/ 12303 w 318690"/>
                  <a:gd name="connsiteY2-6" fmla="*/ 51991 h 718742"/>
                  <a:gd name="connsiteX3-7" fmla="*/ 5159 w 318690"/>
                  <a:gd name="connsiteY3-8" fmla="*/ 94854 h 718742"/>
                  <a:gd name="connsiteX4-9" fmla="*/ 5159 w 318690"/>
                  <a:gd name="connsiteY4-10" fmla="*/ 290116 h 718742"/>
                  <a:gd name="connsiteX5-11" fmla="*/ 36115 w 318690"/>
                  <a:gd name="connsiteY5-12" fmla="*/ 323454 h 718742"/>
                  <a:gd name="connsiteX6-13" fmla="*/ 62309 w 318690"/>
                  <a:gd name="connsiteY6-14" fmla="*/ 292498 h 718742"/>
                  <a:gd name="connsiteX7-15" fmla="*/ 64690 w 318690"/>
                  <a:gd name="connsiteY7-16" fmla="*/ 116285 h 718742"/>
                  <a:gd name="connsiteX8-17" fmla="*/ 81359 w 318690"/>
                  <a:gd name="connsiteY8-18" fmla="*/ 123429 h 718742"/>
                  <a:gd name="connsiteX9-19" fmla="*/ 81359 w 318690"/>
                  <a:gd name="connsiteY9-20" fmla="*/ 606823 h 718742"/>
                  <a:gd name="connsiteX10-21" fmla="*/ 119459 w 318690"/>
                  <a:gd name="connsiteY10-22" fmla="*/ 661591 h 718742"/>
                  <a:gd name="connsiteX11-23" fmla="*/ 155178 w 318690"/>
                  <a:gd name="connsiteY11-24" fmla="*/ 613966 h 718742"/>
                  <a:gd name="connsiteX12-25" fmla="*/ 155178 w 318690"/>
                  <a:gd name="connsiteY12-26" fmla="*/ 325835 h 718742"/>
                  <a:gd name="connsiteX13-27" fmla="*/ 176609 w 318690"/>
                  <a:gd name="connsiteY13-28" fmla="*/ 347266 h 718742"/>
                  <a:gd name="connsiteX14-29" fmla="*/ 178990 w 318690"/>
                  <a:gd name="connsiteY14-30" fmla="*/ 630635 h 718742"/>
                  <a:gd name="connsiteX15-31" fmla="*/ 217090 w 318690"/>
                  <a:gd name="connsiteY15-32" fmla="*/ 666354 h 718742"/>
                  <a:gd name="connsiteX16-33" fmla="*/ 255190 w 318690"/>
                  <a:gd name="connsiteY16-34" fmla="*/ 625873 h 718742"/>
                  <a:gd name="connsiteX17-35" fmla="*/ 255190 w 318690"/>
                  <a:gd name="connsiteY17-36" fmla="*/ 109141 h 718742"/>
                  <a:gd name="connsiteX18-37" fmla="*/ 271859 w 318690"/>
                  <a:gd name="connsiteY18-38" fmla="*/ 128191 h 718742"/>
                  <a:gd name="connsiteX19-39" fmla="*/ 276621 w 318690"/>
                  <a:gd name="connsiteY19-40" fmla="*/ 311548 h 718742"/>
                  <a:gd name="connsiteX20-41" fmla="*/ 300434 w 318690"/>
                  <a:gd name="connsiteY20-42" fmla="*/ 325835 h 718742"/>
                  <a:gd name="connsiteX21-43" fmla="*/ 317103 w 318690"/>
                  <a:gd name="connsiteY21-44" fmla="*/ 285354 h 718742"/>
                  <a:gd name="connsiteX22-45" fmla="*/ 309959 w 318690"/>
                  <a:gd name="connsiteY22-46" fmla="*/ 42466 h 718742"/>
                  <a:gd name="connsiteX23-47" fmla="*/ 276621 w 318690"/>
                  <a:gd name="connsiteY23-48" fmla="*/ 30560 h 718742"/>
                  <a:gd name="connsiteX24-49" fmla="*/ 224234 w 318690"/>
                  <a:gd name="connsiteY24-50" fmla="*/ 30560 h 718742"/>
                  <a:gd name="connsiteX25-51" fmla="*/ 169465 w 318690"/>
                  <a:gd name="connsiteY25-52" fmla="*/ 171054 h 718742"/>
                  <a:gd name="connsiteX26-53" fmla="*/ 95646 w 318690"/>
                  <a:gd name="connsiteY26-54" fmla="*/ 30560 h 718742"/>
                  <a:gd name="connsiteX0-55" fmla="*/ 100296 w 318690"/>
                  <a:gd name="connsiteY0-56" fmla="*/ 30560 h 718742"/>
                  <a:gd name="connsiteX1-57" fmla="*/ 40159 w 318690"/>
                  <a:gd name="connsiteY1-58" fmla="*/ 29010 h 718742"/>
                  <a:gd name="connsiteX2-59" fmla="*/ 12303 w 318690"/>
                  <a:gd name="connsiteY2-60" fmla="*/ 51991 h 718742"/>
                  <a:gd name="connsiteX3-61" fmla="*/ 5159 w 318690"/>
                  <a:gd name="connsiteY3-62" fmla="*/ 94854 h 718742"/>
                  <a:gd name="connsiteX4-63" fmla="*/ 5159 w 318690"/>
                  <a:gd name="connsiteY4-64" fmla="*/ 290116 h 718742"/>
                  <a:gd name="connsiteX5-65" fmla="*/ 36115 w 318690"/>
                  <a:gd name="connsiteY5-66" fmla="*/ 323454 h 718742"/>
                  <a:gd name="connsiteX6-67" fmla="*/ 62309 w 318690"/>
                  <a:gd name="connsiteY6-68" fmla="*/ 292498 h 718742"/>
                  <a:gd name="connsiteX7-69" fmla="*/ 64690 w 318690"/>
                  <a:gd name="connsiteY7-70" fmla="*/ 116285 h 718742"/>
                  <a:gd name="connsiteX8-71" fmla="*/ 81359 w 318690"/>
                  <a:gd name="connsiteY8-72" fmla="*/ 123429 h 718742"/>
                  <a:gd name="connsiteX9-73" fmla="*/ 81359 w 318690"/>
                  <a:gd name="connsiteY9-74" fmla="*/ 606823 h 718742"/>
                  <a:gd name="connsiteX10-75" fmla="*/ 119459 w 318690"/>
                  <a:gd name="connsiteY10-76" fmla="*/ 661591 h 718742"/>
                  <a:gd name="connsiteX11-77" fmla="*/ 155178 w 318690"/>
                  <a:gd name="connsiteY11-78" fmla="*/ 613966 h 718742"/>
                  <a:gd name="connsiteX12-79" fmla="*/ 155178 w 318690"/>
                  <a:gd name="connsiteY12-80" fmla="*/ 325835 h 718742"/>
                  <a:gd name="connsiteX13-81" fmla="*/ 176609 w 318690"/>
                  <a:gd name="connsiteY13-82" fmla="*/ 347266 h 718742"/>
                  <a:gd name="connsiteX14-83" fmla="*/ 178990 w 318690"/>
                  <a:gd name="connsiteY14-84" fmla="*/ 630635 h 718742"/>
                  <a:gd name="connsiteX15-85" fmla="*/ 217090 w 318690"/>
                  <a:gd name="connsiteY15-86" fmla="*/ 666354 h 718742"/>
                  <a:gd name="connsiteX16-87" fmla="*/ 255190 w 318690"/>
                  <a:gd name="connsiteY16-88" fmla="*/ 625873 h 718742"/>
                  <a:gd name="connsiteX17-89" fmla="*/ 255190 w 318690"/>
                  <a:gd name="connsiteY17-90" fmla="*/ 109141 h 718742"/>
                  <a:gd name="connsiteX18-91" fmla="*/ 271859 w 318690"/>
                  <a:gd name="connsiteY18-92" fmla="*/ 128191 h 718742"/>
                  <a:gd name="connsiteX19-93" fmla="*/ 276621 w 318690"/>
                  <a:gd name="connsiteY19-94" fmla="*/ 311548 h 718742"/>
                  <a:gd name="connsiteX20-95" fmla="*/ 300434 w 318690"/>
                  <a:gd name="connsiteY20-96" fmla="*/ 325835 h 718742"/>
                  <a:gd name="connsiteX21-97" fmla="*/ 317103 w 318690"/>
                  <a:gd name="connsiteY21-98" fmla="*/ 285354 h 718742"/>
                  <a:gd name="connsiteX22-99" fmla="*/ 309959 w 318690"/>
                  <a:gd name="connsiteY22-100" fmla="*/ 42466 h 718742"/>
                  <a:gd name="connsiteX23-101" fmla="*/ 276621 w 318690"/>
                  <a:gd name="connsiteY23-102" fmla="*/ 30560 h 718742"/>
                  <a:gd name="connsiteX24-103" fmla="*/ 224234 w 318690"/>
                  <a:gd name="connsiteY24-104" fmla="*/ 30560 h 718742"/>
                  <a:gd name="connsiteX25-105" fmla="*/ 169465 w 318690"/>
                  <a:gd name="connsiteY25-106" fmla="*/ 171054 h 718742"/>
                  <a:gd name="connsiteX26-107" fmla="*/ 100296 w 318690"/>
                  <a:gd name="connsiteY26-108" fmla="*/ 30560 h 718742"/>
                  <a:gd name="connsiteX0-109" fmla="*/ 100296 w 318690"/>
                  <a:gd name="connsiteY0-110" fmla="*/ 30560 h 718742"/>
                  <a:gd name="connsiteX1-111" fmla="*/ 40159 w 318690"/>
                  <a:gd name="connsiteY1-112" fmla="*/ 29010 h 718742"/>
                  <a:gd name="connsiteX2-113" fmla="*/ 12303 w 318690"/>
                  <a:gd name="connsiteY2-114" fmla="*/ 51991 h 718742"/>
                  <a:gd name="connsiteX3-115" fmla="*/ 5159 w 318690"/>
                  <a:gd name="connsiteY3-116" fmla="*/ 94854 h 718742"/>
                  <a:gd name="connsiteX4-117" fmla="*/ 5159 w 318690"/>
                  <a:gd name="connsiteY4-118" fmla="*/ 290116 h 718742"/>
                  <a:gd name="connsiteX5-119" fmla="*/ 36115 w 318690"/>
                  <a:gd name="connsiteY5-120" fmla="*/ 323454 h 718742"/>
                  <a:gd name="connsiteX6-121" fmla="*/ 62309 w 318690"/>
                  <a:gd name="connsiteY6-122" fmla="*/ 292498 h 718742"/>
                  <a:gd name="connsiteX7-123" fmla="*/ 64690 w 318690"/>
                  <a:gd name="connsiteY7-124" fmla="*/ 116285 h 718742"/>
                  <a:gd name="connsiteX8-125" fmla="*/ 81359 w 318690"/>
                  <a:gd name="connsiteY8-126" fmla="*/ 123429 h 718742"/>
                  <a:gd name="connsiteX9-127" fmla="*/ 81359 w 318690"/>
                  <a:gd name="connsiteY9-128" fmla="*/ 606823 h 718742"/>
                  <a:gd name="connsiteX10-129" fmla="*/ 119459 w 318690"/>
                  <a:gd name="connsiteY10-130" fmla="*/ 661591 h 718742"/>
                  <a:gd name="connsiteX11-131" fmla="*/ 155178 w 318690"/>
                  <a:gd name="connsiteY11-132" fmla="*/ 613966 h 718742"/>
                  <a:gd name="connsiteX12-133" fmla="*/ 155178 w 318690"/>
                  <a:gd name="connsiteY12-134" fmla="*/ 325835 h 718742"/>
                  <a:gd name="connsiteX13-135" fmla="*/ 176609 w 318690"/>
                  <a:gd name="connsiteY13-136" fmla="*/ 347266 h 718742"/>
                  <a:gd name="connsiteX14-137" fmla="*/ 178990 w 318690"/>
                  <a:gd name="connsiteY14-138" fmla="*/ 630635 h 718742"/>
                  <a:gd name="connsiteX15-139" fmla="*/ 217090 w 318690"/>
                  <a:gd name="connsiteY15-140" fmla="*/ 666354 h 718742"/>
                  <a:gd name="connsiteX16-141" fmla="*/ 255190 w 318690"/>
                  <a:gd name="connsiteY16-142" fmla="*/ 625873 h 718742"/>
                  <a:gd name="connsiteX17-143" fmla="*/ 255190 w 318690"/>
                  <a:gd name="connsiteY17-144" fmla="*/ 109141 h 718742"/>
                  <a:gd name="connsiteX18-145" fmla="*/ 271859 w 318690"/>
                  <a:gd name="connsiteY18-146" fmla="*/ 128191 h 718742"/>
                  <a:gd name="connsiteX19-147" fmla="*/ 276621 w 318690"/>
                  <a:gd name="connsiteY19-148" fmla="*/ 311548 h 718742"/>
                  <a:gd name="connsiteX20-149" fmla="*/ 300434 w 318690"/>
                  <a:gd name="connsiteY20-150" fmla="*/ 325835 h 718742"/>
                  <a:gd name="connsiteX21-151" fmla="*/ 317103 w 318690"/>
                  <a:gd name="connsiteY21-152" fmla="*/ 285354 h 718742"/>
                  <a:gd name="connsiteX22-153" fmla="*/ 309959 w 318690"/>
                  <a:gd name="connsiteY22-154" fmla="*/ 42466 h 718742"/>
                  <a:gd name="connsiteX23-155" fmla="*/ 276621 w 318690"/>
                  <a:gd name="connsiteY23-156" fmla="*/ 30560 h 718742"/>
                  <a:gd name="connsiteX24-157" fmla="*/ 224234 w 318690"/>
                  <a:gd name="connsiteY24-158" fmla="*/ 30560 h 718742"/>
                  <a:gd name="connsiteX25-159" fmla="*/ 169465 w 318690"/>
                  <a:gd name="connsiteY25-160" fmla="*/ 171054 h 718742"/>
                  <a:gd name="connsiteX26-161" fmla="*/ 100296 w 318690"/>
                  <a:gd name="connsiteY26-162" fmla="*/ 30560 h 718742"/>
                  <a:gd name="connsiteX0-163" fmla="*/ 100296 w 318690"/>
                  <a:gd name="connsiteY0-164" fmla="*/ 30560 h 718742"/>
                  <a:gd name="connsiteX1-165" fmla="*/ 40159 w 318690"/>
                  <a:gd name="connsiteY1-166" fmla="*/ 29010 h 718742"/>
                  <a:gd name="connsiteX2-167" fmla="*/ 12303 w 318690"/>
                  <a:gd name="connsiteY2-168" fmla="*/ 51991 h 718742"/>
                  <a:gd name="connsiteX3-169" fmla="*/ 5159 w 318690"/>
                  <a:gd name="connsiteY3-170" fmla="*/ 94854 h 718742"/>
                  <a:gd name="connsiteX4-171" fmla="*/ 5159 w 318690"/>
                  <a:gd name="connsiteY4-172" fmla="*/ 290116 h 718742"/>
                  <a:gd name="connsiteX5-173" fmla="*/ 36115 w 318690"/>
                  <a:gd name="connsiteY5-174" fmla="*/ 323454 h 718742"/>
                  <a:gd name="connsiteX6-175" fmla="*/ 62309 w 318690"/>
                  <a:gd name="connsiteY6-176" fmla="*/ 292498 h 718742"/>
                  <a:gd name="connsiteX7-177" fmla="*/ 64690 w 318690"/>
                  <a:gd name="connsiteY7-178" fmla="*/ 116285 h 718742"/>
                  <a:gd name="connsiteX8-179" fmla="*/ 81359 w 318690"/>
                  <a:gd name="connsiteY8-180" fmla="*/ 123429 h 718742"/>
                  <a:gd name="connsiteX9-181" fmla="*/ 81359 w 318690"/>
                  <a:gd name="connsiteY9-182" fmla="*/ 606823 h 718742"/>
                  <a:gd name="connsiteX10-183" fmla="*/ 119459 w 318690"/>
                  <a:gd name="connsiteY10-184" fmla="*/ 661591 h 718742"/>
                  <a:gd name="connsiteX11-185" fmla="*/ 155178 w 318690"/>
                  <a:gd name="connsiteY11-186" fmla="*/ 613966 h 718742"/>
                  <a:gd name="connsiteX12-187" fmla="*/ 155178 w 318690"/>
                  <a:gd name="connsiteY12-188" fmla="*/ 325835 h 718742"/>
                  <a:gd name="connsiteX13-189" fmla="*/ 176609 w 318690"/>
                  <a:gd name="connsiteY13-190" fmla="*/ 347266 h 718742"/>
                  <a:gd name="connsiteX14-191" fmla="*/ 178990 w 318690"/>
                  <a:gd name="connsiteY14-192" fmla="*/ 630635 h 718742"/>
                  <a:gd name="connsiteX15-193" fmla="*/ 217090 w 318690"/>
                  <a:gd name="connsiteY15-194" fmla="*/ 666354 h 718742"/>
                  <a:gd name="connsiteX16-195" fmla="*/ 255190 w 318690"/>
                  <a:gd name="connsiteY16-196" fmla="*/ 625873 h 718742"/>
                  <a:gd name="connsiteX17-197" fmla="*/ 255190 w 318690"/>
                  <a:gd name="connsiteY17-198" fmla="*/ 109141 h 718742"/>
                  <a:gd name="connsiteX18-199" fmla="*/ 271859 w 318690"/>
                  <a:gd name="connsiteY18-200" fmla="*/ 128191 h 718742"/>
                  <a:gd name="connsiteX19-201" fmla="*/ 276621 w 318690"/>
                  <a:gd name="connsiteY19-202" fmla="*/ 311548 h 718742"/>
                  <a:gd name="connsiteX20-203" fmla="*/ 300434 w 318690"/>
                  <a:gd name="connsiteY20-204" fmla="*/ 325835 h 718742"/>
                  <a:gd name="connsiteX21-205" fmla="*/ 317103 w 318690"/>
                  <a:gd name="connsiteY21-206" fmla="*/ 285354 h 718742"/>
                  <a:gd name="connsiteX22-207" fmla="*/ 309959 w 318690"/>
                  <a:gd name="connsiteY22-208" fmla="*/ 42466 h 718742"/>
                  <a:gd name="connsiteX23-209" fmla="*/ 276621 w 318690"/>
                  <a:gd name="connsiteY23-210" fmla="*/ 30560 h 718742"/>
                  <a:gd name="connsiteX24-211" fmla="*/ 224234 w 318690"/>
                  <a:gd name="connsiteY24-212" fmla="*/ 30560 h 718742"/>
                  <a:gd name="connsiteX25-213" fmla="*/ 169465 w 318690"/>
                  <a:gd name="connsiteY25-214" fmla="*/ 171054 h 718742"/>
                  <a:gd name="connsiteX26-215" fmla="*/ 100296 w 318690"/>
                  <a:gd name="connsiteY26-216" fmla="*/ 30560 h 718742"/>
                  <a:gd name="connsiteX0-217" fmla="*/ 99973 w 318690"/>
                  <a:gd name="connsiteY0-218" fmla="*/ 27573 h 718742"/>
                  <a:gd name="connsiteX1-219" fmla="*/ 40159 w 318690"/>
                  <a:gd name="connsiteY1-220" fmla="*/ 29010 h 718742"/>
                  <a:gd name="connsiteX2-221" fmla="*/ 12303 w 318690"/>
                  <a:gd name="connsiteY2-222" fmla="*/ 51991 h 718742"/>
                  <a:gd name="connsiteX3-223" fmla="*/ 5159 w 318690"/>
                  <a:gd name="connsiteY3-224" fmla="*/ 94854 h 718742"/>
                  <a:gd name="connsiteX4-225" fmla="*/ 5159 w 318690"/>
                  <a:gd name="connsiteY4-226" fmla="*/ 290116 h 718742"/>
                  <a:gd name="connsiteX5-227" fmla="*/ 36115 w 318690"/>
                  <a:gd name="connsiteY5-228" fmla="*/ 323454 h 718742"/>
                  <a:gd name="connsiteX6-229" fmla="*/ 62309 w 318690"/>
                  <a:gd name="connsiteY6-230" fmla="*/ 292498 h 718742"/>
                  <a:gd name="connsiteX7-231" fmla="*/ 64690 w 318690"/>
                  <a:gd name="connsiteY7-232" fmla="*/ 116285 h 718742"/>
                  <a:gd name="connsiteX8-233" fmla="*/ 81359 w 318690"/>
                  <a:gd name="connsiteY8-234" fmla="*/ 123429 h 718742"/>
                  <a:gd name="connsiteX9-235" fmla="*/ 81359 w 318690"/>
                  <a:gd name="connsiteY9-236" fmla="*/ 606823 h 718742"/>
                  <a:gd name="connsiteX10-237" fmla="*/ 119459 w 318690"/>
                  <a:gd name="connsiteY10-238" fmla="*/ 661591 h 718742"/>
                  <a:gd name="connsiteX11-239" fmla="*/ 155178 w 318690"/>
                  <a:gd name="connsiteY11-240" fmla="*/ 613966 h 718742"/>
                  <a:gd name="connsiteX12-241" fmla="*/ 155178 w 318690"/>
                  <a:gd name="connsiteY12-242" fmla="*/ 325835 h 718742"/>
                  <a:gd name="connsiteX13-243" fmla="*/ 176609 w 318690"/>
                  <a:gd name="connsiteY13-244" fmla="*/ 347266 h 718742"/>
                  <a:gd name="connsiteX14-245" fmla="*/ 178990 w 318690"/>
                  <a:gd name="connsiteY14-246" fmla="*/ 630635 h 718742"/>
                  <a:gd name="connsiteX15-247" fmla="*/ 217090 w 318690"/>
                  <a:gd name="connsiteY15-248" fmla="*/ 666354 h 718742"/>
                  <a:gd name="connsiteX16-249" fmla="*/ 255190 w 318690"/>
                  <a:gd name="connsiteY16-250" fmla="*/ 625873 h 718742"/>
                  <a:gd name="connsiteX17-251" fmla="*/ 255190 w 318690"/>
                  <a:gd name="connsiteY17-252" fmla="*/ 109141 h 718742"/>
                  <a:gd name="connsiteX18-253" fmla="*/ 271859 w 318690"/>
                  <a:gd name="connsiteY18-254" fmla="*/ 128191 h 718742"/>
                  <a:gd name="connsiteX19-255" fmla="*/ 276621 w 318690"/>
                  <a:gd name="connsiteY19-256" fmla="*/ 311548 h 718742"/>
                  <a:gd name="connsiteX20-257" fmla="*/ 300434 w 318690"/>
                  <a:gd name="connsiteY20-258" fmla="*/ 325835 h 718742"/>
                  <a:gd name="connsiteX21-259" fmla="*/ 317103 w 318690"/>
                  <a:gd name="connsiteY21-260" fmla="*/ 285354 h 718742"/>
                  <a:gd name="connsiteX22-261" fmla="*/ 309959 w 318690"/>
                  <a:gd name="connsiteY22-262" fmla="*/ 42466 h 718742"/>
                  <a:gd name="connsiteX23-263" fmla="*/ 276621 w 318690"/>
                  <a:gd name="connsiteY23-264" fmla="*/ 30560 h 718742"/>
                  <a:gd name="connsiteX24-265" fmla="*/ 224234 w 318690"/>
                  <a:gd name="connsiteY24-266" fmla="*/ 30560 h 718742"/>
                  <a:gd name="connsiteX25-267" fmla="*/ 169465 w 318690"/>
                  <a:gd name="connsiteY25-268" fmla="*/ 171054 h 718742"/>
                  <a:gd name="connsiteX26-269" fmla="*/ 99973 w 318690"/>
                  <a:gd name="connsiteY26-270" fmla="*/ 27573 h 718742"/>
                  <a:gd name="connsiteX0-271" fmla="*/ 99973 w 318690"/>
                  <a:gd name="connsiteY0-272" fmla="*/ 27573 h 718742"/>
                  <a:gd name="connsiteX1-273" fmla="*/ 40159 w 318690"/>
                  <a:gd name="connsiteY1-274" fmla="*/ 29010 h 718742"/>
                  <a:gd name="connsiteX2-275" fmla="*/ 12303 w 318690"/>
                  <a:gd name="connsiteY2-276" fmla="*/ 51991 h 718742"/>
                  <a:gd name="connsiteX3-277" fmla="*/ 5159 w 318690"/>
                  <a:gd name="connsiteY3-278" fmla="*/ 94854 h 718742"/>
                  <a:gd name="connsiteX4-279" fmla="*/ 5159 w 318690"/>
                  <a:gd name="connsiteY4-280" fmla="*/ 290116 h 718742"/>
                  <a:gd name="connsiteX5-281" fmla="*/ 36115 w 318690"/>
                  <a:gd name="connsiteY5-282" fmla="*/ 323454 h 718742"/>
                  <a:gd name="connsiteX6-283" fmla="*/ 62309 w 318690"/>
                  <a:gd name="connsiteY6-284" fmla="*/ 292498 h 718742"/>
                  <a:gd name="connsiteX7-285" fmla="*/ 64690 w 318690"/>
                  <a:gd name="connsiteY7-286" fmla="*/ 116285 h 718742"/>
                  <a:gd name="connsiteX8-287" fmla="*/ 81359 w 318690"/>
                  <a:gd name="connsiteY8-288" fmla="*/ 123429 h 718742"/>
                  <a:gd name="connsiteX9-289" fmla="*/ 81359 w 318690"/>
                  <a:gd name="connsiteY9-290" fmla="*/ 606823 h 718742"/>
                  <a:gd name="connsiteX10-291" fmla="*/ 119459 w 318690"/>
                  <a:gd name="connsiteY10-292" fmla="*/ 661591 h 718742"/>
                  <a:gd name="connsiteX11-293" fmla="*/ 155178 w 318690"/>
                  <a:gd name="connsiteY11-294" fmla="*/ 613966 h 718742"/>
                  <a:gd name="connsiteX12-295" fmla="*/ 155178 w 318690"/>
                  <a:gd name="connsiteY12-296" fmla="*/ 325835 h 718742"/>
                  <a:gd name="connsiteX13-297" fmla="*/ 176609 w 318690"/>
                  <a:gd name="connsiteY13-298" fmla="*/ 347266 h 718742"/>
                  <a:gd name="connsiteX14-299" fmla="*/ 178990 w 318690"/>
                  <a:gd name="connsiteY14-300" fmla="*/ 630635 h 718742"/>
                  <a:gd name="connsiteX15-301" fmla="*/ 217090 w 318690"/>
                  <a:gd name="connsiteY15-302" fmla="*/ 666354 h 718742"/>
                  <a:gd name="connsiteX16-303" fmla="*/ 255190 w 318690"/>
                  <a:gd name="connsiteY16-304" fmla="*/ 625873 h 718742"/>
                  <a:gd name="connsiteX17-305" fmla="*/ 255190 w 318690"/>
                  <a:gd name="connsiteY17-306" fmla="*/ 109141 h 718742"/>
                  <a:gd name="connsiteX18-307" fmla="*/ 271859 w 318690"/>
                  <a:gd name="connsiteY18-308" fmla="*/ 128191 h 718742"/>
                  <a:gd name="connsiteX19-309" fmla="*/ 276621 w 318690"/>
                  <a:gd name="connsiteY19-310" fmla="*/ 311548 h 718742"/>
                  <a:gd name="connsiteX20-311" fmla="*/ 300434 w 318690"/>
                  <a:gd name="connsiteY20-312" fmla="*/ 325835 h 718742"/>
                  <a:gd name="connsiteX21-313" fmla="*/ 317103 w 318690"/>
                  <a:gd name="connsiteY21-314" fmla="*/ 285354 h 718742"/>
                  <a:gd name="connsiteX22-315" fmla="*/ 309959 w 318690"/>
                  <a:gd name="connsiteY22-316" fmla="*/ 42466 h 718742"/>
                  <a:gd name="connsiteX23-317" fmla="*/ 276621 w 318690"/>
                  <a:gd name="connsiteY23-318" fmla="*/ 30560 h 718742"/>
                  <a:gd name="connsiteX24-319" fmla="*/ 224234 w 318690"/>
                  <a:gd name="connsiteY24-320" fmla="*/ 30560 h 718742"/>
                  <a:gd name="connsiteX25-321" fmla="*/ 169465 w 318690"/>
                  <a:gd name="connsiteY25-322" fmla="*/ 171054 h 718742"/>
                  <a:gd name="connsiteX26-323" fmla="*/ 99973 w 318690"/>
                  <a:gd name="connsiteY26-324" fmla="*/ 27573 h 718742"/>
                  <a:gd name="connsiteX0-325" fmla="*/ 99973 w 318690"/>
                  <a:gd name="connsiteY0-326" fmla="*/ 27573 h 718742"/>
                  <a:gd name="connsiteX1-327" fmla="*/ 40159 w 318690"/>
                  <a:gd name="connsiteY1-328" fmla="*/ 29010 h 718742"/>
                  <a:gd name="connsiteX2-329" fmla="*/ 12303 w 318690"/>
                  <a:gd name="connsiteY2-330" fmla="*/ 51991 h 718742"/>
                  <a:gd name="connsiteX3-331" fmla="*/ 5159 w 318690"/>
                  <a:gd name="connsiteY3-332" fmla="*/ 94854 h 718742"/>
                  <a:gd name="connsiteX4-333" fmla="*/ 5159 w 318690"/>
                  <a:gd name="connsiteY4-334" fmla="*/ 290116 h 718742"/>
                  <a:gd name="connsiteX5-335" fmla="*/ 36115 w 318690"/>
                  <a:gd name="connsiteY5-336" fmla="*/ 323454 h 718742"/>
                  <a:gd name="connsiteX6-337" fmla="*/ 62309 w 318690"/>
                  <a:gd name="connsiteY6-338" fmla="*/ 292498 h 718742"/>
                  <a:gd name="connsiteX7-339" fmla="*/ 64690 w 318690"/>
                  <a:gd name="connsiteY7-340" fmla="*/ 116285 h 718742"/>
                  <a:gd name="connsiteX8-341" fmla="*/ 81359 w 318690"/>
                  <a:gd name="connsiteY8-342" fmla="*/ 123429 h 718742"/>
                  <a:gd name="connsiteX9-343" fmla="*/ 81359 w 318690"/>
                  <a:gd name="connsiteY9-344" fmla="*/ 606823 h 718742"/>
                  <a:gd name="connsiteX10-345" fmla="*/ 119459 w 318690"/>
                  <a:gd name="connsiteY10-346" fmla="*/ 661591 h 718742"/>
                  <a:gd name="connsiteX11-347" fmla="*/ 155178 w 318690"/>
                  <a:gd name="connsiteY11-348" fmla="*/ 613966 h 718742"/>
                  <a:gd name="connsiteX12-349" fmla="*/ 155178 w 318690"/>
                  <a:gd name="connsiteY12-350" fmla="*/ 325835 h 718742"/>
                  <a:gd name="connsiteX13-351" fmla="*/ 176609 w 318690"/>
                  <a:gd name="connsiteY13-352" fmla="*/ 347266 h 718742"/>
                  <a:gd name="connsiteX14-353" fmla="*/ 178990 w 318690"/>
                  <a:gd name="connsiteY14-354" fmla="*/ 630635 h 718742"/>
                  <a:gd name="connsiteX15-355" fmla="*/ 217090 w 318690"/>
                  <a:gd name="connsiteY15-356" fmla="*/ 666354 h 718742"/>
                  <a:gd name="connsiteX16-357" fmla="*/ 255190 w 318690"/>
                  <a:gd name="connsiteY16-358" fmla="*/ 625873 h 718742"/>
                  <a:gd name="connsiteX17-359" fmla="*/ 255190 w 318690"/>
                  <a:gd name="connsiteY17-360" fmla="*/ 109141 h 718742"/>
                  <a:gd name="connsiteX18-361" fmla="*/ 271859 w 318690"/>
                  <a:gd name="connsiteY18-362" fmla="*/ 128191 h 718742"/>
                  <a:gd name="connsiteX19-363" fmla="*/ 276621 w 318690"/>
                  <a:gd name="connsiteY19-364" fmla="*/ 311548 h 718742"/>
                  <a:gd name="connsiteX20-365" fmla="*/ 300434 w 318690"/>
                  <a:gd name="connsiteY20-366" fmla="*/ 325835 h 718742"/>
                  <a:gd name="connsiteX21-367" fmla="*/ 317103 w 318690"/>
                  <a:gd name="connsiteY21-368" fmla="*/ 285354 h 718742"/>
                  <a:gd name="connsiteX22-369" fmla="*/ 309959 w 318690"/>
                  <a:gd name="connsiteY22-370" fmla="*/ 42466 h 718742"/>
                  <a:gd name="connsiteX23-371" fmla="*/ 276621 w 318690"/>
                  <a:gd name="connsiteY23-372" fmla="*/ 30560 h 718742"/>
                  <a:gd name="connsiteX24-373" fmla="*/ 224234 w 318690"/>
                  <a:gd name="connsiteY24-374" fmla="*/ 30560 h 718742"/>
                  <a:gd name="connsiteX25-375" fmla="*/ 169465 w 318690"/>
                  <a:gd name="connsiteY25-376" fmla="*/ 171054 h 718742"/>
                  <a:gd name="connsiteX26-377" fmla="*/ 99973 w 318690"/>
                  <a:gd name="connsiteY26-378" fmla="*/ 27573 h 718742"/>
                  <a:gd name="connsiteX0-379" fmla="*/ 99973 w 318690"/>
                  <a:gd name="connsiteY0-380" fmla="*/ 27573 h 718742"/>
                  <a:gd name="connsiteX1-381" fmla="*/ 40159 w 318690"/>
                  <a:gd name="connsiteY1-382" fmla="*/ 29010 h 718742"/>
                  <a:gd name="connsiteX2-383" fmla="*/ 12303 w 318690"/>
                  <a:gd name="connsiteY2-384" fmla="*/ 51991 h 718742"/>
                  <a:gd name="connsiteX3-385" fmla="*/ 5159 w 318690"/>
                  <a:gd name="connsiteY3-386" fmla="*/ 94854 h 718742"/>
                  <a:gd name="connsiteX4-387" fmla="*/ 5159 w 318690"/>
                  <a:gd name="connsiteY4-388" fmla="*/ 290116 h 718742"/>
                  <a:gd name="connsiteX5-389" fmla="*/ 36115 w 318690"/>
                  <a:gd name="connsiteY5-390" fmla="*/ 323454 h 718742"/>
                  <a:gd name="connsiteX6-391" fmla="*/ 62309 w 318690"/>
                  <a:gd name="connsiteY6-392" fmla="*/ 292498 h 718742"/>
                  <a:gd name="connsiteX7-393" fmla="*/ 64690 w 318690"/>
                  <a:gd name="connsiteY7-394" fmla="*/ 116285 h 718742"/>
                  <a:gd name="connsiteX8-395" fmla="*/ 81359 w 318690"/>
                  <a:gd name="connsiteY8-396" fmla="*/ 123429 h 718742"/>
                  <a:gd name="connsiteX9-397" fmla="*/ 81359 w 318690"/>
                  <a:gd name="connsiteY9-398" fmla="*/ 606823 h 718742"/>
                  <a:gd name="connsiteX10-399" fmla="*/ 119459 w 318690"/>
                  <a:gd name="connsiteY10-400" fmla="*/ 661591 h 718742"/>
                  <a:gd name="connsiteX11-401" fmla="*/ 155178 w 318690"/>
                  <a:gd name="connsiteY11-402" fmla="*/ 613966 h 718742"/>
                  <a:gd name="connsiteX12-403" fmla="*/ 155178 w 318690"/>
                  <a:gd name="connsiteY12-404" fmla="*/ 325835 h 718742"/>
                  <a:gd name="connsiteX13-405" fmla="*/ 176609 w 318690"/>
                  <a:gd name="connsiteY13-406" fmla="*/ 347266 h 718742"/>
                  <a:gd name="connsiteX14-407" fmla="*/ 178990 w 318690"/>
                  <a:gd name="connsiteY14-408" fmla="*/ 630635 h 718742"/>
                  <a:gd name="connsiteX15-409" fmla="*/ 217090 w 318690"/>
                  <a:gd name="connsiteY15-410" fmla="*/ 666354 h 718742"/>
                  <a:gd name="connsiteX16-411" fmla="*/ 255190 w 318690"/>
                  <a:gd name="connsiteY16-412" fmla="*/ 625873 h 718742"/>
                  <a:gd name="connsiteX17-413" fmla="*/ 255190 w 318690"/>
                  <a:gd name="connsiteY17-414" fmla="*/ 109141 h 718742"/>
                  <a:gd name="connsiteX18-415" fmla="*/ 271859 w 318690"/>
                  <a:gd name="connsiteY18-416" fmla="*/ 128191 h 718742"/>
                  <a:gd name="connsiteX19-417" fmla="*/ 276621 w 318690"/>
                  <a:gd name="connsiteY19-418" fmla="*/ 311548 h 718742"/>
                  <a:gd name="connsiteX20-419" fmla="*/ 300434 w 318690"/>
                  <a:gd name="connsiteY20-420" fmla="*/ 325835 h 718742"/>
                  <a:gd name="connsiteX21-421" fmla="*/ 317103 w 318690"/>
                  <a:gd name="connsiteY21-422" fmla="*/ 285354 h 718742"/>
                  <a:gd name="connsiteX22-423" fmla="*/ 309959 w 318690"/>
                  <a:gd name="connsiteY22-424" fmla="*/ 42466 h 718742"/>
                  <a:gd name="connsiteX23-425" fmla="*/ 276621 w 318690"/>
                  <a:gd name="connsiteY23-426" fmla="*/ 30560 h 718742"/>
                  <a:gd name="connsiteX24-427" fmla="*/ 224234 w 318690"/>
                  <a:gd name="connsiteY24-428" fmla="*/ 30560 h 718742"/>
                  <a:gd name="connsiteX25-429" fmla="*/ 161715 w 318690"/>
                  <a:gd name="connsiteY25-430" fmla="*/ 155555 h 718742"/>
                  <a:gd name="connsiteX26-431" fmla="*/ 99973 w 318690"/>
                  <a:gd name="connsiteY26-432" fmla="*/ 27573 h 718742"/>
                  <a:gd name="connsiteX0-433" fmla="*/ 99973 w 318690"/>
                  <a:gd name="connsiteY0-434" fmla="*/ 27573 h 718742"/>
                  <a:gd name="connsiteX1-435" fmla="*/ 40159 w 318690"/>
                  <a:gd name="connsiteY1-436" fmla="*/ 29010 h 718742"/>
                  <a:gd name="connsiteX2-437" fmla="*/ 12303 w 318690"/>
                  <a:gd name="connsiteY2-438" fmla="*/ 51991 h 718742"/>
                  <a:gd name="connsiteX3-439" fmla="*/ 5159 w 318690"/>
                  <a:gd name="connsiteY3-440" fmla="*/ 94854 h 718742"/>
                  <a:gd name="connsiteX4-441" fmla="*/ 5159 w 318690"/>
                  <a:gd name="connsiteY4-442" fmla="*/ 290116 h 718742"/>
                  <a:gd name="connsiteX5-443" fmla="*/ 36115 w 318690"/>
                  <a:gd name="connsiteY5-444" fmla="*/ 323454 h 718742"/>
                  <a:gd name="connsiteX6-445" fmla="*/ 62309 w 318690"/>
                  <a:gd name="connsiteY6-446" fmla="*/ 292498 h 718742"/>
                  <a:gd name="connsiteX7-447" fmla="*/ 64690 w 318690"/>
                  <a:gd name="connsiteY7-448" fmla="*/ 116285 h 718742"/>
                  <a:gd name="connsiteX8-449" fmla="*/ 81359 w 318690"/>
                  <a:gd name="connsiteY8-450" fmla="*/ 123429 h 718742"/>
                  <a:gd name="connsiteX9-451" fmla="*/ 81359 w 318690"/>
                  <a:gd name="connsiteY9-452" fmla="*/ 606823 h 718742"/>
                  <a:gd name="connsiteX10-453" fmla="*/ 119459 w 318690"/>
                  <a:gd name="connsiteY10-454" fmla="*/ 661591 h 718742"/>
                  <a:gd name="connsiteX11-455" fmla="*/ 155178 w 318690"/>
                  <a:gd name="connsiteY11-456" fmla="*/ 613966 h 718742"/>
                  <a:gd name="connsiteX12-457" fmla="*/ 155178 w 318690"/>
                  <a:gd name="connsiteY12-458" fmla="*/ 325835 h 718742"/>
                  <a:gd name="connsiteX13-459" fmla="*/ 176609 w 318690"/>
                  <a:gd name="connsiteY13-460" fmla="*/ 347266 h 718742"/>
                  <a:gd name="connsiteX14-461" fmla="*/ 178990 w 318690"/>
                  <a:gd name="connsiteY14-462" fmla="*/ 630635 h 718742"/>
                  <a:gd name="connsiteX15-463" fmla="*/ 217090 w 318690"/>
                  <a:gd name="connsiteY15-464" fmla="*/ 666354 h 718742"/>
                  <a:gd name="connsiteX16-465" fmla="*/ 255190 w 318690"/>
                  <a:gd name="connsiteY16-466" fmla="*/ 625873 h 718742"/>
                  <a:gd name="connsiteX17-467" fmla="*/ 255190 w 318690"/>
                  <a:gd name="connsiteY17-468" fmla="*/ 109141 h 718742"/>
                  <a:gd name="connsiteX18-469" fmla="*/ 271859 w 318690"/>
                  <a:gd name="connsiteY18-470" fmla="*/ 128191 h 718742"/>
                  <a:gd name="connsiteX19-471" fmla="*/ 276621 w 318690"/>
                  <a:gd name="connsiteY19-472" fmla="*/ 311548 h 718742"/>
                  <a:gd name="connsiteX20-473" fmla="*/ 300434 w 318690"/>
                  <a:gd name="connsiteY20-474" fmla="*/ 325835 h 718742"/>
                  <a:gd name="connsiteX21-475" fmla="*/ 317103 w 318690"/>
                  <a:gd name="connsiteY21-476" fmla="*/ 285354 h 718742"/>
                  <a:gd name="connsiteX22-477" fmla="*/ 309959 w 318690"/>
                  <a:gd name="connsiteY22-478" fmla="*/ 42466 h 718742"/>
                  <a:gd name="connsiteX23-479" fmla="*/ 276621 w 318690"/>
                  <a:gd name="connsiteY23-480" fmla="*/ 30560 h 718742"/>
                  <a:gd name="connsiteX24-481" fmla="*/ 224234 w 318690"/>
                  <a:gd name="connsiteY24-482" fmla="*/ 30560 h 718742"/>
                  <a:gd name="connsiteX25-483" fmla="*/ 161715 w 318690"/>
                  <a:gd name="connsiteY25-484" fmla="*/ 155555 h 718742"/>
                  <a:gd name="connsiteX26-485" fmla="*/ 99973 w 318690"/>
                  <a:gd name="connsiteY26-486" fmla="*/ 27573 h 718742"/>
                  <a:gd name="connsiteX0-487" fmla="*/ 99973 w 318690"/>
                  <a:gd name="connsiteY0-488" fmla="*/ 27573 h 718742"/>
                  <a:gd name="connsiteX1-489" fmla="*/ 40159 w 318690"/>
                  <a:gd name="connsiteY1-490" fmla="*/ 29010 h 718742"/>
                  <a:gd name="connsiteX2-491" fmla="*/ 12303 w 318690"/>
                  <a:gd name="connsiteY2-492" fmla="*/ 51991 h 718742"/>
                  <a:gd name="connsiteX3-493" fmla="*/ 5159 w 318690"/>
                  <a:gd name="connsiteY3-494" fmla="*/ 94854 h 718742"/>
                  <a:gd name="connsiteX4-495" fmla="*/ 5159 w 318690"/>
                  <a:gd name="connsiteY4-496" fmla="*/ 290116 h 718742"/>
                  <a:gd name="connsiteX5-497" fmla="*/ 36115 w 318690"/>
                  <a:gd name="connsiteY5-498" fmla="*/ 323454 h 718742"/>
                  <a:gd name="connsiteX6-499" fmla="*/ 62309 w 318690"/>
                  <a:gd name="connsiteY6-500" fmla="*/ 292498 h 718742"/>
                  <a:gd name="connsiteX7-501" fmla="*/ 64690 w 318690"/>
                  <a:gd name="connsiteY7-502" fmla="*/ 116285 h 718742"/>
                  <a:gd name="connsiteX8-503" fmla="*/ 81359 w 318690"/>
                  <a:gd name="connsiteY8-504" fmla="*/ 123429 h 718742"/>
                  <a:gd name="connsiteX9-505" fmla="*/ 81359 w 318690"/>
                  <a:gd name="connsiteY9-506" fmla="*/ 606823 h 718742"/>
                  <a:gd name="connsiteX10-507" fmla="*/ 119459 w 318690"/>
                  <a:gd name="connsiteY10-508" fmla="*/ 661591 h 718742"/>
                  <a:gd name="connsiteX11-509" fmla="*/ 155178 w 318690"/>
                  <a:gd name="connsiteY11-510" fmla="*/ 613966 h 718742"/>
                  <a:gd name="connsiteX12-511" fmla="*/ 155178 w 318690"/>
                  <a:gd name="connsiteY12-512" fmla="*/ 325835 h 718742"/>
                  <a:gd name="connsiteX13-513" fmla="*/ 176609 w 318690"/>
                  <a:gd name="connsiteY13-514" fmla="*/ 347266 h 718742"/>
                  <a:gd name="connsiteX14-515" fmla="*/ 178990 w 318690"/>
                  <a:gd name="connsiteY14-516" fmla="*/ 630635 h 718742"/>
                  <a:gd name="connsiteX15-517" fmla="*/ 217090 w 318690"/>
                  <a:gd name="connsiteY15-518" fmla="*/ 666354 h 718742"/>
                  <a:gd name="connsiteX16-519" fmla="*/ 255190 w 318690"/>
                  <a:gd name="connsiteY16-520" fmla="*/ 625873 h 718742"/>
                  <a:gd name="connsiteX17-521" fmla="*/ 255190 w 318690"/>
                  <a:gd name="connsiteY17-522" fmla="*/ 109141 h 718742"/>
                  <a:gd name="connsiteX18-523" fmla="*/ 271859 w 318690"/>
                  <a:gd name="connsiteY18-524" fmla="*/ 128191 h 718742"/>
                  <a:gd name="connsiteX19-525" fmla="*/ 276621 w 318690"/>
                  <a:gd name="connsiteY19-526" fmla="*/ 311548 h 718742"/>
                  <a:gd name="connsiteX20-527" fmla="*/ 300434 w 318690"/>
                  <a:gd name="connsiteY20-528" fmla="*/ 325835 h 718742"/>
                  <a:gd name="connsiteX21-529" fmla="*/ 317103 w 318690"/>
                  <a:gd name="connsiteY21-530" fmla="*/ 285354 h 718742"/>
                  <a:gd name="connsiteX22-531" fmla="*/ 309959 w 318690"/>
                  <a:gd name="connsiteY22-532" fmla="*/ 42466 h 718742"/>
                  <a:gd name="connsiteX23-533" fmla="*/ 276621 w 318690"/>
                  <a:gd name="connsiteY23-534" fmla="*/ 30560 h 718742"/>
                  <a:gd name="connsiteX24-535" fmla="*/ 224234 w 318690"/>
                  <a:gd name="connsiteY24-536" fmla="*/ 30560 h 718742"/>
                  <a:gd name="connsiteX25-537" fmla="*/ 161715 w 318690"/>
                  <a:gd name="connsiteY25-538" fmla="*/ 155555 h 718742"/>
                  <a:gd name="connsiteX26-539" fmla="*/ 99973 w 318690"/>
                  <a:gd name="connsiteY26-540" fmla="*/ 27573 h 718742"/>
                  <a:gd name="connsiteX0-541" fmla="*/ 96005 w 314722"/>
                  <a:gd name="connsiteY0-542" fmla="*/ 27573 h 718742"/>
                  <a:gd name="connsiteX1-543" fmla="*/ 36191 w 314722"/>
                  <a:gd name="connsiteY1-544" fmla="*/ 29010 h 718742"/>
                  <a:gd name="connsiteX2-545" fmla="*/ 8335 w 314722"/>
                  <a:gd name="connsiteY2-546" fmla="*/ 51991 h 718742"/>
                  <a:gd name="connsiteX3-547" fmla="*/ 1191 w 314722"/>
                  <a:gd name="connsiteY3-548" fmla="*/ 94854 h 718742"/>
                  <a:gd name="connsiteX4-549" fmla="*/ 1191 w 314722"/>
                  <a:gd name="connsiteY4-550" fmla="*/ 290116 h 718742"/>
                  <a:gd name="connsiteX5-551" fmla="*/ 32147 w 314722"/>
                  <a:gd name="connsiteY5-552" fmla="*/ 323454 h 718742"/>
                  <a:gd name="connsiteX6-553" fmla="*/ 58341 w 314722"/>
                  <a:gd name="connsiteY6-554" fmla="*/ 292498 h 718742"/>
                  <a:gd name="connsiteX7-555" fmla="*/ 60722 w 314722"/>
                  <a:gd name="connsiteY7-556" fmla="*/ 116285 h 718742"/>
                  <a:gd name="connsiteX8-557" fmla="*/ 77391 w 314722"/>
                  <a:gd name="connsiteY8-558" fmla="*/ 123429 h 718742"/>
                  <a:gd name="connsiteX9-559" fmla="*/ 77391 w 314722"/>
                  <a:gd name="connsiteY9-560" fmla="*/ 606823 h 718742"/>
                  <a:gd name="connsiteX10-561" fmla="*/ 115491 w 314722"/>
                  <a:gd name="connsiteY10-562" fmla="*/ 661591 h 718742"/>
                  <a:gd name="connsiteX11-563" fmla="*/ 151210 w 314722"/>
                  <a:gd name="connsiteY11-564" fmla="*/ 613966 h 718742"/>
                  <a:gd name="connsiteX12-565" fmla="*/ 151210 w 314722"/>
                  <a:gd name="connsiteY12-566" fmla="*/ 325835 h 718742"/>
                  <a:gd name="connsiteX13-567" fmla="*/ 172641 w 314722"/>
                  <a:gd name="connsiteY13-568" fmla="*/ 347266 h 718742"/>
                  <a:gd name="connsiteX14-569" fmla="*/ 175022 w 314722"/>
                  <a:gd name="connsiteY14-570" fmla="*/ 630635 h 718742"/>
                  <a:gd name="connsiteX15-571" fmla="*/ 213122 w 314722"/>
                  <a:gd name="connsiteY15-572" fmla="*/ 666354 h 718742"/>
                  <a:gd name="connsiteX16-573" fmla="*/ 251222 w 314722"/>
                  <a:gd name="connsiteY16-574" fmla="*/ 625873 h 718742"/>
                  <a:gd name="connsiteX17-575" fmla="*/ 251222 w 314722"/>
                  <a:gd name="connsiteY17-576" fmla="*/ 109141 h 718742"/>
                  <a:gd name="connsiteX18-577" fmla="*/ 267891 w 314722"/>
                  <a:gd name="connsiteY18-578" fmla="*/ 128191 h 718742"/>
                  <a:gd name="connsiteX19-579" fmla="*/ 272653 w 314722"/>
                  <a:gd name="connsiteY19-580" fmla="*/ 311548 h 718742"/>
                  <a:gd name="connsiteX20-581" fmla="*/ 296466 w 314722"/>
                  <a:gd name="connsiteY20-582" fmla="*/ 325835 h 718742"/>
                  <a:gd name="connsiteX21-583" fmla="*/ 313135 w 314722"/>
                  <a:gd name="connsiteY21-584" fmla="*/ 285354 h 718742"/>
                  <a:gd name="connsiteX22-585" fmla="*/ 305991 w 314722"/>
                  <a:gd name="connsiteY22-586" fmla="*/ 42466 h 718742"/>
                  <a:gd name="connsiteX23-587" fmla="*/ 272653 w 314722"/>
                  <a:gd name="connsiteY23-588" fmla="*/ 30560 h 718742"/>
                  <a:gd name="connsiteX24-589" fmla="*/ 220266 w 314722"/>
                  <a:gd name="connsiteY24-590" fmla="*/ 30560 h 718742"/>
                  <a:gd name="connsiteX25-591" fmla="*/ 157747 w 314722"/>
                  <a:gd name="connsiteY25-592" fmla="*/ 155555 h 718742"/>
                  <a:gd name="connsiteX26-593" fmla="*/ 96005 w 314722"/>
                  <a:gd name="connsiteY26-594" fmla="*/ 27573 h 718742"/>
                  <a:gd name="connsiteX0-595" fmla="*/ 96005 w 314722"/>
                  <a:gd name="connsiteY0-596" fmla="*/ 27573 h 718742"/>
                  <a:gd name="connsiteX1-597" fmla="*/ 36191 w 314722"/>
                  <a:gd name="connsiteY1-598" fmla="*/ 29010 h 718742"/>
                  <a:gd name="connsiteX2-599" fmla="*/ 8335 w 314722"/>
                  <a:gd name="connsiteY2-600" fmla="*/ 51991 h 718742"/>
                  <a:gd name="connsiteX3-601" fmla="*/ 1191 w 314722"/>
                  <a:gd name="connsiteY3-602" fmla="*/ 94854 h 718742"/>
                  <a:gd name="connsiteX4-603" fmla="*/ 1191 w 314722"/>
                  <a:gd name="connsiteY4-604" fmla="*/ 290116 h 718742"/>
                  <a:gd name="connsiteX5-605" fmla="*/ 32147 w 314722"/>
                  <a:gd name="connsiteY5-606" fmla="*/ 323454 h 718742"/>
                  <a:gd name="connsiteX6-607" fmla="*/ 58341 w 314722"/>
                  <a:gd name="connsiteY6-608" fmla="*/ 292498 h 718742"/>
                  <a:gd name="connsiteX7-609" fmla="*/ 60722 w 314722"/>
                  <a:gd name="connsiteY7-610" fmla="*/ 116285 h 718742"/>
                  <a:gd name="connsiteX8-611" fmla="*/ 77391 w 314722"/>
                  <a:gd name="connsiteY8-612" fmla="*/ 123429 h 718742"/>
                  <a:gd name="connsiteX9-613" fmla="*/ 77391 w 314722"/>
                  <a:gd name="connsiteY9-614" fmla="*/ 606823 h 718742"/>
                  <a:gd name="connsiteX10-615" fmla="*/ 115491 w 314722"/>
                  <a:gd name="connsiteY10-616" fmla="*/ 661591 h 718742"/>
                  <a:gd name="connsiteX11-617" fmla="*/ 151210 w 314722"/>
                  <a:gd name="connsiteY11-618" fmla="*/ 613966 h 718742"/>
                  <a:gd name="connsiteX12-619" fmla="*/ 151210 w 314722"/>
                  <a:gd name="connsiteY12-620" fmla="*/ 325835 h 718742"/>
                  <a:gd name="connsiteX13-621" fmla="*/ 172641 w 314722"/>
                  <a:gd name="connsiteY13-622" fmla="*/ 347266 h 718742"/>
                  <a:gd name="connsiteX14-623" fmla="*/ 175022 w 314722"/>
                  <a:gd name="connsiteY14-624" fmla="*/ 630635 h 718742"/>
                  <a:gd name="connsiteX15-625" fmla="*/ 213122 w 314722"/>
                  <a:gd name="connsiteY15-626" fmla="*/ 666354 h 718742"/>
                  <a:gd name="connsiteX16-627" fmla="*/ 251222 w 314722"/>
                  <a:gd name="connsiteY16-628" fmla="*/ 625873 h 718742"/>
                  <a:gd name="connsiteX17-629" fmla="*/ 251222 w 314722"/>
                  <a:gd name="connsiteY17-630" fmla="*/ 109141 h 718742"/>
                  <a:gd name="connsiteX18-631" fmla="*/ 267891 w 314722"/>
                  <a:gd name="connsiteY18-632" fmla="*/ 128191 h 718742"/>
                  <a:gd name="connsiteX19-633" fmla="*/ 272653 w 314722"/>
                  <a:gd name="connsiteY19-634" fmla="*/ 311548 h 718742"/>
                  <a:gd name="connsiteX20-635" fmla="*/ 296466 w 314722"/>
                  <a:gd name="connsiteY20-636" fmla="*/ 325835 h 718742"/>
                  <a:gd name="connsiteX21-637" fmla="*/ 313135 w 314722"/>
                  <a:gd name="connsiteY21-638" fmla="*/ 285354 h 718742"/>
                  <a:gd name="connsiteX22-639" fmla="*/ 305991 w 314722"/>
                  <a:gd name="connsiteY22-640" fmla="*/ 42466 h 718742"/>
                  <a:gd name="connsiteX23-641" fmla="*/ 272653 w 314722"/>
                  <a:gd name="connsiteY23-642" fmla="*/ 30560 h 718742"/>
                  <a:gd name="connsiteX24-643" fmla="*/ 220266 w 314722"/>
                  <a:gd name="connsiteY24-644" fmla="*/ 30560 h 718742"/>
                  <a:gd name="connsiteX25-645" fmla="*/ 157747 w 314722"/>
                  <a:gd name="connsiteY25-646" fmla="*/ 155555 h 718742"/>
                  <a:gd name="connsiteX26-647" fmla="*/ 96005 w 314722"/>
                  <a:gd name="connsiteY26-648" fmla="*/ 27573 h 718742"/>
                  <a:gd name="connsiteX0-649" fmla="*/ 96005 w 314722"/>
                  <a:gd name="connsiteY0-650" fmla="*/ 27573 h 718742"/>
                  <a:gd name="connsiteX1-651" fmla="*/ 36191 w 314722"/>
                  <a:gd name="connsiteY1-652" fmla="*/ 29010 h 718742"/>
                  <a:gd name="connsiteX2-653" fmla="*/ 8335 w 314722"/>
                  <a:gd name="connsiteY2-654" fmla="*/ 51991 h 718742"/>
                  <a:gd name="connsiteX3-655" fmla="*/ 1191 w 314722"/>
                  <a:gd name="connsiteY3-656" fmla="*/ 94854 h 718742"/>
                  <a:gd name="connsiteX4-657" fmla="*/ 1191 w 314722"/>
                  <a:gd name="connsiteY4-658" fmla="*/ 290116 h 718742"/>
                  <a:gd name="connsiteX5-659" fmla="*/ 32147 w 314722"/>
                  <a:gd name="connsiteY5-660" fmla="*/ 323454 h 718742"/>
                  <a:gd name="connsiteX6-661" fmla="*/ 58341 w 314722"/>
                  <a:gd name="connsiteY6-662" fmla="*/ 292498 h 718742"/>
                  <a:gd name="connsiteX7-663" fmla="*/ 60722 w 314722"/>
                  <a:gd name="connsiteY7-664" fmla="*/ 116285 h 718742"/>
                  <a:gd name="connsiteX8-665" fmla="*/ 77391 w 314722"/>
                  <a:gd name="connsiteY8-666" fmla="*/ 123429 h 718742"/>
                  <a:gd name="connsiteX9-667" fmla="*/ 77391 w 314722"/>
                  <a:gd name="connsiteY9-668" fmla="*/ 606823 h 718742"/>
                  <a:gd name="connsiteX10-669" fmla="*/ 115491 w 314722"/>
                  <a:gd name="connsiteY10-670" fmla="*/ 661591 h 718742"/>
                  <a:gd name="connsiteX11-671" fmla="*/ 151210 w 314722"/>
                  <a:gd name="connsiteY11-672" fmla="*/ 613966 h 718742"/>
                  <a:gd name="connsiteX12-673" fmla="*/ 151210 w 314722"/>
                  <a:gd name="connsiteY12-674" fmla="*/ 325835 h 718742"/>
                  <a:gd name="connsiteX13-675" fmla="*/ 172641 w 314722"/>
                  <a:gd name="connsiteY13-676" fmla="*/ 347266 h 718742"/>
                  <a:gd name="connsiteX14-677" fmla="*/ 175022 w 314722"/>
                  <a:gd name="connsiteY14-678" fmla="*/ 630635 h 718742"/>
                  <a:gd name="connsiteX15-679" fmla="*/ 213122 w 314722"/>
                  <a:gd name="connsiteY15-680" fmla="*/ 666354 h 718742"/>
                  <a:gd name="connsiteX16-681" fmla="*/ 251222 w 314722"/>
                  <a:gd name="connsiteY16-682" fmla="*/ 625873 h 718742"/>
                  <a:gd name="connsiteX17-683" fmla="*/ 251222 w 314722"/>
                  <a:gd name="connsiteY17-684" fmla="*/ 109141 h 718742"/>
                  <a:gd name="connsiteX18-685" fmla="*/ 267891 w 314722"/>
                  <a:gd name="connsiteY18-686" fmla="*/ 128191 h 718742"/>
                  <a:gd name="connsiteX19-687" fmla="*/ 272653 w 314722"/>
                  <a:gd name="connsiteY19-688" fmla="*/ 311548 h 718742"/>
                  <a:gd name="connsiteX20-689" fmla="*/ 296466 w 314722"/>
                  <a:gd name="connsiteY20-690" fmla="*/ 325835 h 718742"/>
                  <a:gd name="connsiteX21-691" fmla="*/ 313135 w 314722"/>
                  <a:gd name="connsiteY21-692" fmla="*/ 285354 h 718742"/>
                  <a:gd name="connsiteX22-693" fmla="*/ 305991 w 314722"/>
                  <a:gd name="connsiteY22-694" fmla="*/ 42466 h 718742"/>
                  <a:gd name="connsiteX23-695" fmla="*/ 272653 w 314722"/>
                  <a:gd name="connsiteY23-696" fmla="*/ 30560 h 718742"/>
                  <a:gd name="connsiteX24-697" fmla="*/ 220266 w 314722"/>
                  <a:gd name="connsiteY24-698" fmla="*/ 30560 h 718742"/>
                  <a:gd name="connsiteX25-699" fmla="*/ 157747 w 314722"/>
                  <a:gd name="connsiteY25-700" fmla="*/ 155555 h 718742"/>
                  <a:gd name="connsiteX26-701" fmla="*/ 96005 w 314722"/>
                  <a:gd name="connsiteY26-702" fmla="*/ 27573 h 718742"/>
                  <a:gd name="connsiteX0-703" fmla="*/ 96005 w 314722"/>
                  <a:gd name="connsiteY0-704" fmla="*/ 27573 h 718742"/>
                  <a:gd name="connsiteX1-705" fmla="*/ 36191 w 314722"/>
                  <a:gd name="connsiteY1-706" fmla="*/ 29010 h 718742"/>
                  <a:gd name="connsiteX2-707" fmla="*/ 8335 w 314722"/>
                  <a:gd name="connsiteY2-708" fmla="*/ 51991 h 718742"/>
                  <a:gd name="connsiteX3-709" fmla="*/ 1191 w 314722"/>
                  <a:gd name="connsiteY3-710" fmla="*/ 94854 h 718742"/>
                  <a:gd name="connsiteX4-711" fmla="*/ 1191 w 314722"/>
                  <a:gd name="connsiteY4-712" fmla="*/ 290116 h 718742"/>
                  <a:gd name="connsiteX5-713" fmla="*/ 32147 w 314722"/>
                  <a:gd name="connsiteY5-714" fmla="*/ 323454 h 718742"/>
                  <a:gd name="connsiteX6-715" fmla="*/ 58341 w 314722"/>
                  <a:gd name="connsiteY6-716" fmla="*/ 292498 h 718742"/>
                  <a:gd name="connsiteX7-717" fmla="*/ 60722 w 314722"/>
                  <a:gd name="connsiteY7-718" fmla="*/ 116285 h 718742"/>
                  <a:gd name="connsiteX8-719" fmla="*/ 77391 w 314722"/>
                  <a:gd name="connsiteY8-720" fmla="*/ 123429 h 718742"/>
                  <a:gd name="connsiteX9-721" fmla="*/ 77391 w 314722"/>
                  <a:gd name="connsiteY9-722" fmla="*/ 606823 h 718742"/>
                  <a:gd name="connsiteX10-723" fmla="*/ 115491 w 314722"/>
                  <a:gd name="connsiteY10-724" fmla="*/ 661591 h 718742"/>
                  <a:gd name="connsiteX11-725" fmla="*/ 151210 w 314722"/>
                  <a:gd name="connsiteY11-726" fmla="*/ 613966 h 718742"/>
                  <a:gd name="connsiteX12-727" fmla="*/ 151210 w 314722"/>
                  <a:gd name="connsiteY12-728" fmla="*/ 325835 h 718742"/>
                  <a:gd name="connsiteX13-729" fmla="*/ 172641 w 314722"/>
                  <a:gd name="connsiteY13-730" fmla="*/ 347266 h 718742"/>
                  <a:gd name="connsiteX14-731" fmla="*/ 175022 w 314722"/>
                  <a:gd name="connsiteY14-732" fmla="*/ 630635 h 718742"/>
                  <a:gd name="connsiteX15-733" fmla="*/ 213122 w 314722"/>
                  <a:gd name="connsiteY15-734" fmla="*/ 666354 h 718742"/>
                  <a:gd name="connsiteX16-735" fmla="*/ 251222 w 314722"/>
                  <a:gd name="connsiteY16-736" fmla="*/ 625873 h 718742"/>
                  <a:gd name="connsiteX17-737" fmla="*/ 251222 w 314722"/>
                  <a:gd name="connsiteY17-738" fmla="*/ 109141 h 718742"/>
                  <a:gd name="connsiteX18-739" fmla="*/ 267891 w 314722"/>
                  <a:gd name="connsiteY18-740" fmla="*/ 128191 h 718742"/>
                  <a:gd name="connsiteX19-741" fmla="*/ 272653 w 314722"/>
                  <a:gd name="connsiteY19-742" fmla="*/ 311548 h 718742"/>
                  <a:gd name="connsiteX20-743" fmla="*/ 296466 w 314722"/>
                  <a:gd name="connsiteY20-744" fmla="*/ 325835 h 718742"/>
                  <a:gd name="connsiteX21-745" fmla="*/ 313135 w 314722"/>
                  <a:gd name="connsiteY21-746" fmla="*/ 285354 h 718742"/>
                  <a:gd name="connsiteX22-747" fmla="*/ 305991 w 314722"/>
                  <a:gd name="connsiteY22-748" fmla="*/ 42466 h 718742"/>
                  <a:gd name="connsiteX23-749" fmla="*/ 272653 w 314722"/>
                  <a:gd name="connsiteY23-750" fmla="*/ 30560 h 718742"/>
                  <a:gd name="connsiteX24-751" fmla="*/ 220266 w 314722"/>
                  <a:gd name="connsiteY24-752" fmla="*/ 30560 h 718742"/>
                  <a:gd name="connsiteX25-753" fmla="*/ 157747 w 314722"/>
                  <a:gd name="connsiteY25-754" fmla="*/ 155555 h 718742"/>
                  <a:gd name="connsiteX26-755" fmla="*/ 96005 w 314722"/>
                  <a:gd name="connsiteY26-756" fmla="*/ 27573 h 718742"/>
                  <a:gd name="connsiteX0-757" fmla="*/ 96005 w 314722"/>
                  <a:gd name="connsiteY0-758" fmla="*/ 27573 h 718742"/>
                  <a:gd name="connsiteX1-759" fmla="*/ 36191 w 314722"/>
                  <a:gd name="connsiteY1-760" fmla="*/ 29010 h 718742"/>
                  <a:gd name="connsiteX2-761" fmla="*/ 8335 w 314722"/>
                  <a:gd name="connsiteY2-762" fmla="*/ 51991 h 718742"/>
                  <a:gd name="connsiteX3-763" fmla="*/ 1191 w 314722"/>
                  <a:gd name="connsiteY3-764" fmla="*/ 94854 h 718742"/>
                  <a:gd name="connsiteX4-765" fmla="*/ 1191 w 314722"/>
                  <a:gd name="connsiteY4-766" fmla="*/ 290116 h 718742"/>
                  <a:gd name="connsiteX5-767" fmla="*/ 32147 w 314722"/>
                  <a:gd name="connsiteY5-768" fmla="*/ 323454 h 718742"/>
                  <a:gd name="connsiteX6-769" fmla="*/ 58341 w 314722"/>
                  <a:gd name="connsiteY6-770" fmla="*/ 292498 h 718742"/>
                  <a:gd name="connsiteX7-771" fmla="*/ 60722 w 314722"/>
                  <a:gd name="connsiteY7-772" fmla="*/ 116285 h 718742"/>
                  <a:gd name="connsiteX8-773" fmla="*/ 77391 w 314722"/>
                  <a:gd name="connsiteY8-774" fmla="*/ 123429 h 718742"/>
                  <a:gd name="connsiteX9-775" fmla="*/ 77391 w 314722"/>
                  <a:gd name="connsiteY9-776" fmla="*/ 606823 h 718742"/>
                  <a:gd name="connsiteX10-777" fmla="*/ 115491 w 314722"/>
                  <a:gd name="connsiteY10-778" fmla="*/ 661591 h 718742"/>
                  <a:gd name="connsiteX11-779" fmla="*/ 151210 w 314722"/>
                  <a:gd name="connsiteY11-780" fmla="*/ 613966 h 718742"/>
                  <a:gd name="connsiteX12-781" fmla="*/ 151210 w 314722"/>
                  <a:gd name="connsiteY12-782" fmla="*/ 325835 h 718742"/>
                  <a:gd name="connsiteX13-783" fmla="*/ 172641 w 314722"/>
                  <a:gd name="connsiteY13-784" fmla="*/ 347266 h 718742"/>
                  <a:gd name="connsiteX14-785" fmla="*/ 175022 w 314722"/>
                  <a:gd name="connsiteY14-786" fmla="*/ 630635 h 718742"/>
                  <a:gd name="connsiteX15-787" fmla="*/ 213122 w 314722"/>
                  <a:gd name="connsiteY15-788" fmla="*/ 666354 h 718742"/>
                  <a:gd name="connsiteX16-789" fmla="*/ 251222 w 314722"/>
                  <a:gd name="connsiteY16-790" fmla="*/ 625873 h 718742"/>
                  <a:gd name="connsiteX17-791" fmla="*/ 251222 w 314722"/>
                  <a:gd name="connsiteY17-792" fmla="*/ 109141 h 718742"/>
                  <a:gd name="connsiteX18-793" fmla="*/ 267891 w 314722"/>
                  <a:gd name="connsiteY18-794" fmla="*/ 128191 h 718742"/>
                  <a:gd name="connsiteX19-795" fmla="*/ 272653 w 314722"/>
                  <a:gd name="connsiteY19-796" fmla="*/ 311548 h 718742"/>
                  <a:gd name="connsiteX20-797" fmla="*/ 296466 w 314722"/>
                  <a:gd name="connsiteY20-798" fmla="*/ 325835 h 718742"/>
                  <a:gd name="connsiteX21-799" fmla="*/ 313135 w 314722"/>
                  <a:gd name="connsiteY21-800" fmla="*/ 285354 h 718742"/>
                  <a:gd name="connsiteX22-801" fmla="*/ 305991 w 314722"/>
                  <a:gd name="connsiteY22-802" fmla="*/ 42466 h 718742"/>
                  <a:gd name="connsiteX23-803" fmla="*/ 272653 w 314722"/>
                  <a:gd name="connsiteY23-804" fmla="*/ 30560 h 718742"/>
                  <a:gd name="connsiteX24-805" fmla="*/ 220266 w 314722"/>
                  <a:gd name="connsiteY24-806" fmla="*/ 30560 h 718742"/>
                  <a:gd name="connsiteX25-807" fmla="*/ 157747 w 314722"/>
                  <a:gd name="connsiteY25-808" fmla="*/ 155555 h 718742"/>
                  <a:gd name="connsiteX26-809" fmla="*/ 96005 w 314722"/>
                  <a:gd name="connsiteY26-810" fmla="*/ 27573 h 718742"/>
                  <a:gd name="connsiteX0-811" fmla="*/ 96005 w 314722"/>
                  <a:gd name="connsiteY0-812" fmla="*/ 27573 h 718742"/>
                  <a:gd name="connsiteX1-813" fmla="*/ 36191 w 314722"/>
                  <a:gd name="connsiteY1-814" fmla="*/ 29010 h 718742"/>
                  <a:gd name="connsiteX2-815" fmla="*/ 8335 w 314722"/>
                  <a:gd name="connsiteY2-816" fmla="*/ 51991 h 718742"/>
                  <a:gd name="connsiteX3-817" fmla="*/ 1191 w 314722"/>
                  <a:gd name="connsiteY3-818" fmla="*/ 94854 h 718742"/>
                  <a:gd name="connsiteX4-819" fmla="*/ 1191 w 314722"/>
                  <a:gd name="connsiteY4-820" fmla="*/ 290116 h 718742"/>
                  <a:gd name="connsiteX5-821" fmla="*/ 32147 w 314722"/>
                  <a:gd name="connsiteY5-822" fmla="*/ 323454 h 718742"/>
                  <a:gd name="connsiteX6-823" fmla="*/ 58341 w 314722"/>
                  <a:gd name="connsiteY6-824" fmla="*/ 292498 h 718742"/>
                  <a:gd name="connsiteX7-825" fmla="*/ 60722 w 314722"/>
                  <a:gd name="connsiteY7-826" fmla="*/ 116285 h 718742"/>
                  <a:gd name="connsiteX8-827" fmla="*/ 77391 w 314722"/>
                  <a:gd name="connsiteY8-828" fmla="*/ 123429 h 718742"/>
                  <a:gd name="connsiteX9-829" fmla="*/ 77391 w 314722"/>
                  <a:gd name="connsiteY9-830" fmla="*/ 606823 h 718742"/>
                  <a:gd name="connsiteX10-831" fmla="*/ 115491 w 314722"/>
                  <a:gd name="connsiteY10-832" fmla="*/ 661591 h 718742"/>
                  <a:gd name="connsiteX11-833" fmla="*/ 151210 w 314722"/>
                  <a:gd name="connsiteY11-834" fmla="*/ 613966 h 718742"/>
                  <a:gd name="connsiteX12-835" fmla="*/ 151210 w 314722"/>
                  <a:gd name="connsiteY12-836" fmla="*/ 325835 h 718742"/>
                  <a:gd name="connsiteX13-837" fmla="*/ 172641 w 314722"/>
                  <a:gd name="connsiteY13-838" fmla="*/ 347266 h 718742"/>
                  <a:gd name="connsiteX14-839" fmla="*/ 175022 w 314722"/>
                  <a:gd name="connsiteY14-840" fmla="*/ 630635 h 718742"/>
                  <a:gd name="connsiteX15-841" fmla="*/ 213122 w 314722"/>
                  <a:gd name="connsiteY15-842" fmla="*/ 666354 h 718742"/>
                  <a:gd name="connsiteX16-843" fmla="*/ 251222 w 314722"/>
                  <a:gd name="connsiteY16-844" fmla="*/ 625873 h 718742"/>
                  <a:gd name="connsiteX17-845" fmla="*/ 251222 w 314722"/>
                  <a:gd name="connsiteY17-846" fmla="*/ 109141 h 718742"/>
                  <a:gd name="connsiteX18-847" fmla="*/ 267891 w 314722"/>
                  <a:gd name="connsiteY18-848" fmla="*/ 128191 h 718742"/>
                  <a:gd name="connsiteX19-849" fmla="*/ 272653 w 314722"/>
                  <a:gd name="connsiteY19-850" fmla="*/ 311548 h 718742"/>
                  <a:gd name="connsiteX20-851" fmla="*/ 296466 w 314722"/>
                  <a:gd name="connsiteY20-852" fmla="*/ 325835 h 718742"/>
                  <a:gd name="connsiteX21-853" fmla="*/ 313135 w 314722"/>
                  <a:gd name="connsiteY21-854" fmla="*/ 285354 h 718742"/>
                  <a:gd name="connsiteX22-855" fmla="*/ 305991 w 314722"/>
                  <a:gd name="connsiteY22-856" fmla="*/ 42466 h 718742"/>
                  <a:gd name="connsiteX23-857" fmla="*/ 272653 w 314722"/>
                  <a:gd name="connsiteY23-858" fmla="*/ 30560 h 718742"/>
                  <a:gd name="connsiteX24-859" fmla="*/ 220266 w 314722"/>
                  <a:gd name="connsiteY24-860" fmla="*/ 30560 h 718742"/>
                  <a:gd name="connsiteX25-861" fmla="*/ 157747 w 314722"/>
                  <a:gd name="connsiteY25-862" fmla="*/ 155555 h 718742"/>
                  <a:gd name="connsiteX26-863" fmla="*/ 96005 w 314722"/>
                  <a:gd name="connsiteY26-864" fmla="*/ 27573 h 718742"/>
                  <a:gd name="connsiteX0-865" fmla="*/ 96005 w 314722"/>
                  <a:gd name="connsiteY0-866" fmla="*/ 27573 h 718742"/>
                  <a:gd name="connsiteX1-867" fmla="*/ 36191 w 314722"/>
                  <a:gd name="connsiteY1-868" fmla="*/ 29010 h 718742"/>
                  <a:gd name="connsiteX2-869" fmla="*/ 8335 w 314722"/>
                  <a:gd name="connsiteY2-870" fmla="*/ 51991 h 718742"/>
                  <a:gd name="connsiteX3-871" fmla="*/ 1191 w 314722"/>
                  <a:gd name="connsiteY3-872" fmla="*/ 94854 h 718742"/>
                  <a:gd name="connsiteX4-873" fmla="*/ 1191 w 314722"/>
                  <a:gd name="connsiteY4-874" fmla="*/ 290116 h 718742"/>
                  <a:gd name="connsiteX5-875" fmla="*/ 32147 w 314722"/>
                  <a:gd name="connsiteY5-876" fmla="*/ 323454 h 718742"/>
                  <a:gd name="connsiteX6-877" fmla="*/ 58341 w 314722"/>
                  <a:gd name="connsiteY6-878" fmla="*/ 292498 h 718742"/>
                  <a:gd name="connsiteX7-879" fmla="*/ 60722 w 314722"/>
                  <a:gd name="connsiteY7-880" fmla="*/ 116285 h 718742"/>
                  <a:gd name="connsiteX8-881" fmla="*/ 77391 w 314722"/>
                  <a:gd name="connsiteY8-882" fmla="*/ 123429 h 718742"/>
                  <a:gd name="connsiteX9-883" fmla="*/ 77391 w 314722"/>
                  <a:gd name="connsiteY9-884" fmla="*/ 606823 h 718742"/>
                  <a:gd name="connsiteX10-885" fmla="*/ 115491 w 314722"/>
                  <a:gd name="connsiteY10-886" fmla="*/ 661591 h 718742"/>
                  <a:gd name="connsiteX11-887" fmla="*/ 151210 w 314722"/>
                  <a:gd name="connsiteY11-888" fmla="*/ 613966 h 718742"/>
                  <a:gd name="connsiteX12-889" fmla="*/ 151210 w 314722"/>
                  <a:gd name="connsiteY12-890" fmla="*/ 325835 h 718742"/>
                  <a:gd name="connsiteX13-891" fmla="*/ 172641 w 314722"/>
                  <a:gd name="connsiteY13-892" fmla="*/ 347266 h 718742"/>
                  <a:gd name="connsiteX14-893" fmla="*/ 175022 w 314722"/>
                  <a:gd name="connsiteY14-894" fmla="*/ 630635 h 718742"/>
                  <a:gd name="connsiteX15-895" fmla="*/ 213122 w 314722"/>
                  <a:gd name="connsiteY15-896" fmla="*/ 666354 h 718742"/>
                  <a:gd name="connsiteX16-897" fmla="*/ 251222 w 314722"/>
                  <a:gd name="connsiteY16-898" fmla="*/ 625873 h 718742"/>
                  <a:gd name="connsiteX17-899" fmla="*/ 251222 w 314722"/>
                  <a:gd name="connsiteY17-900" fmla="*/ 109141 h 718742"/>
                  <a:gd name="connsiteX18-901" fmla="*/ 267891 w 314722"/>
                  <a:gd name="connsiteY18-902" fmla="*/ 128191 h 718742"/>
                  <a:gd name="connsiteX19-903" fmla="*/ 272653 w 314722"/>
                  <a:gd name="connsiteY19-904" fmla="*/ 311548 h 718742"/>
                  <a:gd name="connsiteX20-905" fmla="*/ 296466 w 314722"/>
                  <a:gd name="connsiteY20-906" fmla="*/ 325835 h 718742"/>
                  <a:gd name="connsiteX21-907" fmla="*/ 313135 w 314722"/>
                  <a:gd name="connsiteY21-908" fmla="*/ 285354 h 718742"/>
                  <a:gd name="connsiteX22-909" fmla="*/ 305991 w 314722"/>
                  <a:gd name="connsiteY22-910" fmla="*/ 42466 h 718742"/>
                  <a:gd name="connsiteX23-911" fmla="*/ 272653 w 314722"/>
                  <a:gd name="connsiteY23-912" fmla="*/ 30560 h 718742"/>
                  <a:gd name="connsiteX24-913" fmla="*/ 220266 w 314722"/>
                  <a:gd name="connsiteY24-914" fmla="*/ 30560 h 718742"/>
                  <a:gd name="connsiteX25-915" fmla="*/ 157747 w 314722"/>
                  <a:gd name="connsiteY25-916" fmla="*/ 155555 h 718742"/>
                  <a:gd name="connsiteX26-917" fmla="*/ 96005 w 314722"/>
                  <a:gd name="connsiteY26-918" fmla="*/ 27573 h 718742"/>
                  <a:gd name="connsiteX0-919" fmla="*/ 96005 w 314722"/>
                  <a:gd name="connsiteY0-920" fmla="*/ 27573 h 718742"/>
                  <a:gd name="connsiteX1-921" fmla="*/ 36191 w 314722"/>
                  <a:gd name="connsiteY1-922" fmla="*/ 29010 h 718742"/>
                  <a:gd name="connsiteX2-923" fmla="*/ 8335 w 314722"/>
                  <a:gd name="connsiteY2-924" fmla="*/ 51991 h 718742"/>
                  <a:gd name="connsiteX3-925" fmla="*/ 1191 w 314722"/>
                  <a:gd name="connsiteY3-926" fmla="*/ 94854 h 718742"/>
                  <a:gd name="connsiteX4-927" fmla="*/ 1191 w 314722"/>
                  <a:gd name="connsiteY4-928" fmla="*/ 290116 h 718742"/>
                  <a:gd name="connsiteX5-929" fmla="*/ 32147 w 314722"/>
                  <a:gd name="connsiteY5-930" fmla="*/ 323454 h 718742"/>
                  <a:gd name="connsiteX6-931" fmla="*/ 58341 w 314722"/>
                  <a:gd name="connsiteY6-932" fmla="*/ 292498 h 718742"/>
                  <a:gd name="connsiteX7-933" fmla="*/ 60722 w 314722"/>
                  <a:gd name="connsiteY7-934" fmla="*/ 116285 h 718742"/>
                  <a:gd name="connsiteX8-935" fmla="*/ 77391 w 314722"/>
                  <a:gd name="connsiteY8-936" fmla="*/ 123429 h 718742"/>
                  <a:gd name="connsiteX9-937" fmla="*/ 77391 w 314722"/>
                  <a:gd name="connsiteY9-938" fmla="*/ 606823 h 718742"/>
                  <a:gd name="connsiteX10-939" fmla="*/ 115491 w 314722"/>
                  <a:gd name="connsiteY10-940" fmla="*/ 661591 h 718742"/>
                  <a:gd name="connsiteX11-941" fmla="*/ 152760 w 314722"/>
                  <a:gd name="connsiteY11-942" fmla="*/ 607766 h 718742"/>
                  <a:gd name="connsiteX12-943" fmla="*/ 151210 w 314722"/>
                  <a:gd name="connsiteY12-944" fmla="*/ 325835 h 718742"/>
                  <a:gd name="connsiteX13-945" fmla="*/ 172641 w 314722"/>
                  <a:gd name="connsiteY13-946" fmla="*/ 347266 h 718742"/>
                  <a:gd name="connsiteX14-947" fmla="*/ 175022 w 314722"/>
                  <a:gd name="connsiteY14-948" fmla="*/ 630635 h 718742"/>
                  <a:gd name="connsiteX15-949" fmla="*/ 213122 w 314722"/>
                  <a:gd name="connsiteY15-950" fmla="*/ 666354 h 718742"/>
                  <a:gd name="connsiteX16-951" fmla="*/ 251222 w 314722"/>
                  <a:gd name="connsiteY16-952" fmla="*/ 625873 h 718742"/>
                  <a:gd name="connsiteX17-953" fmla="*/ 251222 w 314722"/>
                  <a:gd name="connsiteY17-954" fmla="*/ 109141 h 718742"/>
                  <a:gd name="connsiteX18-955" fmla="*/ 267891 w 314722"/>
                  <a:gd name="connsiteY18-956" fmla="*/ 128191 h 718742"/>
                  <a:gd name="connsiteX19-957" fmla="*/ 272653 w 314722"/>
                  <a:gd name="connsiteY19-958" fmla="*/ 311548 h 718742"/>
                  <a:gd name="connsiteX20-959" fmla="*/ 296466 w 314722"/>
                  <a:gd name="connsiteY20-960" fmla="*/ 325835 h 718742"/>
                  <a:gd name="connsiteX21-961" fmla="*/ 313135 w 314722"/>
                  <a:gd name="connsiteY21-962" fmla="*/ 285354 h 718742"/>
                  <a:gd name="connsiteX22-963" fmla="*/ 305991 w 314722"/>
                  <a:gd name="connsiteY22-964" fmla="*/ 42466 h 718742"/>
                  <a:gd name="connsiteX23-965" fmla="*/ 272653 w 314722"/>
                  <a:gd name="connsiteY23-966" fmla="*/ 30560 h 718742"/>
                  <a:gd name="connsiteX24-967" fmla="*/ 220266 w 314722"/>
                  <a:gd name="connsiteY24-968" fmla="*/ 30560 h 718742"/>
                  <a:gd name="connsiteX25-969" fmla="*/ 157747 w 314722"/>
                  <a:gd name="connsiteY25-970" fmla="*/ 155555 h 718742"/>
                  <a:gd name="connsiteX26-971" fmla="*/ 96005 w 314722"/>
                  <a:gd name="connsiteY26-972" fmla="*/ 27573 h 718742"/>
                  <a:gd name="connsiteX0-973" fmla="*/ 96005 w 314722"/>
                  <a:gd name="connsiteY0-974" fmla="*/ 27573 h 718742"/>
                  <a:gd name="connsiteX1-975" fmla="*/ 36191 w 314722"/>
                  <a:gd name="connsiteY1-976" fmla="*/ 29010 h 718742"/>
                  <a:gd name="connsiteX2-977" fmla="*/ 8335 w 314722"/>
                  <a:gd name="connsiteY2-978" fmla="*/ 51991 h 718742"/>
                  <a:gd name="connsiteX3-979" fmla="*/ 1191 w 314722"/>
                  <a:gd name="connsiteY3-980" fmla="*/ 94854 h 718742"/>
                  <a:gd name="connsiteX4-981" fmla="*/ 1191 w 314722"/>
                  <a:gd name="connsiteY4-982" fmla="*/ 290116 h 718742"/>
                  <a:gd name="connsiteX5-983" fmla="*/ 32147 w 314722"/>
                  <a:gd name="connsiteY5-984" fmla="*/ 323454 h 718742"/>
                  <a:gd name="connsiteX6-985" fmla="*/ 58341 w 314722"/>
                  <a:gd name="connsiteY6-986" fmla="*/ 292498 h 718742"/>
                  <a:gd name="connsiteX7-987" fmla="*/ 60722 w 314722"/>
                  <a:gd name="connsiteY7-988" fmla="*/ 116285 h 718742"/>
                  <a:gd name="connsiteX8-989" fmla="*/ 77391 w 314722"/>
                  <a:gd name="connsiteY8-990" fmla="*/ 123429 h 718742"/>
                  <a:gd name="connsiteX9-991" fmla="*/ 77391 w 314722"/>
                  <a:gd name="connsiteY9-992" fmla="*/ 606823 h 718742"/>
                  <a:gd name="connsiteX10-993" fmla="*/ 115491 w 314722"/>
                  <a:gd name="connsiteY10-994" fmla="*/ 661591 h 718742"/>
                  <a:gd name="connsiteX11-995" fmla="*/ 152760 w 314722"/>
                  <a:gd name="connsiteY11-996" fmla="*/ 607766 h 718742"/>
                  <a:gd name="connsiteX12-997" fmla="*/ 151210 w 314722"/>
                  <a:gd name="connsiteY12-998" fmla="*/ 325835 h 718742"/>
                  <a:gd name="connsiteX13-999" fmla="*/ 172641 w 314722"/>
                  <a:gd name="connsiteY13-1000" fmla="*/ 347266 h 718742"/>
                  <a:gd name="connsiteX14-1001" fmla="*/ 175022 w 314722"/>
                  <a:gd name="connsiteY14-1002" fmla="*/ 630635 h 718742"/>
                  <a:gd name="connsiteX15-1003" fmla="*/ 213122 w 314722"/>
                  <a:gd name="connsiteY15-1004" fmla="*/ 666354 h 718742"/>
                  <a:gd name="connsiteX16-1005" fmla="*/ 251222 w 314722"/>
                  <a:gd name="connsiteY16-1006" fmla="*/ 625873 h 718742"/>
                  <a:gd name="connsiteX17-1007" fmla="*/ 251222 w 314722"/>
                  <a:gd name="connsiteY17-1008" fmla="*/ 109141 h 718742"/>
                  <a:gd name="connsiteX18-1009" fmla="*/ 267891 w 314722"/>
                  <a:gd name="connsiteY18-1010" fmla="*/ 128191 h 718742"/>
                  <a:gd name="connsiteX19-1011" fmla="*/ 272653 w 314722"/>
                  <a:gd name="connsiteY19-1012" fmla="*/ 311548 h 718742"/>
                  <a:gd name="connsiteX20-1013" fmla="*/ 296466 w 314722"/>
                  <a:gd name="connsiteY20-1014" fmla="*/ 325835 h 718742"/>
                  <a:gd name="connsiteX21-1015" fmla="*/ 313135 w 314722"/>
                  <a:gd name="connsiteY21-1016" fmla="*/ 285354 h 718742"/>
                  <a:gd name="connsiteX22-1017" fmla="*/ 305991 w 314722"/>
                  <a:gd name="connsiteY22-1018" fmla="*/ 42466 h 718742"/>
                  <a:gd name="connsiteX23-1019" fmla="*/ 272653 w 314722"/>
                  <a:gd name="connsiteY23-1020" fmla="*/ 30560 h 718742"/>
                  <a:gd name="connsiteX24-1021" fmla="*/ 220266 w 314722"/>
                  <a:gd name="connsiteY24-1022" fmla="*/ 30560 h 718742"/>
                  <a:gd name="connsiteX25-1023" fmla="*/ 157747 w 314722"/>
                  <a:gd name="connsiteY25-1024" fmla="*/ 155555 h 718742"/>
                  <a:gd name="connsiteX26-1025" fmla="*/ 96005 w 314722"/>
                  <a:gd name="connsiteY26-1026" fmla="*/ 27573 h 718742"/>
                  <a:gd name="connsiteX0-1027" fmla="*/ 96005 w 314722"/>
                  <a:gd name="connsiteY0-1028" fmla="*/ 27573 h 718742"/>
                  <a:gd name="connsiteX1-1029" fmla="*/ 36191 w 314722"/>
                  <a:gd name="connsiteY1-1030" fmla="*/ 29010 h 718742"/>
                  <a:gd name="connsiteX2-1031" fmla="*/ 8335 w 314722"/>
                  <a:gd name="connsiteY2-1032" fmla="*/ 51991 h 718742"/>
                  <a:gd name="connsiteX3-1033" fmla="*/ 1191 w 314722"/>
                  <a:gd name="connsiteY3-1034" fmla="*/ 94854 h 718742"/>
                  <a:gd name="connsiteX4-1035" fmla="*/ 1191 w 314722"/>
                  <a:gd name="connsiteY4-1036" fmla="*/ 290116 h 718742"/>
                  <a:gd name="connsiteX5-1037" fmla="*/ 32147 w 314722"/>
                  <a:gd name="connsiteY5-1038" fmla="*/ 323454 h 718742"/>
                  <a:gd name="connsiteX6-1039" fmla="*/ 58341 w 314722"/>
                  <a:gd name="connsiteY6-1040" fmla="*/ 292498 h 718742"/>
                  <a:gd name="connsiteX7-1041" fmla="*/ 60722 w 314722"/>
                  <a:gd name="connsiteY7-1042" fmla="*/ 116285 h 718742"/>
                  <a:gd name="connsiteX8-1043" fmla="*/ 77391 w 314722"/>
                  <a:gd name="connsiteY8-1044" fmla="*/ 123429 h 718742"/>
                  <a:gd name="connsiteX9-1045" fmla="*/ 77391 w 314722"/>
                  <a:gd name="connsiteY9-1046" fmla="*/ 606823 h 718742"/>
                  <a:gd name="connsiteX10-1047" fmla="*/ 115491 w 314722"/>
                  <a:gd name="connsiteY10-1048" fmla="*/ 661591 h 718742"/>
                  <a:gd name="connsiteX11-1049" fmla="*/ 152760 w 314722"/>
                  <a:gd name="connsiteY11-1050" fmla="*/ 607766 h 718742"/>
                  <a:gd name="connsiteX12-1051" fmla="*/ 151210 w 314722"/>
                  <a:gd name="connsiteY12-1052" fmla="*/ 325835 h 718742"/>
                  <a:gd name="connsiteX13-1053" fmla="*/ 172641 w 314722"/>
                  <a:gd name="connsiteY13-1054" fmla="*/ 347266 h 718742"/>
                  <a:gd name="connsiteX14-1055" fmla="*/ 175022 w 314722"/>
                  <a:gd name="connsiteY14-1056" fmla="*/ 630635 h 718742"/>
                  <a:gd name="connsiteX15-1057" fmla="*/ 213122 w 314722"/>
                  <a:gd name="connsiteY15-1058" fmla="*/ 666354 h 718742"/>
                  <a:gd name="connsiteX16-1059" fmla="*/ 251222 w 314722"/>
                  <a:gd name="connsiteY16-1060" fmla="*/ 625873 h 718742"/>
                  <a:gd name="connsiteX17-1061" fmla="*/ 251222 w 314722"/>
                  <a:gd name="connsiteY17-1062" fmla="*/ 109141 h 718742"/>
                  <a:gd name="connsiteX18-1063" fmla="*/ 267891 w 314722"/>
                  <a:gd name="connsiteY18-1064" fmla="*/ 128191 h 718742"/>
                  <a:gd name="connsiteX19-1065" fmla="*/ 272653 w 314722"/>
                  <a:gd name="connsiteY19-1066" fmla="*/ 311548 h 718742"/>
                  <a:gd name="connsiteX20-1067" fmla="*/ 296466 w 314722"/>
                  <a:gd name="connsiteY20-1068" fmla="*/ 325835 h 718742"/>
                  <a:gd name="connsiteX21-1069" fmla="*/ 313135 w 314722"/>
                  <a:gd name="connsiteY21-1070" fmla="*/ 285354 h 718742"/>
                  <a:gd name="connsiteX22-1071" fmla="*/ 305991 w 314722"/>
                  <a:gd name="connsiteY22-1072" fmla="*/ 42466 h 718742"/>
                  <a:gd name="connsiteX23-1073" fmla="*/ 272653 w 314722"/>
                  <a:gd name="connsiteY23-1074" fmla="*/ 30560 h 718742"/>
                  <a:gd name="connsiteX24-1075" fmla="*/ 220266 w 314722"/>
                  <a:gd name="connsiteY24-1076" fmla="*/ 30560 h 718742"/>
                  <a:gd name="connsiteX25-1077" fmla="*/ 157747 w 314722"/>
                  <a:gd name="connsiteY25-1078" fmla="*/ 155555 h 718742"/>
                  <a:gd name="connsiteX26-1079" fmla="*/ 96005 w 314722"/>
                  <a:gd name="connsiteY26-1080" fmla="*/ 27573 h 718742"/>
                  <a:gd name="connsiteX0-1081" fmla="*/ 96005 w 314722"/>
                  <a:gd name="connsiteY0-1082" fmla="*/ 27573 h 718742"/>
                  <a:gd name="connsiteX1-1083" fmla="*/ 36191 w 314722"/>
                  <a:gd name="connsiteY1-1084" fmla="*/ 29010 h 718742"/>
                  <a:gd name="connsiteX2-1085" fmla="*/ 8335 w 314722"/>
                  <a:gd name="connsiteY2-1086" fmla="*/ 51991 h 718742"/>
                  <a:gd name="connsiteX3-1087" fmla="*/ 1191 w 314722"/>
                  <a:gd name="connsiteY3-1088" fmla="*/ 94854 h 718742"/>
                  <a:gd name="connsiteX4-1089" fmla="*/ 1191 w 314722"/>
                  <a:gd name="connsiteY4-1090" fmla="*/ 290116 h 718742"/>
                  <a:gd name="connsiteX5-1091" fmla="*/ 32147 w 314722"/>
                  <a:gd name="connsiteY5-1092" fmla="*/ 323454 h 718742"/>
                  <a:gd name="connsiteX6-1093" fmla="*/ 58341 w 314722"/>
                  <a:gd name="connsiteY6-1094" fmla="*/ 292498 h 718742"/>
                  <a:gd name="connsiteX7-1095" fmla="*/ 60722 w 314722"/>
                  <a:gd name="connsiteY7-1096" fmla="*/ 116285 h 718742"/>
                  <a:gd name="connsiteX8-1097" fmla="*/ 77391 w 314722"/>
                  <a:gd name="connsiteY8-1098" fmla="*/ 123429 h 718742"/>
                  <a:gd name="connsiteX9-1099" fmla="*/ 77391 w 314722"/>
                  <a:gd name="connsiteY9-1100" fmla="*/ 606823 h 718742"/>
                  <a:gd name="connsiteX10-1101" fmla="*/ 115491 w 314722"/>
                  <a:gd name="connsiteY10-1102" fmla="*/ 661591 h 718742"/>
                  <a:gd name="connsiteX11-1103" fmla="*/ 152760 w 314722"/>
                  <a:gd name="connsiteY11-1104" fmla="*/ 607766 h 718742"/>
                  <a:gd name="connsiteX12-1105" fmla="*/ 151210 w 314722"/>
                  <a:gd name="connsiteY12-1106" fmla="*/ 325835 h 718742"/>
                  <a:gd name="connsiteX13-1107" fmla="*/ 172641 w 314722"/>
                  <a:gd name="connsiteY13-1108" fmla="*/ 347266 h 718742"/>
                  <a:gd name="connsiteX14-1109" fmla="*/ 175022 w 314722"/>
                  <a:gd name="connsiteY14-1110" fmla="*/ 630635 h 718742"/>
                  <a:gd name="connsiteX15-1111" fmla="*/ 213122 w 314722"/>
                  <a:gd name="connsiteY15-1112" fmla="*/ 666354 h 718742"/>
                  <a:gd name="connsiteX16-1113" fmla="*/ 251222 w 314722"/>
                  <a:gd name="connsiteY16-1114" fmla="*/ 625873 h 718742"/>
                  <a:gd name="connsiteX17-1115" fmla="*/ 251222 w 314722"/>
                  <a:gd name="connsiteY17-1116" fmla="*/ 109141 h 718742"/>
                  <a:gd name="connsiteX18-1117" fmla="*/ 267891 w 314722"/>
                  <a:gd name="connsiteY18-1118" fmla="*/ 128191 h 718742"/>
                  <a:gd name="connsiteX19-1119" fmla="*/ 272653 w 314722"/>
                  <a:gd name="connsiteY19-1120" fmla="*/ 311548 h 718742"/>
                  <a:gd name="connsiteX20-1121" fmla="*/ 296466 w 314722"/>
                  <a:gd name="connsiteY20-1122" fmla="*/ 325835 h 718742"/>
                  <a:gd name="connsiteX21-1123" fmla="*/ 313135 w 314722"/>
                  <a:gd name="connsiteY21-1124" fmla="*/ 285354 h 718742"/>
                  <a:gd name="connsiteX22-1125" fmla="*/ 305991 w 314722"/>
                  <a:gd name="connsiteY22-1126" fmla="*/ 42466 h 718742"/>
                  <a:gd name="connsiteX23-1127" fmla="*/ 272653 w 314722"/>
                  <a:gd name="connsiteY23-1128" fmla="*/ 30560 h 718742"/>
                  <a:gd name="connsiteX24-1129" fmla="*/ 220266 w 314722"/>
                  <a:gd name="connsiteY24-1130" fmla="*/ 30560 h 718742"/>
                  <a:gd name="connsiteX25-1131" fmla="*/ 157747 w 314722"/>
                  <a:gd name="connsiteY25-1132" fmla="*/ 155555 h 718742"/>
                  <a:gd name="connsiteX26-1133" fmla="*/ 96005 w 314722"/>
                  <a:gd name="connsiteY26-1134" fmla="*/ 27573 h 718742"/>
                  <a:gd name="connsiteX0-1135" fmla="*/ 96005 w 314722"/>
                  <a:gd name="connsiteY0-1136" fmla="*/ 27573 h 718742"/>
                  <a:gd name="connsiteX1-1137" fmla="*/ 36191 w 314722"/>
                  <a:gd name="connsiteY1-1138" fmla="*/ 29010 h 718742"/>
                  <a:gd name="connsiteX2-1139" fmla="*/ 8335 w 314722"/>
                  <a:gd name="connsiteY2-1140" fmla="*/ 51991 h 718742"/>
                  <a:gd name="connsiteX3-1141" fmla="*/ 1191 w 314722"/>
                  <a:gd name="connsiteY3-1142" fmla="*/ 94854 h 718742"/>
                  <a:gd name="connsiteX4-1143" fmla="*/ 1191 w 314722"/>
                  <a:gd name="connsiteY4-1144" fmla="*/ 290116 h 718742"/>
                  <a:gd name="connsiteX5-1145" fmla="*/ 32147 w 314722"/>
                  <a:gd name="connsiteY5-1146" fmla="*/ 323454 h 718742"/>
                  <a:gd name="connsiteX6-1147" fmla="*/ 58341 w 314722"/>
                  <a:gd name="connsiteY6-1148" fmla="*/ 292498 h 718742"/>
                  <a:gd name="connsiteX7-1149" fmla="*/ 60722 w 314722"/>
                  <a:gd name="connsiteY7-1150" fmla="*/ 116285 h 718742"/>
                  <a:gd name="connsiteX8-1151" fmla="*/ 77391 w 314722"/>
                  <a:gd name="connsiteY8-1152" fmla="*/ 123429 h 718742"/>
                  <a:gd name="connsiteX9-1153" fmla="*/ 77391 w 314722"/>
                  <a:gd name="connsiteY9-1154" fmla="*/ 606823 h 718742"/>
                  <a:gd name="connsiteX10-1155" fmla="*/ 115491 w 314722"/>
                  <a:gd name="connsiteY10-1156" fmla="*/ 661591 h 718742"/>
                  <a:gd name="connsiteX11-1157" fmla="*/ 152760 w 314722"/>
                  <a:gd name="connsiteY11-1158" fmla="*/ 607766 h 718742"/>
                  <a:gd name="connsiteX12-1159" fmla="*/ 151210 w 314722"/>
                  <a:gd name="connsiteY12-1160" fmla="*/ 325835 h 718742"/>
                  <a:gd name="connsiteX13-1161" fmla="*/ 172641 w 314722"/>
                  <a:gd name="connsiteY13-1162" fmla="*/ 347266 h 718742"/>
                  <a:gd name="connsiteX14-1163" fmla="*/ 175022 w 314722"/>
                  <a:gd name="connsiteY14-1164" fmla="*/ 630635 h 718742"/>
                  <a:gd name="connsiteX15-1165" fmla="*/ 213122 w 314722"/>
                  <a:gd name="connsiteY15-1166" fmla="*/ 666354 h 718742"/>
                  <a:gd name="connsiteX16-1167" fmla="*/ 251222 w 314722"/>
                  <a:gd name="connsiteY16-1168" fmla="*/ 625873 h 718742"/>
                  <a:gd name="connsiteX17-1169" fmla="*/ 251222 w 314722"/>
                  <a:gd name="connsiteY17-1170" fmla="*/ 109141 h 718742"/>
                  <a:gd name="connsiteX18-1171" fmla="*/ 267891 w 314722"/>
                  <a:gd name="connsiteY18-1172" fmla="*/ 128191 h 718742"/>
                  <a:gd name="connsiteX19-1173" fmla="*/ 272653 w 314722"/>
                  <a:gd name="connsiteY19-1174" fmla="*/ 311548 h 718742"/>
                  <a:gd name="connsiteX20-1175" fmla="*/ 296466 w 314722"/>
                  <a:gd name="connsiteY20-1176" fmla="*/ 325835 h 718742"/>
                  <a:gd name="connsiteX21-1177" fmla="*/ 313135 w 314722"/>
                  <a:gd name="connsiteY21-1178" fmla="*/ 285354 h 718742"/>
                  <a:gd name="connsiteX22-1179" fmla="*/ 305991 w 314722"/>
                  <a:gd name="connsiteY22-1180" fmla="*/ 42466 h 718742"/>
                  <a:gd name="connsiteX23-1181" fmla="*/ 272653 w 314722"/>
                  <a:gd name="connsiteY23-1182" fmla="*/ 30560 h 718742"/>
                  <a:gd name="connsiteX24-1183" fmla="*/ 220266 w 314722"/>
                  <a:gd name="connsiteY24-1184" fmla="*/ 30560 h 718742"/>
                  <a:gd name="connsiteX25-1185" fmla="*/ 157747 w 314722"/>
                  <a:gd name="connsiteY25-1186" fmla="*/ 155555 h 718742"/>
                  <a:gd name="connsiteX26-1187" fmla="*/ 96005 w 314722"/>
                  <a:gd name="connsiteY26-1188" fmla="*/ 27573 h 718742"/>
                  <a:gd name="connsiteX0-1189" fmla="*/ 96005 w 317104"/>
                  <a:gd name="connsiteY0-1190" fmla="*/ 20429 h 711598"/>
                  <a:gd name="connsiteX1-1191" fmla="*/ 36191 w 317104"/>
                  <a:gd name="connsiteY1-1192" fmla="*/ 21866 h 711598"/>
                  <a:gd name="connsiteX2-1193" fmla="*/ 8335 w 317104"/>
                  <a:gd name="connsiteY2-1194" fmla="*/ 44847 h 711598"/>
                  <a:gd name="connsiteX3-1195" fmla="*/ 1191 w 317104"/>
                  <a:gd name="connsiteY3-1196" fmla="*/ 87710 h 711598"/>
                  <a:gd name="connsiteX4-1197" fmla="*/ 1191 w 317104"/>
                  <a:gd name="connsiteY4-1198" fmla="*/ 282972 h 711598"/>
                  <a:gd name="connsiteX5-1199" fmla="*/ 32147 w 317104"/>
                  <a:gd name="connsiteY5-1200" fmla="*/ 316310 h 711598"/>
                  <a:gd name="connsiteX6-1201" fmla="*/ 58341 w 317104"/>
                  <a:gd name="connsiteY6-1202" fmla="*/ 285354 h 711598"/>
                  <a:gd name="connsiteX7-1203" fmla="*/ 60722 w 317104"/>
                  <a:gd name="connsiteY7-1204" fmla="*/ 109141 h 711598"/>
                  <a:gd name="connsiteX8-1205" fmla="*/ 77391 w 317104"/>
                  <a:gd name="connsiteY8-1206" fmla="*/ 116285 h 711598"/>
                  <a:gd name="connsiteX9-1207" fmla="*/ 77391 w 317104"/>
                  <a:gd name="connsiteY9-1208" fmla="*/ 599679 h 711598"/>
                  <a:gd name="connsiteX10-1209" fmla="*/ 115491 w 317104"/>
                  <a:gd name="connsiteY10-1210" fmla="*/ 654447 h 711598"/>
                  <a:gd name="connsiteX11-1211" fmla="*/ 152760 w 317104"/>
                  <a:gd name="connsiteY11-1212" fmla="*/ 600622 h 711598"/>
                  <a:gd name="connsiteX12-1213" fmla="*/ 151210 w 317104"/>
                  <a:gd name="connsiteY12-1214" fmla="*/ 318691 h 711598"/>
                  <a:gd name="connsiteX13-1215" fmla="*/ 172641 w 317104"/>
                  <a:gd name="connsiteY13-1216" fmla="*/ 340122 h 711598"/>
                  <a:gd name="connsiteX14-1217" fmla="*/ 175022 w 317104"/>
                  <a:gd name="connsiteY14-1218" fmla="*/ 623491 h 711598"/>
                  <a:gd name="connsiteX15-1219" fmla="*/ 213122 w 317104"/>
                  <a:gd name="connsiteY15-1220" fmla="*/ 659210 h 711598"/>
                  <a:gd name="connsiteX16-1221" fmla="*/ 251222 w 317104"/>
                  <a:gd name="connsiteY16-1222" fmla="*/ 618729 h 711598"/>
                  <a:gd name="connsiteX17-1223" fmla="*/ 251222 w 317104"/>
                  <a:gd name="connsiteY17-1224" fmla="*/ 101997 h 711598"/>
                  <a:gd name="connsiteX18-1225" fmla="*/ 267891 w 317104"/>
                  <a:gd name="connsiteY18-1226" fmla="*/ 121047 h 711598"/>
                  <a:gd name="connsiteX19-1227" fmla="*/ 272653 w 317104"/>
                  <a:gd name="connsiteY19-1228" fmla="*/ 304404 h 711598"/>
                  <a:gd name="connsiteX20-1229" fmla="*/ 296466 w 317104"/>
                  <a:gd name="connsiteY20-1230" fmla="*/ 318691 h 711598"/>
                  <a:gd name="connsiteX21-1231" fmla="*/ 313135 w 317104"/>
                  <a:gd name="connsiteY21-1232" fmla="*/ 278210 h 711598"/>
                  <a:gd name="connsiteX22-1233" fmla="*/ 272653 w 317104"/>
                  <a:gd name="connsiteY22-1234" fmla="*/ 23416 h 711598"/>
                  <a:gd name="connsiteX23-1235" fmla="*/ 220266 w 317104"/>
                  <a:gd name="connsiteY23-1236" fmla="*/ 23416 h 711598"/>
                  <a:gd name="connsiteX24-1237" fmla="*/ 157747 w 317104"/>
                  <a:gd name="connsiteY24-1238" fmla="*/ 148411 h 711598"/>
                  <a:gd name="connsiteX25-1239" fmla="*/ 96005 w 317104"/>
                  <a:gd name="connsiteY25-1240" fmla="*/ 20429 h 711598"/>
                  <a:gd name="connsiteX0-1241" fmla="*/ 96005 w 325835"/>
                  <a:gd name="connsiteY0-1242" fmla="*/ 2633 h 693802"/>
                  <a:gd name="connsiteX1-1243" fmla="*/ 36191 w 325835"/>
                  <a:gd name="connsiteY1-1244" fmla="*/ 4070 h 693802"/>
                  <a:gd name="connsiteX2-1245" fmla="*/ 8335 w 325835"/>
                  <a:gd name="connsiteY2-1246" fmla="*/ 27051 h 693802"/>
                  <a:gd name="connsiteX3-1247" fmla="*/ 1191 w 325835"/>
                  <a:gd name="connsiteY3-1248" fmla="*/ 69914 h 693802"/>
                  <a:gd name="connsiteX4-1249" fmla="*/ 1191 w 325835"/>
                  <a:gd name="connsiteY4-1250" fmla="*/ 265176 h 693802"/>
                  <a:gd name="connsiteX5-1251" fmla="*/ 32147 w 325835"/>
                  <a:gd name="connsiteY5-1252" fmla="*/ 298514 h 693802"/>
                  <a:gd name="connsiteX6-1253" fmla="*/ 58341 w 325835"/>
                  <a:gd name="connsiteY6-1254" fmla="*/ 267558 h 693802"/>
                  <a:gd name="connsiteX7-1255" fmla="*/ 60722 w 325835"/>
                  <a:gd name="connsiteY7-1256" fmla="*/ 91345 h 693802"/>
                  <a:gd name="connsiteX8-1257" fmla="*/ 77391 w 325835"/>
                  <a:gd name="connsiteY8-1258" fmla="*/ 98489 h 693802"/>
                  <a:gd name="connsiteX9-1259" fmla="*/ 77391 w 325835"/>
                  <a:gd name="connsiteY9-1260" fmla="*/ 581883 h 693802"/>
                  <a:gd name="connsiteX10-1261" fmla="*/ 115491 w 325835"/>
                  <a:gd name="connsiteY10-1262" fmla="*/ 636651 h 693802"/>
                  <a:gd name="connsiteX11-1263" fmla="*/ 152760 w 325835"/>
                  <a:gd name="connsiteY11-1264" fmla="*/ 582826 h 693802"/>
                  <a:gd name="connsiteX12-1265" fmla="*/ 151210 w 325835"/>
                  <a:gd name="connsiteY12-1266" fmla="*/ 300895 h 693802"/>
                  <a:gd name="connsiteX13-1267" fmla="*/ 172641 w 325835"/>
                  <a:gd name="connsiteY13-1268" fmla="*/ 322326 h 693802"/>
                  <a:gd name="connsiteX14-1269" fmla="*/ 175022 w 325835"/>
                  <a:gd name="connsiteY14-1270" fmla="*/ 605695 h 693802"/>
                  <a:gd name="connsiteX15-1271" fmla="*/ 213122 w 325835"/>
                  <a:gd name="connsiteY15-1272" fmla="*/ 641414 h 693802"/>
                  <a:gd name="connsiteX16-1273" fmla="*/ 251222 w 325835"/>
                  <a:gd name="connsiteY16-1274" fmla="*/ 600933 h 693802"/>
                  <a:gd name="connsiteX17-1275" fmla="*/ 251222 w 325835"/>
                  <a:gd name="connsiteY17-1276" fmla="*/ 84201 h 693802"/>
                  <a:gd name="connsiteX18-1277" fmla="*/ 267891 w 325835"/>
                  <a:gd name="connsiteY18-1278" fmla="*/ 103251 h 693802"/>
                  <a:gd name="connsiteX19-1279" fmla="*/ 272653 w 325835"/>
                  <a:gd name="connsiteY19-1280" fmla="*/ 286608 h 693802"/>
                  <a:gd name="connsiteX20-1281" fmla="*/ 296466 w 325835"/>
                  <a:gd name="connsiteY20-1282" fmla="*/ 300895 h 693802"/>
                  <a:gd name="connsiteX21-1283" fmla="*/ 313135 w 325835"/>
                  <a:gd name="connsiteY21-1284" fmla="*/ 260414 h 693802"/>
                  <a:gd name="connsiteX22-1285" fmla="*/ 220266 w 325835"/>
                  <a:gd name="connsiteY22-1286" fmla="*/ 5620 h 693802"/>
                  <a:gd name="connsiteX23-1287" fmla="*/ 157747 w 325835"/>
                  <a:gd name="connsiteY23-1288" fmla="*/ 130615 h 693802"/>
                  <a:gd name="connsiteX24-1289" fmla="*/ 96005 w 325835"/>
                  <a:gd name="connsiteY24-1290" fmla="*/ 2633 h 693802"/>
                  <a:gd name="connsiteX0-1291" fmla="*/ 96005 w 336255"/>
                  <a:gd name="connsiteY0-1292" fmla="*/ 2633 h 693802"/>
                  <a:gd name="connsiteX1-1293" fmla="*/ 36191 w 336255"/>
                  <a:gd name="connsiteY1-1294" fmla="*/ 4070 h 693802"/>
                  <a:gd name="connsiteX2-1295" fmla="*/ 8335 w 336255"/>
                  <a:gd name="connsiteY2-1296" fmla="*/ 27051 h 693802"/>
                  <a:gd name="connsiteX3-1297" fmla="*/ 1191 w 336255"/>
                  <a:gd name="connsiteY3-1298" fmla="*/ 69914 h 693802"/>
                  <a:gd name="connsiteX4-1299" fmla="*/ 1191 w 336255"/>
                  <a:gd name="connsiteY4-1300" fmla="*/ 265176 h 693802"/>
                  <a:gd name="connsiteX5-1301" fmla="*/ 32147 w 336255"/>
                  <a:gd name="connsiteY5-1302" fmla="*/ 298514 h 693802"/>
                  <a:gd name="connsiteX6-1303" fmla="*/ 58341 w 336255"/>
                  <a:gd name="connsiteY6-1304" fmla="*/ 267558 h 693802"/>
                  <a:gd name="connsiteX7-1305" fmla="*/ 60722 w 336255"/>
                  <a:gd name="connsiteY7-1306" fmla="*/ 91345 h 693802"/>
                  <a:gd name="connsiteX8-1307" fmla="*/ 77391 w 336255"/>
                  <a:gd name="connsiteY8-1308" fmla="*/ 98489 h 693802"/>
                  <a:gd name="connsiteX9-1309" fmla="*/ 77391 w 336255"/>
                  <a:gd name="connsiteY9-1310" fmla="*/ 581883 h 693802"/>
                  <a:gd name="connsiteX10-1311" fmla="*/ 115491 w 336255"/>
                  <a:gd name="connsiteY10-1312" fmla="*/ 636651 h 693802"/>
                  <a:gd name="connsiteX11-1313" fmla="*/ 152760 w 336255"/>
                  <a:gd name="connsiteY11-1314" fmla="*/ 582826 h 693802"/>
                  <a:gd name="connsiteX12-1315" fmla="*/ 151210 w 336255"/>
                  <a:gd name="connsiteY12-1316" fmla="*/ 300895 h 693802"/>
                  <a:gd name="connsiteX13-1317" fmla="*/ 172641 w 336255"/>
                  <a:gd name="connsiteY13-1318" fmla="*/ 322326 h 693802"/>
                  <a:gd name="connsiteX14-1319" fmla="*/ 175022 w 336255"/>
                  <a:gd name="connsiteY14-1320" fmla="*/ 605695 h 693802"/>
                  <a:gd name="connsiteX15-1321" fmla="*/ 213122 w 336255"/>
                  <a:gd name="connsiteY15-1322" fmla="*/ 641414 h 693802"/>
                  <a:gd name="connsiteX16-1323" fmla="*/ 251222 w 336255"/>
                  <a:gd name="connsiteY16-1324" fmla="*/ 600933 h 693802"/>
                  <a:gd name="connsiteX17-1325" fmla="*/ 251222 w 336255"/>
                  <a:gd name="connsiteY17-1326" fmla="*/ 84201 h 693802"/>
                  <a:gd name="connsiteX18-1327" fmla="*/ 267891 w 336255"/>
                  <a:gd name="connsiteY18-1328" fmla="*/ 103251 h 693802"/>
                  <a:gd name="connsiteX19-1329" fmla="*/ 272653 w 336255"/>
                  <a:gd name="connsiteY19-1330" fmla="*/ 286608 h 693802"/>
                  <a:gd name="connsiteX20-1331" fmla="*/ 296466 w 336255"/>
                  <a:gd name="connsiteY20-1332" fmla="*/ 300895 h 693802"/>
                  <a:gd name="connsiteX21-1333" fmla="*/ 313135 w 336255"/>
                  <a:gd name="connsiteY21-1334" fmla="*/ 260414 h 693802"/>
                  <a:gd name="connsiteX22-1335" fmla="*/ 157747 w 336255"/>
                  <a:gd name="connsiteY22-1336" fmla="*/ 130615 h 693802"/>
                  <a:gd name="connsiteX23-1337" fmla="*/ 96005 w 336255"/>
                  <a:gd name="connsiteY23-1338" fmla="*/ 2633 h 693802"/>
                  <a:gd name="connsiteX0-1339" fmla="*/ 96005 w 336255"/>
                  <a:gd name="connsiteY0-1340" fmla="*/ 2633 h 690627"/>
                  <a:gd name="connsiteX1-1341" fmla="*/ 36191 w 336255"/>
                  <a:gd name="connsiteY1-1342" fmla="*/ 4070 h 690627"/>
                  <a:gd name="connsiteX2-1343" fmla="*/ 8335 w 336255"/>
                  <a:gd name="connsiteY2-1344" fmla="*/ 27051 h 690627"/>
                  <a:gd name="connsiteX3-1345" fmla="*/ 1191 w 336255"/>
                  <a:gd name="connsiteY3-1346" fmla="*/ 69914 h 690627"/>
                  <a:gd name="connsiteX4-1347" fmla="*/ 1191 w 336255"/>
                  <a:gd name="connsiteY4-1348" fmla="*/ 265176 h 690627"/>
                  <a:gd name="connsiteX5-1349" fmla="*/ 32147 w 336255"/>
                  <a:gd name="connsiteY5-1350" fmla="*/ 298514 h 690627"/>
                  <a:gd name="connsiteX6-1351" fmla="*/ 58341 w 336255"/>
                  <a:gd name="connsiteY6-1352" fmla="*/ 267558 h 690627"/>
                  <a:gd name="connsiteX7-1353" fmla="*/ 60722 w 336255"/>
                  <a:gd name="connsiteY7-1354" fmla="*/ 91345 h 690627"/>
                  <a:gd name="connsiteX8-1355" fmla="*/ 77391 w 336255"/>
                  <a:gd name="connsiteY8-1356" fmla="*/ 98489 h 690627"/>
                  <a:gd name="connsiteX9-1357" fmla="*/ 77391 w 336255"/>
                  <a:gd name="connsiteY9-1358" fmla="*/ 581883 h 690627"/>
                  <a:gd name="connsiteX10-1359" fmla="*/ 115491 w 336255"/>
                  <a:gd name="connsiteY10-1360" fmla="*/ 636651 h 690627"/>
                  <a:gd name="connsiteX11-1361" fmla="*/ 152760 w 336255"/>
                  <a:gd name="connsiteY11-1362" fmla="*/ 582826 h 690627"/>
                  <a:gd name="connsiteX12-1363" fmla="*/ 151210 w 336255"/>
                  <a:gd name="connsiteY12-1364" fmla="*/ 300895 h 690627"/>
                  <a:gd name="connsiteX13-1365" fmla="*/ 172641 w 336255"/>
                  <a:gd name="connsiteY13-1366" fmla="*/ 322326 h 690627"/>
                  <a:gd name="connsiteX14-1367" fmla="*/ 175022 w 336255"/>
                  <a:gd name="connsiteY14-1368" fmla="*/ 605695 h 690627"/>
                  <a:gd name="connsiteX15-1369" fmla="*/ 213122 w 336255"/>
                  <a:gd name="connsiteY15-1370" fmla="*/ 641414 h 690627"/>
                  <a:gd name="connsiteX16-1371" fmla="*/ 251222 w 336255"/>
                  <a:gd name="connsiteY16-1372" fmla="*/ 600933 h 690627"/>
                  <a:gd name="connsiteX17-1373" fmla="*/ 267891 w 336255"/>
                  <a:gd name="connsiteY17-1374" fmla="*/ 103251 h 690627"/>
                  <a:gd name="connsiteX18-1375" fmla="*/ 272653 w 336255"/>
                  <a:gd name="connsiteY18-1376" fmla="*/ 286608 h 690627"/>
                  <a:gd name="connsiteX19-1377" fmla="*/ 296466 w 336255"/>
                  <a:gd name="connsiteY19-1378" fmla="*/ 300895 h 690627"/>
                  <a:gd name="connsiteX20-1379" fmla="*/ 313135 w 336255"/>
                  <a:gd name="connsiteY20-1380" fmla="*/ 260414 h 690627"/>
                  <a:gd name="connsiteX21-1381" fmla="*/ 157747 w 336255"/>
                  <a:gd name="connsiteY21-1382" fmla="*/ 130615 h 690627"/>
                  <a:gd name="connsiteX22-1383" fmla="*/ 96005 w 336255"/>
                  <a:gd name="connsiteY22-1384" fmla="*/ 2633 h 690627"/>
                  <a:gd name="connsiteX0-1385" fmla="*/ 96005 w 336255"/>
                  <a:gd name="connsiteY0-1386" fmla="*/ 2633 h 660067"/>
                  <a:gd name="connsiteX1-1387" fmla="*/ 36191 w 336255"/>
                  <a:gd name="connsiteY1-1388" fmla="*/ 4070 h 660067"/>
                  <a:gd name="connsiteX2-1389" fmla="*/ 8335 w 336255"/>
                  <a:gd name="connsiteY2-1390" fmla="*/ 27051 h 660067"/>
                  <a:gd name="connsiteX3-1391" fmla="*/ 1191 w 336255"/>
                  <a:gd name="connsiteY3-1392" fmla="*/ 69914 h 660067"/>
                  <a:gd name="connsiteX4-1393" fmla="*/ 1191 w 336255"/>
                  <a:gd name="connsiteY4-1394" fmla="*/ 265176 h 660067"/>
                  <a:gd name="connsiteX5-1395" fmla="*/ 32147 w 336255"/>
                  <a:gd name="connsiteY5-1396" fmla="*/ 298514 h 660067"/>
                  <a:gd name="connsiteX6-1397" fmla="*/ 58341 w 336255"/>
                  <a:gd name="connsiteY6-1398" fmla="*/ 267558 h 660067"/>
                  <a:gd name="connsiteX7-1399" fmla="*/ 60722 w 336255"/>
                  <a:gd name="connsiteY7-1400" fmla="*/ 91345 h 660067"/>
                  <a:gd name="connsiteX8-1401" fmla="*/ 77391 w 336255"/>
                  <a:gd name="connsiteY8-1402" fmla="*/ 98489 h 660067"/>
                  <a:gd name="connsiteX9-1403" fmla="*/ 77391 w 336255"/>
                  <a:gd name="connsiteY9-1404" fmla="*/ 581883 h 660067"/>
                  <a:gd name="connsiteX10-1405" fmla="*/ 115491 w 336255"/>
                  <a:gd name="connsiteY10-1406" fmla="*/ 636651 h 660067"/>
                  <a:gd name="connsiteX11-1407" fmla="*/ 152760 w 336255"/>
                  <a:gd name="connsiteY11-1408" fmla="*/ 582826 h 660067"/>
                  <a:gd name="connsiteX12-1409" fmla="*/ 151210 w 336255"/>
                  <a:gd name="connsiteY12-1410" fmla="*/ 300895 h 660067"/>
                  <a:gd name="connsiteX13-1411" fmla="*/ 172641 w 336255"/>
                  <a:gd name="connsiteY13-1412" fmla="*/ 322326 h 660067"/>
                  <a:gd name="connsiteX14-1413" fmla="*/ 175022 w 336255"/>
                  <a:gd name="connsiteY14-1414" fmla="*/ 605695 h 660067"/>
                  <a:gd name="connsiteX15-1415" fmla="*/ 213122 w 336255"/>
                  <a:gd name="connsiteY15-1416" fmla="*/ 641414 h 660067"/>
                  <a:gd name="connsiteX16-1417" fmla="*/ 251222 w 336255"/>
                  <a:gd name="connsiteY16-1418" fmla="*/ 600933 h 660067"/>
                  <a:gd name="connsiteX17-1419" fmla="*/ 272653 w 336255"/>
                  <a:gd name="connsiteY17-1420" fmla="*/ 286608 h 660067"/>
                  <a:gd name="connsiteX18-1421" fmla="*/ 296466 w 336255"/>
                  <a:gd name="connsiteY18-1422" fmla="*/ 300895 h 660067"/>
                  <a:gd name="connsiteX19-1423" fmla="*/ 313135 w 336255"/>
                  <a:gd name="connsiteY19-1424" fmla="*/ 260414 h 660067"/>
                  <a:gd name="connsiteX20-1425" fmla="*/ 157747 w 336255"/>
                  <a:gd name="connsiteY20-1426" fmla="*/ 130615 h 660067"/>
                  <a:gd name="connsiteX21-1427" fmla="*/ 96005 w 336255"/>
                  <a:gd name="connsiteY21-1428" fmla="*/ 2633 h 660067"/>
                  <a:gd name="connsiteX0-1429" fmla="*/ 96005 w 315617"/>
                  <a:gd name="connsiteY0-1430" fmla="*/ 2633 h 660067"/>
                  <a:gd name="connsiteX1-1431" fmla="*/ 36191 w 315617"/>
                  <a:gd name="connsiteY1-1432" fmla="*/ 4070 h 660067"/>
                  <a:gd name="connsiteX2-1433" fmla="*/ 8335 w 315617"/>
                  <a:gd name="connsiteY2-1434" fmla="*/ 27051 h 660067"/>
                  <a:gd name="connsiteX3-1435" fmla="*/ 1191 w 315617"/>
                  <a:gd name="connsiteY3-1436" fmla="*/ 69914 h 660067"/>
                  <a:gd name="connsiteX4-1437" fmla="*/ 1191 w 315617"/>
                  <a:gd name="connsiteY4-1438" fmla="*/ 265176 h 660067"/>
                  <a:gd name="connsiteX5-1439" fmla="*/ 32147 w 315617"/>
                  <a:gd name="connsiteY5-1440" fmla="*/ 298514 h 660067"/>
                  <a:gd name="connsiteX6-1441" fmla="*/ 58341 w 315617"/>
                  <a:gd name="connsiteY6-1442" fmla="*/ 267558 h 660067"/>
                  <a:gd name="connsiteX7-1443" fmla="*/ 60722 w 315617"/>
                  <a:gd name="connsiteY7-1444" fmla="*/ 91345 h 660067"/>
                  <a:gd name="connsiteX8-1445" fmla="*/ 77391 w 315617"/>
                  <a:gd name="connsiteY8-1446" fmla="*/ 98489 h 660067"/>
                  <a:gd name="connsiteX9-1447" fmla="*/ 77391 w 315617"/>
                  <a:gd name="connsiteY9-1448" fmla="*/ 581883 h 660067"/>
                  <a:gd name="connsiteX10-1449" fmla="*/ 115491 w 315617"/>
                  <a:gd name="connsiteY10-1450" fmla="*/ 636651 h 660067"/>
                  <a:gd name="connsiteX11-1451" fmla="*/ 152760 w 315617"/>
                  <a:gd name="connsiteY11-1452" fmla="*/ 582826 h 660067"/>
                  <a:gd name="connsiteX12-1453" fmla="*/ 151210 w 315617"/>
                  <a:gd name="connsiteY12-1454" fmla="*/ 300895 h 660067"/>
                  <a:gd name="connsiteX13-1455" fmla="*/ 172641 w 315617"/>
                  <a:gd name="connsiteY13-1456" fmla="*/ 322326 h 660067"/>
                  <a:gd name="connsiteX14-1457" fmla="*/ 175022 w 315617"/>
                  <a:gd name="connsiteY14-1458" fmla="*/ 605695 h 660067"/>
                  <a:gd name="connsiteX15-1459" fmla="*/ 213122 w 315617"/>
                  <a:gd name="connsiteY15-1460" fmla="*/ 641414 h 660067"/>
                  <a:gd name="connsiteX16-1461" fmla="*/ 251222 w 315617"/>
                  <a:gd name="connsiteY16-1462" fmla="*/ 600933 h 660067"/>
                  <a:gd name="connsiteX17-1463" fmla="*/ 272653 w 315617"/>
                  <a:gd name="connsiteY17-1464" fmla="*/ 286608 h 660067"/>
                  <a:gd name="connsiteX18-1465" fmla="*/ 296466 w 315617"/>
                  <a:gd name="connsiteY18-1466" fmla="*/ 300895 h 660067"/>
                  <a:gd name="connsiteX19-1467" fmla="*/ 157747 w 315617"/>
                  <a:gd name="connsiteY19-1468" fmla="*/ 130615 h 660067"/>
                  <a:gd name="connsiteX20-1469" fmla="*/ 96005 w 315617"/>
                  <a:gd name="connsiteY20-1470" fmla="*/ 2633 h 660067"/>
                  <a:gd name="connsiteX0-1471" fmla="*/ 96005 w 288232"/>
                  <a:gd name="connsiteY0-1472" fmla="*/ 2633 h 660067"/>
                  <a:gd name="connsiteX1-1473" fmla="*/ 36191 w 288232"/>
                  <a:gd name="connsiteY1-1474" fmla="*/ 4070 h 660067"/>
                  <a:gd name="connsiteX2-1475" fmla="*/ 8335 w 288232"/>
                  <a:gd name="connsiteY2-1476" fmla="*/ 27051 h 660067"/>
                  <a:gd name="connsiteX3-1477" fmla="*/ 1191 w 288232"/>
                  <a:gd name="connsiteY3-1478" fmla="*/ 69914 h 660067"/>
                  <a:gd name="connsiteX4-1479" fmla="*/ 1191 w 288232"/>
                  <a:gd name="connsiteY4-1480" fmla="*/ 265176 h 660067"/>
                  <a:gd name="connsiteX5-1481" fmla="*/ 32147 w 288232"/>
                  <a:gd name="connsiteY5-1482" fmla="*/ 298514 h 660067"/>
                  <a:gd name="connsiteX6-1483" fmla="*/ 58341 w 288232"/>
                  <a:gd name="connsiteY6-1484" fmla="*/ 267558 h 660067"/>
                  <a:gd name="connsiteX7-1485" fmla="*/ 60722 w 288232"/>
                  <a:gd name="connsiteY7-1486" fmla="*/ 91345 h 660067"/>
                  <a:gd name="connsiteX8-1487" fmla="*/ 77391 w 288232"/>
                  <a:gd name="connsiteY8-1488" fmla="*/ 98489 h 660067"/>
                  <a:gd name="connsiteX9-1489" fmla="*/ 77391 w 288232"/>
                  <a:gd name="connsiteY9-1490" fmla="*/ 581883 h 660067"/>
                  <a:gd name="connsiteX10-1491" fmla="*/ 115491 w 288232"/>
                  <a:gd name="connsiteY10-1492" fmla="*/ 636651 h 660067"/>
                  <a:gd name="connsiteX11-1493" fmla="*/ 152760 w 288232"/>
                  <a:gd name="connsiteY11-1494" fmla="*/ 582826 h 660067"/>
                  <a:gd name="connsiteX12-1495" fmla="*/ 151210 w 288232"/>
                  <a:gd name="connsiteY12-1496" fmla="*/ 300895 h 660067"/>
                  <a:gd name="connsiteX13-1497" fmla="*/ 172641 w 288232"/>
                  <a:gd name="connsiteY13-1498" fmla="*/ 322326 h 660067"/>
                  <a:gd name="connsiteX14-1499" fmla="*/ 175022 w 288232"/>
                  <a:gd name="connsiteY14-1500" fmla="*/ 605695 h 660067"/>
                  <a:gd name="connsiteX15-1501" fmla="*/ 213122 w 288232"/>
                  <a:gd name="connsiteY15-1502" fmla="*/ 641414 h 660067"/>
                  <a:gd name="connsiteX16-1503" fmla="*/ 251222 w 288232"/>
                  <a:gd name="connsiteY16-1504" fmla="*/ 600933 h 660067"/>
                  <a:gd name="connsiteX17-1505" fmla="*/ 272653 w 288232"/>
                  <a:gd name="connsiteY17-1506" fmla="*/ 286608 h 660067"/>
                  <a:gd name="connsiteX18-1507" fmla="*/ 157747 w 288232"/>
                  <a:gd name="connsiteY18-1508" fmla="*/ 130615 h 660067"/>
                  <a:gd name="connsiteX19-1509" fmla="*/ 96005 w 288232"/>
                  <a:gd name="connsiteY19-1510" fmla="*/ 2633 h 660067"/>
                  <a:gd name="connsiteX0-1511" fmla="*/ 96005 w 260451"/>
                  <a:gd name="connsiteY0-1512" fmla="*/ 2633 h 686066"/>
                  <a:gd name="connsiteX1-1513" fmla="*/ 36191 w 260451"/>
                  <a:gd name="connsiteY1-1514" fmla="*/ 4070 h 686066"/>
                  <a:gd name="connsiteX2-1515" fmla="*/ 8335 w 260451"/>
                  <a:gd name="connsiteY2-1516" fmla="*/ 27051 h 686066"/>
                  <a:gd name="connsiteX3-1517" fmla="*/ 1191 w 260451"/>
                  <a:gd name="connsiteY3-1518" fmla="*/ 69914 h 686066"/>
                  <a:gd name="connsiteX4-1519" fmla="*/ 1191 w 260451"/>
                  <a:gd name="connsiteY4-1520" fmla="*/ 265176 h 686066"/>
                  <a:gd name="connsiteX5-1521" fmla="*/ 32147 w 260451"/>
                  <a:gd name="connsiteY5-1522" fmla="*/ 298514 h 686066"/>
                  <a:gd name="connsiteX6-1523" fmla="*/ 58341 w 260451"/>
                  <a:gd name="connsiteY6-1524" fmla="*/ 267558 h 686066"/>
                  <a:gd name="connsiteX7-1525" fmla="*/ 60722 w 260451"/>
                  <a:gd name="connsiteY7-1526" fmla="*/ 91345 h 686066"/>
                  <a:gd name="connsiteX8-1527" fmla="*/ 77391 w 260451"/>
                  <a:gd name="connsiteY8-1528" fmla="*/ 98489 h 686066"/>
                  <a:gd name="connsiteX9-1529" fmla="*/ 77391 w 260451"/>
                  <a:gd name="connsiteY9-1530" fmla="*/ 581883 h 686066"/>
                  <a:gd name="connsiteX10-1531" fmla="*/ 115491 w 260451"/>
                  <a:gd name="connsiteY10-1532" fmla="*/ 636651 h 686066"/>
                  <a:gd name="connsiteX11-1533" fmla="*/ 152760 w 260451"/>
                  <a:gd name="connsiteY11-1534" fmla="*/ 582826 h 686066"/>
                  <a:gd name="connsiteX12-1535" fmla="*/ 151210 w 260451"/>
                  <a:gd name="connsiteY12-1536" fmla="*/ 300895 h 686066"/>
                  <a:gd name="connsiteX13-1537" fmla="*/ 172641 w 260451"/>
                  <a:gd name="connsiteY13-1538" fmla="*/ 322326 h 686066"/>
                  <a:gd name="connsiteX14-1539" fmla="*/ 175022 w 260451"/>
                  <a:gd name="connsiteY14-1540" fmla="*/ 605695 h 686066"/>
                  <a:gd name="connsiteX15-1541" fmla="*/ 213122 w 260451"/>
                  <a:gd name="connsiteY15-1542" fmla="*/ 641414 h 686066"/>
                  <a:gd name="connsiteX16-1543" fmla="*/ 251222 w 260451"/>
                  <a:gd name="connsiteY16-1544" fmla="*/ 600933 h 686066"/>
                  <a:gd name="connsiteX17-1545" fmla="*/ 157747 w 260451"/>
                  <a:gd name="connsiteY17-1546" fmla="*/ 130615 h 686066"/>
                  <a:gd name="connsiteX18-1547" fmla="*/ 96005 w 260451"/>
                  <a:gd name="connsiteY18-1548" fmla="*/ 2633 h 686066"/>
                  <a:gd name="connsiteX0-1549" fmla="*/ 96005 w 216001"/>
                  <a:gd name="connsiteY0-1550" fmla="*/ 2633 h 720594"/>
                  <a:gd name="connsiteX1-1551" fmla="*/ 36191 w 216001"/>
                  <a:gd name="connsiteY1-1552" fmla="*/ 4070 h 720594"/>
                  <a:gd name="connsiteX2-1553" fmla="*/ 8335 w 216001"/>
                  <a:gd name="connsiteY2-1554" fmla="*/ 27051 h 720594"/>
                  <a:gd name="connsiteX3-1555" fmla="*/ 1191 w 216001"/>
                  <a:gd name="connsiteY3-1556" fmla="*/ 69914 h 720594"/>
                  <a:gd name="connsiteX4-1557" fmla="*/ 1191 w 216001"/>
                  <a:gd name="connsiteY4-1558" fmla="*/ 265176 h 720594"/>
                  <a:gd name="connsiteX5-1559" fmla="*/ 32147 w 216001"/>
                  <a:gd name="connsiteY5-1560" fmla="*/ 298514 h 720594"/>
                  <a:gd name="connsiteX6-1561" fmla="*/ 58341 w 216001"/>
                  <a:gd name="connsiteY6-1562" fmla="*/ 267558 h 720594"/>
                  <a:gd name="connsiteX7-1563" fmla="*/ 60722 w 216001"/>
                  <a:gd name="connsiteY7-1564" fmla="*/ 91345 h 720594"/>
                  <a:gd name="connsiteX8-1565" fmla="*/ 77391 w 216001"/>
                  <a:gd name="connsiteY8-1566" fmla="*/ 98489 h 720594"/>
                  <a:gd name="connsiteX9-1567" fmla="*/ 77391 w 216001"/>
                  <a:gd name="connsiteY9-1568" fmla="*/ 581883 h 720594"/>
                  <a:gd name="connsiteX10-1569" fmla="*/ 115491 w 216001"/>
                  <a:gd name="connsiteY10-1570" fmla="*/ 636651 h 720594"/>
                  <a:gd name="connsiteX11-1571" fmla="*/ 152760 w 216001"/>
                  <a:gd name="connsiteY11-1572" fmla="*/ 582826 h 720594"/>
                  <a:gd name="connsiteX12-1573" fmla="*/ 151210 w 216001"/>
                  <a:gd name="connsiteY12-1574" fmla="*/ 300895 h 720594"/>
                  <a:gd name="connsiteX13-1575" fmla="*/ 172641 w 216001"/>
                  <a:gd name="connsiteY13-1576" fmla="*/ 322326 h 720594"/>
                  <a:gd name="connsiteX14-1577" fmla="*/ 175022 w 216001"/>
                  <a:gd name="connsiteY14-1578" fmla="*/ 605695 h 720594"/>
                  <a:gd name="connsiteX15-1579" fmla="*/ 213122 w 216001"/>
                  <a:gd name="connsiteY15-1580" fmla="*/ 641414 h 720594"/>
                  <a:gd name="connsiteX16-1581" fmla="*/ 157747 w 216001"/>
                  <a:gd name="connsiteY16-1582" fmla="*/ 130615 h 720594"/>
                  <a:gd name="connsiteX17-1583" fmla="*/ 96005 w 216001"/>
                  <a:gd name="connsiteY17-1584" fmla="*/ 2633 h 720594"/>
                  <a:gd name="connsiteX0-1585" fmla="*/ 96005 w 177504"/>
                  <a:gd name="connsiteY0-1586" fmla="*/ 2633 h 637647"/>
                  <a:gd name="connsiteX1-1587" fmla="*/ 36191 w 177504"/>
                  <a:gd name="connsiteY1-1588" fmla="*/ 4070 h 637647"/>
                  <a:gd name="connsiteX2-1589" fmla="*/ 8335 w 177504"/>
                  <a:gd name="connsiteY2-1590" fmla="*/ 27051 h 637647"/>
                  <a:gd name="connsiteX3-1591" fmla="*/ 1191 w 177504"/>
                  <a:gd name="connsiteY3-1592" fmla="*/ 69914 h 637647"/>
                  <a:gd name="connsiteX4-1593" fmla="*/ 1191 w 177504"/>
                  <a:gd name="connsiteY4-1594" fmla="*/ 265176 h 637647"/>
                  <a:gd name="connsiteX5-1595" fmla="*/ 32147 w 177504"/>
                  <a:gd name="connsiteY5-1596" fmla="*/ 298514 h 637647"/>
                  <a:gd name="connsiteX6-1597" fmla="*/ 58341 w 177504"/>
                  <a:gd name="connsiteY6-1598" fmla="*/ 267558 h 637647"/>
                  <a:gd name="connsiteX7-1599" fmla="*/ 60722 w 177504"/>
                  <a:gd name="connsiteY7-1600" fmla="*/ 91345 h 637647"/>
                  <a:gd name="connsiteX8-1601" fmla="*/ 77391 w 177504"/>
                  <a:gd name="connsiteY8-1602" fmla="*/ 98489 h 637647"/>
                  <a:gd name="connsiteX9-1603" fmla="*/ 77391 w 177504"/>
                  <a:gd name="connsiteY9-1604" fmla="*/ 581883 h 637647"/>
                  <a:gd name="connsiteX10-1605" fmla="*/ 115491 w 177504"/>
                  <a:gd name="connsiteY10-1606" fmla="*/ 636651 h 637647"/>
                  <a:gd name="connsiteX11-1607" fmla="*/ 152760 w 177504"/>
                  <a:gd name="connsiteY11-1608" fmla="*/ 582826 h 637647"/>
                  <a:gd name="connsiteX12-1609" fmla="*/ 151210 w 177504"/>
                  <a:gd name="connsiteY12-1610" fmla="*/ 300895 h 637647"/>
                  <a:gd name="connsiteX13-1611" fmla="*/ 172641 w 177504"/>
                  <a:gd name="connsiteY13-1612" fmla="*/ 322326 h 637647"/>
                  <a:gd name="connsiteX14-1613" fmla="*/ 175022 w 177504"/>
                  <a:gd name="connsiteY14-1614" fmla="*/ 605695 h 637647"/>
                  <a:gd name="connsiteX15-1615" fmla="*/ 157747 w 177504"/>
                  <a:gd name="connsiteY15-1616" fmla="*/ 130615 h 637647"/>
                  <a:gd name="connsiteX16-1617" fmla="*/ 96005 w 177504"/>
                  <a:gd name="connsiteY16-1618" fmla="*/ 2633 h 637647"/>
                  <a:gd name="connsiteX0-1619" fmla="*/ 96005 w 173730"/>
                  <a:gd name="connsiteY0-1620" fmla="*/ 2633 h 636808"/>
                  <a:gd name="connsiteX1-1621" fmla="*/ 36191 w 173730"/>
                  <a:gd name="connsiteY1-1622" fmla="*/ 4070 h 636808"/>
                  <a:gd name="connsiteX2-1623" fmla="*/ 8335 w 173730"/>
                  <a:gd name="connsiteY2-1624" fmla="*/ 27051 h 636808"/>
                  <a:gd name="connsiteX3-1625" fmla="*/ 1191 w 173730"/>
                  <a:gd name="connsiteY3-1626" fmla="*/ 69914 h 636808"/>
                  <a:gd name="connsiteX4-1627" fmla="*/ 1191 w 173730"/>
                  <a:gd name="connsiteY4-1628" fmla="*/ 265176 h 636808"/>
                  <a:gd name="connsiteX5-1629" fmla="*/ 32147 w 173730"/>
                  <a:gd name="connsiteY5-1630" fmla="*/ 298514 h 636808"/>
                  <a:gd name="connsiteX6-1631" fmla="*/ 58341 w 173730"/>
                  <a:gd name="connsiteY6-1632" fmla="*/ 267558 h 636808"/>
                  <a:gd name="connsiteX7-1633" fmla="*/ 60722 w 173730"/>
                  <a:gd name="connsiteY7-1634" fmla="*/ 91345 h 636808"/>
                  <a:gd name="connsiteX8-1635" fmla="*/ 77391 w 173730"/>
                  <a:gd name="connsiteY8-1636" fmla="*/ 98489 h 636808"/>
                  <a:gd name="connsiteX9-1637" fmla="*/ 77391 w 173730"/>
                  <a:gd name="connsiteY9-1638" fmla="*/ 581883 h 636808"/>
                  <a:gd name="connsiteX10-1639" fmla="*/ 115491 w 173730"/>
                  <a:gd name="connsiteY10-1640" fmla="*/ 636651 h 636808"/>
                  <a:gd name="connsiteX11-1641" fmla="*/ 152760 w 173730"/>
                  <a:gd name="connsiteY11-1642" fmla="*/ 582826 h 636808"/>
                  <a:gd name="connsiteX12-1643" fmla="*/ 151210 w 173730"/>
                  <a:gd name="connsiteY12-1644" fmla="*/ 300895 h 636808"/>
                  <a:gd name="connsiteX13-1645" fmla="*/ 172641 w 173730"/>
                  <a:gd name="connsiteY13-1646" fmla="*/ 322326 h 636808"/>
                  <a:gd name="connsiteX14-1647" fmla="*/ 157747 w 173730"/>
                  <a:gd name="connsiteY14-1648" fmla="*/ 130615 h 636808"/>
                  <a:gd name="connsiteX15-1649" fmla="*/ 96005 w 173730"/>
                  <a:gd name="connsiteY15-1650" fmla="*/ 2633 h 636808"/>
                  <a:gd name="connsiteX0-1651" fmla="*/ 96005 w 170520"/>
                  <a:gd name="connsiteY0-1652" fmla="*/ 2633 h 636808"/>
                  <a:gd name="connsiteX1-1653" fmla="*/ 36191 w 170520"/>
                  <a:gd name="connsiteY1-1654" fmla="*/ 4070 h 636808"/>
                  <a:gd name="connsiteX2-1655" fmla="*/ 8335 w 170520"/>
                  <a:gd name="connsiteY2-1656" fmla="*/ 27051 h 636808"/>
                  <a:gd name="connsiteX3-1657" fmla="*/ 1191 w 170520"/>
                  <a:gd name="connsiteY3-1658" fmla="*/ 69914 h 636808"/>
                  <a:gd name="connsiteX4-1659" fmla="*/ 1191 w 170520"/>
                  <a:gd name="connsiteY4-1660" fmla="*/ 265176 h 636808"/>
                  <a:gd name="connsiteX5-1661" fmla="*/ 32147 w 170520"/>
                  <a:gd name="connsiteY5-1662" fmla="*/ 298514 h 636808"/>
                  <a:gd name="connsiteX6-1663" fmla="*/ 58341 w 170520"/>
                  <a:gd name="connsiteY6-1664" fmla="*/ 267558 h 636808"/>
                  <a:gd name="connsiteX7-1665" fmla="*/ 60722 w 170520"/>
                  <a:gd name="connsiteY7-1666" fmla="*/ 91345 h 636808"/>
                  <a:gd name="connsiteX8-1667" fmla="*/ 77391 w 170520"/>
                  <a:gd name="connsiteY8-1668" fmla="*/ 98489 h 636808"/>
                  <a:gd name="connsiteX9-1669" fmla="*/ 77391 w 170520"/>
                  <a:gd name="connsiteY9-1670" fmla="*/ 581883 h 636808"/>
                  <a:gd name="connsiteX10-1671" fmla="*/ 115491 w 170520"/>
                  <a:gd name="connsiteY10-1672" fmla="*/ 636651 h 636808"/>
                  <a:gd name="connsiteX11-1673" fmla="*/ 152760 w 170520"/>
                  <a:gd name="connsiteY11-1674" fmla="*/ 582826 h 636808"/>
                  <a:gd name="connsiteX12-1675" fmla="*/ 151210 w 170520"/>
                  <a:gd name="connsiteY12-1676" fmla="*/ 300895 h 636808"/>
                  <a:gd name="connsiteX13-1677" fmla="*/ 163826 w 170520"/>
                  <a:gd name="connsiteY13-1678" fmla="*/ 295041 h 636808"/>
                  <a:gd name="connsiteX14-1679" fmla="*/ 157747 w 170520"/>
                  <a:gd name="connsiteY14-1680" fmla="*/ 130615 h 636808"/>
                  <a:gd name="connsiteX15-1681" fmla="*/ 96005 w 170520"/>
                  <a:gd name="connsiteY15-1682" fmla="*/ 2633 h 636808"/>
                  <a:gd name="connsiteX0-1683" fmla="*/ 96005 w 188164"/>
                  <a:gd name="connsiteY0-1684" fmla="*/ 2633 h 636808"/>
                  <a:gd name="connsiteX1-1685" fmla="*/ 36191 w 188164"/>
                  <a:gd name="connsiteY1-1686" fmla="*/ 4070 h 636808"/>
                  <a:gd name="connsiteX2-1687" fmla="*/ 8335 w 188164"/>
                  <a:gd name="connsiteY2-1688" fmla="*/ 27051 h 636808"/>
                  <a:gd name="connsiteX3-1689" fmla="*/ 1191 w 188164"/>
                  <a:gd name="connsiteY3-1690" fmla="*/ 69914 h 636808"/>
                  <a:gd name="connsiteX4-1691" fmla="*/ 1191 w 188164"/>
                  <a:gd name="connsiteY4-1692" fmla="*/ 265176 h 636808"/>
                  <a:gd name="connsiteX5-1693" fmla="*/ 32147 w 188164"/>
                  <a:gd name="connsiteY5-1694" fmla="*/ 298514 h 636808"/>
                  <a:gd name="connsiteX6-1695" fmla="*/ 58341 w 188164"/>
                  <a:gd name="connsiteY6-1696" fmla="*/ 267558 h 636808"/>
                  <a:gd name="connsiteX7-1697" fmla="*/ 60722 w 188164"/>
                  <a:gd name="connsiteY7-1698" fmla="*/ 91345 h 636808"/>
                  <a:gd name="connsiteX8-1699" fmla="*/ 77391 w 188164"/>
                  <a:gd name="connsiteY8-1700" fmla="*/ 98489 h 636808"/>
                  <a:gd name="connsiteX9-1701" fmla="*/ 77391 w 188164"/>
                  <a:gd name="connsiteY9-1702" fmla="*/ 581883 h 636808"/>
                  <a:gd name="connsiteX10-1703" fmla="*/ 115491 w 188164"/>
                  <a:gd name="connsiteY10-1704" fmla="*/ 636651 h 636808"/>
                  <a:gd name="connsiteX11-1705" fmla="*/ 152760 w 188164"/>
                  <a:gd name="connsiteY11-1706" fmla="*/ 582826 h 636808"/>
                  <a:gd name="connsiteX12-1707" fmla="*/ 151210 w 188164"/>
                  <a:gd name="connsiteY12-1708" fmla="*/ 300895 h 636808"/>
                  <a:gd name="connsiteX13-1709" fmla="*/ 163826 w 188164"/>
                  <a:gd name="connsiteY13-1710" fmla="*/ 295041 h 636808"/>
                  <a:gd name="connsiteX14-1711" fmla="*/ 157747 w 188164"/>
                  <a:gd name="connsiteY14-1712" fmla="*/ 130615 h 636808"/>
                  <a:gd name="connsiteX15-1713" fmla="*/ 96005 w 188164"/>
                  <a:gd name="connsiteY15-1714" fmla="*/ 2633 h 636808"/>
                  <a:gd name="connsiteX0-1715" fmla="*/ 96005 w 188164"/>
                  <a:gd name="connsiteY0-1716" fmla="*/ 2633 h 636808"/>
                  <a:gd name="connsiteX1-1717" fmla="*/ 36191 w 188164"/>
                  <a:gd name="connsiteY1-1718" fmla="*/ 4070 h 636808"/>
                  <a:gd name="connsiteX2-1719" fmla="*/ 8335 w 188164"/>
                  <a:gd name="connsiteY2-1720" fmla="*/ 27051 h 636808"/>
                  <a:gd name="connsiteX3-1721" fmla="*/ 1191 w 188164"/>
                  <a:gd name="connsiteY3-1722" fmla="*/ 69914 h 636808"/>
                  <a:gd name="connsiteX4-1723" fmla="*/ 1191 w 188164"/>
                  <a:gd name="connsiteY4-1724" fmla="*/ 265176 h 636808"/>
                  <a:gd name="connsiteX5-1725" fmla="*/ 32147 w 188164"/>
                  <a:gd name="connsiteY5-1726" fmla="*/ 298514 h 636808"/>
                  <a:gd name="connsiteX6-1727" fmla="*/ 58341 w 188164"/>
                  <a:gd name="connsiteY6-1728" fmla="*/ 267558 h 636808"/>
                  <a:gd name="connsiteX7-1729" fmla="*/ 60722 w 188164"/>
                  <a:gd name="connsiteY7-1730" fmla="*/ 91345 h 636808"/>
                  <a:gd name="connsiteX8-1731" fmla="*/ 77391 w 188164"/>
                  <a:gd name="connsiteY8-1732" fmla="*/ 98489 h 636808"/>
                  <a:gd name="connsiteX9-1733" fmla="*/ 77391 w 188164"/>
                  <a:gd name="connsiteY9-1734" fmla="*/ 581883 h 636808"/>
                  <a:gd name="connsiteX10-1735" fmla="*/ 115491 w 188164"/>
                  <a:gd name="connsiteY10-1736" fmla="*/ 636651 h 636808"/>
                  <a:gd name="connsiteX11-1737" fmla="*/ 152760 w 188164"/>
                  <a:gd name="connsiteY11-1738" fmla="*/ 582826 h 636808"/>
                  <a:gd name="connsiteX12-1739" fmla="*/ 151210 w 188164"/>
                  <a:gd name="connsiteY12-1740" fmla="*/ 300895 h 636808"/>
                  <a:gd name="connsiteX13-1741" fmla="*/ 163826 w 188164"/>
                  <a:gd name="connsiteY13-1742" fmla="*/ 295041 h 636808"/>
                  <a:gd name="connsiteX14-1743" fmla="*/ 157747 w 188164"/>
                  <a:gd name="connsiteY14-1744" fmla="*/ 130615 h 636808"/>
                  <a:gd name="connsiteX15-1745" fmla="*/ 96005 w 188164"/>
                  <a:gd name="connsiteY15-1746" fmla="*/ 2633 h 636808"/>
                  <a:gd name="connsiteX0-1747" fmla="*/ 96005 w 175765"/>
                  <a:gd name="connsiteY0-1748" fmla="*/ 2633 h 636808"/>
                  <a:gd name="connsiteX1-1749" fmla="*/ 36191 w 175765"/>
                  <a:gd name="connsiteY1-1750" fmla="*/ 4070 h 636808"/>
                  <a:gd name="connsiteX2-1751" fmla="*/ 8335 w 175765"/>
                  <a:gd name="connsiteY2-1752" fmla="*/ 27051 h 636808"/>
                  <a:gd name="connsiteX3-1753" fmla="*/ 1191 w 175765"/>
                  <a:gd name="connsiteY3-1754" fmla="*/ 69914 h 636808"/>
                  <a:gd name="connsiteX4-1755" fmla="*/ 1191 w 175765"/>
                  <a:gd name="connsiteY4-1756" fmla="*/ 265176 h 636808"/>
                  <a:gd name="connsiteX5-1757" fmla="*/ 32147 w 175765"/>
                  <a:gd name="connsiteY5-1758" fmla="*/ 298514 h 636808"/>
                  <a:gd name="connsiteX6-1759" fmla="*/ 58341 w 175765"/>
                  <a:gd name="connsiteY6-1760" fmla="*/ 267558 h 636808"/>
                  <a:gd name="connsiteX7-1761" fmla="*/ 60722 w 175765"/>
                  <a:gd name="connsiteY7-1762" fmla="*/ 91345 h 636808"/>
                  <a:gd name="connsiteX8-1763" fmla="*/ 77391 w 175765"/>
                  <a:gd name="connsiteY8-1764" fmla="*/ 98489 h 636808"/>
                  <a:gd name="connsiteX9-1765" fmla="*/ 77391 w 175765"/>
                  <a:gd name="connsiteY9-1766" fmla="*/ 581883 h 636808"/>
                  <a:gd name="connsiteX10-1767" fmla="*/ 115491 w 175765"/>
                  <a:gd name="connsiteY10-1768" fmla="*/ 636651 h 636808"/>
                  <a:gd name="connsiteX11-1769" fmla="*/ 152760 w 175765"/>
                  <a:gd name="connsiteY11-1770" fmla="*/ 582826 h 636808"/>
                  <a:gd name="connsiteX12-1771" fmla="*/ 151210 w 175765"/>
                  <a:gd name="connsiteY12-1772" fmla="*/ 300895 h 636808"/>
                  <a:gd name="connsiteX13-1773" fmla="*/ 163826 w 175765"/>
                  <a:gd name="connsiteY13-1774" fmla="*/ 295041 h 636808"/>
                  <a:gd name="connsiteX14-1775" fmla="*/ 157747 w 175765"/>
                  <a:gd name="connsiteY14-1776" fmla="*/ 130615 h 636808"/>
                  <a:gd name="connsiteX15-1777" fmla="*/ 96005 w 175765"/>
                  <a:gd name="connsiteY15-1778" fmla="*/ 2633 h 636808"/>
                  <a:gd name="connsiteX0-1779" fmla="*/ 96005 w 170520"/>
                  <a:gd name="connsiteY0-1780" fmla="*/ 2633 h 636808"/>
                  <a:gd name="connsiteX1-1781" fmla="*/ 36191 w 170520"/>
                  <a:gd name="connsiteY1-1782" fmla="*/ 4070 h 636808"/>
                  <a:gd name="connsiteX2-1783" fmla="*/ 8335 w 170520"/>
                  <a:gd name="connsiteY2-1784" fmla="*/ 27051 h 636808"/>
                  <a:gd name="connsiteX3-1785" fmla="*/ 1191 w 170520"/>
                  <a:gd name="connsiteY3-1786" fmla="*/ 69914 h 636808"/>
                  <a:gd name="connsiteX4-1787" fmla="*/ 1191 w 170520"/>
                  <a:gd name="connsiteY4-1788" fmla="*/ 265176 h 636808"/>
                  <a:gd name="connsiteX5-1789" fmla="*/ 32147 w 170520"/>
                  <a:gd name="connsiteY5-1790" fmla="*/ 298514 h 636808"/>
                  <a:gd name="connsiteX6-1791" fmla="*/ 58341 w 170520"/>
                  <a:gd name="connsiteY6-1792" fmla="*/ 267558 h 636808"/>
                  <a:gd name="connsiteX7-1793" fmla="*/ 60722 w 170520"/>
                  <a:gd name="connsiteY7-1794" fmla="*/ 91345 h 636808"/>
                  <a:gd name="connsiteX8-1795" fmla="*/ 77391 w 170520"/>
                  <a:gd name="connsiteY8-1796" fmla="*/ 98489 h 636808"/>
                  <a:gd name="connsiteX9-1797" fmla="*/ 77391 w 170520"/>
                  <a:gd name="connsiteY9-1798" fmla="*/ 581883 h 636808"/>
                  <a:gd name="connsiteX10-1799" fmla="*/ 115491 w 170520"/>
                  <a:gd name="connsiteY10-1800" fmla="*/ 636651 h 636808"/>
                  <a:gd name="connsiteX11-1801" fmla="*/ 152760 w 170520"/>
                  <a:gd name="connsiteY11-1802" fmla="*/ 582826 h 636808"/>
                  <a:gd name="connsiteX12-1803" fmla="*/ 151210 w 170520"/>
                  <a:gd name="connsiteY12-1804" fmla="*/ 352042 h 636808"/>
                  <a:gd name="connsiteX13-1805" fmla="*/ 163826 w 170520"/>
                  <a:gd name="connsiteY13-1806" fmla="*/ 295041 h 636808"/>
                  <a:gd name="connsiteX14-1807" fmla="*/ 157747 w 170520"/>
                  <a:gd name="connsiteY14-1808" fmla="*/ 130615 h 636808"/>
                  <a:gd name="connsiteX15-1809" fmla="*/ 96005 w 170520"/>
                  <a:gd name="connsiteY15-1810" fmla="*/ 2633 h 636808"/>
                  <a:gd name="connsiteX0-1811" fmla="*/ 96005 w 170520"/>
                  <a:gd name="connsiteY0-1812" fmla="*/ 2633 h 636808"/>
                  <a:gd name="connsiteX1-1813" fmla="*/ 36191 w 170520"/>
                  <a:gd name="connsiteY1-1814" fmla="*/ 4070 h 636808"/>
                  <a:gd name="connsiteX2-1815" fmla="*/ 8335 w 170520"/>
                  <a:gd name="connsiteY2-1816" fmla="*/ 27051 h 636808"/>
                  <a:gd name="connsiteX3-1817" fmla="*/ 1191 w 170520"/>
                  <a:gd name="connsiteY3-1818" fmla="*/ 69914 h 636808"/>
                  <a:gd name="connsiteX4-1819" fmla="*/ 1191 w 170520"/>
                  <a:gd name="connsiteY4-1820" fmla="*/ 265176 h 636808"/>
                  <a:gd name="connsiteX5-1821" fmla="*/ 32147 w 170520"/>
                  <a:gd name="connsiteY5-1822" fmla="*/ 298514 h 636808"/>
                  <a:gd name="connsiteX6-1823" fmla="*/ 58341 w 170520"/>
                  <a:gd name="connsiteY6-1824" fmla="*/ 267558 h 636808"/>
                  <a:gd name="connsiteX7-1825" fmla="*/ 60722 w 170520"/>
                  <a:gd name="connsiteY7-1826" fmla="*/ 91345 h 636808"/>
                  <a:gd name="connsiteX8-1827" fmla="*/ 77391 w 170520"/>
                  <a:gd name="connsiteY8-1828" fmla="*/ 98489 h 636808"/>
                  <a:gd name="connsiteX9-1829" fmla="*/ 77391 w 170520"/>
                  <a:gd name="connsiteY9-1830" fmla="*/ 581883 h 636808"/>
                  <a:gd name="connsiteX10-1831" fmla="*/ 115491 w 170520"/>
                  <a:gd name="connsiteY10-1832" fmla="*/ 636651 h 636808"/>
                  <a:gd name="connsiteX11-1833" fmla="*/ 152760 w 170520"/>
                  <a:gd name="connsiteY11-1834" fmla="*/ 582826 h 636808"/>
                  <a:gd name="connsiteX12-1835" fmla="*/ 151210 w 170520"/>
                  <a:gd name="connsiteY12-1836" fmla="*/ 352042 h 636808"/>
                  <a:gd name="connsiteX13-1837" fmla="*/ 163826 w 170520"/>
                  <a:gd name="connsiteY13-1838" fmla="*/ 295041 h 636808"/>
                  <a:gd name="connsiteX14-1839" fmla="*/ 157747 w 170520"/>
                  <a:gd name="connsiteY14-1840" fmla="*/ 130615 h 636808"/>
                  <a:gd name="connsiteX15-1841" fmla="*/ 96005 w 170520"/>
                  <a:gd name="connsiteY15-1842" fmla="*/ 2633 h 636808"/>
                  <a:gd name="connsiteX0-1843" fmla="*/ 96005 w 185064"/>
                  <a:gd name="connsiteY0-1844" fmla="*/ 2633 h 636808"/>
                  <a:gd name="connsiteX1-1845" fmla="*/ 36191 w 185064"/>
                  <a:gd name="connsiteY1-1846" fmla="*/ 4070 h 636808"/>
                  <a:gd name="connsiteX2-1847" fmla="*/ 8335 w 185064"/>
                  <a:gd name="connsiteY2-1848" fmla="*/ 27051 h 636808"/>
                  <a:gd name="connsiteX3-1849" fmla="*/ 1191 w 185064"/>
                  <a:gd name="connsiteY3-1850" fmla="*/ 69914 h 636808"/>
                  <a:gd name="connsiteX4-1851" fmla="*/ 1191 w 185064"/>
                  <a:gd name="connsiteY4-1852" fmla="*/ 265176 h 636808"/>
                  <a:gd name="connsiteX5-1853" fmla="*/ 32147 w 185064"/>
                  <a:gd name="connsiteY5-1854" fmla="*/ 298514 h 636808"/>
                  <a:gd name="connsiteX6-1855" fmla="*/ 58341 w 185064"/>
                  <a:gd name="connsiteY6-1856" fmla="*/ 267558 h 636808"/>
                  <a:gd name="connsiteX7-1857" fmla="*/ 60722 w 185064"/>
                  <a:gd name="connsiteY7-1858" fmla="*/ 91345 h 636808"/>
                  <a:gd name="connsiteX8-1859" fmla="*/ 77391 w 185064"/>
                  <a:gd name="connsiteY8-1860" fmla="*/ 98489 h 636808"/>
                  <a:gd name="connsiteX9-1861" fmla="*/ 77391 w 185064"/>
                  <a:gd name="connsiteY9-1862" fmla="*/ 581883 h 636808"/>
                  <a:gd name="connsiteX10-1863" fmla="*/ 115491 w 185064"/>
                  <a:gd name="connsiteY10-1864" fmla="*/ 636651 h 636808"/>
                  <a:gd name="connsiteX11-1865" fmla="*/ 152760 w 185064"/>
                  <a:gd name="connsiteY11-1866" fmla="*/ 582826 h 636808"/>
                  <a:gd name="connsiteX12-1867" fmla="*/ 151210 w 185064"/>
                  <a:gd name="connsiteY12-1868" fmla="*/ 352042 h 636808"/>
                  <a:gd name="connsiteX13-1869" fmla="*/ 163826 w 185064"/>
                  <a:gd name="connsiteY13-1870" fmla="*/ 295041 h 636808"/>
                  <a:gd name="connsiteX14-1871" fmla="*/ 157747 w 185064"/>
                  <a:gd name="connsiteY14-1872" fmla="*/ 130615 h 636808"/>
                  <a:gd name="connsiteX15-1873" fmla="*/ 96005 w 185064"/>
                  <a:gd name="connsiteY15-1874" fmla="*/ 2633 h 636808"/>
                  <a:gd name="connsiteX0-1875" fmla="*/ 96005 w 170520"/>
                  <a:gd name="connsiteY0-1876" fmla="*/ 2633 h 636808"/>
                  <a:gd name="connsiteX1-1877" fmla="*/ 36191 w 170520"/>
                  <a:gd name="connsiteY1-1878" fmla="*/ 4070 h 636808"/>
                  <a:gd name="connsiteX2-1879" fmla="*/ 8335 w 170520"/>
                  <a:gd name="connsiteY2-1880" fmla="*/ 27051 h 636808"/>
                  <a:gd name="connsiteX3-1881" fmla="*/ 1191 w 170520"/>
                  <a:gd name="connsiteY3-1882" fmla="*/ 69914 h 636808"/>
                  <a:gd name="connsiteX4-1883" fmla="*/ 1191 w 170520"/>
                  <a:gd name="connsiteY4-1884" fmla="*/ 265176 h 636808"/>
                  <a:gd name="connsiteX5-1885" fmla="*/ 32147 w 170520"/>
                  <a:gd name="connsiteY5-1886" fmla="*/ 298514 h 636808"/>
                  <a:gd name="connsiteX6-1887" fmla="*/ 58341 w 170520"/>
                  <a:gd name="connsiteY6-1888" fmla="*/ 267558 h 636808"/>
                  <a:gd name="connsiteX7-1889" fmla="*/ 60722 w 170520"/>
                  <a:gd name="connsiteY7-1890" fmla="*/ 91345 h 636808"/>
                  <a:gd name="connsiteX8-1891" fmla="*/ 77391 w 170520"/>
                  <a:gd name="connsiteY8-1892" fmla="*/ 98489 h 636808"/>
                  <a:gd name="connsiteX9-1893" fmla="*/ 77391 w 170520"/>
                  <a:gd name="connsiteY9-1894" fmla="*/ 581883 h 636808"/>
                  <a:gd name="connsiteX10-1895" fmla="*/ 115491 w 170520"/>
                  <a:gd name="connsiteY10-1896" fmla="*/ 636651 h 636808"/>
                  <a:gd name="connsiteX11-1897" fmla="*/ 152760 w 170520"/>
                  <a:gd name="connsiteY11-1898" fmla="*/ 582826 h 636808"/>
                  <a:gd name="connsiteX12-1899" fmla="*/ 151210 w 170520"/>
                  <a:gd name="connsiteY12-1900" fmla="*/ 352042 h 636808"/>
                  <a:gd name="connsiteX13-1901" fmla="*/ 163826 w 170520"/>
                  <a:gd name="connsiteY13-1902" fmla="*/ 295041 h 636808"/>
                  <a:gd name="connsiteX14-1903" fmla="*/ 157747 w 170520"/>
                  <a:gd name="connsiteY14-1904" fmla="*/ 130615 h 636808"/>
                  <a:gd name="connsiteX15-1905" fmla="*/ 96005 w 170520"/>
                  <a:gd name="connsiteY15-1906" fmla="*/ 2633 h 636808"/>
                  <a:gd name="connsiteX0-1907" fmla="*/ 96005 w 163850"/>
                  <a:gd name="connsiteY0-1908" fmla="*/ 2633 h 636808"/>
                  <a:gd name="connsiteX1-1909" fmla="*/ 36191 w 163850"/>
                  <a:gd name="connsiteY1-1910" fmla="*/ 4070 h 636808"/>
                  <a:gd name="connsiteX2-1911" fmla="*/ 8335 w 163850"/>
                  <a:gd name="connsiteY2-1912" fmla="*/ 27051 h 636808"/>
                  <a:gd name="connsiteX3-1913" fmla="*/ 1191 w 163850"/>
                  <a:gd name="connsiteY3-1914" fmla="*/ 69914 h 636808"/>
                  <a:gd name="connsiteX4-1915" fmla="*/ 1191 w 163850"/>
                  <a:gd name="connsiteY4-1916" fmla="*/ 265176 h 636808"/>
                  <a:gd name="connsiteX5-1917" fmla="*/ 32147 w 163850"/>
                  <a:gd name="connsiteY5-1918" fmla="*/ 298514 h 636808"/>
                  <a:gd name="connsiteX6-1919" fmla="*/ 58341 w 163850"/>
                  <a:gd name="connsiteY6-1920" fmla="*/ 267558 h 636808"/>
                  <a:gd name="connsiteX7-1921" fmla="*/ 60722 w 163850"/>
                  <a:gd name="connsiteY7-1922" fmla="*/ 91345 h 636808"/>
                  <a:gd name="connsiteX8-1923" fmla="*/ 77391 w 163850"/>
                  <a:gd name="connsiteY8-1924" fmla="*/ 98489 h 636808"/>
                  <a:gd name="connsiteX9-1925" fmla="*/ 77391 w 163850"/>
                  <a:gd name="connsiteY9-1926" fmla="*/ 581883 h 636808"/>
                  <a:gd name="connsiteX10-1927" fmla="*/ 115491 w 163850"/>
                  <a:gd name="connsiteY10-1928" fmla="*/ 636651 h 636808"/>
                  <a:gd name="connsiteX11-1929" fmla="*/ 152760 w 163850"/>
                  <a:gd name="connsiteY11-1930" fmla="*/ 582826 h 636808"/>
                  <a:gd name="connsiteX12-1931" fmla="*/ 151210 w 163850"/>
                  <a:gd name="connsiteY12-1932" fmla="*/ 352042 h 636808"/>
                  <a:gd name="connsiteX13-1933" fmla="*/ 163826 w 163850"/>
                  <a:gd name="connsiteY13-1934" fmla="*/ 295041 h 636808"/>
                  <a:gd name="connsiteX14-1935" fmla="*/ 157747 w 163850"/>
                  <a:gd name="connsiteY14-1936" fmla="*/ 130615 h 636808"/>
                  <a:gd name="connsiteX15-1937" fmla="*/ 96005 w 163850"/>
                  <a:gd name="connsiteY15-1938" fmla="*/ 2633 h 636808"/>
                  <a:gd name="connsiteX0-1939" fmla="*/ 96005 w 163850"/>
                  <a:gd name="connsiteY0-1940" fmla="*/ 2633 h 636808"/>
                  <a:gd name="connsiteX1-1941" fmla="*/ 36191 w 163850"/>
                  <a:gd name="connsiteY1-1942" fmla="*/ 4070 h 636808"/>
                  <a:gd name="connsiteX2-1943" fmla="*/ 8335 w 163850"/>
                  <a:gd name="connsiteY2-1944" fmla="*/ 27051 h 636808"/>
                  <a:gd name="connsiteX3-1945" fmla="*/ 1191 w 163850"/>
                  <a:gd name="connsiteY3-1946" fmla="*/ 69914 h 636808"/>
                  <a:gd name="connsiteX4-1947" fmla="*/ 1191 w 163850"/>
                  <a:gd name="connsiteY4-1948" fmla="*/ 265176 h 636808"/>
                  <a:gd name="connsiteX5-1949" fmla="*/ 32147 w 163850"/>
                  <a:gd name="connsiteY5-1950" fmla="*/ 298514 h 636808"/>
                  <a:gd name="connsiteX6-1951" fmla="*/ 58341 w 163850"/>
                  <a:gd name="connsiteY6-1952" fmla="*/ 267558 h 636808"/>
                  <a:gd name="connsiteX7-1953" fmla="*/ 60722 w 163850"/>
                  <a:gd name="connsiteY7-1954" fmla="*/ 91345 h 636808"/>
                  <a:gd name="connsiteX8-1955" fmla="*/ 77391 w 163850"/>
                  <a:gd name="connsiteY8-1956" fmla="*/ 98489 h 636808"/>
                  <a:gd name="connsiteX9-1957" fmla="*/ 77391 w 163850"/>
                  <a:gd name="connsiteY9-1958" fmla="*/ 581883 h 636808"/>
                  <a:gd name="connsiteX10-1959" fmla="*/ 115491 w 163850"/>
                  <a:gd name="connsiteY10-1960" fmla="*/ 636651 h 636808"/>
                  <a:gd name="connsiteX11-1961" fmla="*/ 152760 w 163850"/>
                  <a:gd name="connsiteY11-1962" fmla="*/ 582826 h 636808"/>
                  <a:gd name="connsiteX12-1963" fmla="*/ 151210 w 163850"/>
                  <a:gd name="connsiteY12-1964" fmla="*/ 352042 h 636808"/>
                  <a:gd name="connsiteX13-1965" fmla="*/ 163826 w 163850"/>
                  <a:gd name="connsiteY13-1966" fmla="*/ 295041 h 636808"/>
                  <a:gd name="connsiteX14-1967" fmla="*/ 161332 w 163850"/>
                  <a:gd name="connsiteY14-1968" fmla="*/ 129614 h 636808"/>
                  <a:gd name="connsiteX15-1969" fmla="*/ 96005 w 163850"/>
                  <a:gd name="connsiteY15-1970" fmla="*/ 2633 h 636808"/>
                  <a:gd name="connsiteX0-1971" fmla="*/ 96005 w 163850"/>
                  <a:gd name="connsiteY0-1972" fmla="*/ 2633 h 636808"/>
                  <a:gd name="connsiteX1-1973" fmla="*/ 36191 w 163850"/>
                  <a:gd name="connsiteY1-1974" fmla="*/ 4070 h 636808"/>
                  <a:gd name="connsiteX2-1975" fmla="*/ 8335 w 163850"/>
                  <a:gd name="connsiteY2-1976" fmla="*/ 27051 h 636808"/>
                  <a:gd name="connsiteX3-1977" fmla="*/ 1191 w 163850"/>
                  <a:gd name="connsiteY3-1978" fmla="*/ 69914 h 636808"/>
                  <a:gd name="connsiteX4-1979" fmla="*/ 1191 w 163850"/>
                  <a:gd name="connsiteY4-1980" fmla="*/ 265176 h 636808"/>
                  <a:gd name="connsiteX5-1981" fmla="*/ 32147 w 163850"/>
                  <a:gd name="connsiteY5-1982" fmla="*/ 298514 h 636808"/>
                  <a:gd name="connsiteX6-1983" fmla="*/ 58341 w 163850"/>
                  <a:gd name="connsiteY6-1984" fmla="*/ 267558 h 636808"/>
                  <a:gd name="connsiteX7-1985" fmla="*/ 60722 w 163850"/>
                  <a:gd name="connsiteY7-1986" fmla="*/ 91345 h 636808"/>
                  <a:gd name="connsiteX8-1987" fmla="*/ 77391 w 163850"/>
                  <a:gd name="connsiteY8-1988" fmla="*/ 98489 h 636808"/>
                  <a:gd name="connsiteX9-1989" fmla="*/ 77391 w 163850"/>
                  <a:gd name="connsiteY9-1990" fmla="*/ 581883 h 636808"/>
                  <a:gd name="connsiteX10-1991" fmla="*/ 115491 w 163850"/>
                  <a:gd name="connsiteY10-1992" fmla="*/ 636651 h 636808"/>
                  <a:gd name="connsiteX11-1993" fmla="*/ 152760 w 163850"/>
                  <a:gd name="connsiteY11-1994" fmla="*/ 582826 h 636808"/>
                  <a:gd name="connsiteX12-1995" fmla="*/ 151210 w 163850"/>
                  <a:gd name="connsiteY12-1996" fmla="*/ 352042 h 636808"/>
                  <a:gd name="connsiteX13-1997" fmla="*/ 163826 w 163850"/>
                  <a:gd name="connsiteY13-1998" fmla="*/ 295041 h 636808"/>
                  <a:gd name="connsiteX14-1999" fmla="*/ 161332 w 163850"/>
                  <a:gd name="connsiteY14-2000" fmla="*/ 129614 h 636808"/>
                  <a:gd name="connsiteX15-2001" fmla="*/ 96005 w 163850"/>
                  <a:gd name="connsiteY15-2002" fmla="*/ 2633 h 636808"/>
                  <a:gd name="connsiteX0-2003" fmla="*/ 96005 w 163850"/>
                  <a:gd name="connsiteY0-2004" fmla="*/ 2633 h 636808"/>
                  <a:gd name="connsiteX1-2005" fmla="*/ 36191 w 163850"/>
                  <a:gd name="connsiteY1-2006" fmla="*/ 4070 h 636808"/>
                  <a:gd name="connsiteX2-2007" fmla="*/ 8335 w 163850"/>
                  <a:gd name="connsiteY2-2008" fmla="*/ 27051 h 636808"/>
                  <a:gd name="connsiteX3-2009" fmla="*/ 1191 w 163850"/>
                  <a:gd name="connsiteY3-2010" fmla="*/ 69914 h 636808"/>
                  <a:gd name="connsiteX4-2011" fmla="*/ 1191 w 163850"/>
                  <a:gd name="connsiteY4-2012" fmla="*/ 265176 h 636808"/>
                  <a:gd name="connsiteX5-2013" fmla="*/ 32147 w 163850"/>
                  <a:gd name="connsiteY5-2014" fmla="*/ 298514 h 636808"/>
                  <a:gd name="connsiteX6-2015" fmla="*/ 58341 w 163850"/>
                  <a:gd name="connsiteY6-2016" fmla="*/ 267558 h 636808"/>
                  <a:gd name="connsiteX7-2017" fmla="*/ 60722 w 163850"/>
                  <a:gd name="connsiteY7-2018" fmla="*/ 91345 h 636808"/>
                  <a:gd name="connsiteX8-2019" fmla="*/ 77391 w 163850"/>
                  <a:gd name="connsiteY8-2020" fmla="*/ 98489 h 636808"/>
                  <a:gd name="connsiteX9-2021" fmla="*/ 77391 w 163850"/>
                  <a:gd name="connsiteY9-2022" fmla="*/ 581883 h 636808"/>
                  <a:gd name="connsiteX10-2023" fmla="*/ 115491 w 163850"/>
                  <a:gd name="connsiteY10-2024" fmla="*/ 636651 h 636808"/>
                  <a:gd name="connsiteX11-2025" fmla="*/ 152760 w 163850"/>
                  <a:gd name="connsiteY11-2026" fmla="*/ 582826 h 636808"/>
                  <a:gd name="connsiteX12-2027" fmla="*/ 151210 w 163850"/>
                  <a:gd name="connsiteY12-2028" fmla="*/ 352042 h 636808"/>
                  <a:gd name="connsiteX13-2029" fmla="*/ 163826 w 163850"/>
                  <a:gd name="connsiteY13-2030" fmla="*/ 295041 h 636808"/>
                  <a:gd name="connsiteX14-2031" fmla="*/ 161332 w 163850"/>
                  <a:gd name="connsiteY14-2032" fmla="*/ 129614 h 636808"/>
                  <a:gd name="connsiteX15-2033" fmla="*/ 96005 w 163850"/>
                  <a:gd name="connsiteY15-2034" fmla="*/ 2633 h 636808"/>
                  <a:gd name="connsiteX0-2035" fmla="*/ 96005 w 163850"/>
                  <a:gd name="connsiteY0-2036" fmla="*/ 2633 h 639088"/>
                  <a:gd name="connsiteX1-2037" fmla="*/ 36191 w 163850"/>
                  <a:gd name="connsiteY1-2038" fmla="*/ 4070 h 639088"/>
                  <a:gd name="connsiteX2-2039" fmla="*/ 8335 w 163850"/>
                  <a:gd name="connsiteY2-2040" fmla="*/ 27051 h 639088"/>
                  <a:gd name="connsiteX3-2041" fmla="*/ 1191 w 163850"/>
                  <a:gd name="connsiteY3-2042" fmla="*/ 69914 h 639088"/>
                  <a:gd name="connsiteX4-2043" fmla="*/ 1191 w 163850"/>
                  <a:gd name="connsiteY4-2044" fmla="*/ 265176 h 639088"/>
                  <a:gd name="connsiteX5-2045" fmla="*/ 32147 w 163850"/>
                  <a:gd name="connsiteY5-2046" fmla="*/ 298514 h 639088"/>
                  <a:gd name="connsiteX6-2047" fmla="*/ 58341 w 163850"/>
                  <a:gd name="connsiteY6-2048" fmla="*/ 267558 h 639088"/>
                  <a:gd name="connsiteX7-2049" fmla="*/ 60722 w 163850"/>
                  <a:gd name="connsiteY7-2050" fmla="*/ 91345 h 639088"/>
                  <a:gd name="connsiteX8-2051" fmla="*/ 77391 w 163850"/>
                  <a:gd name="connsiteY8-2052" fmla="*/ 98489 h 639088"/>
                  <a:gd name="connsiteX9-2053" fmla="*/ 77391 w 163850"/>
                  <a:gd name="connsiteY9-2054" fmla="*/ 581883 h 639088"/>
                  <a:gd name="connsiteX10-2055" fmla="*/ 115491 w 163850"/>
                  <a:gd name="connsiteY10-2056" fmla="*/ 636651 h 639088"/>
                  <a:gd name="connsiteX11-2057" fmla="*/ 150145 w 163850"/>
                  <a:gd name="connsiteY11-2058" fmla="*/ 567262 h 639088"/>
                  <a:gd name="connsiteX12-2059" fmla="*/ 151210 w 163850"/>
                  <a:gd name="connsiteY12-2060" fmla="*/ 352042 h 639088"/>
                  <a:gd name="connsiteX13-2061" fmla="*/ 163826 w 163850"/>
                  <a:gd name="connsiteY13-2062" fmla="*/ 295041 h 639088"/>
                  <a:gd name="connsiteX14-2063" fmla="*/ 161332 w 163850"/>
                  <a:gd name="connsiteY14-2064" fmla="*/ 129614 h 639088"/>
                  <a:gd name="connsiteX15-2065" fmla="*/ 96005 w 163850"/>
                  <a:gd name="connsiteY15-2066" fmla="*/ 2633 h 639088"/>
                  <a:gd name="connsiteX0-2067" fmla="*/ 96005 w 163850"/>
                  <a:gd name="connsiteY0-2068" fmla="*/ 2633 h 636797"/>
                  <a:gd name="connsiteX1-2069" fmla="*/ 36191 w 163850"/>
                  <a:gd name="connsiteY1-2070" fmla="*/ 4070 h 636797"/>
                  <a:gd name="connsiteX2-2071" fmla="*/ 8335 w 163850"/>
                  <a:gd name="connsiteY2-2072" fmla="*/ 27051 h 636797"/>
                  <a:gd name="connsiteX3-2073" fmla="*/ 1191 w 163850"/>
                  <a:gd name="connsiteY3-2074" fmla="*/ 69914 h 636797"/>
                  <a:gd name="connsiteX4-2075" fmla="*/ 1191 w 163850"/>
                  <a:gd name="connsiteY4-2076" fmla="*/ 265176 h 636797"/>
                  <a:gd name="connsiteX5-2077" fmla="*/ 32147 w 163850"/>
                  <a:gd name="connsiteY5-2078" fmla="*/ 298514 h 636797"/>
                  <a:gd name="connsiteX6-2079" fmla="*/ 58341 w 163850"/>
                  <a:gd name="connsiteY6-2080" fmla="*/ 267558 h 636797"/>
                  <a:gd name="connsiteX7-2081" fmla="*/ 60722 w 163850"/>
                  <a:gd name="connsiteY7-2082" fmla="*/ 91345 h 636797"/>
                  <a:gd name="connsiteX8-2083" fmla="*/ 77391 w 163850"/>
                  <a:gd name="connsiteY8-2084" fmla="*/ 98489 h 636797"/>
                  <a:gd name="connsiteX9-2085" fmla="*/ 77391 w 163850"/>
                  <a:gd name="connsiteY9-2086" fmla="*/ 566384 h 636797"/>
                  <a:gd name="connsiteX10-2087" fmla="*/ 115491 w 163850"/>
                  <a:gd name="connsiteY10-2088" fmla="*/ 636651 h 636797"/>
                  <a:gd name="connsiteX11-2089" fmla="*/ 150145 w 163850"/>
                  <a:gd name="connsiteY11-2090" fmla="*/ 567262 h 636797"/>
                  <a:gd name="connsiteX12-2091" fmla="*/ 151210 w 163850"/>
                  <a:gd name="connsiteY12-2092" fmla="*/ 352042 h 636797"/>
                  <a:gd name="connsiteX13-2093" fmla="*/ 163826 w 163850"/>
                  <a:gd name="connsiteY13-2094" fmla="*/ 295041 h 636797"/>
                  <a:gd name="connsiteX14-2095" fmla="*/ 161332 w 163850"/>
                  <a:gd name="connsiteY14-2096" fmla="*/ 129614 h 636797"/>
                  <a:gd name="connsiteX15-2097" fmla="*/ 96005 w 163850"/>
                  <a:gd name="connsiteY15-2098" fmla="*/ 2633 h 636797"/>
                  <a:gd name="connsiteX0-2099" fmla="*/ 96005 w 163850"/>
                  <a:gd name="connsiteY0-2100" fmla="*/ 2633 h 637280"/>
                  <a:gd name="connsiteX1-2101" fmla="*/ 36191 w 163850"/>
                  <a:gd name="connsiteY1-2102" fmla="*/ 4070 h 637280"/>
                  <a:gd name="connsiteX2-2103" fmla="*/ 8335 w 163850"/>
                  <a:gd name="connsiteY2-2104" fmla="*/ 27051 h 637280"/>
                  <a:gd name="connsiteX3-2105" fmla="*/ 1191 w 163850"/>
                  <a:gd name="connsiteY3-2106" fmla="*/ 69914 h 637280"/>
                  <a:gd name="connsiteX4-2107" fmla="*/ 1191 w 163850"/>
                  <a:gd name="connsiteY4-2108" fmla="*/ 265176 h 637280"/>
                  <a:gd name="connsiteX5-2109" fmla="*/ 32147 w 163850"/>
                  <a:gd name="connsiteY5-2110" fmla="*/ 298514 h 637280"/>
                  <a:gd name="connsiteX6-2111" fmla="*/ 58341 w 163850"/>
                  <a:gd name="connsiteY6-2112" fmla="*/ 267558 h 637280"/>
                  <a:gd name="connsiteX7-2113" fmla="*/ 60722 w 163850"/>
                  <a:gd name="connsiteY7-2114" fmla="*/ 91345 h 637280"/>
                  <a:gd name="connsiteX8-2115" fmla="*/ 77391 w 163850"/>
                  <a:gd name="connsiteY8-2116" fmla="*/ 98489 h 637280"/>
                  <a:gd name="connsiteX9-2117" fmla="*/ 77391 w 163850"/>
                  <a:gd name="connsiteY9-2118" fmla="*/ 571034 h 637280"/>
                  <a:gd name="connsiteX10-2119" fmla="*/ 115491 w 163850"/>
                  <a:gd name="connsiteY10-2120" fmla="*/ 636651 h 637280"/>
                  <a:gd name="connsiteX11-2121" fmla="*/ 150145 w 163850"/>
                  <a:gd name="connsiteY11-2122" fmla="*/ 567262 h 637280"/>
                  <a:gd name="connsiteX12-2123" fmla="*/ 151210 w 163850"/>
                  <a:gd name="connsiteY12-2124" fmla="*/ 352042 h 637280"/>
                  <a:gd name="connsiteX13-2125" fmla="*/ 163826 w 163850"/>
                  <a:gd name="connsiteY13-2126" fmla="*/ 295041 h 637280"/>
                  <a:gd name="connsiteX14-2127" fmla="*/ 161332 w 163850"/>
                  <a:gd name="connsiteY14-2128" fmla="*/ 129614 h 637280"/>
                  <a:gd name="connsiteX15-2129" fmla="*/ 96005 w 163850"/>
                  <a:gd name="connsiteY15-2130" fmla="*/ 2633 h 637280"/>
                  <a:gd name="connsiteX0-2131" fmla="*/ 96005 w 163850"/>
                  <a:gd name="connsiteY0-2132" fmla="*/ 2633 h 637280"/>
                  <a:gd name="connsiteX1-2133" fmla="*/ 36191 w 163850"/>
                  <a:gd name="connsiteY1-2134" fmla="*/ 4070 h 637280"/>
                  <a:gd name="connsiteX2-2135" fmla="*/ 8335 w 163850"/>
                  <a:gd name="connsiteY2-2136" fmla="*/ 27051 h 637280"/>
                  <a:gd name="connsiteX3-2137" fmla="*/ 1191 w 163850"/>
                  <a:gd name="connsiteY3-2138" fmla="*/ 69914 h 637280"/>
                  <a:gd name="connsiteX4-2139" fmla="*/ 1191 w 163850"/>
                  <a:gd name="connsiteY4-2140" fmla="*/ 265176 h 637280"/>
                  <a:gd name="connsiteX5-2141" fmla="*/ 32147 w 163850"/>
                  <a:gd name="connsiteY5-2142" fmla="*/ 298514 h 637280"/>
                  <a:gd name="connsiteX6-2143" fmla="*/ 58341 w 163850"/>
                  <a:gd name="connsiteY6-2144" fmla="*/ 267558 h 637280"/>
                  <a:gd name="connsiteX7-2145" fmla="*/ 60722 w 163850"/>
                  <a:gd name="connsiteY7-2146" fmla="*/ 91345 h 637280"/>
                  <a:gd name="connsiteX8-2147" fmla="*/ 77391 w 163850"/>
                  <a:gd name="connsiteY8-2148" fmla="*/ 98489 h 637280"/>
                  <a:gd name="connsiteX9-2149" fmla="*/ 77391 w 163850"/>
                  <a:gd name="connsiteY9-2150" fmla="*/ 571034 h 637280"/>
                  <a:gd name="connsiteX10-2151" fmla="*/ 115491 w 163850"/>
                  <a:gd name="connsiteY10-2152" fmla="*/ 636651 h 637280"/>
                  <a:gd name="connsiteX11-2153" fmla="*/ 150145 w 163850"/>
                  <a:gd name="connsiteY11-2154" fmla="*/ 567262 h 637280"/>
                  <a:gd name="connsiteX12-2155" fmla="*/ 151210 w 163850"/>
                  <a:gd name="connsiteY12-2156" fmla="*/ 352042 h 637280"/>
                  <a:gd name="connsiteX13-2157" fmla="*/ 163826 w 163850"/>
                  <a:gd name="connsiteY13-2158" fmla="*/ 295041 h 637280"/>
                  <a:gd name="connsiteX14-2159" fmla="*/ 161332 w 163850"/>
                  <a:gd name="connsiteY14-2160" fmla="*/ 129614 h 637280"/>
                  <a:gd name="connsiteX15-2161" fmla="*/ 96005 w 163850"/>
                  <a:gd name="connsiteY15-2162" fmla="*/ 2633 h 637280"/>
                  <a:gd name="connsiteX0-2163" fmla="*/ 96005 w 163850"/>
                  <a:gd name="connsiteY0-2164" fmla="*/ 2633 h 637280"/>
                  <a:gd name="connsiteX1-2165" fmla="*/ 36191 w 163850"/>
                  <a:gd name="connsiteY1-2166" fmla="*/ 4070 h 637280"/>
                  <a:gd name="connsiteX2-2167" fmla="*/ 8335 w 163850"/>
                  <a:gd name="connsiteY2-2168" fmla="*/ 27051 h 637280"/>
                  <a:gd name="connsiteX3-2169" fmla="*/ 1191 w 163850"/>
                  <a:gd name="connsiteY3-2170" fmla="*/ 69914 h 637280"/>
                  <a:gd name="connsiteX4-2171" fmla="*/ 1191 w 163850"/>
                  <a:gd name="connsiteY4-2172" fmla="*/ 265176 h 637280"/>
                  <a:gd name="connsiteX5-2173" fmla="*/ 32147 w 163850"/>
                  <a:gd name="connsiteY5-2174" fmla="*/ 298514 h 637280"/>
                  <a:gd name="connsiteX6-2175" fmla="*/ 58341 w 163850"/>
                  <a:gd name="connsiteY6-2176" fmla="*/ 267558 h 637280"/>
                  <a:gd name="connsiteX7-2177" fmla="*/ 60722 w 163850"/>
                  <a:gd name="connsiteY7-2178" fmla="*/ 91345 h 637280"/>
                  <a:gd name="connsiteX8-2179" fmla="*/ 77391 w 163850"/>
                  <a:gd name="connsiteY8-2180" fmla="*/ 98489 h 637280"/>
                  <a:gd name="connsiteX9-2181" fmla="*/ 77391 w 163850"/>
                  <a:gd name="connsiteY9-2182" fmla="*/ 571034 h 637280"/>
                  <a:gd name="connsiteX10-2183" fmla="*/ 115491 w 163850"/>
                  <a:gd name="connsiteY10-2184" fmla="*/ 636651 h 637280"/>
                  <a:gd name="connsiteX11-2185" fmla="*/ 150145 w 163850"/>
                  <a:gd name="connsiteY11-2186" fmla="*/ 567262 h 637280"/>
                  <a:gd name="connsiteX12-2187" fmla="*/ 151210 w 163850"/>
                  <a:gd name="connsiteY12-2188" fmla="*/ 352042 h 637280"/>
                  <a:gd name="connsiteX13-2189" fmla="*/ 163826 w 163850"/>
                  <a:gd name="connsiteY13-2190" fmla="*/ 295041 h 637280"/>
                  <a:gd name="connsiteX14-2191" fmla="*/ 161332 w 163850"/>
                  <a:gd name="connsiteY14-2192" fmla="*/ 129614 h 637280"/>
                  <a:gd name="connsiteX15-2193" fmla="*/ 96005 w 163850"/>
                  <a:gd name="connsiteY15-2194" fmla="*/ 2633 h 637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63850" h="637280">
                    <a:moveTo>
                      <a:pt x="96005" y="2633"/>
                    </a:moveTo>
                    <a:cubicBezTo>
                      <a:pt x="59858" y="884"/>
                      <a:pt x="50803" y="0"/>
                      <a:pt x="36191" y="4070"/>
                    </a:cubicBezTo>
                    <a:cubicBezTo>
                      <a:pt x="21579" y="8140"/>
                      <a:pt x="14168" y="16077"/>
                      <a:pt x="8335" y="27051"/>
                    </a:cubicBezTo>
                    <a:cubicBezTo>
                      <a:pt x="2502" y="38025"/>
                      <a:pt x="2382" y="30227"/>
                      <a:pt x="1191" y="69914"/>
                    </a:cubicBezTo>
                    <a:cubicBezTo>
                      <a:pt x="0" y="109601"/>
                      <a:pt x="681" y="237926"/>
                      <a:pt x="1191" y="265176"/>
                    </a:cubicBezTo>
                    <a:cubicBezTo>
                      <a:pt x="1701" y="292426"/>
                      <a:pt x="22622" y="298117"/>
                      <a:pt x="32147" y="298514"/>
                    </a:cubicBezTo>
                    <a:cubicBezTo>
                      <a:pt x="41672" y="298911"/>
                      <a:pt x="58227" y="289686"/>
                      <a:pt x="58341" y="267558"/>
                    </a:cubicBezTo>
                    <a:cubicBezTo>
                      <a:pt x="58455" y="245430"/>
                      <a:pt x="60647" y="105574"/>
                      <a:pt x="60722" y="91345"/>
                    </a:cubicBezTo>
                    <a:cubicBezTo>
                      <a:pt x="60797" y="77116"/>
                      <a:pt x="77713" y="71238"/>
                      <a:pt x="77391" y="98489"/>
                    </a:cubicBezTo>
                    <a:cubicBezTo>
                      <a:pt x="77069" y="125740"/>
                      <a:pt x="77241" y="532487"/>
                      <a:pt x="77391" y="571034"/>
                    </a:cubicBezTo>
                    <a:cubicBezTo>
                      <a:pt x="77541" y="609581"/>
                      <a:pt x="87866" y="637280"/>
                      <a:pt x="115491" y="636651"/>
                    </a:cubicBezTo>
                    <a:cubicBezTo>
                      <a:pt x="143116" y="636022"/>
                      <a:pt x="150391" y="617797"/>
                      <a:pt x="150145" y="567262"/>
                    </a:cubicBezTo>
                    <a:cubicBezTo>
                      <a:pt x="149899" y="516727"/>
                      <a:pt x="148930" y="397412"/>
                      <a:pt x="151210" y="352042"/>
                    </a:cubicBezTo>
                    <a:cubicBezTo>
                      <a:pt x="153490" y="306672"/>
                      <a:pt x="142588" y="294747"/>
                      <a:pt x="163826" y="295041"/>
                    </a:cubicBezTo>
                    <a:cubicBezTo>
                      <a:pt x="163850" y="257201"/>
                      <a:pt x="163740" y="192373"/>
                      <a:pt x="161332" y="129614"/>
                    </a:cubicBezTo>
                    <a:cubicBezTo>
                      <a:pt x="137523" y="85719"/>
                      <a:pt x="109113" y="29149"/>
                      <a:pt x="96005" y="2633"/>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sp>
            <p:nvSpPr>
              <p:cNvPr id="121" name="자유형 150"/>
              <p:cNvSpPr/>
              <p:nvPr/>
            </p:nvSpPr>
            <p:spPr>
              <a:xfrm flipH="1">
                <a:off x="3239691" y="2224820"/>
                <a:ext cx="251738" cy="979110"/>
              </a:xfrm>
              <a:custGeom>
                <a:avLst/>
                <a:gdLst>
                  <a:gd name="connsiteX0" fmla="*/ 95646 w 318690"/>
                  <a:gd name="connsiteY0" fmla="*/ 30560 h 718742"/>
                  <a:gd name="connsiteX1" fmla="*/ 43259 w 318690"/>
                  <a:gd name="connsiteY1" fmla="*/ 30560 h 718742"/>
                  <a:gd name="connsiteX2" fmla="*/ 12303 w 318690"/>
                  <a:gd name="connsiteY2" fmla="*/ 51991 h 718742"/>
                  <a:gd name="connsiteX3" fmla="*/ 5159 w 318690"/>
                  <a:gd name="connsiteY3" fmla="*/ 94854 h 718742"/>
                  <a:gd name="connsiteX4" fmla="*/ 5159 w 318690"/>
                  <a:gd name="connsiteY4" fmla="*/ 290116 h 718742"/>
                  <a:gd name="connsiteX5" fmla="*/ 36115 w 318690"/>
                  <a:gd name="connsiteY5" fmla="*/ 323454 h 718742"/>
                  <a:gd name="connsiteX6" fmla="*/ 62309 w 318690"/>
                  <a:gd name="connsiteY6" fmla="*/ 292498 h 718742"/>
                  <a:gd name="connsiteX7" fmla="*/ 64690 w 318690"/>
                  <a:gd name="connsiteY7" fmla="*/ 116285 h 718742"/>
                  <a:gd name="connsiteX8" fmla="*/ 81359 w 318690"/>
                  <a:gd name="connsiteY8" fmla="*/ 123429 h 718742"/>
                  <a:gd name="connsiteX9" fmla="*/ 81359 w 318690"/>
                  <a:gd name="connsiteY9" fmla="*/ 606823 h 718742"/>
                  <a:gd name="connsiteX10" fmla="*/ 119459 w 318690"/>
                  <a:gd name="connsiteY10" fmla="*/ 661591 h 718742"/>
                  <a:gd name="connsiteX11" fmla="*/ 155178 w 318690"/>
                  <a:gd name="connsiteY11" fmla="*/ 613966 h 718742"/>
                  <a:gd name="connsiteX12" fmla="*/ 155178 w 318690"/>
                  <a:gd name="connsiteY12" fmla="*/ 325835 h 718742"/>
                  <a:gd name="connsiteX13" fmla="*/ 176609 w 318690"/>
                  <a:gd name="connsiteY13" fmla="*/ 347266 h 718742"/>
                  <a:gd name="connsiteX14" fmla="*/ 178990 w 318690"/>
                  <a:gd name="connsiteY14" fmla="*/ 630635 h 718742"/>
                  <a:gd name="connsiteX15" fmla="*/ 217090 w 318690"/>
                  <a:gd name="connsiteY15" fmla="*/ 666354 h 718742"/>
                  <a:gd name="connsiteX16" fmla="*/ 255190 w 318690"/>
                  <a:gd name="connsiteY16" fmla="*/ 625873 h 718742"/>
                  <a:gd name="connsiteX17" fmla="*/ 255190 w 318690"/>
                  <a:gd name="connsiteY17" fmla="*/ 109141 h 718742"/>
                  <a:gd name="connsiteX18" fmla="*/ 271859 w 318690"/>
                  <a:gd name="connsiteY18" fmla="*/ 128191 h 718742"/>
                  <a:gd name="connsiteX19" fmla="*/ 276621 w 318690"/>
                  <a:gd name="connsiteY19" fmla="*/ 311548 h 718742"/>
                  <a:gd name="connsiteX20" fmla="*/ 300434 w 318690"/>
                  <a:gd name="connsiteY20" fmla="*/ 325835 h 718742"/>
                  <a:gd name="connsiteX21" fmla="*/ 317103 w 318690"/>
                  <a:gd name="connsiteY21" fmla="*/ 285354 h 718742"/>
                  <a:gd name="connsiteX22" fmla="*/ 309959 w 318690"/>
                  <a:gd name="connsiteY22" fmla="*/ 42466 h 718742"/>
                  <a:gd name="connsiteX23" fmla="*/ 276621 w 318690"/>
                  <a:gd name="connsiteY23" fmla="*/ 30560 h 718742"/>
                  <a:gd name="connsiteX24" fmla="*/ 224234 w 318690"/>
                  <a:gd name="connsiteY24" fmla="*/ 30560 h 718742"/>
                  <a:gd name="connsiteX25" fmla="*/ 169465 w 318690"/>
                  <a:gd name="connsiteY25" fmla="*/ 171054 h 718742"/>
                  <a:gd name="connsiteX26" fmla="*/ 95646 w 318690"/>
                  <a:gd name="connsiteY26" fmla="*/ 30560 h 718742"/>
                  <a:gd name="connsiteX0-1" fmla="*/ 95646 w 318690"/>
                  <a:gd name="connsiteY0-2" fmla="*/ 30560 h 718742"/>
                  <a:gd name="connsiteX1-3" fmla="*/ 40159 w 318690"/>
                  <a:gd name="connsiteY1-4" fmla="*/ 29010 h 718742"/>
                  <a:gd name="connsiteX2-5" fmla="*/ 12303 w 318690"/>
                  <a:gd name="connsiteY2-6" fmla="*/ 51991 h 718742"/>
                  <a:gd name="connsiteX3-7" fmla="*/ 5159 w 318690"/>
                  <a:gd name="connsiteY3-8" fmla="*/ 94854 h 718742"/>
                  <a:gd name="connsiteX4-9" fmla="*/ 5159 w 318690"/>
                  <a:gd name="connsiteY4-10" fmla="*/ 290116 h 718742"/>
                  <a:gd name="connsiteX5-11" fmla="*/ 36115 w 318690"/>
                  <a:gd name="connsiteY5-12" fmla="*/ 323454 h 718742"/>
                  <a:gd name="connsiteX6-13" fmla="*/ 62309 w 318690"/>
                  <a:gd name="connsiteY6-14" fmla="*/ 292498 h 718742"/>
                  <a:gd name="connsiteX7-15" fmla="*/ 64690 w 318690"/>
                  <a:gd name="connsiteY7-16" fmla="*/ 116285 h 718742"/>
                  <a:gd name="connsiteX8-17" fmla="*/ 81359 w 318690"/>
                  <a:gd name="connsiteY8-18" fmla="*/ 123429 h 718742"/>
                  <a:gd name="connsiteX9-19" fmla="*/ 81359 w 318690"/>
                  <a:gd name="connsiteY9-20" fmla="*/ 606823 h 718742"/>
                  <a:gd name="connsiteX10-21" fmla="*/ 119459 w 318690"/>
                  <a:gd name="connsiteY10-22" fmla="*/ 661591 h 718742"/>
                  <a:gd name="connsiteX11-23" fmla="*/ 155178 w 318690"/>
                  <a:gd name="connsiteY11-24" fmla="*/ 613966 h 718742"/>
                  <a:gd name="connsiteX12-25" fmla="*/ 155178 w 318690"/>
                  <a:gd name="connsiteY12-26" fmla="*/ 325835 h 718742"/>
                  <a:gd name="connsiteX13-27" fmla="*/ 176609 w 318690"/>
                  <a:gd name="connsiteY13-28" fmla="*/ 347266 h 718742"/>
                  <a:gd name="connsiteX14-29" fmla="*/ 178990 w 318690"/>
                  <a:gd name="connsiteY14-30" fmla="*/ 630635 h 718742"/>
                  <a:gd name="connsiteX15-31" fmla="*/ 217090 w 318690"/>
                  <a:gd name="connsiteY15-32" fmla="*/ 666354 h 718742"/>
                  <a:gd name="connsiteX16-33" fmla="*/ 255190 w 318690"/>
                  <a:gd name="connsiteY16-34" fmla="*/ 625873 h 718742"/>
                  <a:gd name="connsiteX17-35" fmla="*/ 255190 w 318690"/>
                  <a:gd name="connsiteY17-36" fmla="*/ 109141 h 718742"/>
                  <a:gd name="connsiteX18-37" fmla="*/ 271859 w 318690"/>
                  <a:gd name="connsiteY18-38" fmla="*/ 128191 h 718742"/>
                  <a:gd name="connsiteX19-39" fmla="*/ 276621 w 318690"/>
                  <a:gd name="connsiteY19-40" fmla="*/ 311548 h 718742"/>
                  <a:gd name="connsiteX20-41" fmla="*/ 300434 w 318690"/>
                  <a:gd name="connsiteY20-42" fmla="*/ 325835 h 718742"/>
                  <a:gd name="connsiteX21-43" fmla="*/ 317103 w 318690"/>
                  <a:gd name="connsiteY21-44" fmla="*/ 285354 h 718742"/>
                  <a:gd name="connsiteX22-45" fmla="*/ 309959 w 318690"/>
                  <a:gd name="connsiteY22-46" fmla="*/ 42466 h 718742"/>
                  <a:gd name="connsiteX23-47" fmla="*/ 276621 w 318690"/>
                  <a:gd name="connsiteY23-48" fmla="*/ 30560 h 718742"/>
                  <a:gd name="connsiteX24-49" fmla="*/ 224234 w 318690"/>
                  <a:gd name="connsiteY24-50" fmla="*/ 30560 h 718742"/>
                  <a:gd name="connsiteX25-51" fmla="*/ 169465 w 318690"/>
                  <a:gd name="connsiteY25-52" fmla="*/ 171054 h 718742"/>
                  <a:gd name="connsiteX26-53" fmla="*/ 95646 w 318690"/>
                  <a:gd name="connsiteY26-54" fmla="*/ 30560 h 718742"/>
                  <a:gd name="connsiteX0-55" fmla="*/ 100296 w 318690"/>
                  <a:gd name="connsiteY0-56" fmla="*/ 30560 h 718742"/>
                  <a:gd name="connsiteX1-57" fmla="*/ 40159 w 318690"/>
                  <a:gd name="connsiteY1-58" fmla="*/ 29010 h 718742"/>
                  <a:gd name="connsiteX2-59" fmla="*/ 12303 w 318690"/>
                  <a:gd name="connsiteY2-60" fmla="*/ 51991 h 718742"/>
                  <a:gd name="connsiteX3-61" fmla="*/ 5159 w 318690"/>
                  <a:gd name="connsiteY3-62" fmla="*/ 94854 h 718742"/>
                  <a:gd name="connsiteX4-63" fmla="*/ 5159 w 318690"/>
                  <a:gd name="connsiteY4-64" fmla="*/ 290116 h 718742"/>
                  <a:gd name="connsiteX5-65" fmla="*/ 36115 w 318690"/>
                  <a:gd name="connsiteY5-66" fmla="*/ 323454 h 718742"/>
                  <a:gd name="connsiteX6-67" fmla="*/ 62309 w 318690"/>
                  <a:gd name="connsiteY6-68" fmla="*/ 292498 h 718742"/>
                  <a:gd name="connsiteX7-69" fmla="*/ 64690 w 318690"/>
                  <a:gd name="connsiteY7-70" fmla="*/ 116285 h 718742"/>
                  <a:gd name="connsiteX8-71" fmla="*/ 81359 w 318690"/>
                  <a:gd name="connsiteY8-72" fmla="*/ 123429 h 718742"/>
                  <a:gd name="connsiteX9-73" fmla="*/ 81359 w 318690"/>
                  <a:gd name="connsiteY9-74" fmla="*/ 606823 h 718742"/>
                  <a:gd name="connsiteX10-75" fmla="*/ 119459 w 318690"/>
                  <a:gd name="connsiteY10-76" fmla="*/ 661591 h 718742"/>
                  <a:gd name="connsiteX11-77" fmla="*/ 155178 w 318690"/>
                  <a:gd name="connsiteY11-78" fmla="*/ 613966 h 718742"/>
                  <a:gd name="connsiteX12-79" fmla="*/ 155178 w 318690"/>
                  <a:gd name="connsiteY12-80" fmla="*/ 325835 h 718742"/>
                  <a:gd name="connsiteX13-81" fmla="*/ 176609 w 318690"/>
                  <a:gd name="connsiteY13-82" fmla="*/ 347266 h 718742"/>
                  <a:gd name="connsiteX14-83" fmla="*/ 178990 w 318690"/>
                  <a:gd name="connsiteY14-84" fmla="*/ 630635 h 718742"/>
                  <a:gd name="connsiteX15-85" fmla="*/ 217090 w 318690"/>
                  <a:gd name="connsiteY15-86" fmla="*/ 666354 h 718742"/>
                  <a:gd name="connsiteX16-87" fmla="*/ 255190 w 318690"/>
                  <a:gd name="connsiteY16-88" fmla="*/ 625873 h 718742"/>
                  <a:gd name="connsiteX17-89" fmla="*/ 255190 w 318690"/>
                  <a:gd name="connsiteY17-90" fmla="*/ 109141 h 718742"/>
                  <a:gd name="connsiteX18-91" fmla="*/ 271859 w 318690"/>
                  <a:gd name="connsiteY18-92" fmla="*/ 128191 h 718742"/>
                  <a:gd name="connsiteX19-93" fmla="*/ 276621 w 318690"/>
                  <a:gd name="connsiteY19-94" fmla="*/ 311548 h 718742"/>
                  <a:gd name="connsiteX20-95" fmla="*/ 300434 w 318690"/>
                  <a:gd name="connsiteY20-96" fmla="*/ 325835 h 718742"/>
                  <a:gd name="connsiteX21-97" fmla="*/ 317103 w 318690"/>
                  <a:gd name="connsiteY21-98" fmla="*/ 285354 h 718742"/>
                  <a:gd name="connsiteX22-99" fmla="*/ 309959 w 318690"/>
                  <a:gd name="connsiteY22-100" fmla="*/ 42466 h 718742"/>
                  <a:gd name="connsiteX23-101" fmla="*/ 276621 w 318690"/>
                  <a:gd name="connsiteY23-102" fmla="*/ 30560 h 718742"/>
                  <a:gd name="connsiteX24-103" fmla="*/ 224234 w 318690"/>
                  <a:gd name="connsiteY24-104" fmla="*/ 30560 h 718742"/>
                  <a:gd name="connsiteX25-105" fmla="*/ 169465 w 318690"/>
                  <a:gd name="connsiteY25-106" fmla="*/ 171054 h 718742"/>
                  <a:gd name="connsiteX26-107" fmla="*/ 100296 w 318690"/>
                  <a:gd name="connsiteY26-108" fmla="*/ 30560 h 718742"/>
                  <a:gd name="connsiteX0-109" fmla="*/ 100296 w 318690"/>
                  <a:gd name="connsiteY0-110" fmla="*/ 30560 h 718742"/>
                  <a:gd name="connsiteX1-111" fmla="*/ 40159 w 318690"/>
                  <a:gd name="connsiteY1-112" fmla="*/ 29010 h 718742"/>
                  <a:gd name="connsiteX2-113" fmla="*/ 12303 w 318690"/>
                  <a:gd name="connsiteY2-114" fmla="*/ 51991 h 718742"/>
                  <a:gd name="connsiteX3-115" fmla="*/ 5159 w 318690"/>
                  <a:gd name="connsiteY3-116" fmla="*/ 94854 h 718742"/>
                  <a:gd name="connsiteX4-117" fmla="*/ 5159 w 318690"/>
                  <a:gd name="connsiteY4-118" fmla="*/ 290116 h 718742"/>
                  <a:gd name="connsiteX5-119" fmla="*/ 36115 w 318690"/>
                  <a:gd name="connsiteY5-120" fmla="*/ 323454 h 718742"/>
                  <a:gd name="connsiteX6-121" fmla="*/ 62309 w 318690"/>
                  <a:gd name="connsiteY6-122" fmla="*/ 292498 h 718742"/>
                  <a:gd name="connsiteX7-123" fmla="*/ 64690 w 318690"/>
                  <a:gd name="connsiteY7-124" fmla="*/ 116285 h 718742"/>
                  <a:gd name="connsiteX8-125" fmla="*/ 81359 w 318690"/>
                  <a:gd name="connsiteY8-126" fmla="*/ 123429 h 718742"/>
                  <a:gd name="connsiteX9-127" fmla="*/ 81359 w 318690"/>
                  <a:gd name="connsiteY9-128" fmla="*/ 606823 h 718742"/>
                  <a:gd name="connsiteX10-129" fmla="*/ 119459 w 318690"/>
                  <a:gd name="connsiteY10-130" fmla="*/ 661591 h 718742"/>
                  <a:gd name="connsiteX11-131" fmla="*/ 155178 w 318690"/>
                  <a:gd name="connsiteY11-132" fmla="*/ 613966 h 718742"/>
                  <a:gd name="connsiteX12-133" fmla="*/ 155178 w 318690"/>
                  <a:gd name="connsiteY12-134" fmla="*/ 325835 h 718742"/>
                  <a:gd name="connsiteX13-135" fmla="*/ 176609 w 318690"/>
                  <a:gd name="connsiteY13-136" fmla="*/ 347266 h 718742"/>
                  <a:gd name="connsiteX14-137" fmla="*/ 178990 w 318690"/>
                  <a:gd name="connsiteY14-138" fmla="*/ 630635 h 718742"/>
                  <a:gd name="connsiteX15-139" fmla="*/ 217090 w 318690"/>
                  <a:gd name="connsiteY15-140" fmla="*/ 666354 h 718742"/>
                  <a:gd name="connsiteX16-141" fmla="*/ 255190 w 318690"/>
                  <a:gd name="connsiteY16-142" fmla="*/ 625873 h 718742"/>
                  <a:gd name="connsiteX17-143" fmla="*/ 255190 w 318690"/>
                  <a:gd name="connsiteY17-144" fmla="*/ 109141 h 718742"/>
                  <a:gd name="connsiteX18-145" fmla="*/ 271859 w 318690"/>
                  <a:gd name="connsiteY18-146" fmla="*/ 128191 h 718742"/>
                  <a:gd name="connsiteX19-147" fmla="*/ 276621 w 318690"/>
                  <a:gd name="connsiteY19-148" fmla="*/ 311548 h 718742"/>
                  <a:gd name="connsiteX20-149" fmla="*/ 300434 w 318690"/>
                  <a:gd name="connsiteY20-150" fmla="*/ 325835 h 718742"/>
                  <a:gd name="connsiteX21-151" fmla="*/ 317103 w 318690"/>
                  <a:gd name="connsiteY21-152" fmla="*/ 285354 h 718742"/>
                  <a:gd name="connsiteX22-153" fmla="*/ 309959 w 318690"/>
                  <a:gd name="connsiteY22-154" fmla="*/ 42466 h 718742"/>
                  <a:gd name="connsiteX23-155" fmla="*/ 276621 w 318690"/>
                  <a:gd name="connsiteY23-156" fmla="*/ 30560 h 718742"/>
                  <a:gd name="connsiteX24-157" fmla="*/ 224234 w 318690"/>
                  <a:gd name="connsiteY24-158" fmla="*/ 30560 h 718742"/>
                  <a:gd name="connsiteX25-159" fmla="*/ 169465 w 318690"/>
                  <a:gd name="connsiteY25-160" fmla="*/ 171054 h 718742"/>
                  <a:gd name="connsiteX26-161" fmla="*/ 100296 w 318690"/>
                  <a:gd name="connsiteY26-162" fmla="*/ 30560 h 718742"/>
                  <a:gd name="connsiteX0-163" fmla="*/ 100296 w 318690"/>
                  <a:gd name="connsiteY0-164" fmla="*/ 30560 h 718742"/>
                  <a:gd name="connsiteX1-165" fmla="*/ 40159 w 318690"/>
                  <a:gd name="connsiteY1-166" fmla="*/ 29010 h 718742"/>
                  <a:gd name="connsiteX2-167" fmla="*/ 12303 w 318690"/>
                  <a:gd name="connsiteY2-168" fmla="*/ 51991 h 718742"/>
                  <a:gd name="connsiteX3-169" fmla="*/ 5159 w 318690"/>
                  <a:gd name="connsiteY3-170" fmla="*/ 94854 h 718742"/>
                  <a:gd name="connsiteX4-171" fmla="*/ 5159 w 318690"/>
                  <a:gd name="connsiteY4-172" fmla="*/ 290116 h 718742"/>
                  <a:gd name="connsiteX5-173" fmla="*/ 36115 w 318690"/>
                  <a:gd name="connsiteY5-174" fmla="*/ 323454 h 718742"/>
                  <a:gd name="connsiteX6-175" fmla="*/ 62309 w 318690"/>
                  <a:gd name="connsiteY6-176" fmla="*/ 292498 h 718742"/>
                  <a:gd name="connsiteX7-177" fmla="*/ 64690 w 318690"/>
                  <a:gd name="connsiteY7-178" fmla="*/ 116285 h 718742"/>
                  <a:gd name="connsiteX8-179" fmla="*/ 81359 w 318690"/>
                  <a:gd name="connsiteY8-180" fmla="*/ 123429 h 718742"/>
                  <a:gd name="connsiteX9-181" fmla="*/ 81359 w 318690"/>
                  <a:gd name="connsiteY9-182" fmla="*/ 606823 h 718742"/>
                  <a:gd name="connsiteX10-183" fmla="*/ 119459 w 318690"/>
                  <a:gd name="connsiteY10-184" fmla="*/ 661591 h 718742"/>
                  <a:gd name="connsiteX11-185" fmla="*/ 155178 w 318690"/>
                  <a:gd name="connsiteY11-186" fmla="*/ 613966 h 718742"/>
                  <a:gd name="connsiteX12-187" fmla="*/ 155178 w 318690"/>
                  <a:gd name="connsiteY12-188" fmla="*/ 325835 h 718742"/>
                  <a:gd name="connsiteX13-189" fmla="*/ 176609 w 318690"/>
                  <a:gd name="connsiteY13-190" fmla="*/ 347266 h 718742"/>
                  <a:gd name="connsiteX14-191" fmla="*/ 178990 w 318690"/>
                  <a:gd name="connsiteY14-192" fmla="*/ 630635 h 718742"/>
                  <a:gd name="connsiteX15-193" fmla="*/ 217090 w 318690"/>
                  <a:gd name="connsiteY15-194" fmla="*/ 666354 h 718742"/>
                  <a:gd name="connsiteX16-195" fmla="*/ 255190 w 318690"/>
                  <a:gd name="connsiteY16-196" fmla="*/ 625873 h 718742"/>
                  <a:gd name="connsiteX17-197" fmla="*/ 255190 w 318690"/>
                  <a:gd name="connsiteY17-198" fmla="*/ 109141 h 718742"/>
                  <a:gd name="connsiteX18-199" fmla="*/ 271859 w 318690"/>
                  <a:gd name="connsiteY18-200" fmla="*/ 128191 h 718742"/>
                  <a:gd name="connsiteX19-201" fmla="*/ 276621 w 318690"/>
                  <a:gd name="connsiteY19-202" fmla="*/ 311548 h 718742"/>
                  <a:gd name="connsiteX20-203" fmla="*/ 300434 w 318690"/>
                  <a:gd name="connsiteY20-204" fmla="*/ 325835 h 718742"/>
                  <a:gd name="connsiteX21-205" fmla="*/ 317103 w 318690"/>
                  <a:gd name="connsiteY21-206" fmla="*/ 285354 h 718742"/>
                  <a:gd name="connsiteX22-207" fmla="*/ 309959 w 318690"/>
                  <a:gd name="connsiteY22-208" fmla="*/ 42466 h 718742"/>
                  <a:gd name="connsiteX23-209" fmla="*/ 276621 w 318690"/>
                  <a:gd name="connsiteY23-210" fmla="*/ 30560 h 718742"/>
                  <a:gd name="connsiteX24-211" fmla="*/ 224234 w 318690"/>
                  <a:gd name="connsiteY24-212" fmla="*/ 30560 h 718742"/>
                  <a:gd name="connsiteX25-213" fmla="*/ 169465 w 318690"/>
                  <a:gd name="connsiteY25-214" fmla="*/ 171054 h 718742"/>
                  <a:gd name="connsiteX26-215" fmla="*/ 100296 w 318690"/>
                  <a:gd name="connsiteY26-216" fmla="*/ 30560 h 718742"/>
                  <a:gd name="connsiteX0-217" fmla="*/ 99973 w 318690"/>
                  <a:gd name="connsiteY0-218" fmla="*/ 27573 h 718742"/>
                  <a:gd name="connsiteX1-219" fmla="*/ 40159 w 318690"/>
                  <a:gd name="connsiteY1-220" fmla="*/ 29010 h 718742"/>
                  <a:gd name="connsiteX2-221" fmla="*/ 12303 w 318690"/>
                  <a:gd name="connsiteY2-222" fmla="*/ 51991 h 718742"/>
                  <a:gd name="connsiteX3-223" fmla="*/ 5159 w 318690"/>
                  <a:gd name="connsiteY3-224" fmla="*/ 94854 h 718742"/>
                  <a:gd name="connsiteX4-225" fmla="*/ 5159 w 318690"/>
                  <a:gd name="connsiteY4-226" fmla="*/ 290116 h 718742"/>
                  <a:gd name="connsiteX5-227" fmla="*/ 36115 w 318690"/>
                  <a:gd name="connsiteY5-228" fmla="*/ 323454 h 718742"/>
                  <a:gd name="connsiteX6-229" fmla="*/ 62309 w 318690"/>
                  <a:gd name="connsiteY6-230" fmla="*/ 292498 h 718742"/>
                  <a:gd name="connsiteX7-231" fmla="*/ 64690 w 318690"/>
                  <a:gd name="connsiteY7-232" fmla="*/ 116285 h 718742"/>
                  <a:gd name="connsiteX8-233" fmla="*/ 81359 w 318690"/>
                  <a:gd name="connsiteY8-234" fmla="*/ 123429 h 718742"/>
                  <a:gd name="connsiteX9-235" fmla="*/ 81359 w 318690"/>
                  <a:gd name="connsiteY9-236" fmla="*/ 606823 h 718742"/>
                  <a:gd name="connsiteX10-237" fmla="*/ 119459 w 318690"/>
                  <a:gd name="connsiteY10-238" fmla="*/ 661591 h 718742"/>
                  <a:gd name="connsiteX11-239" fmla="*/ 155178 w 318690"/>
                  <a:gd name="connsiteY11-240" fmla="*/ 613966 h 718742"/>
                  <a:gd name="connsiteX12-241" fmla="*/ 155178 w 318690"/>
                  <a:gd name="connsiteY12-242" fmla="*/ 325835 h 718742"/>
                  <a:gd name="connsiteX13-243" fmla="*/ 176609 w 318690"/>
                  <a:gd name="connsiteY13-244" fmla="*/ 347266 h 718742"/>
                  <a:gd name="connsiteX14-245" fmla="*/ 178990 w 318690"/>
                  <a:gd name="connsiteY14-246" fmla="*/ 630635 h 718742"/>
                  <a:gd name="connsiteX15-247" fmla="*/ 217090 w 318690"/>
                  <a:gd name="connsiteY15-248" fmla="*/ 666354 h 718742"/>
                  <a:gd name="connsiteX16-249" fmla="*/ 255190 w 318690"/>
                  <a:gd name="connsiteY16-250" fmla="*/ 625873 h 718742"/>
                  <a:gd name="connsiteX17-251" fmla="*/ 255190 w 318690"/>
                  <a:gd name="connsiteY17-252" fmla="*/ 109141 h 718742"/>
                  <a:gd name="connsiteX18-253" fmla="*/ 271859 w 318690"/>
                  <a:gd name="connsiteY18-254" fmla="*/ 128191 h 718742"/>
                  <a:gd name="connsiteX19-255" fmla="*/ 276621 w 318690"/>
                  <a:gd name="connsiteY19-256" fmla="*/ 311548 h 718742"/>
                  <a:gd name="connsiteX20-257" fmla="*/ 300434 w 318690"/>
                  <a:gd name="connsiteY20-258" fmla="*/ 325835 h 718742"/>
                  <a:gd name="connsiteX21-259" fmla="*/ 317103 w 318690"/>
                  <a:gd name="connsiteY21-260" fmla="*/ 285354 h 718742"/>
                  <a:gd name="connsiteX22-261" fmla="*/ 309959 w 318690"/>
                  <a:gd name="connsiteY22-262" fmla="*/ 42466 h 718742"/>
                  <a:gd name="connsiteX23-263" fmla="*/ 276621 w 318690"/>
                  <a:gd name="connsiteY23-264" fmla="*/ 30560 h 718742"/>
                  <a:gd name="connsiteX24-265" fmla="*/ 224234 w 318690"/>
                  <a:gd name="connsiteY24-266" fmla="*/ 30560 h 718742"/>
                  <a:gd name="connsiteX25-267" fmla="*/ 169465 w 318690"/>
                  <a:gd name="connsiteY25-268" fmla="*/ 171054 h 718742"/>
                  <a:gd name="connsiteX26-269" fmla="*/ 99973 w 318690"/>
                  <a:gd name="connsiteY26-270" fmla="*/ 27573 h 718742"/>
                  <a:gd name="connsiteX0-271" fmla="*/ 99973 w 318690"/>
                  <a:gd name="connsiteY0-272" fmla="*/ 27573 h 718742"/>
                  <a:gd name="connsiteX1-273" fmla="*/ 40159 w 318690"/>
                  <a:gd name="connsiteY1-274" fmla="*/ 29010 h 718742"/>
                  <a:gd name="connsiteX2-275" fmla="*/ 12303 w 318690"/>
                  <a:gd name="connsiteY2-276" fmla="*/ 51991 h 718742"/>
                  <a:gd name="connsiteX3-277" fmla="*/ 5159 w 318690"/>
                  <a:gd name="connsiteY3-278" fmla="*/ 94854 h 718742"/>
                  <a:gd name="connsiteX4-279" fmla="*/ 5159 w 318690"/>
                  <a:gd name="connsiteY4-280" fmla="*/ 290116 h 718742"/>
                  <a:gd name="connsiteX5-281" fmla="*/ 36115 w 318690"/>
                  <a:gd name="connsiteY5-282" fmla="*/ 323454 h 718742"/>
                  <a:gd name="connsiteX6-283" fmla="*/ 62309 w 318690"/>
                  <a:gd name="connsiteY6-284" fmla="*/ 292498 h 718742"/>
                  <a:gd name="connsiteX7-285" fmla="*/ 64690 w 318690"/>
                  <a:gd name="connsiteY7-286" fmla="*/ 116285 h 718742"/>
                  <a:gd name="connsiteX8-287" fmla="*/ 81359 w 318690"/>
                  <a:gd name="connsiteY8-288" fmla="*/ 123429 h 718742"/>
                  <a:gd name="connsiteX9-289" fmla="*/ 81359 w 318690"/>
                  <a:gd name="connsiteY9-290" fmla="*/ 606823 h 718742"/>
                  <a:gd name="connsiteX10-291" fmla="*/ 119459 w 318690"/>
                  <a:gd name="connsiteY10-292" fmla="*/ 661591 h 718742"/>
                  <a:gd name="connsiteX11-293" fmla="*/ 155178 w 318690"/>
                  <a:gd name="connsiteY11-294" fmla="*/ 613966 h 718742"/>
                  <a:gd name="connsiteX12-295" fmla="*/ 155178 w 318690"/>
                  <a:gd name="connsiteY12-296" fmla="*/ 325835 h 718742"/>
                  <a:gd name="connsiteX13-297" fmla="*/ 176609 w 318690"/>
                  <a:gd name="connsiteY13-298" fmla="*/ 347266 h 718742"/>
                  <a:gd name="connsiteX14-299" fmla="*/ 178990 w 318690"/>
                  <a:gd name="connsiteY14-300" fmla="*/ 630635 h 718742"/>
                  <a:gd name="connsiteX15-301" fmla="*/ 217090 w 318690"/>
                  <a:gd name="connsiteY15-302" fmla="*/ 666354 h 718742"/>
                  <a:gd name="connsiteX16-303" fmla="*/ 255190 w 318690"/>
                  <a:gd name="connsiteY16-304" fmla="*/ 625873 h 718742"/>
                  <a:gd name="connsiteX17-305" fmla="*/ 255190 w 318690"/>
                  <a:gd name="connsiteY17-306" fmla="*/ 109141 h 718742"/>
                  <a:gd name="connsiteX18-307" fmla="*/ 271859 w 318690"/>
                  <a:gd name="connsiteY18-308" fmla="*/ 128191 h 718742"/>
                  <a:gd name="connsiteX19-309" fmla="*/ 276621 w 318690"/>
                  <a:gd name="connsiteY19-310" fmla="*/ 311548 h 718742"/>
                  <a:gd name="connsiteX20-311" fmla="*/ 300434 w 318690"/>
                  <a:gd name="connsiteY20-312" fmla="*/ 325835 h 718742"/>
                  <a:gd name="connsiteX21-313" fmla="*/ 317103 w 318690"/>
                  <a:gd name="connsiteY21-314" fmla="*/ 285354 h 718742"/>
                  <a:gd name="connsiteX22-315" fmla="*/ 309959 w 318690"/>
                  <a:gd name="connsiteY22-316" fmla="*/ 42466 h 718742"/>
                  <a:gd name="connsiteX23-317" fmla="*/ 276621 w 318690"/>
                  <a:gd name="connsiteY23-318" fmla="*/ 30560 h 718742"/>
                  <a:gd name="connsiteX24-319" fmla="*/ 224234 w 318690"/>
                  <a:gd name="connsiteY24-320" fmla="*/ 30560 h 718742"/>
                  <a:gd name="connsiteX25-321" fmla="*/ 169465 w 318690"/>
                  <a:gd name="connsiteY25-322" fmla="*/ 171054 h 718742"/>
                  <a:gd name="connsiteX26-323" fmla="*/ 99973 w 318690"/>
                  <a:gd name="connsiteY26-324" fmla="*/ 27573 h 718742"/>
                  <a:gd name="connsiteX0-325" fmla="*/ 99973 w 318690"/>
                  <a:gd name="connsiteY0-326" fmla="*/ 27573 h 718742"/>
                  <a:gd name="connsiteX1-327" fmla="*/ 40159 w 318690"/>
                  <a:gd name="connsiteY1-328" fmla="*/ 29010 h 718742"/>
                  <a:gd name="connsiteX2-329" fmla="*/ 12303 w 318690"/>
                  <a:gd name="connsiteY2-330" fmla="*/ 51991 h 718742"/>
                  <a:gd name="connsiteX3-331" fmla="*/ 5159 w 318690"/>
                  <a:gd name="connsiteY3-332" fmla="*/ 94854 h 718742"/>
                  <a:gd name="connsiteX4-333" fmla="*/ 5159 w 318690"/>
                  <a:gd name="connsiteY4-334" fmla="*/ 290116 h 718742"/>
                  <a:gd name="connsiteX5-335" fmla="*/ 36115 w 318690"/>
                  <a:gd name="connsiteY5-336" fmla="*/ 323454 h 718742"/>
                  <a:gd name="connsiteX6-337" fmla="*/ 62309 w 318690"/>
                  <a:gd name="connsiteY6-338" fmla="*/ 292498 h 718742"/>
                  <a:gd name="connsiteX7-339" fmla="*/ 64690 w 318690"/>
                  <a:gd name="connsiteY7-340" fmla="*/ 116285 h 718742"/>
                  <a:gd name="connsiteX8-341" fmla="*/ 81359 w 318690"/>
                  <a:gd name="connsiteY8-342" fmla="*/ 123429 h 718742"/>
                  <a:gd name="connsiteX9-343" fmla="*/ 81359 w 318690"/>
                  <a:gd name="connsiteY9-344" fmla="*/ 606823 h 718742"/>
                  <a:gd name="connsiteX10-345" fmla="*/ 119459 w 318690"/>
                  <a:gd name="connsiteY10-346" fmla="*/ 661591 h 718742"/>
                  <a:gd name="connsiteX11-347" fmla="*/ 155178 w 318690"/>
                  <a:gd name="connsiteY11-348" fmla="*/ 613966 h 718742"/>
                  <a:gd name="connsiteX12-349" fmla="*/ 155178 w 318690"/>
                  <a:gd name="connsiteY12-350" fmla="*/ 325835 h 718742"/>
                  <a:gd name="connsiteX13-351" fmla="*/ 176609 w 318690"/>
                  <a:gd name="connsiteY13-352" fmla="*/ 347266 h 718742"/>
                  <a:gd name="connsiteX14-353" fmla="*/ 178990 w 318690"/>
                  <a:gd name="connsiteY14-354" fmla="*/ 630635 h 718742"/>
                  <a:gd name="connsiteX15-355" fmla="*/ 217090 w 318690"/>
                  <a:gd name="connsiteY15-356" fmla="*/ 666354 h 718742"/>
                  <a:gd name="connsiteX16-357" fmla="*/ 255190 w 318690"/>
                  <a:gd name="connsiteY16-358" fmla="*/ 625873 h 718742"/>
                  <a:gd name="connsiteX17-359" fmla="*/ 255190 w 318690"/>
                  <a:gd name="connsiteY17-360" fmla="*/ 109141 h 718742"/>
                  <a:gd name="connsiteX18-361" fmla="*/ 271859 w 318690"/>
                  <a:gd name="connsiteY18-362" fmla="*/ 128191 h 718742"/>
                  <a:gd name="connsiteX19-363" fmla="*/ 276621 w 318690"/>
                  <a:gd name="connsiteY19-364" fmla="*/ 311548 h 718742"/>
                  <a:gd name="connsiteX20-365" fmla="*/ 300434 w 318690"/>
                  <a:gd name="connsiteY20-366" fmla="*/ 325835 h 718742"/>
                  <a:gd name="connsiteX21-367" fmla="*/ 317103 w 318690"/>
                  <a:gd name="connsiteY21-368" fmla="*/ 285354 h 718742"/>
                  <a:gd name="connsiteX22-369" fmla="*/ 309959 w 318690"/>
                  <a:gd name="connsiteY22-370" fmla="*/ 42466 h 718742"/>
                  <a:gd name="connsiteX23-371" fmla="*/ 276621 w 318690"/>
                  <a:gd name="connsiteY23-372" fmla="*/ 30560 h 718742"/>
                  <a:gd name="connsiteX24-373" fmla="*/ 224234 w 318690"/>
                  <a:gd name="connsiteY24-374" fmla="*/ 30560 h 718742"/>
                  <a:gd name="connsiteX25-375" fmla="*/ 169465 w 318690"/>
                  <a:gd name="connsiteY25-376" fmla="*/ 171054 h 718742"/>
                  <a:gd name="connsiteX26-377" fmla="*/ 99973 w 318690"/>
                  <a:gd name="connsiteY26-378" fmla="*/ 27573 h 718742"/>
                  <a:gd name="connsiteX0-379" fmla="*/ 99973 w 318690"/>
                  <a:gd name="connsiteY0-380" fmla="*/ 27573 h 718742"/>
                  <a:gd name="connsiteX1-381" fmla="*/ 40159 w 318690"/>
                  <a:gd name="connsiteY1-382" fmla="*/ 29010 h 718742"/>
                  <a:gd name="connsiteX2-383" fmla="*/ 12303 w 318690"/>
                  <a:gd name="connsiteY2-384" fmla="*/ 51991 h 718742"/>
                  <a:gd name="connsiteX3-385" fmla="*/ 5159 w 318690"/>
                  <a:gd name="connsiteY3-386" fmla="*/ 94854 h 718742"/>
                  <a:gd name="connsiteX4-387" fmla="*/ 5159 w 318690"/>
                  <a:gd name="connsiteY4-388" fmla="*/ 290116 h 718742"/>
                  <a:gd name="connsiteX5-389" fmla="*/ 36115 w 318690"/>
                  <a:gd name="connsiteY5-390" fmla="*/ 323454 h 718742"/>
                  <a:gd name="connsiteX6-391" fmla="*/ 62309 w 318690"/>
                  <a:gd name="connsiteY6-392" fmla="*/ 292498 h 718742"/>
                  <a:gd name="connsiteX7-393" fmla="*/ 64690 w 318690"/>
                  <a:gd name="connsiteY7-394" fmla="*/ 116285 h 718742"/>
                  <a:gd name="connsiteX8-395" fmla="*/ 81359 w 318690"/>
                  <a:gd name="connsiteY8-396" fmla="*/ 123429 h 718742"/>
                  <a:gd name="connsiteX9-397" fmla="*/ 81359 w 318690"/>
                  <a:gd name="connsiteY9-398" fmla="*/ 606823 h 718742"/>
                  <a:gd name="connsiteX10-399" fmla="*/ 119459 w 318690"/>
                  <a:gd name="connsiteY10-400" fmla="*/ 661591 h 718742"/>
                  <a:gd name="connsiteX11-401" fmla="*/ 155178 w 318690"/>
                  <a:gd name="connsiteY11-402" fmla="*/ 613966 h 718742"/>
                  <a:gd name="connsiteX12-403" fmla="*/ 155178 w 318690"/>
                  <a:gd name="connsiteY12-404" fmla="*/ 325835 h 718742"/>
                  <a:gd name="connsiteX13-405" fmla="*/ 176609 w 318690"/>
                  <a:gd name="connsiteY13-406" fmla="*/ 347266 h 718742"/>
                  <a:gd name="connsiteX14-407" fmla="*/ 178990 w 318690"/>
                  <a:gd name="connsiteY14-408" fmla="*/ 630635 h 718742"/>
                  <a:gd name="connsiteX15-409" fmla="*/ 217090 w 318690"/>
                  <a:gd name="connsiteY15-410" fmla="*/ 666354 h 718742"/>
                  <a:gd name="connsiteX16-411" fmla="*/ 255190 w 318690"/>
                  <a:gd name="connsiteY16-412" fmla="*/ 625873 h 718742"/>
                  <a:gd name="connsiteX17-413" fmla="*/ 255190 w 318690"/>
                  <a:gd name="connsiteY17-414" fmla="*/ 109141 h 718742"/>
                  <a:gd name="connsiteX18-415" fmla="*/ 271859 w 318690"/>
                  <a:gd name="connsiteY18-416" fmla="*/ 128191 h 718742"/>
                  <a:gd name="connsiteX19-417" fmla="*/ 276621 w 318690"/>
                  <a:gd name="connsiteY19-418" fmla="*/ 311548 h 718742"/>
                  <a:gd name="connsiteX20-419" fmla="*/ 300434 w 318690"/>
                  <a:gd name="connsiteY20-420" fmla="*/ 325835 h 718742"/>
                  <a:gd name="connsiteX21-421" fmla="*/ 317103 w 318690"/>
                  <a:gd name="connsiteY21-422" fmla="*/ 285354 h 718742"/>
                  <a:gd name="connsiteX22-423" fmla="*/ 309959 w 318690"/>
                  <a:gd name="connsiteY22-424" fmla="*/ 42466 h 718742"/>
                  <a:gd name="connsiteX23-425" fmla="*/ 276621 w 318690"/>
                  <a:gd name="connsiteY23-426" fmla="*/ 30560 h 718742"/>
                  <a:gd name="connsiteX24-427" fmla="*/ 224234 w 318690"/>
                  <a:gd name="connsiteY24-428" fmla="*/ 30560 h 718742"/>
                  <a:gd name="connsiteX25-429" fmla="*/ 161715 w 318690"/>
                  <a:gd name="connsiteY25-430" fmla="*/ 155555 h 718742"/>
                  <a:gd name="connsiteX26-431" fmla="*/ 99973 w 318690"/>
                  <a:gd name="connsiteY26-432" fmla="*/ 27573 h 718742"/>
                  <a:gd name="connsiteX0-433" fmla="*/ 99973 w 318690"/>
                  <a:gd name="connsiteY0-434" fmla="*/ 27573 h 718742"/>
                  <a:gd name="connsiteX1-435" fmla="*/ 40159 w 318690"/>
                  <a:gd name="connsiteY1-436" fmla="*/ 29010 h 718742"/>
                  <a:gd name="connsiteX2-437" fmla="*/ 12303 w 318690"/>
                  <a:gd name="connsiteY2-438" fmla="*/ 51991 h 718742"/>
                  <a:gd name="connsiteX3-439" fmla="*/ 5159 w 318690"/>
                  <a:gd name="connsiteY3-440" fmla="*/ 94854 h 718742"/>
                  <a:gd name="connsiteX4-441" fmla="*/ 5159 w 318690"/>
                  <a:gd name="connsiteY4-442" fmla="*/ 290116 h 718742"/>
                  <a:gd name="connsiteX5-443" fmla="*/ 36115 w 318690"/>
                  <a:gd name="connsiteY5-444" fmla="*/ 323454 h 718742"/>
                  <a:gd name="connsiteX6-445" fmla="*/ 62309 w 318690"/>
                  <a:gd name="connsiteY6-446" fmla="*/ 292498 h 718742"/>
                  <a:gd name="connsiteX7-447" fmla="*/ 64690 w 318690"/>
                  <a:gd name="connsiteY7-448" fmla="*/ 116285 h 718742"/>
                  <a:gd name="connsiteX8-449" fmla="*/ 81359 w 318690"/>
                  <a:gd name="connsiteY8-450" fmla="*/ 123429 h 718742"/>
                  <a:gd name="connsiteX9-451" fmla="*/ 81359 w 318690"/>
                  <a:gd name="connsiteY9-452" fmla="*/ 606823 h 718742"/>
                  <a:gd name="connsiteX10-453" fmla="*/ 119459 w 318690"/>
                  <a:gd name="connsiteY10-454" fmla="*/ 661591 h 718742"/>
                  <a:gd name="connsiteX11-455" fmla="*/ 155178 w 318690"/>
                  <a:gd name="connsiteY11-456" fmla="*/ 613966 h 718742"/>
                  <a:gd name="connsiteX12-457" fmla="*/ 155178 w 318690"/>
                  <a:gd name="connsiteY12-458" fmla="*/ 325835 h 718742"/>
                  <a:gd name="connsiteX13-459" fmla="*/ 176609 w 318690"/>
                  <a:gd name="connsiteY13-460" fmla="*/ 347266 h 718742"/>
                  <a:gd name="connsiteX14-461" fmla="*/ 178990 w 318690"/>
                  <a:gd name="connsiteY14-462" fmla="*/ 630635 h 718742"/>
                  <a:gd name="connsiteX15-463" fmla="*/ 217090 w 318690"/>
                  <a:gd name="connsiteY15-464" fmla="*/ 666354 h 718742"/>
                  <a:gd name="connsiteX16-465" fmla="*/ 255190 w 318690"/>
                  <a:gd name="connsiteY16-466" fmla="*/ 625873 h 718742"/>
                  <a:gd name="connsiteX17-467" fmla="*/ 255190 w 318690"/>
                  <a:gd name="connsiteY17-468" fmla="*/ 109141 h 718742"/>
                  <a:gd name="connsiteX18-469" fmla="*/ 271859 w 318690"/>
                  <a:gd name="connsiteY18-470" fmla="*/ 128191 h 718742"/>
                  <a:gd name="connsiteX19-471" fmla="*/ 276621 w 318690"/>
                  <a:gd name="connsiteY19-472" fmla="*/ 311548 h 718742"/>
                  <a:gd name="connsiteX20-473" fmla="*/ 300434 w 318690"/>
                  <a:gd name="connsiteY20-474" fmla="*/ 325835 h 718742"/>
                  <a:gd name="connsiteX21-475" fmla="*/ 317103 w 318690"/>
                  <a:gd name="connsiteY21-476" fmla="*/ 285354 h 718742"/>
                  <a:gd name="connsiteX22-477" fmla="*/ 309959 w 318690"/>
                  <a:gd name="connsiteY22-478" fmla="*/ 42466 h 718742"/>
                  <a:gd name="connsiteX23-479" fmla="*/ 276621 w 318690"/>
                  <a:gd name="connsiteY23-480" fmla="*/ 30560 h 718742"/>
                  <a:gd name="connsiteX24-481" fmla="*/ 224234 w 318690"/>
                  <a:gd name="connsiteY24-482" fmla="*/ 30560 h 718742"/>
                  <a:gd name="connsiteX25-483" fmla="*/ 161715 w 318690"/>
                  <a:gd name="connsiteY25-484" fmla="*/ 155555 h 718742"/>
                  <a:gd name="connsiteX26-485" fmla="*/ 99973 w 318690"/>
                  <a:gd name="connsiteY26-486" fmla="*/ 27573 h 718742"/>
                  <a:gd name="connsiteX0-487" fmla="*/ 99973 w 318690"/>
                  <a:gd name="connsiteY0-488" fmla="*/ 27573 h 718742"/>
                  <a:gd name="connsiteX1-489" fmla="*/ 40159 w 318690"/>
                  <a:gd name="connsiteY1-490" fmla="*/ 29010 h 718742"/>
                  <a:gd name="connsiteX2-491" fmla="*/ 12303 w 318690"/>
                  <a:gd name="connsiteY2-492" fmla="*/ 51991 h 718742"/>
                  <a:gd name="connsiteX3-493" fmla="*/ 5159 w 318690"/>
                  <a:gd name="connsiteY3-494" fmla="*/ 94854 h 718742"/>
                  <a:gd name="connsiteX4-495" fmla="*/ 5159 w 318690"/>
                  <a:gd name="connsiteY4-496" fmla="*/ 290116 h 718742"/>
                  <a:gd name="connsiteX5-497" fmla="*/ 36115 w 318690"/>
                  <a:gd name="connsiteY5-498" fmla="*/ 323454 h 718742"/>
                  <a:gd name="connsiteX6-499" fmla="*/ 62309 w 318690"/>
                  <a:gd name="connsiteY6-500" fmla="*/ 292498 h 718742"/>
                  <a:gd name="connsiteX7-501" fmla="*/ 64690 w 318690"/>
                  <a:gd name="connsiteY7-502" fmla="*/ 116285 h 718742"/>
                  <a:gd name="connsiteX8-503" fmla="*/ 81359 w 318690"/>
                  <a:gd name="connsiteY8-504" fmla="*/ 123429 h 718742"/>
                  <a:gd name="connsiteX9-505" fmla="*/ 81359 w 318690"/>
                  <a:gd name="connsiteY9-506" fmla="*/ 606823 h 718742"/>
                  <a:gd name="connsiteX10-507" fmla="*/ 119459 w 318690"/>
                  <a:gd name="connsiteY10-508" fmla="*/ 661591 h 718742"/>
                  <a:gd name="connsiteX11-509" fmla="*/ 155178 w 318690"/>
                  <a:gd name="connsiteY11-510" fmla="*/ 613966 h 718742"/>
                  <a:gd name="connsiteX12-511" fmla="*/ 155178 w 318690"/>
                  <a:gd name="connsiteY12-512" fmla="*/ 325835 h 718742"/>
                  <a:gd name="connsiteX13-513" fmla="*/ 176609 w 318690"/>
                  <a:gd name="connsiteY13-514" fmla="*/ 347266 h 718742"/>
                  <a:gd name="connsiteX14-515" fmla="*/ 178990 w 318690"/>
                  <a:gd name="connsiteY14-516" fmla="*/ 630635 h 718742"/>
                  <a:gd name="connsiteX15-517" fmla="*/ 217090 w 318690"/>
                  <a:gd name="connsiteY15-518" fmla="*/ 666354 h 718742"/>
                  <a:gd name="connsiteX16-519" fmla="*/ 255190 w 318690"/>
                  <a:gd name="connsiteY16-520" fmla="*/ 625873 h 718742"/>
                  <a:gd name="connsiteX17-521" fmla="*/ 255190 w 318690"/>
                  <a:gd name="connsiteY17-522" fmla="*/ 109141 h 718742"/>
                  <a:gd name="connsiteX18-523" fmla="*/ 271859 w 318690"/>
                  <a:gd name="connsiteY18-524" fmla="*/ 128191 h 718742"/>
                  <a:gd name="connsiteX19-525" fmla="*/ 276621 w 318690"/>
                  <a:gd name="connsiteY19-526" fmla="*/ 311548 h 718742"/>
                  <a:gd name="connsiteX20-527" fmla="*/ 300434 w 318690"/>
                  <a:gd name="connsiteY20-528" fmla="*/ 325835 h 718742"/>
                  <a:gd name="connsiteX21-529" fmla="*/ 317103 w 318690"/>
                  <a:gd name="connsiteY21-530" fmla="*/ 285354 h 718742"/>
                  <a:gd name="connsiteX22-531" fmla="*/ 309959 w 318690"/>
                  <a:gd name="connsiteY22-532" fmla="*/ 42466 h 718742"/>
                  <a:gd name="connsiteX23-533" fmla="*/ 276621 w 318690"/>
                  <a:gd name="connsiteY23-534" fmla="*/ 30560 h 718742"/>
                  <a:gd name="connsiteX24-535" fmla="*/ 224234 w 318690"/>
                  <a:gd name="connsiteY24-536" fmla="*/ 30560 h 718742"/>
                  <a:gd name="connsiteX25-537" fmla="*/ 161715 w 318690"/>
                  <a:gd name="connsiteY25-538" fmla="*/ 155555 h 718742"/>
                  <a:gd name="connsiteX26-539" fmla="*/ 99973 w 318690"/>
                  <a:gd name="connsiteY26-540" fmla="*/ 27573 h 718742"/>
                  <a:gd name="connsiteX0-541" fmla="*/ 96005 w 314722"/>
                  <a:gd name="connsiteY0-542" fmla="*/ 27573 h 718742"/>
                  <a:gd name="connsiteX1-543" fmla="*/ 36191 w 314722"/>
                  <a:gd name="connsiteY1-544" fmla="*/ 29010 h 718742"/>
                  <a:gd name="connsiteX2-545" fmla="*/ 8335 w 314722"/>
                  <a:gd name="connsiteY2-546" fmla="*/ 51991 h 718742"/>
                  <a:gd name="connsiteX3-547" fmla="*/ 1191 w 314722"/>
                  <a:gd name="connsiteY3-548" fmla="*/ 94854 h 718742"/>
                  <a:gd name="connsiteX4-549" fmla="*/ 1191 w 314722"/>
                  <a:gd name="connsiteY4-550" fmla="*/ 290116 h 718742"/>
                  <a:gd name="connsiteX5-551" fmla="*/ 32147 w 314722"/>
                  <a:gd name="connsiteY5-552" fmla="*/ 323454 h 718742"/>
                  <a:gd name="connsiteX6-553" fmla="*/ 58341 w 314722"/>
                  <a:gd name="connsiteY6-554" fmla="*/ 292498 h 718742"/>
                  <a:gd name="connsiteX7-555" fmla="*/ 60722 w 314722"/>
                  <a:gd name="connsiteY7-556" fmla="*/ 116285 h 718742"/>
                  <a:gd name="connsiteX8-557" fmla="*/ 77391 w 314722"/>
                  <a:gd name="connsiteY8-558" fmla="*/ 123429 h 718742"/>
                  <a:gd name="connsiteX9-559" fmla="*/ 77391 w 314722"/>
                  <a:gd name="connsiteY9-560" fmla="*/ 606823 h 718742"/>
                  <a:gd name="connsiteX10-561" fmla="*/ 115491 w 314722"/>
                  <a:gd name="connsiteY10-562" fmla="*/ 661591 h 718742"/>
                  <a:gd name="connsiteX11-563" fmla="*/ 151210 w 314722"/>
                  <a:gd name="connsiteY11-564" fmla="*/ 613966 h 718742"/>
                  <a:gd name="connsiteX12-565" fmla="*/ 151210 w 314722"/>
                  <a:gd name="connsiteY12-566" fmla="*/ 325835 h 718742"/>
                  <a:gd name="connsiteX13-567" fmla="*/ 172641 w 314722"/>
                  <a:gd name="connsiteY13-568" fmla="*/ 347266 h 718742"/>
                  <a:gd name="connsiteX14-569" fmla="*/ 175022 w 314722"/>
                  <a:gd name="connsiteY14-570" fmla="*/ 630635 h 718742"/>
                  <a:gd name="connsiteX15-571" fmla="*/ 213122 w 314722"/>
                  <a:gd name="connsiteY15-572" fmla="*/ 666354 h 718742"/>
                  <a:gd name="connsiteX16-573" fmla="*/ 251222 w 314722"/>
                  <a:gd name="connsiteY16-574" fmla="*/ 625873 h 718742"/>
                  <a:gd name="connsiteX17-575" fmla="*/ 251222 w 314722"/>
                  <a:gd name="connsiteY17-576" fmla="*/ 109141 h 718742"/>
                  <a:gd name="connsiteX18-577" fmla="*/ 267891 w 314722"/>
                  <a:gd name="connsiteY18-578" fmla="*/ 128191 h 718742"/>
                  <a:gd name="connsiteX19-579" fmla="*/ 272653 w 314722"/>
                  <a:gd name="connsiteY19-580" fmla="*/ 311548 h 718742"/>
                  <a:gd name="connsiteX20-581" fmla="*/ 296466 w 314722"/>
                  <a:gd name="connsiteY20-582" fmla="*/ 325835 h 718742"/>
                  <a:gd name="connsiteX21-583" fmla="*/ 313135 w 314722"/>
                  <a:gd name="connsiteY21-584" fmla="*/ 285354 h 718742"/>
                  <a:gd name="connsiteX22-585" fmla="*/ 305991 w 314722"/>
                  <a:gd name="connsiteY22-586" fmla="*/ 42466 h 718742"/>
                  <a:gd name="connsiteX23-587" fmla="*/ 272653 w 314722"/>
                  <a:gd name="connsiteY23-588" fmla="*/ 30560 h 718742"/>
                  <a:gd name="connsiteX24-589" fmla="*/ 220266 w 314722"/>
                  <a:gd name="connsiteY24-590" fmla="*/ 30560 h 718742"/>
                  <a:gd name="connsiteX25-591" fmla="*/ 157747 w 314722"/>
                  <a:gd name="connsiteY25-592" fmla="*/ 155555 h 718742"/>
                  <a:gd name="connsiteX26-593" fmla="*/ 96005 w 314722"/>
                  <a:gd name="connsiteY26-594" fmla="*/ 27573 h 718742"/>
                  <a:gd name="connsiteX0-595" fmla="*/ 96005 w 314722"/>
                  <a:gd name="connsiteY0-596" fmla="*/ 27573 h 718742"/>
                  <a:gd name="connsiteX1-597" fmla="*/ 36191 w 314722"/>
                  <a:gd name="connsiteY1-598" fmla="*/ 29010 h 718742"/>
                  <a:gd name="connsiteX2-599" fmla="*/ 8335 w 314722"/>
                  <a:gd name="connsiteY2-600" fmla="*/ 51991 h 718742"/>
                  <a:gd name="connsiteX3-601" fmla="*/ 1191 w 314722"/>
                  <a:gd name="connsiteY3-602" fmla="*/ 94854 h 718742"/>
                  <a:gd name="connsiteX4-603" fmla="*/ 1191 w 314722"/>
                  <a:gd name="connsiteY4-604" fmla="*/ 290116 h 718742"/>
                  <a:gd name="connsiteX5-605" fmla="*/ 32147 w 314722"/>
                  <a:gd name="connsiteY5-606" fmla="*/ 323454 h 718742"/>
                  <a:gd name="connsiteX6-607" fmla="*/ 58341 w 314722"/>
                  <a:gd name="connsiteY6-608" fmla="*/ 292498 h 718742"/>
                  <a:gd name="connsiteX7-609" fmla="*/ 60722 w 314722"/>
                  <a:gd name="connsiteY7-610" fmla="*/ 116285 h 718742"/>
                  <a:gd name="connsiteX8-611" fmla="*/ 77391 w 314722"/>
                  <a:gd name="connsiteY8-612" fmla="*/ 123429 h 718742"/>
                  <a:gd name="connsiteX9-613" fmla="*/ 77391 w 314722"/>
                  <a:gd name="connsiteY9-614" fmla="*/ 606823 h 718742"/>
                  <a:gd name="connsiteX10-615" fmla="*/ 115491 w 314722"/>
                  <a:gd name="connsiteY10-616" fmla="*/ 661591 h 718742"/>
                  <a:gd name="connsiteX11-617" fmla="*/ 151210 w 314722"/>
                  <a:gd name="connsiteY11-618" fmla="*/ 613966 h 718742"/>
                  <a:gd name="connsiteX12-619" fmla="*/ 151210 w 314722"/>
                  <a:gd name="connsiteY12-620" fmla="*/ 325835 h 718742"/>
                  <a:gd name="connsiteX13-621" fmla="*/ 172641 w 314722"/>
                  <a:gd name="connsiteY13-622" fmla="*/ 347266 h 718742"/>
                  <a:gd name="connsiteX14-623" fmla="*/ 175022 w 314722"/>
                  <a:gd name="connsiteY14-624" fmla="*/ 630635 h 718742"/>
                  <a:gd name="connsiteX15-625" fmla="*/ 213122 w 314722"/>
                  <a:gd name="connsiteY15-626" fmla="*/ 666354 h 718742"/>
                  <a:gd name="connsiteX16-627" fmla="*/ 251222 w 314722"/>
                  <a:gd name="connsiteY16-628" fmla="*/ 625873 h 718742"/>
                  <a:gd name="connsiteX17-629" fmla="*/ 251222 w 314722"/>
                  <a:gd name="connsiteY17-630" fmla="*/ 109141 h 718742"/>
                  <a:gd name="connsiteX18-631" fmla="*/ 267891 w 314722"/>
                  <a:gd name="connsiteY18-632" fmla="*/ 128191 h 718742"/>
                  <a:gd name="connsiteX19-633" fmla="*/ 272653 w 314722"/>
                  <a:gd name="connsiteY19-634" fmla="*/ 311548 h 718742"/>
                  <a:gd name="connsiteX20-635" fmla="*/ 296466 w 314722"/>
                  <a:gd name="connsiteY20-636" fmla="*/ 325835 h 718742"/>
                  <a:gd name="connsiteX21-637" fmla="*/ 313135 w 314722"/>
                  <a:gd name="connsiteY21-638" fmla="*/ 285354 h 718742"/>
                  <a:gd name="connsiteX22-639" fmla="*/ 305991 w 314722"/>
                  <a:gd name="connsiteY22-640" fmla="*/ 42466 h 718742"/>
                  <a:gd name="connsiteX23-641" fmla="*/ 272653 w 314722"/>
                  <a:gd name="connsiteY23-642" fmla="*/ 30560 h 718742"/>
                  <a:gd name="connsiteX24-643" fmla="*/ 220266 w 314722"/>
                  <a:gd name="connsiteY24-644" fmla="*/ 30560 h 718742"/>
                  <a:gd name="connsiteX25-645" fmla="*/ 157747 w 314722"/>
                  <a:gd name="connsiteY25-646" fmla="*/ 155555 h 718742"/>
                  <a:gd name="connsiteX26-647" fmla="*/ 96005 w 314722"/>
                  <a:gd name="connsiteY26-648" fmla="*/ 27573 h 718742"/>
                  <a:gd name="connsiteX0-649" fmla="*/ 96005 w 314722"/>
                  <a:gd name="connsiteY0-650" fmla="*/ 27573 h 718742"/>
                  <a:gd name="connsiteX1-651" fmla="*/ 36191 w 314722"/>
                  <a:gd name="connsiteY1-652" fmla="*/ 29010 h 718742"/>
                  <a:gd name="connsiteX2-653" fmla="*/ 8335 w 314722"/>
                  <a:gd name="connsiteY2-654" fmla="*/ 51991 h 718742"/>
                  <a:gd name="connsiteX3-655" fmla="*/ 1191 w 314722"/>
                  <a:gd name="connsiteY3-656" fmla="*/ 94854 h 718742"/>
                  <a:gd name="connsiteX4-657" fmla="*/ 1191 w 314722"/>
                  <a:gd name="connsiteY4-658" fmla="*/ 290116 h 718742"/>
                  <a:gd name="connsiteX5-659" fmla="*/ 32147 w 314722"/>
                  <a:gd name="connsiteY5-660" fmla="*/ 323454 h 718742"/>
                  <a:gd name="connsiteX6-661" fmla="*/ 58341 w 314722"/>
                  <a:gd name="connsiteY6-662" fmla="*/ 292498 h 718742"/>
                  <a:gd name="connsiteX7-663" fmla="*/ 60722 w 314722"/>
                  <a:gd name="connsiteY7-664" fmla="*/ 116285 h 718742"/>
                  <a:gd name="connsiteX8-665" fmla="*/ 77391 w 314722"/>
                  <a:gd name="connsiteY8-666" fmla="*/ 123429 h 718742"/>
                  <a:gd name="connsiteX9-667" fmla="*/ 77391 w 314722"/>
                  <a:gd name="connsiteY9-668" fmla="*/ 606823 h 718742"/>
                  <a:gd name="connsiteX10-669" fmla="*/ 115491 w 314722"/>
                  <a:gd name="connsiteY10-670" fmla="*/ 661591 h 718742"/>
                  <a:gd name="connsiteX11-671" fmla="*/ 151210 w 314722"/>
                  <a:gd name="connsiteY11-672" fmla="*/ 613966 h 718742"/>
                  <a:gd name="connsiteX12-673" fmla="*/ 151210 w 314722"/>
                  <a:gd name="connsiteY12-674" fmla="*/ 325835 h 718742"/>
                  <a:gd name="connsiteX13-675" fmla="*/ 172641 w 314722"/>
                  <a:gd name="connsiteY13-676" fmla="*/ 347266 h 718742"/>
                  <a:gd name="connsiteX14-677" fmla="*/ 175022 w 314722"/>
                  <a:gd name="connsiteY14-678" fmla="*/ 630635 h 718742"/>
                  <a:gd name="connsiteX15-679" fmla="*/ 213122 w 314722"/>
                  <a:gd name="connsiteY15-680" fmla="*/ 666354 h 718742"/>
                  <a:gd name="connsiteX16-681" fmla="*/ 251222 w 314722"/>
                  <a:gd name="connsiteY16-682" fmla="*/ 625873 h 718742"/>
                  <a:gd name="connsiteX17-683" fmla="*/ 251222 w 314722"/>
                  <a:gd name="connsiteY17-684" fmla="*/ 109141 h 718742"/>
                  <a:gd name="connsiteX18-685" fmla="*/ 267891 w 314722"/>
                  <a:gd name="connsiteY18-686" fmla="*/ 128191 h 718742"/>
                  <a:gd name="connsiteX19-687" fmla="*/ 272653 w 314722"/>
                  <a:gd name="connsiteY19-688" fmla="*/ 311548 h 718742"/>
                  <a:gd name="connsiteX20-689" fmla="*/ 296466 w 314722"/>
                  <a:gd name="connsiteY20-690" fmla="*/ 325835 h 718742"/>
                  <a:gd name="connsiteX21-691" fmla="*/ 313135 w 314722"/>
                  <a:gd name="connsiteY21-692" fmla="*/ 285354 h 718742"/>
                  <a:gd name="connsiteX22-693" fmla="*/ 305991 w 314722"/>
                  <a:gd name="connsiteY22-694" fmla="*/ 42466 h 718742"/>
                  <a:gd name="connsiteX23-695" fmla="*/ 272653 w 314722"/>
                  <a:gd name="connsiteY23-696" fmla="*/ 30560 h 718742"/>
                  <a:gd name="connsiteX24-697" fmla="*/ 220266 w 314722"/>
                  <a:gd name="connsiteY24-698" fmla="*/ 30560 h 718742"/>
                  <a:gd name="connsiteX25-699" fmla="*/ 157747 w 314722"/>
                  <a:gd name="connsiteY25-700" fmla="*/ 155555 h 718742"/>
                  <a:gd name="connsiteX26-701" fmla="*/ 96005 w 314722"/>
                  <a:gd name="connsiteY26-702" fmla="*/ 27573 h 718742"/>
                  <a:gd name="connsiteX0-703" fmla="*/ 96005 w 314722"/>
                  <a:gd name="connsiteY0-704" fmla="*/ 27573 h 718742"/>
                  <a:gd name="connsiteX1-705" fmla="*/ 36191 w 314722"/>
                  <a:gd name="connsiteY1-706" fmla="*/ 29010 h 718742"/>
                  <a:gd name="connsiteX2-707" fmla="*/ 8335 w 314722"/>
                  <a:gd name="connsiteY2-708" fmla="*/ 51991 h 718742"/>
                  <a:gd name="connsiteX3-709" fmla="*/ 1191 w 314722"/>
                  <a:gd name="connsiteY3-710" fmla="*/ 94854 h 718742"/>
                  <a:gd name="connsiteX4-711" fmla="*/ 1191 w 314722"/>
                  <a:gd name="connsiteY4-712" fmla="*/ 290116 h 718742"/>
                  <a:gd name="connsiteX5-713" fmla="*/ 32147 w 314722"/>
                  <a:gd name="connsiteY5-714" fmla="*/ 323454 h 718742"/>
                  <a:gd name="connsiteX6-715" fmla="*/ 58341 w 314722"/>
                  <a:gd name="connsiteY6-716" fmla="*/ 292498 h 718742"/>
                  <a:gd name="connsiteX7-717" fmla="*/ 60722 w 314722"/>
                  <a:gd name="connsiteY7-718" fmla="*/ 116285 h 718742"/>
                  <a:gd name="connsiteX8-719" fmla="*/ 77391 w 314722"/>
                  <a:gd name="connsiteY8-720" fmla="*/ 123429 h 718742"/>
                  <a:gd name="connsiteX9-721" fmla="*/ 77391 w 314722"/>
                  <a:gd name="connsiteY9-722" fmla="*/ 606823 h 718742"/>
                  <a:gd name="connsiteX10-723" fmla="*/ 115491 w 314722"/>
                  <a:gd name="connsiteY10-724" fmla="*/ 661591 h 718742"/>
                  <a:gd name="connsiteX11-725" fmla="*/ 151210 w 314722"/>
                  <a:gd name="connsiteY11-726" fmla="*/ 613966 h 718742"/>
                  <a:gd name="connsiteX12-727" fmla="*/ 151210 w 314722"/>
                  <a:gd name="connsiteY12-728" fmla="*/ 325835 h 718742"/>
                  <a:gd name="connsiteX13-729" fmla="*/ 172641 w 314722"/>
                  <a:gd name="connsiteY13-730" fmla="*/ 347266 h 718742"/>
                  <a:gd name="connsiteX14-731" fmla="*/ 175022 w 314722"/>
                  <a:gd name="connsiteY14-732" fmla="*/ 630635 h 718742"/>
                  <a:gd name="connsiteX15-733" fmla="*/ 213122 w 314722"/>
                  <a:gd name="connsiteY15-734" fmla="*/ 666354 h 718742"/>
                  <a:gd name="connsiteX16-735" fmla="*/ 251222 w 314722"/>
                  <a:gd name="connsiteY16-736" fmla="*/ 625873 h 718742"/>
                  <a:gd name="connsiteX17-737" fmla="*/ 251222 w 314722"/>
                  <a:gd name="connsiteY17-738" fmla="*/ 109141 h 718742"/>
                  <a:gd name="connsiteX18-739" fmla="*/ 267891 w 314722"/>
                  <a:gd name="connsiteY18-740" fmla="*/ 128191 h 718742"/>
                  <a:gd name="connsiteX19-741" fmla="*/ 272653 w 314722"/>
                  <a:gd name="connsiteY19-742" fmla="*/ 311548 h 718742"/>
                  <a:gd name="connsiteX20-743" fmla="*/ 296466 w 314722"/>
                  <a:gd name="connsiteY20-744" fmla="*/ 325835 h 718742"/>
                  <a:gd name="connsiteX21-745" fmla="*/ 313135 w 314722"/>
                  <a:gd name="connsiteY21-746" fmla="*/ 285354 h 718742"/>
                  <a:gd name="connsiteX22-747" fmla="*/ 305991 w 314722"/>
                  <a:gd name="connsiteY22-748" fmla="*/ 42466 h 718742"/>
                  <a:gd name="connsiteX23-749" fmla="*/ 272653 w 314722"/>
                  <a:gd name="connsiteY23-750" fmla="*/ 30560 h 718742"/>
                  <a:gd name="connsiteX24-751" fmla="*/ 220266 w 314722"/>
                  <a:gd name="connsiteY24-752" fmla="*/ 30560 h 718742"/>
                  <a:gd name="connsiteX25-753" fmla="*/ 157747 w 314722"/>
                  <a:gd name="connsiteY25-754" fmla="*/ 155555 h 718742"/>
                  <a:gd name="connsiteX26-755" fmla="*/ 96005 w 314722"/>
                  <a:gd name="connsiteY26-756" fmla="*/ 27573 h 718742"/>
                  <a:gd name="connsiteX0-757" fmla="*/ 96005 w 314722"/>
                  <a:gd name="connsiteY0-758" fmla="*/ 27573 h 718742"/>
                  <a:gd name="connsiteX1-759" fmla="*/ 36191 w 314722"/>
                  <a:gd name="connsiteY1-760" fmla="*/ 29010 h 718742"/>
                  <a:gd name="connsiteX2-761" fmla="*/ 8335 w 314722"/>
                  <a:gd name="connsiteY2-762" fmla="*/ 51991 h 718742"/>
                  <a:gd name="connsiteX3-763" fmla="*/ 1191 w 314722"/>
                  <a:gd name="connsiteY3-764" fmla="*/ 94854 h 718742"/>
                  <a:gd name="connsiteX4-765" fmla="*/ 1191 w 314722"/>
                  <a:gd name="connsiteY4-766" fmla="*/ 290116 h 718742"/>
                  <a:gd name="connsiteX5-767" fmla="*/ 32147 w 314722"/>
                  <a:gd name="connsiteY5-768" fmla="*/ 323454 h 718742"/>
                  <a:gd name="connsiteX6-769" fmla="*/ 58341 w 314722"/>
                  <a:gd name="connsiteY6-770" fmla="*/ 292498 h 718742"/>
                  <a:gd name="connsiteX7-771" fmla="*/ 60722 w 314722"/>
                  <a:gd name="connsiteY7-772" fmla="*/ 116285 h 718742"/>
                  <a:gd name="connsiteX8-773" fmla="*/ 77391 w 314722"/>
                  <a:gd name="connsiteY8-774" fmla="*/ 123429 h 718742"/>
                  <a:gd name="connsiteX9-775" fmla="*/ 77391 w 314722"/>
                  <a:gd name="connsiteY9-776" fmla="*/ 606823 h 718742"/>
                  <a:gd name="connsiteX10-777" fmla="*/ 115491 w 314722"/>
                  <a:gd name="connsiteY10-778" fmla="*/ 661591 h 718742"/>
                  <a:gd name="connsiteX11-779" fmla="*/ 151210 w 314722"/>
                  <a:gd name="connsiteY11-780" fmla="*/ 613966 h 718742"/>
                  <a:gd name="connsiteX12-781" fmla="*/ 151210 w 314722"/>
                  <a:gd name="connsiteY12-782" fmla="*/ 325835 h 718742"/>
                  <a:gd name="connsiteX13-783" fmla="*/ 172641 w 314722"/>
                  <a:gd name="connsiteY13-784" fmla="*/ 347266 h 718742"/>
                  <a:gd name="connsiteX14-785" fmla="*/ 175022 w 314722"/>
                  <a:gd name="connsiteY14-786" fmla="*/ 630635 h 718742"/>
                  <a:gd name="connsiteX15-787" fmla="*/ 213122 w 314722"/>
                  <a:gd name="connsiteY15-788" fmla="*/ 666354 h 718742"/>
                  <a:gd name="connsiteX16-789" fmla="*/ 251222 w 314722"/>
                  <a:gd name="connsiteY16-790" fmla="*/ 625873 h 718742"/>
                  <a:gd name="connsiteX17-791" fmla="*/ 251222 w 314722"/>
                  <a:gd name="connsiteY17-792" fmla="*/ 109141 h 718742"/>
                  <a:gd name="connsiteX18-793" fmla="*/ 267891 w 314722"/>
                  <a:gd name="connsiteY18-794" fmla="*/ 128191 h 718742"/>
                  <a:gd name="connsiteX19-795" fmla="*/ 272653 w 314722"/>
                  <a:gd name="connsiteY19-796" fmla="*/ 311548 h 718742"/>
                  <a:gd name="connsiteX20-797" fmla="*/ 296466 w 314722"/>
                  <a:gd name="connsiteY20-798" fmla="*/ 325835 h 718742"/>
                  <a:gd name="connsiteX21-799" fmla="*/ 313135 w 314722"/>
                  <a:gd name="connsiteY21-800" fmla="*/ 285354 h 718742"/>
                  <a:gd name="connsiteX22-801" fmla="*/ 305991 w 314722"/>
                  <a:gd name="connsiteY22-802" fmla="*/ 42466 h 718742"/>
                  <a:gd name="connsiteX23-803" fmla="*/ 272653 w 314722"/>
                  <a:gd name="connsiteY23-804" fmla="*/ 30560 h 718742"/>
                  <a:gd name="connsiteX24-805" fmla="*/ 220266 w 314722"/>
                  <a:gd name="connsiteY24-806" fmla="*/ 30560 h 718742"/>
                  <a:gd name="connsiteX25-807" fmla="*/ 157747 w 314722"/>
                  <a:gd name="connsiteY25-808" fmla="*/ 155555 h 718742"/>
                  <a:gd name="connsiteX26-809" fmla="*/ 96005 w 314722"/>
                  <a:gd name="connsiteY26-810" fmla="*/ 27573 h 718742"/>
                  <a:gd name="connsiteX0-811" fmla="*/ 96005 w 314722"/>
                  <a:gd name="connsiteY0-812" fmla="*/ 27573 h 718742"/>
                  <a:gd name="connsiteX1-813" fmla="*/ 36191 w 314722"/>
                  <a:gd name="connsiteY1-814" fmla="*/ 29010 h 718742"/>
                  <a:gd name="connsiteX2-815" fmla="*/ 8335 w 314722"/>
                  <a:gd name="connsiteY2-816" fmla="*/ 51991 h 718742"/>
                  <a:gd name="connsiteX3-817" fmla="*/ 1191 w 314722"/>
                  <a:gd name="connsiteY3-818" fmla="*/ 94854 h 718742"/>
                  <a:gd name="connsiteX4-819" fmla="*/ 1191 w 314722"/>
                  <a:gd name="connsiteY4-820" fmla="*/ 290116 h 718742"/>
                  <a:gd name="connsiteX5-821" fmla="*/ 32147 w 314722"/>
                  <a:gd name="connsiteY5-822" fmla="*/ 323454 h 718742"/>
                  <a:gd name="connsiteX6-823" fmla="*/ 58341 w 314722"/>
                  <a:gd name="connsiteY6-824" fmla="*/ 292498 h 718742"/>
                  <a:gd name="connsiteX7-825" fmla="*/ 60722 w 314722"/>
                  <a:gd name="connsiteY7-826" fmla="*/ 116285 h 718742"/>
                  <a:gd name="connsiteX8-827" fmla="*/ 77391 w 314722"/>
                  <a:gd name="connsiteY8-828" fmla="*/ 123429 h 718742"/>
                  <a:gd name="connsiteX9-829" fmla="*/ 77391 w 314722"/>
                  <a:gd name="connsiteY9-830" fmla="*/ 606823 h 718742"/>
                  <a:gd name="connsiteX10-831" fmla="*/ 115491 w 314722"/>
                  <a:gd name="connsiteY10-832" fmla="*/ 661591 h 718742"/>
                  <a:gd name="connsiteX11-833" fmla="*/ 151210 w 314722"/>
                  <a:gd name="connsiteY11-834" fmla="*/ 613966 h 718742"/>
                  <a:gd name="connsiteX12-835" fmla="*/ 151210 w 314722"/>
                  <a:gd name="connsiteY12-836" fmla="*/ 325835 h 718742"/>
                  <a:gd name="connsiteX13-837" fmla="*/ 172641 w 314722"/>
                  <a:gd name="connsiteY13-838" fmla="*/ 347266 h 718742"/>
                  <a:gd name="connsiteX14-839" fmla="*/ 175022 w 314722"/>
                  <a:gd name="connsiteY14-840" fmla="*/ 630635 h 718742"/>
                  <a:gd name="connsiteX15-841" fmla="*/ 213122 w 314722"/>
                  <a:gd name="connsiteY15-842" fmla="*/ 666354 h 718742"/>
                  <a:gd name="connsiteX16-843" fmla="*/ 251222 w 314722"/>
                  <a:gd name="connsiteY16-844" fmla="*/ 625873 h 718742"/>
                  <a:gd name="connsiteX17-845" fmla="*/ 251222 w 314722"/>
                  <a:gd name="connsiteY17-846" fmla="*/ 109141 h 718742"/>
                  <a:gd name="connsiteX18-847" fmla="*/ 267891 w 314722"/>
                  <a:gd name="connsiteY18-848" fmla="*/ 128191 h 718742"/>
                  <a:gd name="connsiteX19-849" fmla="*/ 272653 w 314722"/>
                  <a:gd name="connsiteY19-850" fmla="*/ 311548 h 718742"/>
                  <a:gd name="connsiteX20-851" fmla="*/ 296466 w 314722"/>
                  <a:gd name="connsiteY20-852" fmla="*/ 325835 h 718742"/>
                  <a:gd name="connsiteX21-853" fmla="*/ 313135 w 314722"/>
                  <a:gd name="connsiteY21-854" fmla="*/ 285354 h 718742"/>
                  <a:gd name="connsiteX22-855" fmla="*/ 305991 w 314722"/>
                  <a:gd name="connsiteY22-856" fmla="*/ 42466 h 718742"/>
                  <a:gd name="connsiteX23-857" fmla="*/ 272653 w 314722"/>
                  <a:gd name="connsiteY23-858" fmla="*/ 30560 h 718742"/>
                  <a:gd name="connsiteX24-859" fmla="*/ 220266 w 314722"/>
                  <a:gd name="connsiteY24-860" fmla="*/ 30560 h 718742"/>
                  <a:gd name="connsiteX25-861" fmla="*/ 157747 w 314722"/>
                  <a:gd name="connsiteY25-862" fmla="*/ 155555 h 718742"/>
                  <a:gd name="connsiteX26-863" fmla="*/ 96005 w 314722"/>
                  <a:gd name="connsiteY26-864" fmla="*/ 27573 h 718742"/>
                  <a:gd name="connsiteX0-865" fmla="*/ 96005 w 314722"/>
                  <a:gd name="connsiteY0-866" fmla="*/ 27573 h 718742"/>
                  <a:gd name="connsiteX1-867" fmla="*/ 36191 w 314722"/>
                  <a:gd name="connsiteY1-868" fmla="*/ 29010 h 718742"/>
                  <a:gd name="connsiteX2-869" fmla="*/ 8335 w 314722"/>
                  <a:gd name="connsiteY2-870" fmla="*/ 51991 h 718742"/>
                  <a:gd name="connsiteX3-871" fmla="*/ 1191 w 314722"/>
                  <a:gd name="connsiteY3-872" fmla="*/ 94854 h 718742"/>
                  <a:gd name="connsiteX4-873" fmla="*/ 1191 w 314722"/>
                  <a:gd name="connsiteY4-874" fmla="*/ 290116 h 718742"/>
                  <a:gd name="connsiteX5-875" fmla="*/ 32147 w 314722"/>
                  <a:gd name="connsiteY5-876" fmla="*/ 323454 h 718742"/>
                  <a:gd name="connsiteX6-877" fmla="*/ 58341 w 314722"/>
                  <a:gd name="connsiteY6-878" fmla="*/ 292498 h 718742"/>
                  <a:gd name="connsiteX7-879" fmla="*/ 60722 w 314722"/>
                  <a:gd name="connsiteY7-880" fmla="*/ 116285 h 718742"/>
                  <a:gd name="connsiteX8-881" fmla="*/ 77391 w 314722"/>
                  <a:gd name="connsiteY8-882" fmla="*/ 123429 h 718742"/>
                  <a:gd name="connsiteX9-883" fmla="*/ 77391 w 314722"/>
                  <a:gd name="connsiteY9-884" fmla="*/ 606823 h 718742"/>
                  <a:gd name="connsiteX10-885" fmla="*/ 115491 w 314722"/>
                  <a:gd name="connsiteY10-886" fmla="*/ 661591 h 718742"/>
                  <a:gd name="connsiteX11-887" fmla="*/ 151210 w 314722"/>
                  <a:gd name="connsiteY11-888" fmla="*/ 613966 h 718742"/>
                  <a:gd name="connsiteX12-889" fmla="*/ 151210 w 314722"/>
                  <a:gd name="connsiteY12-890" fmla="*/ 325835 h 718742"/>
                  <a:gd name="connsiteX13-891" fmla="*/ 172641 w 314722"/>
                  <a:gd name="connsiteY13-892" fmla="*/ 347266 h 718742"/>
                  <a:gd name="connsiteX14-893" fmla="*/ 175022 w 314722"/>
                  <a:gd name="connsiteY14-894" fmla="*/ 630635 h 718742"/>
                  <a:gd name="connsiteX15-895" fmla="*/ 213122 w 314722"/>
                  <a:gd name="connsiteY15-896" fmla="*/ 666354 h 718742"/>
                  <a:gd name="connsiteX16-897" fmla="*/ 251222 w 314722"/>
                  <a:gd name="connsiteY16-898" fmla="*/ 625873 h 718742"/>
                  <a:gd name="connsiteX17-899" fmla="*/ 251222 w 314722"/>
                  <a:gd name="connsiteY17-900" fmla="*/ 109141 h 718742"/>
                  <a:gd name="connsiteX18-901" fmla="*/ 267891 w 314722"/>
                  <a:gd name="connsiteY18-902" fmla="*/ 128191 h 718742"/>
                  <a:gd name="connsiteX19-903" fmla="*/ 272653 w 314722"/>
                  <a:gd name="connsiteY19-904" fmla="*/ 311548 h 718742"/>
                  <a:gd name="connsiteX20-905" fmla="*/ 296466 w 314722"/>
                  <a:gd name="connsiteY20-906" fmla="*/ 325835 h 718742"/>
                  <a:gd name="connsiteX21-907" fmla="*/ 313135 w 314722"/>
                  <a:gd name="connsiteY21-908" fmla="*/ 285354 h 718742"/>
                  <a:gd name="connsiteX22-909" fmla="*/ 305991 w 314722"/>
                  <a:gd name="connsiteY22-910" fmla="*/ 42466 h 718742"/>
                  <a:gd name="connsiteX23-911" fmla="*/ 272653 w 314722"/>
                  <a:gd name="connsiteY23-912" fmla="*/ 30560 h 718742"/>
                  <a:gd name="connsiteX24-913" fmla="*/ 220266 w 314722"/>
                  <a:gd name="connsiteY24-914" fmla="*/ 30560 h 718742"/>
                  <a:gd name="connsiteX25-915" fmla="*/ 157747 w 314722"/>
                  <a:gd name="connsiteY25-916" fmla="*/ 155555 h 718742"/>
                  <a:gd name="connsiteX26-917" fmla="*/ 96005 w 314722"/>
                  <a:gd name="connsiteY26-918" fmla="*/ 27573 h 718742"/>
                  <a:gd name="connsiteX0-919" fmla="*/ 96005 w 314722"/>
                  <a:gd name="connsiteY0-920" fmla="*/ 27573 h 718742"/>
                  <a:gd name="connsiteX1-921" fmla="*/ 36191 w 314722"/>
                  <a:gd name="connsiteY1-922" fmla="*/ 29010 h 718742"/>
                  <a:gd name="connsiteX2-923" fmla="*/ 8335 w 314722"/>
                  <a:gd name="connsiteY2-924" fmla="*/ 51991 h 718742"/>
                  <a:gd name="connsiteX3-925" fmla="*/ 1191 w 314722"/>
                  <a:gd name="connsiteY3-926" fmla="*/ 94854 h 718742"/>
                  <a:gd name="connsiteX4-927" fmla="*/ 1191 w 314722"/>
                  <a:gd name="connsiteY4-928" fmla="*/ 290116 h 718742"/>
                  <a:gd name="connsiteX5-929" fmla="*/ 32147 w 314722"/>
                  <a:gd name="connsiteY5-930" fmla="*/ 323454 h 718742"/>
                  <a:gd name="connsiteX6-931" fmla="*/ 58341 w 314722"/>
                  <a:gd name="connsiteY6-932" fmla="*/ 292498 h 718742"/>
                  <a:gd name="connsiteX7-933" fmla="*/ 60722 w 314722"/>
                  <a:gd name="connsiteY7-934" fmla="*/ 116285 h 718742"/>
                  <a:gd name="connsiteX8-935" fmla="*/ 77391 w 314722"/>
                  <a:gd name="connsiteY8-936" fmla="*/ 123429 h 718742"/>
                  <a:gd name="connsiteX9-937" fmla="*/ 77391 w 314722"/>
                  <a:gd name="connsiteY9-938" fmla="*/ 606823 h 718742"/>
                  <a:gd name="connsiteX10-939" fmla="*/ 115491 w 314722"/>
                  <a:gd name="connsiteY10-940" fmla="*/ 661591 h 718742"/>
                  <a:gd name="connsiteX11-941" fmla="*/ 152760 w 314722"/>
                  <a:gd name="connsiteY11-942" fmla="*/ 607766 h 718742"/>
                  <a:gd name="connsiteX12-943" fmla="*/ 151210 w 314722"/>
                  <a:gd name="connsiteY12-944" fmla="*/ 325835 h 718742"/>
                  <a:gd name="connsiteX13-945" fmla="*/ 172641 w 314722"/>
                  <a:gd name="connsiteY13-946" fmla="*/ 347266 h 718742"/>
                  <a:gd name="connsiteX14-947" fmla="*/ 175022 w 314722"/>
                  <a:gd name="connsiteY14-948" fmla="*/ 630635 h 718742"/>
                  <a:gd name="connsiteX15-949" fmla="*/ 213122 w 314722"/>
                  <a:gd name="connsiteY15-950" fmla="*/ 666354 h 718742"/>
                  <a:gd name="connsiteX16-951" fmla="*/ 251222 w 314722"/>
                  <a:gd name="connsiteY16-952" fmla="*/ 625873 h 718742"/>
                  <a:gd name="connsiteX17-953" fmla="*/ 251222 w 314722"/>
                  <a:gd name="connsiteY17-954" fmla="*/ 109141 h 718742"/>
                  <a:gd name="connsiteX18-955" fmla="*/ 267891 w 314722"/>
                  <a:gd name="connsiteY18-956" fmla="*/ 128191 h 718742"/>
                  <a:gd name="connsiteX19-957" fmla="*/ 272653 w 314722"/>
                  <a:gd name="connsiteY19-958" fmla="*/ 311548 h 718742"/>
                  <a:gd name="connsiteX20-959" fmla="*/ 296466 w 314722"/>
                  <a:gd name="connsiteY20-960" fmla="*/ 325835 h 718742"/>
                  <a:gd name="connsiteX21-961" fmla="*/ 313135 w 314722"/>
                  <a:gd name="connsiteY21-962" fmla="*/ 285354 h 718742"/>
                  <a:gd name="connsiteX22-963" fmla="*/ 305991 w 314722"/>
                  <a:gd name="connsiteY22-964" fmla="*/ 42466 h 718742"/>
                  <a:gd name="connsiteX23-965" fmla="*/ 272653 w 314722"/>
                  <a:gd name="connsiteY23-966" fmla="*/ 30560 h 718742"/>
                  <a:gd name="connsiteX24-967" fmla="*/ 220266 w 314722"/>
                  <a:gd name="connsiteY24-968" fmla="*/ 30560 h 718742"/>
                  <a:gd name="connsiteX25-969" fmla="*/ 157747 w 314722"/>
                  <a:gd name="connsiteY25-970" fmla="*/ 155555 h 718742"/>
                  <a:gd name="connsiteX26-971" fmla="*/ 96005 w 314722"/>
                  <a:gd name="connsiteY26-972" fmla="*/ 27573 h 718742"/>
                  <a:gd name="connsiteX0-973" fmla="*/ 96005 w 314722"/>
                  <a:gd name="connsiteY0-974" fmla="*/ 27573 h 718742"/>
                  <a:gd name="connsiteX1-975" fmla="*/ 36191 w 314722"/>
                  <a:gd name="connsiteY1-976" fmla="*/ 29010 h 718742"/>
                  <a:gd name="connsiteX2-977" fmla="*/ 8335 w 314722"/>
                  <a:gd name="connsiteY2-978" fmla="*/ 51991 h 718742"/>
                  <a:gd name="connsiteX3-979" fmla="*/ 1191 w 314722"/>
                  <a:gd name="connsiteY3-980" fmla="*/ 94854 h 718742"/>
                  <a:gd name="connsiteX4-981" fmla="*/ 1191 w 314722"/>
                  <a:gd name="connsiteY4-982" fmla="*/ 290116 h 718742"/>
                  <a:gd name="connsiteX5-983" fmla="*/ 32147 w 314722"/>
                  <a:gd name="connsiteY5-984" fmla="*/ 323454 h 718742"/>
                  <a:gd name="connsiteX6-985" fmla="*/ 58341 w 314722"/>
                  <a:gd name="connsiteY6-986" fmla="*/ 292498 h 718742"/>
                  <a:gd name="connsiteX7-987" fmla="*/ 60722 w 314722"/>
                  <a:gd name="connsiteY7-988" fmla="*/ 116285 h 718742"/>
                  <a:gd name="connsiteX8-989" fmla="*/ 77391 w 314722"/>
                  <a:gd name="connsiteY8-990" fmla="*/ 123429 h 718742"/>
                  <a:gd name="connsiteX9-991" fmla="*/ 77391 w 314722"/>
                  <a:gd name="connsiteY9-992" fmla="*/ 606823 h 718742"/>
                  <a:gd name="connsiteX10-993" fmla="*/ 115491 w 314722"/>
                  <a:gd name="connsiteY10-994" fmla="*/ 661591 h 718742"/>
                  <a:gd name="connsiteX11-995" fmla="*/ 152760 w 314722"/>
                  <a:gd name="connsiteY11-996" fmla="*/ 607766 h 718742"/>
                  <a:gd name="connsiteX12-997" fmla="*/ 151210 w 314722"/>
                  <a:gd name="connsiteY12-998" fmla="*/ 325835 h 718742"/>
                  <a:gd name="connsiteX13-999" fmla="*/ 172641 w 314722"/>
                  <a:gd name="connsiteY13-1000" fmla="*/ 347266 h 718742"/>
                  <a:gd name="connsiteX14-1001" fmla="*/ 175022 w 314722"/>
                  <a:gd name="connsiteY14-1002" fmla="*/ 630635 h 718742"/>
                  <a:gd name="connsiteX15-1003" fmla="*/ 213122 w 314722"/>
                  <a:gd name="connsiteY15-1004" fmla="*/ 666354 h 718742"/>
                  <a:gd name="connsiteX16-1005" fmla="*/ 251222 w 314722"/>
                  <a:gd name="connsiteY16-1006" fmla="*/ 625873 h 718742"/>
                  <a:gd name="connsiteX17-1007" fmla="*/ 251222 w 314722"/>
                  <a:gd name="connsiteY17-1008" fmla="*/ 109141 h 718742"/>
                  <a:gd name="connsiteX18-1009" fmla="*/ 267891 w 314722"/>
                  <a:gd name="connsiteY18-1010" fmla="*/ 128191 h 718742"/>
                  <a:gd name="connsiteX19-1011" fmla="*/ 272653 w 314722"/>
                  <a:gd name="connsiteY19-1012" fmla="*/ 311548 h 718742"/>
                  <a:gd name="connsiteX20-1013" fmla="*/ 296466 w 314722"/>
                  <a:gd name="connsiteY20-1014" fmla="*/ 325835 h 718742"/>
                  <a:gd name="connsiteX21-1015" fmla="*/ 313135 w 314722"/>
                  <a:gd name="connsiteY21-1016" fmla="*/ 285354 h 718742"/>
                  <a:gd name="connsiteX22-1017" fmla="*/ 305991 w 314722"/>
                  <a:gd name="connsiteY22-1018" fmla="*/ 42466 h 718742"/>
                  <a:gd name="connsiteX23-1019" fmla="*/ 272653 w 314722"/>
                  <a:gd name="connsiteY23-1020" fmla="*/ 30560 h 718742"/>
                  <a:gd name="connsiteX24-1021" fmla="*/ 220266 w 314722"/>
                  <a:gd name="connsiteY24-1022" fmla="*/ 30560 h 718742"/>
                  <a:gd name="connsiteX25-1023" fmla="*/ 157747 w 314722"/>
                  <a:gd name="connsiteY25-1024" fmla="*/ 155555 h 718742"/>
                  <a:gd name="connsiteX26-1025" fmla="*/ 96005 w 314722"/>
                  <a:gd name="connsiteY26-1026" fmla="*/ 27573 h 718742"/>
                  <a:gd name="connsiteX0-1027" fmla="*/ 96005 w 314722"/>
                  <a:gd name="connsiteY0-1028" fmla="*/ 27573 h 718742"/>
                  <a:gd name="connsiteX1-1029" fmla="*/ 36191 w 314722"/>
                  <a:gd name="connsiteY1-1030" fmla="*/ 29010 h 718742"/>
                  <a:gd name="connsiteX2-1031" fmla="*/ 8335 w 314722"/>
                  <a:gd name="connsiteY2-1032" fmla="*/ 51991 h 718742"/>
                  <a:gd name="connsiteX3-1033" fmla="*/ 1191 w 314722"/>
                  <a:gd name="connsiteY3-1034" fmla="*/ 94854 h 718742"/>
                  <a:gd name="connsiteX4-1035" fmla="*/ 1191 w 314722"/>
                  <a:gd name="connsiteY4-1036" fmla="*/ 290116 h 718742"/>
                  <a:gd name="connsiteX5-1037" fmla="*/ 32147 w 314722"/>
                  <a:gd name="connsiteY5-1038" fmla="*/ 323454 h 718742"/>
                  <a:gd name="connsiteX6-1039" fmla="*/ 58341 w 314722"/>
                  <a:gd name="connsiteY6-1040" fmla="*/ 292498 h 718742"/>
                  <a:gd name="connsiteX7-1041" fmla="*/ 60722 w 314722"/>
                  <a:gd name="connsiteY7-1042" fmla="*/ 116285 h 718742"/>
                  <a:gd name="connsiteX8-1043" fmla="*/ 77391 w 314722"/>
                  <a:gd name="connsiteY8-1044" fmla="*/ 123429 h 718742"/>
                  <a:gd name="connsiteX9-1045" fmla="*/ 77391 w 314722"/>
                  <a:gd name="connsiteY9-1046" fmla="*/ 606823 h 718742"/>
                  <a:gd name="connsiteX10-1047" fmla="*/ 115491 w 314722"/>
                  <a:gd name="connsiteY10-1048" fmla="*/ 661591 h 718742"/>
                  <a:gd name="connsiteX11-1049" fmla="*/ 152760 w 314722"/>
                  <a:gd name="connsiteY11-1050" fmla="*/ 607766 h 718742"/>
                  <a:gd name="connsiteX12-1051" fmla="*/ 151210 w 314722"/>
                  <a:gd name="connsiteY12-1052" fmla="*/ 325835 h 718742"/>
                  <a:gd name="connsiteX13-1053" fmla="*/ 172641 w 314722"/>
                  <a:gd name="connsiteY13-1054" fmla="*/ 347266 h 718742"/>
                  <a:gd name="connsiteX14-1055" fmla="*/ 175022 w 314722"/>
                  <a:gd name="connsiteY14-1056" fmla="*/ 630635 h 718742"/>
                  <a:gd name="connsiteX15-1057" fmla="*/ 213122 w 314722"/>
                  <a:gd name="connsiteY15-1058" fmla="*/ 666354 h 718742"/>
                  <a:gd name="connsiteX16-1059" fmla="*/ 251222 w 314722"/>
                  <a:gd name="connsiteY16-1060" fmla="*/ 625873 h 718742"/>
                  <a:gd name="connsiteX17-1061" fmla="*/ 251222 w 314722"/>
                  <a:gd name="connsiteY17-1062" fmla="*/ 109141 h 718742"/>
                  <a:gd name="connsiteX18-1063" fmla="*/ 267891 w 314722"/>
                  <a:gd name="connsiteY18-1064" fmla="*/ 128191 h 718742"/>
                  <a:gd name="connsiteX19-1065" fmla="*/ 272653 w 314722"/>
                  <a:gd name="connsiteY19-1066" fmla="*/ 311548 h 718742"/>
                  <a:gd name="connsiteX20-1067" fmla="*/ 296466 w 314722"/>
                  <a:gd name="connsiteY20-1068" fmla="*/ 325835 h 718742"/>
                  <a:gd name="connsiteX21-1069" fmla="*/ 313135 w 314722"/>
                  <a:gd name="connsiteY21-1070" fmla="*/ 285354 h 718742"/>
                  <a:gd name="connsiteX22-1071" fmla="*/ 305991 w 314722"/>
                  <a:gd name="connsiteY22-1072" fmla="*/ 42466 h 718742"/>
                  <a:gd name="connsiteX23-1073" fmla="*/ 272653 w 314722"/>
                  <a:gd name="connsiteY23-1074" fmla="*/ 30560 h 718742"/>
                  <a:gd name="connsiteX24-1075" fmla="*/ 220266 w 314722"/>
                  <a:gd name="connsiteY24-1076" fmla="*/ 30560 h 718742"/>
                  <a:gd name="connsiteX25-1077" fmla="*/ 157747 w 314722"/>
                  <a:gd name="connsiteY25-1078" fmla="*/ 155555 h 718742"/>
                  <a:gd name="connsiteX26-1079" fmla="*/ 96005 w 314722"/>
                  <a:gd name="connsiteY26-1080" fmla="*/ 27573 h 718742"/>
                  <a:gd name="connsiteX0-1081" fmla="*/ 96005 w 314722"/>
                  <a:gd name="connsiteY0-1082" fmla="*/ 27573 h 718742"/>
                  <a:gd name="connsiteX1-1083" fmla="*/ 36191 w 314722"/>
                  <a:gd name="connsiteY1-1084" fmla="*/ 29010 h 718742"/>
                  <a:gd name="connsiteX2-1085" fmla="*/ 8335 w 314722"/>
                  <a:gd name="connsiteY2-1086" fmla="*/ 51991 h 718742"/>
                  <a:gd name="connsiteX3-1087" fmla="*/ 1191 w 314722"/>
                  <a:gd name="connsiteY3-1088" fmla="*/ 94854 h 718742"/>
                  <a:gd name="connsiteX4-1089" fmla="*/ 1191 w 314722"/>
                  <a:gd name="connsiteY4-1090" fmla="*/ 290116 h 718742"/>
                  <a:gd name="connsiteX5-1091" fmla="*/ 32147 w 314722"/>
                  <a:gd name="connsiteY5-1092" fmla="*/ 323454 h 718742"/>
                  <a:gd name="connsiteX6-1093" fmla="*/ 58341 w 314722"/>
                  <a:gd name="connsiteY6-1094" fmla="*/ 292498 h 718742"/>
                  <a:gd name="connsiteX7-1095" fmla="*/ 60722 w 314722"/>
                  <a:gd name="connsiteY7-1096" fmla="*/ 116285 h 718742"/>
                  <a:gd name="connsiteX8-1097" fmla="*/ 77391 w 314722"/>
                  <a:gd name="connsiteY8-1098" fmla="*/ 123429 h 718742"/>
                  <a:gd name="connsiteX9-1099" fmla="*/ 77391 w 314722"/>
                  <a:gd name="connsiteY9-1100" fmla="*/ 606823 h 718742"/>
                  <a:gd name="connsiteX10-1101" fmla="*/ 115491 w 314722"/>
                  <a:gd name="connsiteY10-1102" fmla="*/ 661591 h 718742"/>
                  <a:gd name="connsiteX11-1103" fmla="*/ 152760 w 314722"/>
                  <a:gd name="connsiteY11-1104" fmla="*/ 607766 h 718742"/>
                  <a:gd name="connsiteX12-1105" fmla="*/ 151210 w 314722"/>
                  <a:gd name="connsiteY12-1106" fmla="*/ 325835 h 718742"/>
                  <a:gd name="connsiteX13-1107" fmla="*/ 172641 w 314722"/>
                  <a:gd name="connsiteY13-1108" fmla="*/ 347266 h 718742"/>
                  <a:gd name="connsiteX14-1109" fmla="*/ 175022 w 314722"/>
                  <a:gd name="connsiteY14-1110" fmla="*/ 630635 h 718742"/>
                  <a:gd name="connsiteX15-1111" fmla="*/ 213122 w 314722"/>
                  <a:gd name="connsiteY15-1112" fmla="*/ 666354 h 718742"/>
                  <a:gd name="connsiteX16-1113" fmla="*/ 251222 w 314722"/>
                  <a:gd name="connsiteY16-1114" fmla="*/ 625873 h 718742"/>
                  <a:gd name="connsiteX17-1115" fmla="*/ 251222 w 314722"/>
                  <a:gd name="connsiteY17-1116" fmla="*/ 109141 h 718742"/>
                  <a:gd name="connsiteX18-1117" fmla="*/ 267891 w 314722"/>
                  <a:gd name="connsiteY18-1118" fmla="*/ 128191 h 718742"/>
                  <a:gd name="connsiteX19-1119" fmla="*/ 272653 w 314722"/>
                  <a:gd name="connsiteY19-1120" fmla="*/ 311548 h 718742"/>
                  <a:gd name="connsiteX20-1121" fmla="*/ 296466 w 314722"/>
                  <a:gd name="connsiteY20-1122" fmla="*/ 325835 h 718742"/>
                  <a:gd name="connsiteX21-1123" fmla="*/ 313135 w 314722"/>
                  <a:gd name="connsiteY21-1124" fmla="*/ 285354 h 718742"/>
                  <a:gd name="connsiteX22-1125" fmla="*/ 305991 w 314722"/>
                  <a:gd name="connsiteY22-1126" fmla="*/ 42466 h 718742"/>
                  <a:gd name="connsiteX23-1127" fmla="*/ 272653 w 314722"/>
                  <a:gd name="connsiteY23-1128" fmla="*/ 30560 h 718742"/>
                  <a:gd name="connsiteX24-1129" fmla="*/ 220266 w 314722"/>
                  <a:gd name="connsiteY24-1130" fmla="*/ 30560 h 718742"/>
                  <a:gd name="connsiteX25-1131" fmla="*/ 157747 w 314722"/>
                  <a:gd name="connsiteY25-1132" fmla="*/ 155555 h 718742"/>
                  <a:gd name="connsiteX26-1133" fmla="*/ 96005 w 314722"/>
                  <a:gd name="connsiteY26-1134" fmla="*/ 27573 h 718742"/>
                  <a:gd name="connsiteX0-1135" fmla="*/ 96005 w 314722"/>
                  <a:gd name="connsiteY0-1136" fmla="*/ 27573 h 718742"/>
                  <a:gd name="connsiteX1-1137" fmla="*/ 36191 w 314722"/>
                  <a:gd name="connsiteY1-1138" fmla="*/ 29010 h 718742"/>
                  <a:gd name="connsiteX2-1139" fmla="*/ 8335 w 314722"/>
                  <a:gd name="connsiteY2-1140" fmla="*/ 51991 h 718742"/>
                  <a:gd name="connsiteX3-1141" fmla="*/ 1191 w 314722"/>
                  <a:gd name="connsiteY3-1142" fmla="*/ 94854 h 718742"/>
                  <a:gd name="connsiteX4-1143" fmla="*/ 1191 w 314722"/>
                  <a:gd name="connsiteY4-1144" fmla="*/ 290116 h 718742"/>
                  <a:gd name="connsiteX5-1145" fmla="*/ 32147 w 314722"/>
                  <a:gd name="connsiteY5-1146" fmla="*/ 323454 h 718742"/>
                  <a:gd name="connsiteX6-1147" fmla="*/ 58341 w 314722"/>
                  <a:gd name="connsiteY6-1148" fmla="*/ 292498 h 718742"/>
                  <a:gd name="connsiteX7-1149" fmla="*/ 60722 w 314722"/>
                  <a:gd name="connsiteY7-1150" fmla="*/ 116285 h 718742"/>
                  <a:gd name="connsiteX8-1151" fmla="*/ 77391 w 314722"/>
                  <a:gd name="connsiteY8-1152" fmla="*/ 123429 h 718742"/>
                  <a:gd name="connsiteX9-1153" fmla="*/ 77391 w 314722"/>
                  <a:gd name="connsiteY9-1154" fmla="*/ 606823 h 718742"/>
                  <a:gd name="connsiteX10-1155" fmla="*/ 115491 w 314722"/>
                  <a:gd name="connsiteY10-1156" fmla="*/ 661591 h 718742"/>
                  <a:gd name="connsiteX11-1157" fmla="*/ 152760 w 314722"/>
                  <a:gd name="connsiteY11-1158" fmla="*/ 607766 h 718742"/>
                  <a:gd name="connsiteX12-1159" fmla="*/ 151210 w 314722"/>
                  <a:gd name="connsiteY12-1160" fmla="*/ 325835 h 718742"/>
                  <a:gd name="connsiteX13-1161" fmla="*/ 172641 w 314722"/>
                  <a:gd name="connsiteY13-1162" fmla="*/ 347266 h 718742"/>
                  <a:gd name="connsiteX14-1163" fmla="*/ 175022 w 314722"/>
                  <a:gd name="connsiteY14-1164" fmla="*/ 630635 h 718742"/>
                  <a:gd name="connsiteX15-1165" fmla="*/ 213122 w 314722"/>
                  <a:gd name="connsiteY15-1166" fmla="*/ 666354 h 718742"/>
                  <a:gd name="connsiteX16-1167" fmla="*/ 251222 w 314722"/>
                  <a:gd name="connsiteY16-1168" fmla="*/ 625873 h 718742"/>
                  <a:gd name="connsiteX17-1169" fmla="*/ 251222 w 314722"/>
                  <a:gd name="connsiteY17-1170" fmla="*/ 109141 h 718742"/>
                  <a:gd name="connsiteX18-1171" fmla="*/ 267891 w 314722"/>
                  <a:gd name="connsiteY18-1172" fmla="*/ 128191 h 718742"/>
                  <a:gd name="connsiteX19-1173" fmla="*/ 272653 w 314722"/>
                  <a:gd name="connsiteY19-1174" fmla="*/ 311548 h 718742"/>
                  <a:gd name="connsiteX20-1175" fmla="*/ 296466 w 314722"/>
                  <a:gd name="connsiteY20-1176" fmla="*/ 325835 h 718742"/>
                  <a:gd name="connsiteX21-1177" fmla="*/ 313135 w 314722"/>
                  <a:gd name="connsiteY21-1178" fmla="*/ 285354 h 718742"/>
                  <a:gd name="connsiteX22-1179" fmla="*/ 305991 w 314722"/>
                  <a:gd name="connsiteY22-1180" fmla="*/ 42466 h 718742"/>
                  <a:gd name="connsiteX23-1181" fmla="*/ 272653 w 314722"/>
                  <a:gd name="connsiteY23-1182" fmla="*/ 30560 h 718742"/>
                  <a:gd name="connsiteX24-1183" fmla="*/ 220266 w 314722"/>
                  <a:gd name="connsiteY24-1184" fmla="*/ 30560 h 718742"/>
                  <a:gd name="connsiteX25-1185" fmla="*/ 157747 w 314722"/>
                  <a:gd name="connsiteY25-1186" fmla="*/ 155555 h 718742"/>
                  <a:gd name="connsiteX26-1187" fmla="*/ 96005 w 314722"/>
                  <a:gd name="connsiteY26-1188" fmla="*/ 27573 h 718742"/>
                  <a:gd name="connsiteX0-1189" fmla="*/ 96005 w 317104"/>
                  <a:gd name="connsiteY0-1190" fmla="*/ 20429 h 711598"/>
                  <a:gd name="connsiteX1-1191" fmla="*/ 36191 w 317104"/>
                  <a:gd name="connsiteY1-1192" fmla="*/ 21866 h 711598"/>
                  <a:gd name="connsiteX2-1193" fmla="*/ 8335 w 317104"/>
                  <a:gd name="connsiteY2-1194" fmla="*/ 44847 h 711598"/>
                  <a:gd name="connsiteX3-1195" fmla="*/ 1191 w 317104"/>
                  <a:gd name="connsiteY3-1196" fmla="*/ 87710 h 711598"/>
                  <a:gd name="connsiteX4-1197" fmla="*/ 1191 w 317104"/>
                  <a:gd name="connsiteY4-1198" fmla="*/ 282972 h 711598"/>
                  <a:gd name="connsiteX5-1199" fmla="*/ 32147 w 317104"/>
                  <a:gd name="connsiteY5-1200" fmla="*/ 316310 h 711598"/>
                  <a:gd name="connsiteX6-1201" fmla="*/ 58341 w 317104"/>
                  <a:gd name="connsiteY6-1202" fmla="*/ 285354 h 711598"/>
                  <a:gd name="connsiteX7-1203" fmla="*/ 60722 w 317104"/>
                  <a:gd name="connsiteY7-1204" fmla="*/ 109141 h 711598"/>
                  <a:gd name="connsiteX8-1205" fmla="*/ 77391 w 317104"/>
                  <a:gd name="connsiteY8-1206" fmla="*/ 116285 h 711598"/>
                  <a:gd name="connsiteX9-1207" fmla="*/ 77391 w 317104"/>
                  <a:gd name="connsiteY9-1208" fmla="*/ 599679 h 711598"/>
                  <a:gd name="connsiteX10-1209" fmla="*/ 115491 w 317104"/>
                  <a:gd name="connsiteY10-1210" fmla="*/ 654447 h 711598"/>
                  <a:gd name="connsiteX11-1211" fmla="*/ 152760 w 317104"/>
                  <a:gd name="connsiteY11-1212" fmla="*/ 600622 h 711598"/>
                  <a:gd name="connsiteX12-1213" fmla="*/ 151210 w 317104"/>
                  <a:gd name="connsiteY12-1214" fmla="*/ 318691 h 711598"/>
                  <a:gd name="connsiteX13-1215" fmla="*/ 172641 w 317104"/>
                  <a:gd name="connsiteY13-1216" fmla="*/ 340122 h 711598"/>
                  <a:gd name="connsiteX14-1217" fmla="*/ 175022 w 317104"/>
                  <a:gd name="connsiteY14-1218" fmla="*/ 623491 h 711598"/>
                  <a:gd name="connsiteX15-1219" fmla="*/ 213122 w 317104"/>
                  <a:gd name="connsiteY15-1220" fmla="*/ 659210 h 711598"/>
                  <a:gd name="connsiteX16-1221" fmla="*/ 251222 w 317104"/>
                  <a:gd name="connsiteY16-1222" fmla="*/ 618729 h 711598"/>
                  <a:gd name="connsiteX17-1223" fmla="*/ 251222 w 317104"/>
                  <a:gd name="connsiteY17-1224" fmla="*/ 101997 h 711598"/>
                  <a:gd name="connsiteX18-1225" fmla="*/ 267891 w 317104"/>
                  <a:gd name="connsiteY18-1226" fmla="*/ 121047 h 711598"/>
                  <a:gd name="connsiteX19-1227" fmla="*/ 272653 w 317104"/>
                  <a:gd name="connsiteY19-1228" fmla="*/ 304404 h 711598"/>
                  <a:gd name="connsiteX20-1229" fmla="*/ 296466 w 317104"/>
                  <a:gd name="connsiteY20-1230" fmla="*/ 318691 h 711598"/>
                  <a:gd name="connsiteX21-1231" fmla="*/ 313135 w 317104"/>
                  <a:gd name="connsiteY21-1232" fmla="*/ 278210 h 711598"/>
                  <a:gd name="connsiteX22-1233" fmla="*/ 272653 w 317104"/>
                  <a:gd name="connsiteY22-1234" fmla="*/ 23416 h 711598"/>
                  <a:gd name="connsiteX23-1235" fmla="*/ 220266 w 317104"/>
                  <a:gd name="connsiteY23-1236" fmla="*/ 23416 h 711598"/>
                  <a:gd name="connsiteX24-1237" fmla="*/ 157747 w 317104"/>
                  <a:gd name="connsiteY24-1238" fmla="*/ 148411 h 711598"/>
                  <a:gd name="connsiteX25-1239" fmla="*/ 96005 w 317104"/>
                  <a:gd name="connsiteY25-1240" fmla="*/ 20429 h 711598"/>
                  <a:gd name="connsiteX0-1241" fmla="*/ 96005 w 325835"/>
                  <a:gd name="connsiteY0-1242" fmla="*/ 2633 h 693802"/>
                  <a:gd name="connsiteX1-1243" fmla="*/ 36191 w 325835"/>
                  <a:gd name="connsiteY1-1244" fmla="*/ 4070 h 693802"/>
                  <a:gd name="connsiteX2-1245" fmla="*/ 8335 w 325835"/>
                  <a:gd name="connsiteY2-1246" fmla="*/ 27051 h 693802"/>
                  <a:gd name="connsiteX3-1247" fmla="*/ 1191 w 325835"/>
                  <a:gd name="connsiteY3-1248" fmla="*/ 69914 h 693802"/>
                  <a:gd name="connsiteX4-1249" fmla="*/ 1191 w 325835"/>
                  <a:gd name="connsiteY4-1250" fmla="*/ 265176 h 693802"/>
                  <a:gd name="connsiteX5-1251" fmla="*/ 32147 w 325835"/>
                  <a:gd name="connsiteY5-1252" fmla="*/ 298514 h 693802"/>
                  <a:gd name="connsiteX6-1253" fmla="*/ 58341 w 325835"/>
                  <a:gd name="connsiteY6-1254" fmla="*/ 267558 h 693802"/>
                  <a:gd name="connsiteX7-1255" fmla="*/ 60722 w 325835"/>
                  <a:gd name="connsiteY7-1256" fmla="*/ 91345 h 693802"/>
                  <a:gd name="connsiteX8-1257" fmla="*/ 77391 w 325835"/>
                  <a:gd name="connsiteY8-1258" fmla="*/ 98489 h 693802"/>
                  <a:gd name="connsiteX9-1259" fmla="*/ 77391 w 325835"/>
                  <a:gd name="connsiteY9-1260" fmla="*/ 581883 h 693802"/>
                  <a:gd name="connsiteX10-1261" fmla="*/ 115491 w 325835"/>
                  <a:gd name="connsiteY10-1262" fmla="*/ 636651 h 693802"/>
                  <a:gd name="connsiteX11-1263" fmla="*/ 152760 w 325835"/>
                  <a:gd name="connsiteY11-1264" fmla="*/ 582826 h 693802"/>
                  <a:gd name="connsiteX12-1265" fmla="*/ 151210 w 325835"/>
                  <a:gd name="connsiteY12-1266" fmla="*/ 300895 h 693802"/>
                  <a:gd name="connsiteX13-1267" fmla="*/ 172641 w 325835"/>
                  <a:gd name="connsiteY13-1268" fmla="*/ 322326 h 693802"/>
                  <a:gd name="connsiteX14-1269" fmla="*/ 175022 w 325835"/>
                  <a:gd name="connsiteY14-1270" fmla="*/ 605695 h 693802"/>
                  <a:gd name="connsiteX15-1271" fmla="*/ 213122 w 325835"/>
                  <a:gd name="connsiteY15-1272" fmla="*/ 641414 h 693802"/>
                  <a:gd name="connsiteX16-1273" fmla="*/ 251222 w 325835"/>
                  <a:gd name="connsiteY16-1274" fmla="*/ 600933 h 693802"/>
                  <a:gd name="connsiteX17-1275" fmla="*/ 251222 w 325835"/>
                  <a:gd name="connsiteY17-1276" fmla="*/ 84201 h 693802"/>
                  <a:gd name="connsiteX18-1277" fmla="*/ 267891 w 325835"/>
                  <a:gd name="connsiteY18-1278" fmla="*/ 103251 h 693802"/>
                  <a:gd name="connsiteX19-1279" fmla="*/ 272653 w 325835"/>
                  <a:gd name="connsiteY19-1280" fmla="*/ 286608 h 693802"/>
                  <a:gd name="connsiteX20-1281" fmla="*/ 296466 w 325835"/>
                  <a:gd name="connsiteY20-1282" fmla="*/ 300895 h 693802"/>
                  <a:gd name="connsiteX21-1283" fmla="*/ 313135 w 325835"/>
                  <a:gd name="connsiteY21-1284" fmla="*/ 260414 h 693802"/>
                  <a:gd name="connsiteX22-1285" fmla="*/ 220266 w 325835"/>
                  <a:gd name="connsiteY22-1286" fmla="*/ 5620 h 693802"/>
                  <a:gd name="connsiteX23-1287" fmla="*/ 157747 w 325835"/>
                  <a:gd name="connsiteY23-1288" fmla="*/ 130615 h 693802"/>
                  <a:gd name="connsiteX24-1289" fmla="*/ 96005 w 325835"/>
                  <a:gd name="connsiteY24-1290" fmla="*/ 2633 h 693802"/>
                  <a:gd name="connsiteX0-1291" fmla="*/ 96005 w 336255"/>
                  <a:gd name="connsiteY0-1292" fmla="*/ 2633 h 693802"/>
                  <a:gd name="connsiteX1-1293" fmla="*/ 36191 w 336255"/>
                  <a:gd name="connsiteY1-1294" fmla="*/ 4070 h 693802"/>
                  <a:gd name="connsiteX2-1295" fmla="*/ 8335 w 336255"/>
                  <a:gd name="connsiteY2-1296" fmla="*/ 27051 h 693802"/>
                  <a:gd name="connsiteX3-1297" fmla="*/ 1191 w 336255"/>
                  <a:gd name="connsiteY3-1298" fmla="*/ 69914 h 693802"/>
                  <a:gd name="connsiteX4-1299" fmla="*/ 1191 w 336255"/>
                  <a:gd name="connsiteY4-1300" fmla="*/ 265176 h 693802"/>
                  <a:gd name="connsiteX5-1301" fmla="*/ 32147 w 336255"/>
                  <a:gd name="connsiteY5-1302" fmla="*/ 298514 h 693802"/>
                  <a:gd name="connsiteX6-1303" fmla="*/ 58341 w 336255"/>
                  <a:gd name="connsiteY6-1304" fmla="*/ 267558 h 693802"/>
                  <a:gd name="connsiteX7-1305" fmla="*/ 60722 w 336255"/>
                  <a:gd name="connsiteY7-1306" fmla="*/ 91345 h 693802"/>
                  <a:gd name="connsiteX8-1307" fmla="*/ 77391 w 336255"/>
                  <a:gd name="connsiteY8-1308" fmla="*/ 98489 h 693802"/>
                  <a:gd name="connsiteX9-1309" fmla="*/ 77391 w 336255"/>
                  <a:gd name="connsiteY9-1310" fmla="*/ 581883 h 693802"/>
                  <a:gd name="connsiteX10-1311" fmla="*/ 115491 w 336255"/>
                  <a:gd name="connsiteY10-1312" fmla="*/ 636651 h 693802"/>
                  <a:gd name="connsiteX11-1313" fmla="*/ 152760 w 336255"/>
                  <a:gd name="connsiteY11-1314" fmla="*/ 582826 h 693802"/>
                  <a:gd name="connsiteX12-1315" fmla="*/ 151210 w 336255"/>
                  <a:gd name="connsiteY12-1316" fmla="*/ 300895 h 693802"/>
                  <a:gd name="connsiteX13-1317" fmla="*/ 172641 w 336255"/>
                  <a:gd name="connsiteY13-1318" fmla="*/ 322326 h 693802"/>
                  <a:gd name="connsiteX14-1319" fmla="*/ 175022 w 336255"/>
                  <a:gd name="connsiteY14-1320" fmla="*/ 605695 h 693802"/>
                  <a:gd name="connsiteX15-1321" fmla="*/ 213122 w 336255"/>
                  <a:gd name="connsiteY15-1322" fmla="*/ 641414 h 693802"/>
                  <a:gd name="connsiteX16-1323" fmla="*/ 251222 w 336255"/>
                  <a:gd name="connsiteY16-1324" fmla="*/ 600933 h 693802"/>
                  <a:gd name="connsiteX17-1325" fmla="*/ 251222 w 336255"/>
                  <a:gd name="connsiteY17-1326" fmla="*/ 84201 h 693802"/>
                  <a:gd name="connsiteX18-1327" fmla="*/ 267891 w 336255"/>
                  <a:gd name="connsiteY18-1328" fmla="*/ 103251 h 693802"/>
                  <a:gd name="connsiteX19-1329" fmla="*/ 272653 w 336255"/>
                  <a:gd name="connsiteY19-1330" fmla="*/ 286608 h 693802"/>
                  <a:gd name="connsiteX20-1331" fmla="*/ 296466 w 336255"/>
                  <a:gd name="connsiteY20-1332" fmla="*/ 300895 h 693802"/>
                  <a:gd name="connsiteX21-1333" fmla="*/ 313135 w 336255"/>
                  <a:gd name="connsiteY21-1334" fmla="*/ 260414 h 693802"/>
                  <a:gd name="connsiteX22-1335" fmla="*/ 157747 w 336255"/>
                  <a:gd name="connsiteY22-1336" fmla="*/ 130615 h 693802"/>
                  <a:gd name="connsiteX23-1337" fmla="*/ 96005 w 336255"/>
                  <a:gd name="connsiteY23-1338" fmla="*/ 2633 h 693802"/>
                  <a:gd name="connsiteX0-1339" fmla="*/ 96005 w 336255"/>
                  <a:gd name="connsiteY0-1340" fmla="*/ 2633 h 690627"/>
                  <a:gd name="connsiteX1-1341" fmla="*/ 36191 w 336255"/>
                  <a:gd name="connsiteY1-1342" fmla="*/ 4070 h 690627"/>
                  <a:gd name="connsiteX2-1343" fmla="*/ 8335 w 336255"/>
                  <a:gd name="connsiteY2-1344" fmla="*/ 27051 h 690627"/>
                  <a:gd name="connsiteX3-1345" fmla="*/ 1191 w 336255"/>
                  <a:gd name="connsiteY3-1346" fmla="*/ 69914 h 690627"/>
                  <a:gd name="connsiteX4-1347" fmla="*/ 1191 w 336255"/>
                  <a:gd name="connsiteY4-1348" fmla="*/ 265176 h 690627"/>
                  <a:gd name="connsiteX5-1349" fmla="*/ 32147 w 336255"/>
                  <a:gd name="connsiteY5-1350" fmla="*/ 298514 h 690627"/>
                  <a:gd name="connsiteX6-1351" fmla="*/ 58341 w 336255"/>
                  <a:gd name="connsiteY6-1352" fmla="*/ 267558 h 690627"/>
                  <a:gd name="connsiteX7-1353" fmla="*/ 60722 w 336255"/>
                  <a:gd name="connsiteY7-1354" fmla="*/ 91345 h 690627"/>
                  <a:gd name="connsiteX8-1355" fmla="*/ 77391 w 336255"/>
                  <a:gd name="connsiteY8-1356" fmla="*/ 98489 h 690627"/>
                  <a:gd name="connsiteX9-1357" fmla="*/ 77391 w 336255"/>
                  <a:gd name="connsiteY9-1358" fmla="*/ 581883 h 690627"/>
                  <a:gd name="connsiteX10-1359" fmla="*/ 115491 w 336255"/>
                  <a:gd name="connsiteY10-1360" fmla="*/ 636651 h 690627"/>
                  <a:gd name="connsiteX11-1361" fmla="*/ 152760 w 336255"/>
                  <a:gd name="connsiteY11-1362" fmla="*/ 582826 h 690627"/>
                  <a:gd name="connsiteX12-1363" fmla="*/ 151210 w 336255"/>
                  <a:gd name="connsiteY12-1364" fmla="*/ 300895 h 690627"/>
                  <a:gd name="connsiteX13-1365" fmla="*/ 172641 w 336255"/>
                  <a:gd name="connsiteY13-1366" fmla="*/ 322326 h 690627"/>
                  <a:gd name="connsiteX14-1367" fmla="*/ 175022 w 336255"/>
                  <a:gd name="connsiteY14-1368" fmla="*/ 605695 h 690627"/>
                  <a:gd name="connsiteX15-1369" fmla="*/ 213122 w 336255"/>
                  <a:gd name="connsiteY15-1370" fmla="*/ 641414 h 690627"/>
                  <a:gd name="connsiteX16-1371" fmla="*/ 251222 w 336255"/>
                  <a:gd name="connsiteY16-1372" fmla="*/ 600933 h 690627"/>
                  <a:gd name="connsiteX17-1373" fmla="*/ 267891 w 336255"/>
                  <a:gd name="connsiteY17-1374" fmla="*/ 103251 h 690627"/>
                  <a:gd name="connsiteX18-1375" fmla="*/ 272653 w 336255"/>
                  <a:gd name="connsiteY18-1376" fmla="*/ 286608 h 690627"/>
                  <a:gd name="connsiteX19-1377" fmla="*/ 296466 w 336255"/>
                  <a:gd name="connsiteY19-1378" fmla="*/ 300895 h 690627"/>
                  <a:gd name="connsiteX20-1379" fmla="*/ 313135 w 336255"/>
                  <a:gd name="connsiteY20-1380" fmla="*/ 260414 h 690627"/>
                  <a:gd name="connsiteX21-1381" fmla="*/ 157747 w 336255"/>
                  <a:gd name="connsiteY21-1382" fmla="*/ 130615 h 690627"/>
                  <a:gd name="connsiteX22-1383" fmla="*/ 96005 w 336255"/>
                  <a:gd name="connsiteY22-1384" fmla="*/ 2633 h 690627"/>
                  <a:gd name="connsiteX0-1385" fmla="*/ 96005 w 336255"/>
                  <a:gd name="connsiteY0-1386" fmla="*/ 2633 h 660067"/>
                  <a:gd name="connsiteX1-1387" fmla="*/ 36191 w 336255"/>
                  <a:gd name="connsiteY1-1388" fmla="*/ 4070 h 660067"/>
                  <a:gd name="connsiteX2-1389" fmla="*/ 8335 w 336255"/>
                  <a:gd name="connsiteY2-1390" fmla="*/ 27051 h 660067"/>
                  <a:gd name="connsiteX3-1391" fmla="*/ 1191 w 336255"/>
                  <a:gd name="connsiteY3-1392" fmla="*/ 69914 h 660067"/>
                  <a:gd name="connsiteX4-1393" fmla="*/ 1191 w 336255"/>
                  <a:gd name="connsiteY4-1394" fmla="*/ 265176 h 660067"/>
                  <a:gd name="connsiteX5-1395" fmla="*/ 32147 w 336255"/>
                  <a:gd name="connsiteY5-1396" fmla="*/ 298514 h 660067"/>
                  <a:gd name="connsiteX6-1397" fmla="*/ 58341 w 336255"/>
                  <a:gd name="connsiteY6-1398" fmla="*/ 267558 h 660067"/>
                  <a:gd name="connsiteX7-1399" fmla="*/ 60722 w 336255"/>
                  <a:gd name="connsiteY7-1400" fmla="*/ 91345 h 660067"/>
                  <a:gd name="connsiteX8-1401" fmla="*/ 77391 w 336255"/>
                  <a:gd name="connsiteY8-1402" fmla="*/ 98489 h 660067"/>
                  <a:gd name="connsiteX9-1403" fmla="*/ 77391 w 336255"/>
                  <a:gd name="connsiteY9-1404" fmla="*/ 581883 h 660067"/>
                  <a:gd name="connsiteX10-1405" fmla="*/ 115491 w 336255"/>
                  <a:gd name="connsiteY10-1406" fmla="*/ 636651 h 660067"/>
                  <a:gd name="connsiteX11-1407" fmla="*/ 152760 w 336255"/>
                  <a:gd name="connsiteY11-1408" fmla="*/ 582826 h 660067"/>
                  <a:gd name="connsiteX12-1409" fmla="*/ 151210 w 336255"/>
                  <a:gd name="connsiteY12-1410" fmla="*/ 300895 h 660067"/>
                  <a:gd name="connsiteX13-1411" fmla="*/ 172641 w 336255"/>
                  <a:gd name="connsiteY13-1412" fmla="*/ 322326 h 660067"/>
                  <a:gd name="connsiteX14-1413" fmla="*/ 175022 w 336255"/>
                  <a:gd name="connsiteY14-1414" fmla="*/ 605695 h 660067"/>
                  <a:gd name="connsiteX15-1415" fmla="*/ 213122 w 336255"/>
                  <a:gd name="connsiteY15-1416" fmla="*/ 641414 h 660067"/>
                  <a:gd name="connsiteX16-1417" fmla="*/ 251222 w 336255"/>
                  <a:gd name="connsiteY16-1418" fmla="*/ 600933 h 660067"/>
                  <a:gd name="connsiteX17-1419" fmla="*/ 272653 w 336255"/>
                  <a:gd name="connsiteY17-1420" fmla="*/ 286608 h 660067"/>
                  <a:gd name="connsiteX18-1421" fmla="*/ 296466 w 336255"/>
                  <a:gd name="connsiteY18-1422" fmla="*/ 300895 h 660067"/>
                  <a:gd name="connsiteX19-1423" fmla="*/ 313135 w 336255"/>
                  <a:gd name="connsiteY19-1424" fmla="*/ 260414 h 660067"/>
                  <a:gd name="connsiteX20-1425" fmla="*/ 157747 w 336255"/>
                  <a:gd name="connsiteY20-1426" fmla="*/ 130615 h 660067"/>
                  <a:gd name="connsiteX21-1427" fmla="*/ 96005 w 336255"/>
                  <a:gd name="connsiteY21-1428" fmla="*/ 2633 h 660067"/>
                  <a:gd name="connsiteX0-1429" fmla="*/ 96005 w 315617"/>
                  <a:gd name="connsiteY0-1430" fmla="*/ 2633 h 660067"/>
                  <a:gd name="connsiteX1-1431" fmla="*/ 36191 w 315617"/>
                  <a:gd name="connsiteY1-1432" fmla="*/ 4070 h 660067"/>
                  <a:gd name="connsiteX2-1433" fmla="*/ 8335 w 315617"/>
                  <a:gd name="connsiteY2-1434" fmla="*/ 27051 h 660067"/>
                  <a:gd name="connsiteX3-1435" fmla="*/ 1191 w 315617"/>
                  <a:gd name="connsiteY3-1436" fmla="*/ 69914 h 660067"/>
                  <a:gd name="connsiteX4-1437" fmla="*/ 1191 w 315617"/>
                  <a:gd name="connsiteY4-1438" fmla="*/ 265176 h 660067"/>
                  <a:gd name="connsiteX5-1439" fmla="*/ 32147 w 315617"/>
                  <a:gd name="connsiteY5-1440" fmla="*/ 298514 h 660067"/>
                  <a:gd name="connsiteX6-1441" fmla="*/ 58341 w 315617"/>
                  <a:gd name="connsiteY6-1442" fmla="*/ 267558 h 660067"/>
                  <a:gd name="connsiteX7-1443" fmla="*/ 60722 w 315617"/>
                  <a:gd name="connsiteY7-1444" fmla="*/ 91345 h 660067"/>
                  <a:gd name="connsiteX8-1445" fmla="*/ 77391 w 315617"/>
                  <a:gd name="connsiteY8-1446" fmla="*/ 98489 h 660067"/>
                  <a:gd name="connsiteX9-1447" fmla="*/ 77391 w 315617"/>
                  <a:gd name="connsiteY9-1448" fmla="*/ 581883 h 660067"/>
                  <a:gd name="connsiteX10-1449" fmla="*/ 115491 w 315617"/>
                  <a:gd name="connsiteY10-1450" fmla="*/ 636651 h 660067"/>
                  <a:gd name="connsiteX11-1451" fmla="*/ 152760 w 315617"/>
                  <a:gd name="connsiteY11-1452" fmla="*/ 582826 h 660067"/>
                  <a:gd name="connsiteX12-1453" fmla="*/ 151210 w 315617"/>
                  <a:gd name="connsiteY12-1454" fmla="*/ 300895 h 660067"/>
                  <a:gd name="connsiteX13-1455" fmla="*/ 172641 w 315617"/>
                  <a:gd name="connsiteY13-1456" fmla="*/ 322326 h 660067"/>
                  <a:gd name="connsiteX14-1457" fmla="*/ 175022 w 315617"/>
                  <a:gd name="connsiteY14-1458" fmla="*/ 605695 h 660067"/>
                  <a:gd name="connsiteX15-1459" fmla="*/ 213122 w 315617"/>
                  <a:gd name="connsiteY15-1460" fmla="*/ 641414 h 660067"/>
                  <a:gd name="connsiteX16-1461" fmla="*/ 251222 w 315617"/>
                  <a:gd name="connsiteY16-1462" fmla="*/ 600933 h 660067"/>
                  <a:gd name="connsiteX17-1463" fmla="*/ 272653 w 315617"/>
                  <a:gd name="connsiteY17-1464" fmla="*/ 286608 h 660067"/>
                  <a:gd name="connsiteX18-1465" fmla="*/ 296466 w 315617"/>
                  <a:gd name="connsiteY18-1466" fmla="*/ 300895 h 660067"/>
                  <a:gd name="connsiteX19-1467" fmla="*/ 157747 w 315617"/>
                  <a:gd name="connsiteY19-1468" fmla="*/ 130615 h 660067"/>
                  <a:gd name="connsiteX20-1469" fmla="*/ 96005 w 315617"/>
                  <a:gd name="connsiteY20-1470" fmla="*/ 2633 h 660067"/>
                  <a:gd name="connsiteX0-1471" fmla="*/ 96005 w 288232"/>
                  <a:gd name="connsiteY0-1472" fmla="*/ 2633 h 660067"/>
                  <a:gd name="connsiteX1-1473" fmla="*/ 36191 w 288232"/>
                  <a:gd name="connsiteY1-1474" fmla="*/ 4070 h 660067"/>
                  <a:gd name="connsiteX2-1475" fmla="*/ 8335 w 288232"/>
                  <a:gd name="connsiteY2-1476" fmla="*/ 27051 h 660067"/>
                  <a:gd name="connsiteX3-1477" fmla="*/ 1191 w 288232"/>
                  <a:gd name="connsiteY3-1478" fmla="*/ 69914 h 660067"/>
                  <a:gd name="connsiteX4-1479" fmla="*/ 1191 w 288232"/>
                  <a:gd name="connsiteY4-1480" fmla="*/ 265176 h 660067"/>
                  <a:gd name="connsiteX5-1481" fmla="*/ 32147 w 288232"/>
                  <a:gd name="connsiteY5-1482" fmla="*/ 298514 h 660067"/>
                  <a:gd name="connsiteX6-1483" fmla="*/ 58341 w 288232"/>
                  <a:gd name="connsiteY6-1484" fmla="*/ 267558 h 660067"/>
                  <a:gd name="connsiteX7-1485" fmla="*/ 60722 w 288232"/>
                  <a:gd name="connsiteY7-1486" fmla="*/ 91345 h 660067"/>
                  <a:gd name="connsiteX8-1487" fmla="*/ 77391 w 288232"/>
                  <a:gd name="connsiteY8-1488" fmla="*/ 98489 h 660067"/>
                  <a:gd name="connsiteX9-1489" fmla="*/ 77391 w 288232"/>
                  <a:gd name="connsiteY9-1490" fmla="*/ 581883 h 660067"/>
                  <a:gd name="connsiteX10-1491" fmla="*/ 115491 w 288232"/>
                  <a:gd name="connsiteY10-1492" fmla="*/ 636651 h 660067"/>
                  <a:gd name="connsiteX11-1493" fmla="*/ 152760 w 288232"/>
                  <a:gd name="connsiteY11-1494" fmla="*/ 582826 h 660067"/>
                  <a:gd name="connsiteX12-1495" fmla="*/ 151210 w 288232"/>
                  <a:gd name="connsiteY12-1496" fmla="*/ 300895 h 660067"/>
                  <a:gd name="connsiteX13-1497" fmla="*/ 172641 w 288232"/>
                  <a:gd name="connsiteY13-1498" fmla="*/ 322326 h 660067"/>
                  <a:gd name="connsiteX14-1499" fmla="*/ 175022 w 288232"/>
                  <a:gd name="connsiteY14-1500" fmla="*/ 605695 h 660067"/>
                  <a:gd name="connsiteX15-1501" fmla="*/ 213122 w 288232"/>
                  <a:gd name="connsiteY15-1502" fmla="*/ 641414 h 660067"/>
                  <a:gd name="connsiteX16-1503" fmla="*/ 251222 w 288232"/>
                  <a:gd name="connsiteY16-1504" fmla="*/ 600933 h 660067"/>
                  <a:gd name="connsiteX17-1505" fmla="*/ 272653 w 288232"/>
                  <a:gd name="connsiteY17-1506" fmla="*/ 286608 h 660067"/>
                  <a:gd name="connsiteX18-1507" fmla="*/ 157747 w 288232"/>
                  <a:gd name="connsiteY18-1508" fmla="*/ 130615 h 660067"/>
                  <a:gd name="connsiteX19-1509" fmla="*/ 96005 w 288232"/>
                  <a:gd name="connsiteY19-1510" fmla="*/ 2633 h 660067"/>
                  <a:gd name="connsiteX0-1511" fmla="*/ 96005 w 260451"/>
                  <a:gd name="connsiteY0-1512" fmla="*/ 2633 h 686066"/>
                  <a:gd name="connsiteX1-1513" fmla="*/ 36191 w 260451"/>
                  <a:gd name="connsiteY1-1514" fmla="*/ 4070 h 686066"/>
                  <a:gd name="connsiteX2-1515" fmla="*/ 8335 w 260451"/>
                  <a:gd name="connsiteY2-1516" fmla="*/ 27051 h 686066"/>
                  <a:gd name="connsiteX3-1517" fmla="*/ 1191 w 260451"/>
                  <a:gd name="connsiteY3-1518" fmla="*/ 69914 h 686066"/>
                  <a:gd name="connsiteX4-1519" fmla="*/ 1191 w 260451"/>
                  <a:gd name="connsiteY4-1520" fmla="*/ 265176 h 686066"/>
                  <a:gd name="connsiteX5-1521" fmla="*/ 32147 w 260451"/>
                  <a:gd name="connsiteY5-1522" fmla="*/ 298514 h 686066"/>
                  <a:gd name="connsiteX6-1523" fmla="*/ 58341 w 260451"/>
                  <a:gd name="connsiteY6-1524" fmla="*/ 267558 h 686066"/>
                  <a:gd name="connsiteX7-1525" fmla="*/ 60722 w 260451"/>
                  <a:gd name="connsiteY7-1526" fmla="*/ 91345 h 686066"/>
                  <a:gd name="connsiteX8-1527" fmla="*/ 77391 w 260451"/>
                  <a:gd name="connsiteY8-1528" fmla="*/ 98489 h 686066"/>
                  <a:gd name="connsiteX9-1529" fmla="*/ 77391 w 260451"/>
                  <a:gd name="connsiteY9-1530" fmla="*/ 581883 h 686066"/>
                  <a:gd name="connsiteX10-1531" fmla="*/ 115491 w 260451"/>
                  <a:gd name="connsiteY10-1532" fmla="*/ 636651 h 686066"/>
                  <a:gd name="connsiteX11-1533" fmla="*/ 152760 w 260451"/>
                  <a:gd name="connsiteY11-1534" fmla="*/ 582826 h 686066"/>
                  <a:gd name="connsiteX12-1535" fmla="*/ 151210 w 260451"/>
                  <a:gd name="connsiteY12-1536" fmla="*/ 300895 h 686066"/>
                  <a:gd name="connsiteX13-1537" fmla="*/ 172641 w 260451"/>
                  <a:gd name="connsiteY13-1538" fmla="*/ 322326 h 686066"/>
                  <a:gd name="connsiteX14-1539" fmla="*/ 175022 w 260451"/>
                  <a:gd name="connsiteY14-1540" fmla="*/ 605695 h 686066"/>
                  <a:gd name="connsiteX15-1541" fmla="*/ 213122 w 260451"/>
                  <a:gd name="connsiteY15-1542" fmla="*/ 641414 h 686066"/>
                  <a:gd name="connsiteX16-1543" fmla="*/ 251222 w 260451"/>
                  <a:gd name="connsiteY16-1544" fmla="*/ 600933 h 686066"/>
                  <a:gd name="connsiteX17-1545" fmla="*/ 157747 w 260451"/>
                  <a:gd name="connsiteY17-1546" fmla="*/ 130615 h 686066"/>
                  <a:gd name="connsiteX18-1547" fmla="*/ 96005 w 260451"/>
                  <a:gd name="connsiteY18-1548" fmla="*/ 2633 h 686066"/>
                  <a:gd name="connsiteX0-1549" fmla="*/ 96005 w 216001"/>
                  <a:gd name="connsiteY0-1550" fmla="*/ 2633 h 720594"/>
                  <a:gd name="connsiteX1-1551" fmla="*/ 36191 w 216001"/>
                  <a:gd name="connsiteY1-1552" fmla="*/ 4070 h 720594"/>
                  <a:gd name="connsiteX2-1553" fmla="*/ 8335 w 216001"/>
                  <a:gd name="connsiteY2-1554" fmla="*/ 27051 h 720594"/>
                  <a:gd name="connsiteX3-1555" fmla="*/ 1191 w 216001"/>
                  <a:gd name="connsiteY3-1556" fmla="*/ 69914 h 720594"/>
                  <a:gd name="connsiteX4-1557" fmla="*/ 1191 w 216001"/>
                  <a:gd name="connsiteY4-1558" fmla="*/ 265176 h 720594"/>
                  <a:gd name="connsiteX5-1559" fmla="*/ 32147 w 216001"/>
                  <a:gd name="connsiteY5-1560" fmla="*/ 298514 h 720594"/>
                  <a:gd name="connsiteX6-1561" fmla="*/ 58341 w 216001"/>
                  <a:gd name="connsiteY6-1562" fmla="*/ 267558 h 720594"/>
                  <a:gd name="connsiteX7-1563" fmla="*/ 60722 w 216001"/>
                  <a:gd name="connsiteY7-1564" fmla="*/ 91345 h 720594"/>
                  <a:gd name="connsiteX8-1565" fmla="*/ 77391 w 216001"/>
                  <a:gd name="connsiteY8-1566" fmla="*/ 98489 h 720594"/>
                  <a:gd name="connsiteX9-1567" fmla="*/ 77391 w 216001"/>
                  <a:gd name="connsiteY9-1568" fmla="*/ 581883 h 720594"/>
                  <a:gd name="connsiteX10-1569" fmla="*/ 115491 w 216001"/>
                  <a:gd name="connsiteY10-1570" fmla="*/ 636651 h 720594"/>
                  <a:gd name="connsiteX11-1571" fmla="*/ 152760 w 216001"/>
                  <a:gd name="connsiteY11-1572" fmla="*/ 582826 h 720594"/>
                  <a:gd name="connsiteX12-1573" fmla="*/ 151210 w 216001"/>
                  <a:gd name="connsiteY12-1574" fmla="*/ 300895 h 720594"/>
                  <a:gd name="connsiteX13-1575" fmla="*/ 172641 w 216001"/>
                  <a:gd name="connsiteY13-1576" fmla="*/ 322326 h 720594"/>
                  <a:gd name="connsiteX14-1577" fmla="*/ 175022 w 216001"/>
                  <a:gd name="connsiteY14-1578" fmla="*/ 605695 h 720594"/>
                  <a:gd name="connsiteX15-1579" fmla="*/ 213122 w 216001"/>
                  <a:gd name="connsiteY15-1580" fmla="*/ 641414 h 720594"/>
                  <a:gd name="connsiteX16-1581" fmla="*/ 157747 w 216001"/>
                  <a:gd name="connsiteY16-1582" fmla="*/ 130615 h 720594"/>
                  <a:gd name="connsiteX17-1583" fmla="*/ 96005 w 216001"/>
                  <a:gd name="connsiteY17-1584" fmla="*/ 2633 h 720594"/>
                  <a:gd name="connsiteX0-1585" fmla="*/ 96005 w 177504"/>
                  <a:gd name="connsiteY0-1586" fmla="*/ 2633 h 637647"/>
                  <a:gd name="connsiteX1-1587" fmla="*/ 36191 w 177504"/>
                  <a:gd name="connsiteY1-1588" fmla="*/ 4070 h 637647"/>
                  <a:gd name="connsiteX2-1589" fmla="*/ 8335 w 177504"/>
                  <a:gd name="connsiteY2-1590" fmla="*/ 27051 h 637647"/>
                  <a:gd name="connsiteX3-1591" fmla="*/ 1191 w 177504"/>
                  <a:gd name="connsiteY3-1592" fmla="*/ 69914 h 637647"/>
                  <a:gd name="connsiteX4-1593" fmla="*/ 1191 w 177504"/>
                  <a:gd name="connsiteY4-1594" fmla="*/ 265176 h 637647"/>
                  <a:gd name="connsiteX5-1595" fmla="*/ 32147 w 177504"/>
                  <a:gd name="connsiteY5-1596" fmla="*/ 298514 h 637647"/>
                  <a:gd name="connsiteX6-1597" fmla="*/ 58341 w 177504"/>
                  <a:gd name="connsiteY6-1598" fmla="*/ 267558 h 637647"/>
                  <a:gd name="connsiteX7-1599" fmla="*/ 60722 w 177504"/>
                  <a:gd name="connsiteY7-1600" fmla="*/ 91345 h 637647"/>
                  <a:gd name="connsiteX8-1601" fmla="*/ 77391 w 177504"/>
                  <a:gd name="connsiteY8-1602" fmla="*/ 98489 h 637647"/>
                  <a:gd name="connsiteX9-1603" fmla="*/ 77391 w 177504"/>
                  <a:gd name="connsiteY9-1604" fmla="*/ 581883 h 637647"/>
                  <a:gd name="connsiteX10-1605" fmla="*/ 115491 w 177504"/>
                  <a:gd name="connsiteY10-1606" fmla="*/ 636651 h 637647"/>
                  <a:gd name="connsiteX11-1607" fmla="*/ 152760 w 177504"/>
                  <a:gd name="connsiteY11-1608" fmla="*/ 582826 h 637647"/>
                  <a:gd name="connsiteX12-1609" fmla="*/ 151210 w 177504"/>
                  <a:gd name="connsiteY12-1610" fmla="*/ 300895 h 637647"/>
                  <a:gd name="connsiteX13-1611" fmla="*/ 172641 w 177504"/>
                  <a:gd name="connsiteY13-1612" fmla="*/ 322326 h 637647"/>
                  <a:gd name="connsiteX14-1613" fmla="*/ 175022 w 177504"/>
                  <a:gd name="connsiteY14-1614" fmla="*/ 605695 h 637647"/>
                  <a:gd name="connsiteX15-1615" fmla="*/ 157747 w 177504"/>
                  <a:gd name="connsiteY15-1616" fmla="*/ 130615 h 637647"/>
                  <a:gd name="connsiteX16-1617" fmla="*/ 96005 w 177504"/>
                  <a:gd name="connsiteY16-1618" fmla="*/ 2633 h 637647"/>
                  <a:gd name="connsiteX0-1619" fmla="*/ 96005 w 173730"/>
                  <a:gd name="connsiteY0-1620" fmla="*/ 2633 h 636808"/>
                  <a:gd name="connsiteX1-1621" fmla="*/ 36191 w 173730"/>
                  <a:gd name="connsiteY1-1622" fmla="*/ 4070 h 636808"/>
                  <a:gd name="connsiteX2-1623" fmla="*/ 8335 w 173730"/>
                  <a:gd name="connsiteY2-1624" fmla="*/ 27051 h 636808"/>
                  <a:gd name="connsiteX3-1625" fmla="*/ 1191 w 173730"/>
                  <a:gd name="connsiteY3-1626" fmla="*/ 69914 h 636808"/>
                  <a:gd name="connsiteX4-1627" fmla="*/ 1191 w 173730"/>
                  <a:gd name="connsiteY4-1628" fmla="*/ 265176 h 636808"/>
                  <a:gd name="connsiteX5-1629" fmla="*/ 32147 w 173730"/>
                  <a:gd name="connsiteY5-1630" fmla="*/ 298514 h 636808"/>
                  <a:gd name="connsiteX6-1631" fmla="*/ 58341 w 173730"/>
                  <a:gd name="connsiteY6-1632" fmla="*/ 267558 h 636808"/>
                  <a:gd name="connsiteX7-1633" fmla="*/ 60722 w 173730"/>
                  <a:gd name="connsiteY7-1634" fmla="*/ 91345 h 636808"/>
                  <a:gd name="connsiteX8-1635" fmla="*/ 77391 w 173730"/>
                  <a:gd name="connsiteY8-1636" fmla="*/ 98489 h 636808"/>
                  <a:gd name="connsiteX9-1637" fmla="*/ 77391 w 173730"/>
                  <a:gd name="connsiteY9-1638" fmla="*/ 581883 h 636808"/>
                  <a:gd name="connsiteX10-1639" fmla="*/ 115491 w 173730"/>
                  <a:gd name="connsiteY10-1640" fmla="*/ 636651 h 636808"/>
                  <a:gd name="connsiteX11-1641" fmla="*/ 152760 w 173730"/>
                  <a:gd name="connsiteY11-1642" fmla="*/ 582826 h 636808"/>
                  <a:gd name="connsiteX12-1643" fmla="*/ 151210 w 173730"/>
                  <a:gd name="connsiteY12-1644" fmla="*/ 300895 h 636808"/>
                  <a:gd name="connsiteX13-1645" fmla="*/ 172641 w 173730"/>
                  <a:gd name="connsiteY13-1646" fmla="*/ 322326 h 636808"/>
                  <a:gd name="connsiteX14-1647" fmla="*/ 157747 w 173730"/>
                  <a:gd name="connsiteY14-1648" fmla="*/ 130615 h 636808"/>
                  <a:gd name="connsiteX15-1649" fmla="*/ 96005 w 173730"/>
                  <a:gd name="connsiteY15-1650" fmla="*/ 2633 h 636808"/>
                  <a:gd name="connsiteX0-1651" fmla="*/ 96005 w 170520"/>
                  <a:gd name="connsiteY0-1652" fmla="*/ 2633 h 636808"/>
                  <a:gd name="connsiteX1-1653" fmla="*/ 36191 w 170520"/>
                  <a:gd name="connsiteY1-1654" fmla="*/ 4070 h 636808"/>
                  <a:gd name="connsiteX2-1655" fmla="*/ 8335 w 170520"/>
                  <a:gd name="connsiteY2-1656" fmla="*/ 27051 h 636808"/>
                  <a:gd name="connsiteX3-1657" fmla="*/ 1191 w 170520"/>
                  <a:gd name="connsiteY3-1658" fmla="*/ 69914 h 636808"/>
                  <a:gd name="connsiteX4-1659" fmla="*/ 1191 w 170520"/>
                  <a:gd name="connsiteY4-1660" fmla="*/ 265176 h 636808"/>
                  <a:gd name="connsiteX5-1661" fmla="*/ 32147 w 170520"/>
                  <a:gd name="connsiteY5-1662" fmla="*/ 298514 h 636808"/>
                  <a:gd name="connsiteX6-1663" fmla="*/ 58341 w 170520"/>
                  <a:gd name="connsiteY6-1664" fmla="*/ 267558 h 636808"/>
                  <a:gd name="connsiteX7-1665" fmla="*/ 60722 w 170520"/>
                  <a:gd name="connsiteY7-1666" fmla="*/ 91345 h 636808"/>
                  <a:gd name="connsiteX8-1667" fmla="*/ 77391 w 170520"/>
                  <a:gd name="connsiteY8-1668" fmla="*/ 98489 h 636808"/>
                  <a:gd name="connsiteX9-1669" fmla="*/ 77391 w 170520"/>
                  <a:gd name="connsiteY9-1670" fmla="*/ 581883 h 636808"/>
                  <a:gd name="connsiteX10-1671" fmla="*/ 115491 w 170520"/>
                  <a:gd name="connsiteY10-1672" fmla="*/ 636651 h 636808"/>
                  <a:gd name="connsiteX11-1673" fmla="*/ 152760 w 170520"/>
                  <a:gd name="connsiteY11-1674" fmla="*/ 582826 h 636808"/>
                  <a:gd name="connsiteX12-1675" fmla="*/ 151210 w 170520"/>
                  <a:gd name="connsiteY12-1676" fmla="*/ 300895 h 636808"/>
                  <a:gd name="connsiteX13-1677" fmla="*/ 163826 w 170520"/>
                  <a:gd name="connsiteY13-1678" fmla="*/ 295041 h 636808"/>
                  <a:gd name="connsiteX14-1679" fmla="*/ 157747 w 170520"/>
                  <a:gd name="connsiteY14-1680" fmla="*/ 130615 h 636808"/>
                  <a:gd name="connsiteX15-1681" fmla="*/ 96005 w 170520"/>
                  <a:gd name="connsiteY15-1682" fmla="*/ 2633 h 636808"/>
                  <a:gd name="connsiteX0-1683" fmla="*/ 96005 w 188164"/>
                  <a:gd name="connsiteY0-1684" fmla="*/ 2633 h 636808"/>
                  <a:gd name="connsiteX1-1685" fmla="*/ 36191 w 188164"/>
                  <a:gd name="connsiteY1-1686" fmla="*/ 4070 h 636808"/>
                  <a:gd name="connsiteX2-1687" fmla="*/ 8335 w 188164"/>
                  <a:gd name="connsiteY2-1688" fmla="*/ 27051 h 636808"/>
                  <a:gd name="connsiteX3-1689" fmla="*/ 1191 w 188164"/>
                  <a:gd name="connsiteY3-1690" fmla="*/ 69914 h 636808"/>
                  <a:gd name="connsiteX4-1691" fmla="*/ 1191 w 188164"/>
                  <a:gd name="connsiteY4-1692" fmla="*/ 265176 h 636808"/>
                  <a:gd name="connsiteX5-1693" fmla="*/ 32147 w 188164"/>
                  <a:gd name="connsiteY5-1694" fmla="*/ 298514 h 636808"/>
                  <a:gd name="connsiteX6-1695" fmla="*/ 58341 w 188164"/>
                  <a:gd name="connsiteY6-1696" fmla="*/ 267558 h 636808"/>
                  <a:gd name="connsiteX7-1697" fmla="*/ 60722 w 188164"/>
                  <a:gd name="connsiteY7-1698" fmla="*/ 91345 h 636808"/>
                  <a:gd name="connsiteX8-1699" fmla="*/ 77391 w 188164"/>
                  <a:gd name="connsiteY8-1700" fmla="*/ 98489 h 636808"/>
                  <a:gd name="connsiteX9-1701" fmla="*/ 77391 w 188164"/>
                  <a:gd name="connsiteY9-1702" fmla="*/ 581883 h 636808"/>
                  <a:gd name="connsiteX10-1703" fmla="*/ 115491 w 188164"/>
                  <a:gd name="connsiteY10-1704" fmla="*/ 636651 h 636808"/>
                  <a:gd name="connsiteX11-1705" fmla="*/ 152760 w 188164"/>
                  <a:gd name="connsiteY11-1706" fmla="*/ 582826 h 636808"/>
                  <a:gd name="connsiteX12-1707" fmla="*/ 151210 w 188164"/>
                  <a:gd name="connsiteY12-1708" fmla="*/ 300895 h 636808"/>
                  <a:gd name="connsiteX13-1709" fmla="*/ 163826 w 188164"/>
                  <a:gd name="connsiteY13-1710" fmla="*/ 295041 h 636808"/>
                  <a:gd name="connsiteX14-1711" fmla="*/ 157747 w 188164"/>
                  <a:gd name="connsiteY14-1712" fmla="*/ 130615 h 636808"/>
                  <a:gd name="connsiteX15-1713" fmla="*/ 96005 w 188164"/>
                  <a:gd name="connsiteY15-1714" fmla="*/ 2633 h 636808"/>
                  <a:gd name="connsiteX0-1715" fmla="*/ 96005 w 188164"/>
                  <a:gd name="connsiteY0-1716" fmla="*/ 2633 h 636808"/>
                  <a:gd name="connsiteX1-1717" fmla="*/ 36191 w 188164"/>
                  <a:gd name="connsiteY1-1718" fmla="*/ 4070 h 636808"/>
                  <a:gd name="connsiteX2-1719" fmla="*/ 8335 w 188164"/>
                  <a:gd name="connsiteY2-1720" fmla="*/ 27051 h 636808"/>
                  <a:gd name="connsiteX3-1721" fmla="*/ 1191 w 188164"/>
                  <a:gd name="connsiteY3-1722" fmla="*/ 69914 h 636808"/>
                  <a:gd name="connsiteX4-1723" fmla="*/ 1191 w 188164"/>
                  <a:gd name="connsiteY4-1724" fmla="*/ 265176 h 636808"/>
                  <a:gd name="connsiteX5-1725" fmla="*/ 32147 w 188164"/>
                  <a:gd name="connsiteY5-1726" fmla="*/ 298514 h 636808"/>
                  <a:gd name="connsiteX6-1727" fmla="*/ 58341 w 188164"/>
                  <a:gd name="connsiteY6-1728" fmla="*/ 267558 h 636808"/>
                  <a:gd name="connsiteX7-1729" fmla="*/ 60722 w 188164"/>
                  <a:gd name="connsiteY7-1730" fmla="*/ 91345 h 636808"/>
                  <a:gd name="connsiteX8-1731" fmla="*/ 77391 w 188164"/>
                  <a:gd name="connsiteY8-1732" fmla="*/ 98489 h 636808"/>
                  <a:gd name="connsiteX9-1733" fmla="*/ 77391 w 188164"/>
                  <a:gd name="connsiteY9-1734" fmla="*/ 581883 h 636808"/>
                  <a:gd name="connsiteX10-1735" fmla="*/ 115491 w 188164"/>
                  <a:gd name="connsiteY10-1736" fmla="*/ 636651 h 636808"/>
                  <a:gd name="connsiteX11-1737" fmla="*/ 152760 w 188164"/>
                  <a:gd name="connsiteY11-1738" fmla="*/ 582826 h 636808"/>
                  <a:gd name="connsiteX12-1739" fmla="*/ 151210 w 188164"/>
                  <a:gd name="connsiteY12-1740" fmla="*/ 300895 h 636808"/>
                  <a:gd name="connsiteX13-1741" fmla="*/ 163826 w 188164"/>
                  <a:gd name="connsiteY13-1742" fmla="*/ 295041 h 636808"/>
                  <a:gd name="connsiteX14-1743" fmla="*/ 157747 w 188164"/>
                  <a:gd name="connsiteY14-1744" fmla="*/ 130615 h 636808"/>
                  <a:gd name="connsiteX15-1745" fmla="*/ 96005 w 188164"/>
                  <a:gd name="connsiteY15-1746" fmla="*/ 2633 h 636808"/>
                  <a:gd name="connsiteX0-1747" fmla="*/ 96005 w 175765"/>
                  <a:gd name="connsiteY0-1748" fmla="*/ 2633 h 636808"/>
                  <a:gd name="connsiteX1-1749" fmla="*/ 36191 w 175765"/>
                  <a:gd name="connsiteY1-1750" fmla="*/ 4070 h 636808"/>
                  <a:gd name="connsiteX2-1751" fmla="*/ 8335 w 175765"/>
                  <a:gd name="connsiteY2-1752" fmla="*/ 27051 h 636808"/>
                  <a:gd name="connsiteX3-1753" fmla="*/ 1191 w 175765"/>
                  <a:gd name="connsiteY3-1754" fmla="*/ 69914 h 636808"/>
                  <a:gd name="connsiteX4-1755" fmla="*/ 1191 w 175765"/>
                  <a:gd name="connsiteY4-1756" fmla="*/ 265176 h 636808"/>
                  <a:gd name="connsiteX5-1757" fmla="*/ 32147 w 175765"/>
                  <a:gd name="connsiteY5-1758" fmla="*/ 298514 h 636808"/>
                  <a:gd name="connsiteX6-1759" fmla="*/ 58341 w 175765"/>
                  <a:gd name="connsiteY6-1760" fmla="*/ 267558 h 636808"/>
                  <a:gd name="connsiteX7-1761" fmla="*/ 60722 w 175765"/>
                  <a:gd name="connsiteY7-1762" fmla="*/ 91345 h 636808"/>
                  <a:gd name="connsiteX8-1763" fmla="*/ 77391 w 175765"/>
                  <a:gd name="connsiteY8-1764" fmla="*/ 98489 h 636808"/>
                  <a:gd name="connsiteX9-1765" fmla="*/ 77391 w 175765"/>
                  <a:gd name="connsiteY9-1766" fmla="*/ 581883 h 636808"/>
                  <a:gd name="connsiteX10-1767" fmla="*/ 115491 w 175765"/>
                  <a:gd name="connsiteY10-1768" fmla="*/ 636651 h 636808"/>
                  <a:gd name="connsiteX11-1769" fmla="*/ 152760 w 175765"/>
                  <a:gd name="connsiteY11-1770" fmla="*/ 582826 h 636808"/>
                  <a:gd name="connsiteX12-1771" fmla="*/ 151210 w 175765"/>
                  <a:gd name="connsiteY12-1772" fmla="*/ 300895 h 636808"/>
                  <a:gd name="connsiteX13-1773" fmla="*/ 163826 w 175765"/>
                  <a:gd name="connsiteY13-1774" fmla="*/ 295041 h 636808"/>
                  <a:gd name="connsiteX14-1775" fmla="*/ 157747 w 175765"/>
                  <a:gd name="connsiteY14-1776" fmla="*/ 130615 h 636808"/>
                  <a:gd name="connsiteX15-1777" fmla="*/ 96005 w 175765"/>
                  <a:gd name="connsiteY15-1778" fmla="*/ 2633 h 636808"/>
                  <a:gd name="connsiteX0-1779" fmla="*/ 96005 w 170520"/>
                  <a:gd name="connsiteY0-1780" fmla="*/ 2633 h 636808"/>
                  <a:gd name="connsiteX1-1781" fmla="*/ 36191 w 170520"/>
                  <a:gd name="connsiteY1-1782" fmla="*/ 4070 h 636808"/>
                  <a:gd name="connsiteX2-1783" fmla="*/ 8335 w 170520"/>
                  <a:gd name="connsiteY2-1784" fmla="*/ 27051 h 636808"/>
                  <a:gd name="connsiteX3-1785" fmla="*/ 1191 w 170520"/>
                  <a:gd name="connsiteY3-1786" fmla="*/ 69914 h 636808"/>
                  <a:gd name="connsiteX4-1787" fmla="*/ 1191 w 170520"/>
                  <a:gd name="connsiteY4-1788" fmla="*/ 265176 h 636808"/>
                  <a:gd name="connsiteX5-1789" fmla="*/ 32147 w 170520"/>
                  <a:gd name="connsiteY5-1790" fmla="*/ 298514 h 636808"/>
                  <a:gd name="connsiteX6-1791" fmla="*/ 58341 w 170520"/>
                  <a:gd name="connsiteY6-1792" fmla="*/ 267558 h 636808"/>
                  <a:gd name="connsiteX7-1793" fmla="*/ 60722 w 170520"/>
                  <a:gd name="connsiteY7-1794" fmla="*/ 91345 h 636808"/>
                  <a:gd name="connsiteX8-1795" fmla="*/ 77391 w 170520"/>
                  <a:gd name="connsiteY8-1796" fmla="*/ 98489 h 636808"/>
                  <a:gd name="connsiteX9-1797" fmla="*/ 77391 w 170520"/>
                  <a:gd name="connsiteY9-1798" fmla="*/ 581883 h 636808"/>
                  <a:gd name="connsiteX10-1799" fmla="*/ 115491 w 170520"/>
                  <a:gd name="connsiteY10-1800" fmla="*/ 636651 h 636808"/>
                  <a:gd name="connsiteX11-1801" fmla="*/ 152760 w 170520"/>
                  <a:gd name="connsiteY11-1802" fmla="*/ 582826 h 636808"/>
                  <a:gd name="connsiteX12-1803" fmla="*/ 151210 w 170520"/>
                  <a:gd name="connsiteY12-1804" fmla="*/ 352042 h 636808"/>
                  <a:gd name="connsiteX13-1805" fmla="*/ 163826 w 170520"/>
                  <a:gd name="connsiteY13-1806" fmla="*/ 295041 h 636808"/>
                  <a:gd name="connsiteX14-1807" fmla="*/ 157747 w 170520"/>
                  <a:gd name="connsiteY14-1808" fmla="*/ 130615 h 636808"/>
                  <a:gd name="connsiteX15-1809" fmla="*/ 96005 w 170520"/>
                  <a:gd name="connsiteY15-1810" fmla="*/ 2633 h 636808"/>
                  <a:gd name="connsiteX0-1811" fmla="*/ 96005 w 170520"/>
                  <a:gd name="connsiteY0-1812" fmla="*/ 2633 h 636808"/>
                  <a:gd name="connsiteX1-1813" fmla="*/ 36191 w 170520"/>
                  <a:gd name="connsiteY1-1814" fmla="*/ 4070 h 636808"/>
                  <a:gd name="connsiteX2-1815" fmla="*/ 8335 w 170520"/>
                  <a:gd name="connsiteY2-1816" fmla="*/ 27051 h 636808"/>
                  <a:gd name="connsiteX3-1817" fmla="*/ 1191 w 170520"/>
                  <a:gd name="connsiteY3-1818" fmla="*/ 69914 h 636808"/>
                  <a:gd name="connsiteX4-1819" fmla="*/ 1191 w 170520"/>
                  <a:gd name="connsiteY4-1820" fmla="*/ 265176 h 636808"/>
                  <a:gd name="connsiteX5-1821" fmla="*/ 32147 w 170520"/>
                  <a:gd name="connsiteY5-1822" fmla="*/ 298514 h 636808"/>
                  <a:gd name="connsiteX6-1823" fmla="*/ 58341 w 170520"/>
                  <a:gd name="connsiteY6-1824" fmla="*/ 267558 h 636808"/>
                  <a:gd name="connsiteX7-1825" fmla="*/ 60722 w 170520"/>
                  <a:gd name="connsiteY7-1826" fmla="*/ 91345 h 636808"/>
                  <a:gd name="connsiteX8-1827" fmla="*/ 77391 w 170520"/>
                  <a:gd name="connsiteY8-1828" fmla="*/ 98489 h 636808"/>
                  <a:gd name="connsiteX9-1829" fmla="*/ 77391 w 170520"/>
                  <a:gd name="connsiteY9-1830" fmla="*/ 581883 h 636808"/>
                  <a:gd name="connsiteX10-1831" fmla="*/ 115491 w 170520"/>
                  <a:gd name="connsiteY10-1832" fmla="*/ 636651 h 636808"/>
                  <a:gd name="connsiteX11-1833" fmla="*/ 152760 w 170520"/>
                  <a:gd name="connsiteY11-1834" fmla="*/ 582826 h 636808"/>
                  <a:gd name="connsiteX12-1835" fmla="*/ 151210 w 170520"/>
                  <a:gd name="connsiteY12-1836" fmla="*/ 352042 h 636808"/>
                  <a:gd name="connsiteX13-1837" fmla="*/ 163826 w 170520"/>
                  <a:gd name="connsiteY13-1838" fmla="*/ 295041 h 636808"/>
                  <a:gd name="connsiteX14-1839" fmla="*/ 157747 w 170520"/>
                  <a:gd name="connsiteY14-1840" fmla="*/ 130615 h 636808"/>
                  <a:gd name="connsiteX15-1841" fmla="*/ 96005 w 170520"/>
                  <a:gd name="connsiteY15-1842" fmla="*/ 2633 h 636808"/>
                  <a:gd name="connsiteX0-1843" fmla="*/ 96005 w 185064"/>
                  <a:gd name="connsiteY0-1844" fmla="*/ 2633 h 636808"/>
                  <a:gd name="connsiteX1-1845" fmla="*/ 36191 w 185064"/>
                  <a:gd name="connsiteY1-1846" fmla="*/ 4070 h 636808"/>
                  <a:gd name="connsiteX2-1847" fmla="*/ 8335 w 185064"/>
                  <a:gd name="connsiteY2-1848" fmla="*/ 27051 h 636808"/>
                  <a:gd name="connsiteX3-1849" fmla="*/ 1191 w 185064"/>
                  <a:gd name="connsiteY3-1850" fmla="*/ 69914 h 636808"/>
                  <a:gd name="connsiteX4-1851" fmla="*/ 1191 w 185064"/>
                  <a:gd name="connsiteY4-1852" fmla="*/ 265176 h 636808"/>
                  <a:gd name="connsiteX5-1853" fmla="*/ 32147 w 185064"/>
                  <a:gd name="connsiteY5-1854" fmla="*/ 298514 h 636808"/>
                  <a:gd name="connsiteX6-1855" fmla="*/ 58341 w 185064"/>
                  <a:gd name="connsiteY6-1856" fmla="*/ 267558 h 636808"/>
                  <a:gd name="connsiteX7-1857" fmla="*/ 60722 w 185064"/>
                  <a:gd name="connsiteY7-1858" fmla="*/ 91345 h 636808"/>
                  <a:gd name="connsiteX8-1859" fmla="*/ 77391 w 185064"/>
                  <a:gd name="connsiteY8-1860" fmla="*/ 98489 h 636808"/>
                  <a:gd name="connsiteX9-1861" fmla="*/ 77391 w 185064"/>
                  <a:gd name="connsiteY9-1862" fmla="*/ 581883 h 636808"/>
                  <a:gd name="connsiteX10-1863" fmla="*/ 115491 w 185064"/>
                  <a:gd name="connsiteY10-1864" fmla="*/ 636651 h 636808"/>
                  <a:gd name="connsiteX11-1865" fmla="*/ 152760 w 185064"/>
                  <a:gd name="connsiteY11-1866" fmla="*/ 582826 h 636808"/>
                  <a:gd name="connsiteX12-1867" fmla="*/ 151210 w 185064"/>
                  <a:gd name="connsiteY12-1868" fmla="*/ 352042 h 636808"/>
                  <a:gd name="connsiteX13-1869" fmla="*/ 163826 w 185064"/>
                  <a:gd name="connsiteY13-1870" fmla="*/ 295041 h 636808"/>
                  <a:gd name="connsiteX14-1871" fmla="*/ 157747 w 185064"/>
                  <a:gd name="connsiteY14-1872" fmla="*/ 130615 h 636808"/>
                  <a:gd name="connsiteX15-1873" fmla="*/ 96005 w 185064"/>
                  <a:gd name="connsiteY15-1874" fmla="*/ 2633 h 636808"/>
                  <a:gd name="connsiteX0-1875" fmla="*/ 96005 w 170520"/>
                  <a:gd name="connsiteY0-1876" fmla="*/ 2633 h 636808"/>
                  <a:gd name="connsiteX1-1877" fmla="*/ 36191 w 170520"/>
                  <a:gd name="connsiteY1-1878" fmla="*/ 4070 h 636808"/>
                  <a:gd name="connsiteX2-1879" fmla="*/ 8335 w 170520"/>
                  <a:gd name="connsiteY2-1880" fmla="*/ 27051 h 636808"/>
                  <a:gd name="connsiteX3-1881" fmla="*/ 1191 w 170520"/>
                  <a:gd name="connsiteY3-1882" fmla="*/ 69914 h 636808"/>
                  <a:gd name="connsiteX4-1883" fmla="*/ 1191 w 170520"/>
                  <a:gd name="connsiteY4-1884" fmla="*/ 265176 h 636808"/>
                  <a:gd name="connsiteX5-1885" fmla="*/ 32147 w 170520"/>
                  <a:gd name="connsiteY5-1886" fmla="*/ 298514 h 636808"/>
                  <a:gd name="connsiteX6-1887" fmla="*/ 58341 w 170520"/>
                  <a:gd name="connsiteY6-1888" fmla="*/ 267558 h 636808"/>
                  <a:gd name="connsiteX7-1889" fmla="*/ 60722 w 170520"/>
                  <a:gd name="connsiteY7-1890" fmla="*/ 91345 h 636808"/>
                  <a:gd name="connsiteX8-1891" fmla="*/ 77391 w 170520"/>
                  <a:gd name="connsiteY8-1892" fmla="*/ 98489 h 636808"/>
                  <a:gd name="connsiteX9-1893" fmla="*/ 77391 w 170520"/>
                  <a:gd name="connsiteY9-1894" fmla="*/ 581883 h 636808"/>
                  <a:gd name="connsiteX10-1895" fmla="*/ 115491 w 170520"/>
                  <a:gd name="connsiteY10-1896" fmla="*/ 636651 h 636808"/>
                  <a:gd name="connsiteX11-1897" fmla="*/ 152760 w 170520"/>
                  <a:gd name="connsiteY11-1898" fmla="*/ 582826 h 636808"/>
                  <a:gd name="connsiteX12-1899" fmla="*/ 151210 w 170520"/>
                  <a:gd name="connsiteY12-1900" fmla="*/ 352042 h 636808"/>
                  <a:gd name="connsiteX13-1901" fmla="*/ 163826 w 170520"/>
                  <a:gd name="connsiteY13-1902" fmla="*/ 295041 h 636808"/>
                  <a:gd name="connsiteX14-1903" fmla="*/ 157747 w 170520"/>
                  <a:gd name="connsiteY14-1904" fmla="*/ 130615 h 636808"/>
                  <a:gd name="connsiteX15-1905" fmla="*/ 96005 w 170520"/>
                  <a:gd name="connsiteY15-1906" fmla="*/ 2633 h 636808"/>
                  <a:gd name="connsiteX0-1907" fmla="*/ 96005 w 163850"/>
                  <a:gd name="connsiteY0-1908" fmla="*/ 2633 h 636808"/>
                  <a:gd name="connsiteX1-1909" fmla="*/ 36191 w 163850"/>
                  <a:gd name="connsiteY1-1910" fmla="*/ 4070 h 636808"/>
                  <a:gd name="connsiteX2-1911" fmla="*/ 8335 w 163850"/>
                  <a:gd name="connsiteY2-1912" fmla="*/ 27051 h 636808"/>
                  <a:gd name="connsiteX3-1913" fmla="*/ 1191 w 163850"/>
                  <a:gd name="connsiteY3-1914" fmla="*/ 69914 h 636808"/>
                  <a:gd name="connsiteX4-1915" fmla="*/ 1191 w 163850"/>
                  <a:gd name="connsiteY4-1916" fmla="*/ 265176 h 636808"/>
                  <a:gd name="connsiteX5-1917" fmla="*/ 32147 w 163850"/>
                  <a:gd name="connsiteY5-1918" fmla="*/ 298514 h 636808"/>
                  <a:gd name="connsiteX6-1919" fmla="*/ 58341 w 163850"/>
                  <a:gd name="connsiteY6-1920" fmla="*/ 267558 h 636808"/>
                  <a:gd name="connsiteX7-1921" fmla="*/ 60722 w 163850"/>
                  <a:gd name="connsiteY7-1922" fmla="*/ 91345 h 636808"/>
                  <a:gd name="connsiteX8-1923" fmla="*/ 77391 w 163850"/>
                  <a:gd name="connsiteY8-1924" fmla="*/ 98489 h 636808"/>
                  <a:gd name="connsiteX9-1925" fmla="*/ 77391 w 163850"/>
                  <a:gd name="connsiteY9-1926" fmla="*/ 581883 h 636808"/>
                  <a:gd name="connsiteX10-1927" fmla="*/ 115491 w 163850"/>
                  <a:gd name="connsiteY10-1928" fmla="*/ 636651 h 636808"/>
                  <a:gd name="connsiteX11-1929" fmla="*/ 152760 w 163850"/>
                  <a:gd name="connsiteY11-1930" fmla="*/ 582826 h 636808"/>
                  <a:gd name="connsiteX12-1931" fmla="*/ 151210 w 163850"/>
                  <a:gd name="connsiteY12-1932" fmla="*/ 352042 h 636808"/>
                  <a:gd name="connsiteX13-1933" fmla="*/ 163826 w 163850"/>
                  <a:gd name="connsiteY13-1934" fmla="*/ 295041 h 636808"/>
                  <a:gd name="connsiteX14-1935" fmla="*/ 157747 w 163850"/>
                  <a:gd name="connsiteY14-1936" fmla="*/ 130615 h 636808"/>
                  <a:gd name="connsiteX15-1937" fmla="*/ 96005 w 163850"/>
                  <a:gd name="connsiteY15-1938" fmla="*/ 2633 h 636808"/>
                  <a:gd name="connsiteX0-1939" fmla="*/ 96005 w 163850"/>
                  <a:gd name="connsiteY0-1940" fmla="*/ 2633 h 636808"/>
                  <a:gd name="connsiteX1-1941" fmla="*/ 36191 w 163850"/>
                  <a:gd name="connsiteY1-1942" fmla="*/ 4070 h 636808"/>
                  <a:gd name="connsiteX2-1943" fmla="*/ 8335 w 163850"/>
                  <a:gd name="connsiteY2-1944" fmla="*/ 27051 h 636808"/>
                  <a:gd name="connsiteX3-1945" fmla="*/ 1191 w 163850"/>
                  <a:gd name="connsiteY3-1946" fmla="*/ 69914 h 636808"/>
                  <a:gd name="connsiteX4-1947" fmla="*/ 1191 w 163850"/>
                  <a:gd name="connsiteY4-1948" fmla="*/ 265176 h 636808"/>
                  <a:gd name="connsiteX5-1949" fmla="*/ 32147 w 163850"/>
                  <a:gd name="connsiteY5-1950" fmla="*/ 298514 h 636808"/>
                  <a:gd name="connsiteX6-1951" fmla="*/ 58341 w 163850"/>
                  <a:gd name="connsiteY6-1952" fmla="*/ 267558 h 636808"/>
                  <a:gd name="connsiteX7-1953" fmla="*/ 60722 w 163850"/>
                  <a:gd name="connsiteY7-1954" fmla="*/ 91345 h 636808"/>
                  <a:gd name="connsiteX8-1955" fmla="*/ 77391 w 163850"/>
                  <a:gd name="connsiteY8-1956" fmla="*/ 98489 h 636808"/>
                  <a:gd name="connsiteX9-1957" fmla="*/ 77391 w 163850"/>
                  <a:gd name="connsiteY9-1958" fmla="*/ 581883 h 636808"/>
                  <a:gd name="connsiteX10-1959" fmla="*/ 115491 w 163850"/>
                  <a:gd name="connsiteY10-1960" fmla="*/ 636651 h 636808"/>
                  <a:gd name="connsiteX11-1961" fmla="*/ 152760 w 163850"/>
                  <a:gd name="connsiteY11-1962" fmla="*/ 582826 h 636808"/>
                  <a:gd name="connsiteX12-1963" fmla="*/ 151210 w 163850"/>
                  <a:gd name="connsiteY12-1964" fmla="*/ 352042 h 636808"/>
                  <a:gd name="connsiteX13-1965" fmla="*/ 163826 w 163850"/>
                  <a:gd name="connsiteY13-1966" fmla="*/ 295041 h 636808"/>
                  <a:gd name="connsiteX14-1967" fmla="*/ 161332 w 163850"/>
                  <a:gd name="connsiteY14-1968" fmla="*/ 129614 h 636808"/>
                  <a:gd name="connsiteX15-1969" fmla="*/ 96005 w 163850"/>
                  <a:gd name="connsiteY15-1970" fmla="*/ 2633 h 636808"/>
                  <a:gd name="connsiteX0-1971" fmla="*/ 96005 w 163850"/>
                  <a:gd name="connsiteY0-1972" fmla="*/ 2633 h 636808"/>
                  <a:gd name="connsiteX1-1973" fmla="*/ 36191 w 163850"/>
                  <a:gd name="connsiteY1-1974" fmla="*/ 4070 h 636808"/>
                  <a:gd name="connsiteX2-1975" fmla="*/ 8335 w 163850"/>
                  <a:gd name="connsiteY2-1976" fmla="*/ 27051 h 636808"/>
                  <a:gd name="connsiteX3-1977" fmla="*/ 1191 w 163850"/>
                  <a:gd name="connsiteY3-1978" fmla="*/ 69914 h 636808"/>
                  <a:gd name="connsiteX4-1979" fmla="*/ 1191 w 163850"/>
                  <a:gd name="connsiteY4-1980" fmla="*/ 265176 h 636808"/>
                  <a:gd name="connsiteX5-1981" fmla="*/ 32147 w 163850"/>
                  <a:gd name="connsiteY5-1982" fmla="*/ 298514 h 636808"/>
                  <a:gd name="connsiteX6-1983" fmla="*/ 58341 w 163850"/>
                  <a:gd name="connsiteY6-1984" fmla="*/ 267558 h 636808"/>
                  <a:gd name="connsiteX7-1985" fmla="*/ 60722 w 163850"/>
                  <a:gd name="connsiteY7-1986" fmla="*/ 91345 h 636808"/>
                  <a:gd name="connsiteX8-1987" fmla="*/ 77391 w 163850"/>
                  <a:gd name="connsiteY8-1988" fmla="*/ 98489 h 636808"/>
                  <a:gd name="connsiteX9-1989" fmla="*/ 77391 w 163850"/>
                  <a:gd name="connsiteY9-1990" fmla="*/ 581883 h 636808"/>
                  <a:gd name="connsiteX10-1991" fmla="*/ 115491 w 163850"/>
                  <a:gd name="connsiteY10-1992" fmla="*/ 636651 h 636808"/>
                  <a:gd name="connsiteX11-1993" fmla="*/ 152760 w 163850"/>
                  <a:gd name="connsiteY11-1994" fmla="*/ 582826 h 636808"/>
                  <a:gd name="connsiteX12-1995" fmla="*/ 151210 w 163850"/>
                  <a:gd name="connsiteY12-1996" fmla="*/ 352042 h 636808"/>
                  <a:gd name="connsiteX13-1997" fmla="*/ 163826 w 163850"/>
                  <a:gd name="connsiteY13-1998" fmla="*/ 295041 h 636808"/>
                  <a:gd name="connsiteX14-1999" fmla="*/ 161332 w 163850"/>
                  <a:gd name="connsiteY14-2000" fmla="*/ 129614 h 636808"/>
                  <a:gd name="connsiteX15-2001" fmla="*/ 96005 w 163850"/>
                  <a:gd name="connsiteY15-2002" fmla="*/ 2633 h 636808"/>
                  <a:gd name="connsiteX0-2003" fmla="*/ 96005 w 163850"/>
                  <a:gd name="connsiteY0-2004" fmla="*/ 2633 h 636808"/>
                  <a:gd name="connsiteX1-2005" fmla="*/ 36191 w 163850"/>
                  <a:gd name="connsiteY1-2006" fmla="*/ 4070 h 636808"/>
                  <a:gd name="connsiteX2-2007" fmla="*/ 8335 w 163850"/>
                  <a:gd name="connsiteY2-2008" fmla="*/ 27051 h 636808"/>
                  <a:gd name="connsiteX3-2009" fmla="*/ 1191 w 163850"/>
                  <a:gd name="connsiteY3-2010" fmla="*/ 69914 h 636808"/>
                  <a:gd name="connsiteX4-2011" fmla="*/ 1191 w 163850"/>
                  <a:gd name="connsiteY4-2012" fmla="*/ 265176 h 636808"/>
                  <a:gd name="connsiteX5-2013" fmla="*/ 32147 w 163850"/>
                  <a:gd name="connsiteY5-2014" fmla="*/ 298514 h 636808"/>
                  <a:gd name="connsiteX6-2015" fmla="*/ 58341 w 163850"/>
                  <a:gd name="connsiteY6-2016" fmla="*/ 267558 h 636808"/>
                  <a:gd name="connsiteX7-2017" fmla="*/ 60722 w 163850"/>
                  <a:gd name="connsiteY7-2018" fmla="*/ 91345 h 636808"/>
                  <a:gd name="connsiteX8-2019" fmla="*/ 77391 w 163850"/>
                  <a:gd name="connsiteY8-2020" fmla="*/ 98489 h 636808"/>
                  <a:gd name="connsiteX9-2021" fmla="*/ 77391 w 163850"/>
                  <a:gd name="connsiteY9-2022" fmla="*/ 581883 h 636808"/>
                  <a:gd name="connsiteX10-2023" fmla="*/ 115491 w 163850"/>
                  <a:gd name="connsiteY10-2024" fmla="*/ 636651 h 636808"/>
                  <a:gd name="connsiteX11-2025" fmla="*/ 152760 w 163850"/>
                  <a:gd name="connsiteY11-2026" fmla="*/ 582826 h 636808"/>
                  <a:gd name="connsiteX12-2027" fmla="*/ 151210 w 163850"/>
                  <a:gd name="connsiteY12-2028" fmla="*/ 352042 h 636808"/>
                  <a:gd name="connsiteX13-2029" fmla="*/ 163826 w 163850"/>
                  <a:gd name="connsiteY13-2030" fmla="*/ 295041 h 636808"/>
                  <a:gd name="connsiteX14-2031" fmla="*/ 161332 w 163850"/>
                  <a:gd name="connsiteY14-2032" fmla="*/ 129614 h 636808"/>
                  <a:gd name="connsiteX15-2033" fmla="*/ 96005 w 163850"/>
                  <a:gd name="connsiteY15-2034" fmla="*/ 2633 h 636808"/>
                  <a:gd name="connsiteX0-2035" fmla="*/ 96005 w 163850"/>
                  <a:gd name="connsiteY0-2036" fmla="*/ 2633 h 639088"/>
                  <a:gd name="connsiteX1-2037" fmla="*/ 36191 w 163850"/>
                  <a:gd name="connsiteY1-2038" fmla="*/ 4070 h 639088"/>
                  <a:gd name="connsiteX2-2039" fmla="*/ 8335 w 163850"/>
                  <a:gd name="connsiteY2-2040" fmla="*/ 27051 h 639088"/>
                  <a:gd name="connsiteX3-2041" fmla="*/ 1191 w 163850"/>
                  <a:gd name="connsiteY3-2042" fmla="*/ 69914 h 639088"/>
                  <a:gd name="connsiteX4-2043" fmla="*/ 1191 w 163850"/>
                  <a:gd name="connsiteY4-2044" fmla="*/ 265176 h 639088"/>
                  <a:gd name="connsiteX5-2045" fmla="*/ 32147 w 163850"/>
                  <a:gd name="connsiteY5-2046" fmla="*/ 298514 h 639088"/>
                  <a:gd name="connsiteX6-2047" fmla="*/ 58341 w 163850"/>
                  <a:gd name="connsiteY6-2048" fmla="*/ 267558 h 639088"/>
                  <a:gd name="connsiteX7-2049" fmla="*/ 60722 w 163850"/>
                  <a:gd name="connsiteY7-2050" fmla="*/ 91345 h 639088"/>
                  <a:gd name="connsiteX8-2051" fmla="*/ 77391 w 163850"/>
                  <a:gd name="connsiteY8-2052" fmla="*/ 98489 h 639088"/>
                  <a:gd name="connsiteX9-2053" fmla="*/ 77391 w 163850"/>
                  <a:gd name="connsiteY9-2054" fmla="*/ 581883 h 639088"/>
                  <a:gd name="connsiteX10-2055" fmla="*/ 115491 w 163850"/>
                  <a:gd name="connsiteY10-2056" fmla="*/ 636651 h 639088"/>
                  <a:gd name="connsiteX11-2057" fmla="*/ 150145 w 163850"/>
                  <a:gd name="connsiteY11-2058" fmla="*/ 567262 h 639088"/>
                  <a:gd name="connsiteX12-2059" fmla="*/ 151210 w 163850"/>
                  <a:gd name="connsiteY12-2060" fmla="*/ 352042 h 639088"/>
                  <a:gd name="connsiteX13-2061" fmla="*/ 163826 w 163850"/>
                  <a:gd name="connsiteY13-2062" fmla="*/ 295041 h 639088"/>
                  <a:gd name="connsiteX14-2063" fmla="*/ 161332 w 163850"/>
                  <a:gd name="connsiteY14-2064" fmla="*/ 129614 h 639088"/>
                  <a:gd name="connsiteX15-2065" fmla="*/ 96005 w 163850"/>
                  <a:gd name="connsiteY15-2066" fmla="*/ 2633 h 639088"/>
                  <a:gd name="connsiteX0-2067" fmla="*/ 96005 w 163850"/>
                  <a:gd name="connsiteY0-2068" fmla="*/ 2633 h 636797"/>
                  <a:gd name="connsiteX1-2069" fmla="*/ 36191 w 163850"/>
                  <a:gd name="connsiteY1-2070" fmla="*/ 4070 h 636797"/>
                  <a:gd name="connsiteX2-2071" fmla="*/ 8335 w 163850"/>
                  <a:gd name="connsiteY2-2072" fmla="*/ 27051 h 636797"/>
                  <a:gd name="connsiteX3-2073" fmla="*/ 1191 w 163850"/>
                  <a:gd name="connsiteY3-2074" fmla="*/ 69914 h 636797"/>
                  <a:gd name="connsiteX4-2075" fmla="*/ 1191 w 163850"/>
                  <a:gd name="connsiteY4-2076" fmla="*/ 265176 h 636797"/>
                  <a:gd name="connsiteX5-2077" fmla="*/ 32147 w 163850"/>
                  <a:gd name="connsiteY5-2078" fmla="*/ 298514 h 636797"/>
                  <a:gd name="connsiteX6-2079" fmla="*/ 58341 w 163850"/>
                  <a:gd name="connsiteY6-2080" fmla="*/ 267558 h 636797"/>
                  <a:gd name="connsiteX7-2081" fmla="*/ 60722 w 163850"/>
                  <a:gd name="connsiteY7-2082" fmla="*/ 91345 h 636797"/>
                  <a:gd name="connsiteX8-2083" fmla="*/ 77391 w 163850"/>
                  <a:gd name="connsiteY8-2084" fmla="*/ 98489 h 636797"/>
                  <a:gd name="connsiteX9-2085" fmla="*/ 77391 w 163850"/>
                  <a:gd name="connsiteY9-2086" fmla="*/ 566384 h 636797"/>
                  <a:gd name="connsiteX10-2087" fmla="*/ 115491 w 163850"/>
                  <a:gd name="connsiteY10-2088" fmla="*/ 636651 h 636797"/>
                  <a:gd name="connsiteX11-2089" fmla="*/ 150145 w 163850"/>
                  <a:gd name="connsiteY11-2090" fmla="*/ 567262 h 636797"/>
                  <a:gd name="connsiteX12-2091" fmla="*/ 151210 w 163850"/>
                  <a:gd name="connsiteY12-2092" fmla="*/ 352042 h 636797"/>
                  <a:gd name="connsiteX13-2093" fmla="*/ 163826 w 163850"/>
                  <a:gd name="connsiteY13-2094" fmla="*/ 295041 h 636797"/>
                  <a:gd name="connsiteX14-2095" fmla="*/ 161332 w 163850"/>
                  <a:gd name="connsiteY14-2096" fmla="*/ 129614 h 636797"/>
                  <a:gd name="connsiteX15-2097" fmla="*/ 96005 w 163850"/>
                  <a:gd name="connsiteY15-2098" fmla="*/ 2633 h 636797"/>
                  <a:gd name="connsiteX0-2099" fmla="*/ 96005 w 163850"/>
                  <a:gd name="connsiteY0-2100" fmla="*/ 2633 h 637280"/>
                  <a:gd name="connsiteX1-2101" fmla="*/ 36191 w 163850"/>
                  <a:gd name="connsiteY1-2102" fmla="*/ 4070 h 637280"/>
                  <a:gd name="connsiteX2-2103" fmla="*/ 8335 w 163850"/>
                  <a:gd name="connsiteY2-2104" fmla="*/ 27051 h 637280"/>
                  <a:gd name="connsiteX3-2105" fmla="*/ 1191 w 163850"/>
                  <a:gd name="connsiteY3-2106" fmla="*/ 69914 h 637280"/>
                  <a:gd name="connsiteX4-2107" fmla="*/ 1191 w 163850"/>
                  <a:gd name="connsiteY4-2108" fmla="*/ 265176 h 637280"/>
                  <a:gd name="connsiteX5-2109" fmla="*/ 32147 w 163850"/>
                  <a:gd name="connsiteY5-2110" fmla="*/ 298514 h 637280"/>
                  <a:gd name="connsiteX6-2111" fmla="*/ 58341 w 163850"/>
                  <a:gd name="connsiteY6-2112" fmla="*/ 267558 h 637280"/>
                  <a:gd name="connsiteX7-2113" fmla="*/ 60722 w 163850"/>
                  <a:gd name="connsiteY7-2114" fmla="*/ 91345 h 637280"/>
                  <a:gd name="connsiteX8-2115" fmla="*/ 77391 w 163850"/>
                  <a:gd name="connsiteY8-2116" fmla="*/ 98489 h 637280"/>
                  <a:gd name="connsiteX9-2117" fmla="*/ 77391 w 163850"/>
                  <a:gd name="connsiteY9-2118" fmla="*/ 571034 h 637280"/>
                  <a:gd name="connsiteX10-2119" fmla="*/ 115491 w 163850"/>
                  <a:gd name="connsiteY10-2120" fmla="*/ 636651 h 637280"/>
                  <a:gd name="connsiteX11-2121" fmla="*/ 150145 w 163850"/>
                  <a:gd name="connsiteY11-2122" fmla="*/ 567262 h 637280"/>
                  <a:gd name="connsiteX12-2123" fmla="*/ 151210 w 163850"/>
                  <a:gd name="connsiteY12-2124" fmla="*/ 352042 h 637280"/>
                  <a:gd name="connsiteX13-2125" fmla="*/ 163826 w 163850"/>
                  <a:gd name="connsiteY13-2126" fmla="*/ 295041 h 637280"/>
                  <a:gd name="connsiteX14-2127" fmla="*/ 161332 w 163850"/>
                  <a:gd name="connsiteY14-2128" fmla="*/ 129614 h 637280"/>
                  <a:gd name="connsiteX15-2129" fmla="*/ 96005 w 163850"/>
                  <a:gd name="connsiteY15-2130" fmla="*/ 2633 h 637280"/>
                  <a:gd name="connsiteX0-2131" fmla="*/ 96005 w 163850"/>
                  <a:gd name="connsiteY0-2132" fmla="*/ 2633 h 637280"/>
                  <a:gd name="connsiteX1-2133" fmla="*/ 36191 w 163850"/>
                  <a:gd name="connsiteY1-2134" fmla="*/ 4070 h 637280"/>
                  <a:gd name="connsiteX2-2135" fmla="*/ 8335 w 163850"/>
                  <a:gd name="connsiteY2-2136" fmla="*/ 27051 h 637280"/>
                  <a:gd name="connsiteX3-2137" fmla="*/ 1191 w 163850"/>
                  <a:gd name="connsiteY3-2138" fmla="*/ 69914 h 637280"/>
                  <a:gd name="connsiteX4-2139" fmla="*/ 1191 w 163850"/>
                  <a:gd name="connsiteY4-2140" fmla="*/ 265176 h 637280"/>
                  <a:gd name="connsiteX5-2141" fmla="*/ 32147 w 163850"/>
                  <a:gd name="connsiteY5-2142" fmla="*/ 298514 h 637280"/>
                  <a:gd name="connsiteX6-2143" fmla="*/ 58341 w 163850"/>
                  <a:gd name="connsiteY6-2144" fmla="*/ 267558 h 637280"/>
                  <a:gd name="connsiteX7-2145" fmla="*/ 60722 w 163850"/>
                  <a:gd name="connsiteY7-2146" fmla="*/ 91345 h 637280"/>
                  <a:gd name="connsiteX8-2147" fmla="*/ 77391 w 163850"/>
                  <a:gd name="connsiteY8-2148" fmla="*/ 98489 h 637280"/>
                  <a:gd name="connsiteX9-2149" fmla="*/ 77391 w 163850"/>
                  <a:gd name="connsiteY9-2150" fmla="*/ 571034 h 637280"/>
                  <a:gd name="connsiteX10-2151" fmla="*/ 115491 w 163850"/>
                  <a:gd name="connsiteY10-2152" fmla="*/ 636651 h 637280"/>
                  <a:gd name="connsiteX11-2153" fmla="*/ 150145 w 163850"/>
                  <a:gd name="connsiteY11-2154" fmla="*/ 567262 h 637280"/>
                  <a:gd name="connsiteX12-2155" fmla="*/ 151210 w 163850"/>
                  <a:gd name="connsiteY12-2156" fmla="*/ 352042 h 637280"/>
                  <a:gd name="connsiteX13-2157" fmla="*/ 163826 w 163850"/>
                  <a:gd name="connsiteY13-2158" fmla="*/ 295041 h 637280"/>
                  <a:gd name="connsiteX14-2159" fmla="*/ 161332 w 163850"/>
                  <a:gd name="connsiteY14-2160" fmla="*/ 129614 h 637280"/>
                  <a:gd name="connsiteX15-2161" fmla="*/ 96005 w 163850"/>
                  <a:gd name="connsiteY15-2162" fmla="*/ 2633 h 637280"/>
                  <a:gd name="connsiteX0-2163" fmla="*/ 96005 w 163850"/>
                  <a:gd name="connsiteY0-2164" fmla="*/ 2633 h 637280"/>
                  <a:gd name="connsiteX1-2165" fmla="*/ 36191 w 163850"/>
                  <a:gd name="connsiteY1-2166" fmla="*/ 4070 h 637280"/>
                  <a:gd name="connsiteX2-2167" fmla="*/ 8335 w 163850"/>
                  <a:gd name="connsiteY2-2168" fmla="*/ 27051 h 637280"/>
                  <a:gd name="connsiteX3-2169" fmla="*/ 1191 w 163850"/>
                  <a:gd name="connsiteY3-2170" fmla="*/ 69914 h 637280"/>
                  <a:gd name="connsiteX4-2171" fmla="*/ 1191 w 163850"/>
                  <a:gd name="connsiteY4-2172" fmla="*/ 265176 h 637280"/>
                  <a:gd name="connsiteX5-2173" fmla="*/ 32147 w 163850"/>
                  <a:gd name="connsiteY5-2174" fmla="*/ 298514 h 637280"/>
                  <a:gd name="connsiteX6-2175" fmla="*/ 58341 w 163850"/>
                  <a:gd name="connsiteY6-2176" fmla="*/ 267558 h 637280"/>
                  <a:gd name="connsiteX7-2177" fmla="*/ 60722 w 163850"/>
                  <a:gd name="connsiteY7-2178" fmla="*/ 91345 h 637280"/>
                  <a:gd name="connsiteX8-2179" fmla="*/ 77391 w 163850"/>
                  <a:gd name="connsiteY8-2180" fmla="*/ 98489 h 637280"/>
                  <a:gd name="connsiteX9-2181" fmla="*/ 77391 w 163850"/>
                  <a:gd name="connsiteY9-2182" fmla="*/ 571034 h 637280"/>
                  <a:gd name="connsiteX10-2183" fmla="*/ 115491 w 163850"/>
                  <a:gd name="connsiteY10-2184" fmla="*/ 636651 h 637280"/>
                  <a:gd name="connsiteX11-2185" fmla="*/ 150145 w 163850"/>
                  <a:gd name="connsiteY11-2186" fmla="*/ 567262 h 637280"/>
                  <a:gd name="connsiteX12-2187" fmla="*/ 151210 w 163850"/>
                  <a:gd name="connsiteY12-2188" fmla="*/ 352042 h 637280"/>
                  <a:gd name="connsiteX13-2189" fmla="*/ 163826 w 163850"/>
                  <a:gd name="connsiteY13-2190" fmla="*/ 295041 h 637280"/>
                  <a:gd name="connsiteX14-2191" fmla="*/ 161332 w 163850"/>
                  <a:gd name="connsiteY14-2192" fmla="*/ 129614 h 637280"/>
                  <a:gd name="connsiteX15-2193" fmla="*/ 96005 w 163850"/>
                  <a:gd name="connsiteY15-2194" fmla="*/ 2633 h 637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63850" h="637280">
                    <a:moveTo>
                      <a:pt x="96005" y="2633"/>
                    </a:moveTo>
                    <a:cubicBezTo>
                      <a:pt x="59858" y="884"/>
                      <a:pt x="50803" y="0"/>
                      <a:pt x="36191" y="4070"/>
                    </a:cubicBezTo>
                    <a:cubicBezTo>
                      <a:pt x="21579" y="8140"/>
                      <a:pt x="14168" y="16077"/>
                      <a:pt x="8335" y="27051"/>
                    </a:cubicBezTo>
                    <a:cubicBezTo>
                      <a:pt x="2502" y="38025"/>
                      <a:pt x="2382" y="30227"/>
                      <a:pt x="1191" y="69914"/>
                    </a:cubicBezTo>
                    <a:cubicBezTo>
                      <a:pt x="0" y="109601"/>
                      <a:pt x="681" y="237926"/>
                      <a:pt x="1191" y="265176"/>
                    </a:cubicBezTo>
                    <a:cubicBezTo>
                      <a:pt x="1701" y="292426"/>
                      <a:pt x="22622" y="298117"/>
                      <a:pt x="32147" y="298514"/>
                    </a:cubicBezTo>
                    <a:cubicBezTo>
                      <a:pt x="41672" y="298911"/>
                      <a:pt x="58227" y="289686"/>
                      <a:pt x="58341" y="267558"/>
                    </a:cubicBezTo>
                    <a:cubicBezTo>
                      <a:pt x="58455" y="245430"/>
                      <a:pt x="60647" y="105574"/>
                      <a:pt x="60722" y="91345"/>
                    </a:cubicBezTo>
                    <a:cubicBezTo>
                      <a:pt x="60797" y="77116"/>
                      <a:pt x="77713" y="71238"/>
                      <a:pt x="77391" y="98489"/>
                    </a:cubicBezTo>
                    <a:cubicBezTo>
                      <a:pt x="77069" y="125740"/>
                      <a:pt x="77241" y="532487"/>
                      <a:pt x="77391" y="571034"/>
                    </a:cubicBezTo>
                    <a:cubicBezTo>
                      <a:pt x="77541" y="609581"/>
                      <a:pt x="87866" y="637280"/>
                      <a:pt x="115491" y="636651"/>
                    </a:cubicBezTo>
                    <a:cubicBezTo>
                      <a:pt x="143116" y="636022"/>
                      <a:pt x="150391" y="617797"/>
                      <a:pt x="150145" y="567262"/>
                    </a:cubicBezTo>
                    <a:cubicBezTo>
                      <a:pt x="149899" y="516727"/>
                      <a:pt x="148930" y="397412"/>
                      <a:pt x="151210" y="352042"/>
                    </a:cubicBezTo>
                    <a:cubicBezTo>
                      <a:pt x="153490" y="306672"/>
                      <a:pt x="142588" y="294747"/>
                      <a:pt x="163826" y="295041"/>
                    </a:cubicBezTo>
                    <a:cubicBezTo>
                      <a:pt x="163850" y="257201"/>
                      <a:pt x="163740" y="192373"/>
                      <a:pt x="161332" y="129614"/>
                    </a:cubicBezTo>
                    <a:cubicBezTo>
                      <a:pt x="137523" y="85719"/>
                      <a:pt x="109113" y="29149"/>
                      <a:pt x="96005" y="2633"/>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sp>
          <p:nvSpPr>
            <p:cNvPr id="119" name="자유형 148"/>
            <p:cNvSpPr/>
            <p:nvPr/>
          </p:nvSpPr>
          <p:spPr>
            <a:xfrm>
              <a:off x="1263188" y="4621461"/>
              <a:ext cx="63750" cy="173618"/>
            </a:xfrm>
            <a:custGeom>
              <a:avLst/>
              <a:gdLst>
                <a:gd name="connsiteX0" fmla="*/ 1587 w 304403"/>
                <a:gd name="connsiteY0" fmla="*/ 130968 h 765174"/>
                <a:gd name="connsiteX1" fmla="*/ 123031 w 304403"/>
                <a:gd name="connsiteY1" fmla="*/ 2381 h 765174"/>
                <a:gd name="connsiteX2" fmla="*/ 277812 w 304403"/>
                <a:gd name="connsiteY2" fmla="*/ 116681 h 765174"/>
                <a:gd name="connsiteX3" fmla="*/ 201612 w 304403"/>
                <a:gd name="connsiteY3" fmla="*/ 214312 h 765174"/>
                <a:gd name="connsiteX4" fmla="*/ 294481 w 304403"/>
                <a:gd name="connsiteY4" fmla="*/ 366712 h 765174"/>
                <a:gd name="connsiteX5" fmla="*/ 142081 w 304403"/>
                <a:gd name="connsiteY5" fmla="*/ 757237 h 765174"/>
                <a:gd name="connsiteX6" fmla="*/ 20637 w 304403"/>
                <a:gd name="connsiteY6" fmla="*/ 414337 h 765174"/>
                <a:gd name="connsiteX7" fmla="*/ 113506 w 304403"/>
                <a:gd name="connsiteY7" fmla="*/ 226218 h 765174"/>
                <a:gd name="connsiteX8" fmla="*/ 1587 w 304403"/>
                <a:gd name="connsiteY8" fmla="*/ 130968 h 765174"/>
                <a:gd name="connsiteX0-1" fmla="*/ 4366 w 307182"/>
                <a:gd name="connsiteY0-2" fmla="*/ 130968 h 765174"/>
                <a:gd name="connsiteX1-3" fmla="*/ 142479 w 307182"/>
                <a:gd name="connsiteY1-4" fmla="*/ 2381 h 765174"/>
                <a:gd name="connsiteX2-5" fmla="*/ 280591 w 307182"/>
                <a:gd name="connsiteY2-6" fmla="*/ 116681 h 765174"/>
                <a:gd name="connsiteX3-7" fmla="*/ 204391 w 307182"/>
                <a:gd name="connsiteY3-8" fmla="*/ 214312 h 765174"/>
                <a:gd name="connsiteX4-9" fmla="*/ 297260 w 307182"/>
                <a:gd name="connsiteY4-10" fmla="*/ 366712 h 765174"/>
                <a:gd name="connsiteX5-11" fmla="*/ 144860 w 307182"/>
                <a:gd name="connsiteY5-12" fmla="*/ 757237 h 765174"/>
                <a:gd name="connsiteX6-13" fmla="*/ 23416 w 307182"/>
                <a:gd name="connsiteY6-14" fmla="*/ 414337 h 765174"/>
                <a:gd name="connsiteX7-15" fmla="*/ 116285 w 307182"/>
                <a:gd name="connsiteY7-16" fmla="*/ 226218 h 765174"/>
                <a:gd name="connsiteX8-17" fmla="*/ 4366 w 307182"/>
                <a:gd name="connsiteY8-18" fmla="*/ 130968 h 765174"/>
                <a:gd name="connsiteX0-19" fmla="*/ 7144 w 288528"/>
                <a:gd name="connsiteY0-20" fmla="*/ 112315 h 763190"/>
                <a:gd name="connsiteX1-21" fmla="*/ 123825 w 288528"/>
                <a:gd name="connsiteY1-22" fmla="*/ 397 h 763190"/>
                <a:gd name="connsiteX2-23" fmla="*/ 261937 w 288528"/>
                <a:gd name="connsiteY2-24" fmla="*/ 114697 h 763190"/>
                <a:gd name="connsiteX3-25" fmla="*/ 185737 w 288528"/>
                <a:gd name="connsiteY3-26" fmla="*/ 212328 h 763190"/>
                <a:gd name="connsiteX4-27" fmla="*/ 278606 w 288528"/>
                <a:gd name="connsiteY4-28" fmla="*/ 364728 h 763190"/>
                <a:gd name="connsiteX5-29" fmla="*/ 126206 w 288528"/>
                <a:gd name="connsiteY5-30" fmla="*/ 755253 h 763190"/>
                <a:gd name="connsiteX6-31" fmla="*/ 4762 w 288528"/>
                <a:gd name="connsiteY6-32" fmla="*/ 412353 h 763190"/>
                <a:gd name="connsiteX7-33" fmla="*/ 97631 w 288528"/>
                <a:gd name="connsiteY7-34" fmla="*/ 224234 h 763190"/>
                <a:gd name="connsiteX8-35" fmla="*/ 7144 w 288528"/>
                <a:gd name="connsiteY8-36" fmla="*/ 112315 h 763190"/>
                <a:gd name="connsiteX0-37" fmla="*/ 37703 w 319087"/>
                <a:gd name="connsiteY0-38" fmla="*/ 112315 h 763190"/>
                <a:gd name="connsiteX1-39" fmla="*/ 154384 w 319087"/>
                <a:gd name="connsiteY1-40" fmla="*/ 397 h 763190"/>
                <a:gd name="connsiteX2-41" fmla="*/ 292496 w 319087"/>
                <a:gd name="connsiteY2-42" fmla="*/ 114697 h 763190"/>
                <a:gd name="connsiteX3-43" fmla="*/ 216296 w 319087"/>
                <a:gd name="connsiteY3-44" fmla="*/ 212328 h 763190"/>
                <a:gd name="connsiteX4-45" fmla="*/ 309165 w 319087"/>
                <a:gd name="connsiteY4-46" fmla="*/ 364728 h 763190"/>
                <a:gd name="connsiteX5-47" fmla="*/ 156765 w 319087"/>
                <a:gd name="connsiteY5-48" fmla="*/ 755253 h 763190"/>
                <a:gd name="connsiteX6-49" fmla="*/ 35321 w 319087"/>
                <a:gd name="connsiteY6-50" fmla="*/ 412353 h 763190"/>
                <a:gd name="connsiteX7-51" fmla="*/ 128190 w 319087"/>
                <a:gd name="connsiteY7-52" fmla="*/ 224234 h 763190"/>
                <a:gd name="connsiteX8-53" fmla="*/ 37703 w 319087"/>
                <a:gd name="connsiteY8-54" fmla="*/ 112315 h 763190"/>
                <a:gd name="connsiteX0-55" fmla="*/ 7144 w 288528"/>
                <a:gd name="connsiteY0-56" fmla="*/ 112315 h 763190"/>
                <a:gd name="connsiteX1-57" fmla="*/ 123825 w 288528"/>
                <a:gd name="connsiteY1-58" fmla="*/ 397 h 763190"/>
                <a:gd name="connsiteX2-59" fmla="*/ 261937 w 288528"/>
                <a:gd name="connsiteY2-60" fmla="*/ 114697 h 763190"/>
                <a:gd name="connsiteX3-61" fmla="*/ 185737 w 288528"/>
                <a:gd name="connsiteY3-62" fmla="*/ 212328 h 763190"/>
                <a:gd name="connsiteX4-63" fmla="*/ 278606 w 288528"/>
                <a:gd name="connsiteY4-64" fmla="*/ 364728 h 763190"/>
                <a:gd name="connsiteX5-65" fmla="*/ 126206 w 288528"/>
                <a:gd name="connsiteY5-66" fmla="*/ 755253 h 763190"/>
                <a:gd name="connsiteX6-67" fmla="*/ 4762 w 288528"/>
                <a:gd name="connsiteY6-68" fmla="*/ 412353 h 763190"/>
                <a:gd name="connsiteX7-69" fmla="*/ 97631 w 288528"/>
                <a:gd name="connsiteY7-70" fmla="*/ 224234 h 763190"/>
                <a:gd name="connsiteX8-71" fmla="*/ 7144 w 288528"/>
                <a:gd name="connsiteY8-72" fmla="*/ 112315 h 763190"/>
                <a:gd name="connsiteX0-73" fmla="*/ 7144 w 288528"/>
                <a:gd name="connsiteY0-74" fmla="*/ 112315 h 763190"/>
                <a:gd name="connsiteX1-75" fmla="*/ 123825 w 288528"/>
                <a:gd name="connsiteY1-76" fmla="*/ 397 h 763190"/>
                <a:gd name="connsiteX2-77" fmla="*/ 261937 w 288528"/>
                <a:gd name="connsiteY2-78" fmla="*/ 114697 h 763190"/>
                <a:gd name="connsiteX3-79" fmla="*/ 185737 w 288528"/>
                <a:gd name="connsiteY3-80" fmla="*/ 212328 h 763190"/>
                <a:gd name="connsiteX4-81" fmla="*/ 278606 w 288528"/>
                <a:gd name="connsiteY4-82" fmla="*/ 364728 h 763190"/>
                <a:gd name="connsiteX5-83" fmla="*/ 126206 w 288528"/>
                <a:gd name="connsiteY5-84" fmla="*/ 755253 h 763190"/>
                <a:gd name="connsiteX6-85" fmla="*/ 4762 w 288528"/>
                <a:gd name="connsiteY6-86" fmla="*/ 412353 h 763190"/>
                <a:gd name="connsiteX7-87" fmla="*/ 97631 w 288528"/>
                <a:gd name="connsiteY7-88" fmla="*/ 224234 h 763190"/>
                <a:gd name="connsiteX8-89" fmla="*/ 7144 w 288528"/>
                <a:gd name="connsiteY8-90" fmla="*/ 112315 h 763190"/>
                <a:gd name="connsiteX0-91" fmla="*/ 7144 w 288528"/>
                <a:gd name="connsiteY0-92" fmla="*/ 116904 h 767779"/>
                <a:gd name="connsiteX1-93" fmla="*/ 134863 w 288528"/>
                <a:gd name="connsiteY1-94" fmla="*/ 397 h 767779"/>
                <a:gd name="connsiteX2-95" fmla="*/ 261937 w 288528"/>
                <a:gd name="connsiteY2-96" fmla="*/ 119286 h 767779"/>
                <a:gd name="connsiteX3-97" fmla="*/ 185737 w 288528"/>
                <a:gd name="connsiteY3-98" fmla="*/ 216917 h 767779"/>
                <a:gd name="connsiteX4-99" fmla="*/ 278606 w 288528"/>
                <a:gd name="connsiteY4-100" fmla="*/ 369317 h 767779"/>
                <a:gd name="connsiteX5-101" fmla="*/ 126206 w 288528"/>
                <a:gd name="connsiteY5-102" fmla="*/ 759842 h 767779"/>
                <a:gd name="connsiteX6-103" fmla="*/ 4762 w 288528"/>
                <a:gd name="connsiteY6-104" fmla="*/ 416942 h 767779"/>
                <a:gd name="connsiteX7-105" fmla="*/ 97631 w 288528"/>
                <a:gd name="connsiteY7-106" fmla="*/ 228823 h 767779"/>
                <a:gd name="connsiteX8-107" fmla="*/ 7144 w 288528"/>
                <a:gd name="connsiteY8-108" fmla="*/ 116904 h 767779"/>
                <a:gd name="connsiteX0-109" fmla="*/ 7144 w 288528"/>
                <a:gd name="connsiteY0-110" fmla="*/ 116507 h 767382"/>
                <a:gd name="connsiteX1-111" fmla="*/ 134863 w 288528"/>
                <a:gd name="connsiteY1-112" fmla="*/ 0 h 767382"/>
                <a:gd name="connsiteX2-113" fmla="*/ 261937 w 288528"/>
                <a:gd name="connsiteY2-114" fmla="*/ 118889 h 767382"/>
                <a:gd name="connsiteX3-115" fmla="*/ 185737 w 288528"/>
                <a:gd name="connsiteY3-116" fmla="*/ 216520 h 767382"/>
                <a:gd name="connsiteX4-117" fmla="*/ 278606 w 288528"/>
                <a:gd name="connsiteY4-118" fmla="*/ 368920 h 767382"/>
                <a:gd name="connsiteX5-119" fmla="*/ 126206 w 288528"/>
                <a:gd name="connsiteY5-120" fmla="*/ 759445 h 767382"/>
                <a:gd name="connsiteX6-121" fmla="*/ 4762 w 288528"/>
                <a:gd name="connsiteY6-122" fmla="*/ 416545 h 767382"/>
                <a:gd name="connsiteX7-123" fmla="*/ 97631 w 288528"/>
                <a:gd name="connsiteY7-124" fmla="*/ 228426 h 767382"/>
                <a:gd name="connsiteX8-125" fmla="*/ 7144 w 288528"/>
                <a:gd name="connsiteY8-126" fmla="*/ 116507 h 767382"/>
                <a:gd name="connsiteX0-127" fmla="*/ 7144 w 288528"/>
                <a:gd name="connsiteY0-128" fmla="*/ 116507 h 767382"/>
                <a:gd name="connsiteX1-129" fmla="*/ 134863 w 288528"/>
                <a:gd name="connsiteY1-130" fmla="*/ 0 h 767382"/>
                <a:gd name="connsiteX2-131" fmla="*/ 261937 w 288528"/>
                <a:gd name="connsiteY2-132" fmla="*/ 118889 h 767382"/>
                <a:gd name="connsiteX3-133" fmla="*/ 185737 w 288528"/>
                <a:gd name="connsiteY3-134" fmla="*/ 216520 h 767382"/>
                <a:gd name="connsiteX4-135" fmla="*/ 278606 w 288528"/>
                <a:gd name="connsiteY4-136" fmla="*/ 368920 h 767382"/>
                <a:gd name="connsiteX5-137" fmla="*/ 126206 w 288528"/>
                <a:gd name="connsiteY5-138" fmla="*/ 759445 h 767382"/>
                <a:gd name="connsiteX6-139" fmla="*/ 4762 w 288528"/>
                <a:gd name="connsiteY6-140" fmla="*/ 416545 h 767382"/>
                <a:gd name="connsiteX7-141" fmla="*/ 97631 w 288528"/>
                <a:gd name="connsiteY7-142" fmla="*/ 228426 h 767382"/>
                <a:gd name="connsiteX8-143" fmla="*/ 7144 w 288528"/>
                <a:gd name="connsiteY8-144" fmla="*/ 116507 h 767382"/>
                <a:gd name="connsiteX0-145" fmla="*/ 7144 w 288528"/>
                <a:gd name="connsiteY0-146" fmla="*/ 116507 h 767382"/>
                <a:gd name="connsiteX1-147" fmla="*/ 134863 w 288528"/>
                <a:gd name="connsiteY1-148" fmla="*/ 0 h 767382"/>
                <a:gd name="connsiteX2-149" fmla="*/ 261937 w 288528"/>
                <a:gd name="connsiteY2-150" fmla="*/ 118889 h 767382"/>
                <a:gd name="connsiteX3-151" fmla="*/ 185737 w 288528"/>
                <a:gd name="connsiteY3-152" fmla="*/ 216520 h 767382"/>
                <a:gd name="connsiteX4-153" fmla="*/ 278606 w 288528"/>
                <a:gd name="connsiteY4-154" fmla="*/ 368920 h 767382"/>
                <a:gd name="connsiteX5-155" fmla="*/ 126206 w 288528"/>
                <a:gd name="connsiteY5-156" fmla="*/ 759445 h 767382"/>
                <a:gd name="connsiteX6-157" fmla="*/ 4762 w 288528"/>
                <a:gd name="connsiteY6-158" fmla="*/ 416545 h 767382"/>
                <a:gd name="connsiteX7-159" fmla="*/ 97631 w 288528"/>
                <a:gd name="connsiteY7-160" fmla="*/ 228426 h 767382"/>
                <a:gd name="connsiteX8-161" fmla="*/ 7144 w 288528"/>
                <a:gd name="connsiteY8-162" fmla="*/ 116507 h 767382"/>
                <a:gd name="connsiteX0-163" fmla="*/ 7144 w 288528"/>
                <a:gd name="connsiteY0-164" fmla="*/ 116507 h 767382"/>
                <a:gd name="connsiteX1-165" fmla="*/ 134863 w 288528"/>
                <a:gd name="connsiteY1-166" fmla="*/ 0 h 767382"/>
                <a:gd name="connsiteX2-167" fmla="*/ 261937 w 288528"/>
                <a:gd name="connsiteY2-168" fmla="*/ 118889 h 767382"/>
                <a:gd name="connsiteX3-169" fmla="*/ 185737 w 288528"/>
                <a:gd name="connsiteY3-170" fmla="*/ 216520 h 767382"/>
                <a:gd name="connsiteX4-171" fmla="*/ 278606 w 288528"/>
                <a:gd name="connsiteY4-172" fmla="*/ 368920 h 767382"/>
                <a:gd name="connsiteX5-173" fmla="*/ 126206 w 288528"/>
                <a:gd name="connsiteY5-174" fmla="*/ 759445 h 767382"/>
                <a:gd name="connsiteX6-175" fmla="*/ 4762 w 288528"/>
                <a:gd name="connsiteY6-176" fmla="*/ 416545 h 767382"/>
                <a:gd name="connsiteX7-177" fmla="*/ 97631 w 288528"/>
                <a:gd name="connsiteY7-178" fmla="*/ 228426 h 767382"/>
                <a:gd name="connsiteX8-179" fmla="*/ 7144 w 288528"/>
                <a:gd name="connsiteY8-180" fmla="*/ 116507 h 767382"/>
                <a:gd name="connsiteX0-181" fmla="*/ 7144 w 288528"/>
                <a:gd name="connsiteY0-182" fmla="*/ 116507 h 767382"/>
                <a:gd name="connsiteX1-183" fmla="*/ 134863 w 288528"/>
                <a:gd name="connsiteY1-184" fmla="*/ 0 h 767382"/>
                <a:gd name="connsiteX2-185" fmla="*/ 274786 w 288528"/>
                <a:gd name="connsiteY2-186" fmla="*/ 118492 h 767382"/>
                <a:gd name="connsiteX3-187" fmla="*/ 185737 w 288528"/>
                <a:gd name="connsiteY3-188" fmla="*/ 216520 h 767382"/>
                <a:gd name="connsiteX4-189" fmla="*/ 278606 w 288528"/>
                <a:gd name="connsiteY4-190" fmla="*/ 368920 h 767382"/>
                <a:gd name="connsiteX5-191" fmla="*/ 126206 w 288528"/>
                <a:gd name="connsiteY5-192" fmla="*/ 759445 h 767382"/>
                <a:gd name="connsiteX6-193" fmla="*/ 4762 w 288528"/>
                <a:gd name="connsiteY6-194" fmla="*/ 416545 h 767382"/>
                <a:gd name="connsiteX7-195" fmla="*/ 97631 w 288528"/>
                <a:gd name="connsiteY7-196" fmla="*/ 228426 h 767382"/>
                <a:gd name="connsiteX8-197" fmla="*/ 7144 w 288528"/>
                <a:gd name="connsiteY8-198" fmla="*/ 116507 h 767382"/>
                <a:gd name="connsiteX0-199" fmla="*/ 7144 w 288528"/>
                <a:gd name="connsiteY0-200" fmla="*/ 116507 h 767382"/>
                <a:gd name="connsiteX1-201" fmla="*/ 134863 w 288528"/>
                <a:gd name="connsiteY1-202" fmla="*/ 0 h 767382"/>
                <a:gd name="connsiteX2-203" fmla="*/ 274786 w 288528"/>
                <a:gd name="connsiteY2-204" fmla="*/ 118492 h 767382"/>
                <a:gd name="connsiteX3-205" fmla="*/ 185737 w 288528"/>
                <a:gd name="connsiteY3-206" fmla="*/ 216520 h 767382"/>
                <a:gd name="connsiteX4-207" fmla="*/ 278606 w 288528"/>
                <a:gd name="connsiteY4-208" fmla="*/ 368920 h 767382"/>
                <a:gd name="connsiteX5-209" fmla="*/ 126206 w 288528"/>
                <a:gd name="connsiteY5-210" fmla="*/ 759445 h 767382"/>
                <a:gd name="connsiteX6-211" fmla="*/ 4762 w 288528"/>
                <a:gd name="connsiteY6-212" fmla="*/ 416545 h 767382"/>
                <a:gd name="connsiteX7-213" fmla="*/ 97631 w 288528"/>
                <a:gd name="connsiteY7-214" fmla="*/ 228426 h 767382"/>
                <a:gd name="connsiteX8-215" fmla="*/ 7144 w 288528"/>
                <a:gd name="connsiteY8-216" fmla="*/ 116507 h 767382"/>
                <a:gd name="connsiteX0-217" fmla="*/ 7144 w 288528"/>
                <a:gd name="connsiteY0-218" fmla="*/ 116507 h 767382"/>
                <a:gd name="connsiteX1-219" fmla="*/ 134863 w 288528"/>
                <a:gd name="connsiteY1-220" fmla="*/ 0 h 767382"/>
                <a:gd name="connsiteX2-221" fmla="*/ 274786 w 288528"/>
                <a:gd name="connsiteY2-222" fmla="*/ 118492 h 767382"/>
                <a:gd name="connsiteX3-223" fmla="*/ 185737 w 288528"/>
                <a:gd name="connsiteY3-224" fmla="*/ 216520 h 767382"/>
                <a:gd name="connsiteX4-225" fmla="*/ 278606 w 288528"/>
                <a:gd name="connsiteY4-226" fmla="*/ 368920 h 767382"/>
                <a:gd name="connsiteX5-227" fmla="*/ 126206 w 288528"/>
                <a:gd name="connsiteY5-228" fmla="*/ 759445 h 767382"/>
                <a:gd name="connsiteX6-229" fmla="*/ 4762 w 288528"/>
                <a:gd name="connsiteY6-230" fmla="*/ 416545 h 767382"/>
                <a:gd name="connsiteX7-231" fmla="*/ 97631 w 288528"/>
                <a:gd name="connsiteY7-232" fmla="*/ 228426 h 767382"/>
                <a:gd name="connsiteX8-233" fmla="*/ 7144 w 288528"/>
                <a:gd name="connsiteY8-234" fmla="*/ 116507 h 767382"/>
                <a:gd name="connsiteX0-235" fmla="*/ 7144 w 288528"/>
                <a:gd name="connsiteY0-236" fmla="*/ 116507 h 767382"/>
                <a:gd name="connsiteX1-237" fmla="*/ 134863 w 288528"/>
                <a:gd name="connsiteY1-238" fmla="*/ 0 h 767382"/>
                <a:gd name="connsiteX2-239" fmla="*/ 274786 w 288528"/>
                <a:gd name="connsiteY2-240" fmla="*/ 118492 h 767382"/>
                <a:gd name="connsiteX3-241" fmla="*/ 185737 w 288528"/>
                <a:gd name="connsiteY3-242" fmla="*/ 216520 h 767382"/>
                <a:gd name="connsiteX4-243" fmla="*/ 278606 w 288528"/>
                <a:gd name="connsiteY4-244" fmla="*/ 368920 h 767382"/>
                <a:gd name="connsiteX5-245" fmla="*/ 126206 w 288528"/>
                <a:gd name="connsiteY5-246" fmla="*/ 759445 h 767382"/>
                <a:gd name="connsiteX6-247" fmla="*/ 4762 w 288528"/>
                <a:gd name="connsiteY6-248" fmla="*/ 416545 h 767382"/>
                <a:gd name="connsiteX7-249" fmla="*/ 97631 w 288528"/>
                <a:gd name="connsiteY7-250" fmla="*/ 228426 h 767382"/>
                <a:gd name="connsiteX8-251" fmla="*/ 7144 w 288528"/>
                <a:gd name="connsiteY8-252" fmla="*/ 116507 h 767382"/>
                <a:gd name="connsiteX0-253" fmla="*/ 6351 w 287735"/>
                <a:gd name="connsiteY0-254" fmla="*/ 116507 h 767382"/>
                <a:gd name="connsiteX1-255" fmla="*/ 134070 w 287735"/>
                <a:gd name="connsiteY1-256" fmla="*/ 0 h 767382"/>
                <a:gd name="connsiteX2-257" fmla="*/ 273993 w 287735"/>
                <a:gd name="connsiteY2-258" fmla="*/ 118492 h 767382"/>
                <a:gd name="connsiteX3-259" fmla="*/ 184944 w 287735"/>
                <a:gd name="connsiteY3-260" fmla="*/ 216520 h 767382"/>
                <a:gd name="connsiteX4-261" fmla="*/ 277813 w 287735"/>
                <a:gd name="connsiteY4-262" fmla="*/ 368920 h 767382"/>
                <a:gd name="connsiteX5-263" fmla="*/ 125413 w 287735"/>
                <a:gd name="connsiteY5-264" fmla="*/ 759445 h 767382"/>
                <a:gd name="connsiteX6-265" fmla="*/ 3969 w 287735"/>
                <a:gd name="connsiteY6-266" fmla="*/ 416545 h 767382"/>
                <a:gd name="connsiteX7-267" fmla="*/ 101600 w 287735"/>
                <a:gd name="connsiteY7-268" fmla="*/ 204613 h 767382"/>
                <a:gd name="connsiteX8-269" fmla="*/ 6351 w 287735"/>
                <a:gd name="connsiteY8-270" fmla="*/ 116507 h 767382"/>
                <a:gd name="connsiteX0-271" fmla="*/ 6351 w 287735"/>
                <a:gd name="connsiteY0-272" fmla="*/ 116507 h 767382"/>
                <a:gd name="connsiteX1-273" fmla="*/ 134070 w 287735"/>
                <a:gd name="connsiteY1-274" fmla="*/ 0 h 767382"/>
                <a:gd name="connsiteX2-275" fmla="*/ 273993 w 287735"/>
                <a:gd name="connsiteY2-276" fmla="*/ 118492 h 767382"/>
                <a:gd name="connsiteX3-277" fmla="*/ 184944 w 287735"/>
                <a:gd name="connsiteY3-278" fmla="*/ 216520 h 767382"/>
                <a:gd name="connsiteX4-279" fmla="*/ 277813 w 287735"/>
                <a:gd name="connsiteY4-280" fmla="*/ 368920 h 767382"/>
                <a:gd name="connsiteX5-281" fmla="*/ 125413 w 287735"/>
                <a:gd name="connsiteY5-282" fmla="*/ 759445 h 767382"/>
                <a:gd name="connsiteX6-283" fmla="*/ 3969 w 287735"/>
                <a:gd name="connsiteY6-284" fmla="*/ 416545 h 767382"/>
                <a:gd name="connsiteX7-285" fmla="*/ 101600 w 287735"/>
                <a:gd name="connsiteY7-286" fmla="*/ 204613 h 767382"/>
                <a:gd name="connsiteX8-287" fmla="*/ 6351 w 287735"/>
                <a:gd name="connsiteY8-288" fmla="*/ 116507 h 767382"/>
                <a:gd name="connsiteX0-289" fmla="*/ 6351 w 287338"/>
                <a:gd name="connsiteY0-290" fmla="*/ 116507 h 767382"/>
                <a:gd name="connsiteX1-291" fmla="*/ 134070 w 287338"/>
                <a:gd name="connsiteY1-292" fmla="*/ 0 h 767382"/>
                <a:gd name="connsiteX2-293" fmla="*/ 273993 w 287338"/>
                <a:gd name="connsiteY2-294" fmla="*/ 118492 h 767382"/>
                <a:gd name="connsiteX3-295" fmla="*/ 182563 w 287338"/>
                <a:gd name="connsiteY3-296" fmla="*/ 206995 h 767382"/>
                <a:gd name="connsiteX4-297" fmla="*/ 277813 w 287338"/>
                <a:gd name="connsiteY4-298" fmla="*/ 368920 h 767382"/>
                <a:gd name="connsiteX5-299" fmla="*/ 125413 w 287338"/>
                <a:gd name="connsiteY5-300" fmla="*/ 759445 h 767382"/>
                <a:gd name="connsiteX6-301" fmla="*/ 3969 w 287338"/>
                <a:gd name="connsiteY6-302" fmla="*/ 416545 h 767382"/>
                <a:gd name="connsiteX7-303" fmla="*/ 101600 w 287338"/>
                <a:gd name="connsiteY7-304" fmla="*/ 204613 h 767382"/>
                <a:gd name="connsiteX8-305" fmla="*/ 6351 w 287338"/>
                <a:gd name="connsiteY8-306" fmla="*/ 116507 h 767382"/>
                <a:gd name="connsiteX0-307" fmla="*/ 6351 w 287338"/>
                <a:gd name="connsiteY0-308" fmla="*/ 116507 h 767382"/>
                <a:gd name="connsiteX1-309" fmla="*/ 134070 w 287338"/>
                <a:gd name="connsiteY1-310" fmla="*/ 0 h 767382"/>
                <a:gd name="connsiteX2-311" fmla="*/ 273993 w 287338"/>
                <a:gd name="connsiteY2-312" fmla="*/ 118492 h 767382"/>
                <a:gd name="connsiteX3-313" fmla="*/ 182563 w 287338"/>
                <a:gd name="connsiteY3-314" fmla="*/ 206995 h 767382"/>
                <a:gd name="connsiteX4-315" fmla="*/ 277813 w 287338"/>
                <a:gd name="connsiteY4-316" fmla="*/ 368920 h 767382"/>
                <a:gd name="connsiteX5-317" fmla="*/ 125413 w 287338"/>
                <a:gd name="connsiteY5-318" fmla="*/ 759445 h 767382"/>
                <a:gd name="connsiteX6-319" fmla="*/ 3969 w 287338"/>
                <a:gd name="connsiteY6-320" fmla="*/ 416545 h 767382"/>
                <a:gd name="connsiteX7-321" fmla="*/ 101600 w 287338"/>
                <a:gd name="connsiteY7-322" fmla="*/ 204613 h 767382"/>
                <a:gd name="connsiteX8-323" fmla="*/ 6351 w 287338"/>
                <a:gd name="connsiteY8-324" fmla="*/ 116507 h 767382"/>
                <a:gd name="connsiteX0-325" fmla="*/ 6351 w 287338"/>
                <a:gd name="connsiteY0-326" fmla="*/ 116507 h 767382"/>
                <a:gd name="connsiteX1-327" fmla="*/ 134070 w 287338"/>
                <a:gd name="connsiteY1-328" fmla="*/ 0 h 767382"/>
                <a:gd name="connsiteX2-329" fmla="*/ 273993 w 287338"/>
                <a:gd name="connsiteY2-330" fmla="*/ 118492 h 767382"/>
                <a:gd name="connsiteX3-331" fmla="*/ 182563 w 287338"/>
                <a:gd name="connsiteY3-332" fmla="*/ 202233 h 767382"/>
                <a:gd name="connsiteX4-333" fmla="*/ 277813 w 287338"/>
                <a:gd name="connsiteY4-334" fmla="*/ 368920 h 767382"/>
                <a:gd name="connsiteX5-335" fmla="*/ 125413 w 287338"/>
                <a:gd name="connsiteY5-336" fmla="*/ 759445 h 767382"/>
                <a:gd name="connsiteX6-337" fmla="*/ 3969 w 287338"/>
                <a:gd name="connsiteY6-338" fmla="*/ 416545 h 767382"/>
                <a:gd name="connsiteX7-339" fmla="*/ 101600 w 287338"/>
                <a:gd name="connsiteY7-340" fmla="*/ 204613 h 767382"/>
                <a:gd name="connsiteX8-341" fmla="*/ 6351 w 287338"/>
                <a:gd name="connsiteY8-342" fmla="*/ 116507 h 767382"/>
                <a:gd name="connsiteX0-343" fmla="*/ 6351 w 287338"/>
                <a:gd name="connsiteY0-344" fmla="*/ 116507 h 767382"/>
                <a:gd name="connsiteX1-345" fmla="*/ 134070 w 287338"/>
                <a:gd name="connsiteY1-346" fmla="*/ 0 h 767382"/>
                <a:gd name="connsiteX2-347" fmla="*/ 273993 w 287338"/>
                <a:gd name="connsiteY2-348" fmla="*/ 118492 h 767382"/>
                <a:gd name="connsiteX3-349" fmla="*/ 182563 w 287338"/>
                <a:gd name="connsiteY3-350" fmla="*/ 202233 h 767382"/>
                <a:gd name="connsiteX4-351" fmla="*/ 277813 w 287338"/>
                <a:gd name="connsiteY4-352" fmla="*/ 368920 h 767382"/>
                <a:gd name="connsiteX5-353" fmla="*/ 125413 w 287338"/>
                <a:gd name="connsiteY5-354" fmla="*/ 759445 h 767382"/>
                <a:gd name="connsiteX6-355" fmla="*/ 3969 w 287338"/>
                <a:gd name="connsiteY6-356" fmla="*/ 416545 h 767382"/>
                <a:gd name="connsiteX7-357" fmla="*/ 101600 w 287338"/>
                <a:gd name="connsiteY7-358" fmla="*/ 204613 h 767382"/>
                <a:gd name="connsiteX8-359" fmla="*/ 6351 w 287338"/>
                <a:gd name="connsiteY8-360" fmla="*/ 116507 h 767382"/>
                <a:gd name="connsiteX0-361" fmla="*/ 6351 w 287338"/>
                <a:gd name="connsiteY0-362" fmla="*/ 116507 h 767382"/>
                <a:gd name="connsiteX1-363" fmla="*/ 134070 w 287338"/>
                <a:gd name="connsiteY1-364" fmla="*/ 0 h 767382"/>
                <a:gd name="connsiteX2-365" fmla="*/ 273993 w 287338"/>
                <a:gd name="connsiteY2-366" fmla="*/ 118492 h 767382"/>
                <a:gd name="connsiteX3-367" fmla="*/ 182563 w 287338"/>
                <a:gd name="connsiteY3-368" fmla="*/ 202233 h 767382"/>
                <a:gd name="connsiteX4-369" fmla="*/ 277813 w 287338"/>
                <a:gd name="connsiteY4-370" fmla="*/ 368920 h 767382"/>
                <a:gd name="connsiteX5-371" fmla="*/ 125413 w 287338"/>
                <a:gd name="connsiteY5-372" fmla="*/ 759445 h 767382"/>
                <a:gd name="connsiteX6-373" fmla="*/ 3969 w 287338"/>
                <a:gd name="connsiteY6-374" fmla="*/ 416545 h 767382"/>
                <a:gd name="connsiteX7-375" fmla="*/ 101600 w 287338"/>
                <a:gd name="connsiteY7-376" fmla="*/ 204613 h 767382"/>
                <a:gd name="connsiteX8-377" fmla="*/ 6351 w 287338"/>
                <a:gd name="connsiteY8-378" fmla="*/ 116507 h 767382"/>
                <a:gd name="connsiteX0-379" fmla="*/ 6351 w 287338"/>
                <a:gd name="connsiteY0-380" fmla="*/ 116507 h 767382"/>
                <a:gd name="connsiteX1-381" fmla="*/ 134070 w 287338"/>
                <a:gd name="connsiteY1-382" fmla="*/ 0 h 767382"/>
                <a:gd name="connsiteX2-383" fmla="*/ 273993 w 287338"/>
                <a:gd name="connsiteY2-384" fmla="*/ 118492 h 767382"/>
                <a:gd name="connsiteX3-385" fmla="*/ 182563 w 287338"/>
                <a:gd name="connsiteY3-386" fmla="*/ 202233 h 767382"/>
                <a:gd name="connsiteX4-387" fmla="*/ 277813 w 287338"/>
                <a:gd name="connsiteY4-388" fmla="*/ 368920 h 767382"/>
                <a:gd name="connsiteX5-389" fmla="*/ 125413 w 287338"/>
                <a:gd name="connsiteY5-390" fmla="*/ 759445 h 767382"/>
                <a:gd name="connsiteX6-391" fmla="*/ 3969 w 287338"/>
                <a:gd name="connsiteY6-392" fmla="*/ 416545 h 767382"/>
                <a:gd name="connsiteX7-393" fmla="*/ 101600 w 287338"/>
                <a:gd name="connsiteY7-394" fmla="*/ 204613 h 767382"/>
                <a:gd name="connsiteX8-395" fmla="*/ 6351 w 287338"/>
                <a:gd name="connsiteY8-396" fmla="*/ 116507 h 767382"/>
                <a:gd name="connsiteX0-397" fmla="*/ 2382 w 283369"/>
                <a:gd name="connsiteY0-398" fmla="*/ 116507 h 767382"/>
                <a:gd name="connsiteX1-399" fmla="*/ 130101 w 283369"/>
                <a:gd name="connsiteY1-400" fmla="*/ 0 h 767382"/>
                <a:gd name="connsiteX2-401" fmla="*/ 270024 w 283369"/>
                <a:gd name="connsiteY2-402" fmla="*/ 118492 h 767382"/>
                <a:gd name="connsiteX3-403" fmla="*/ 178594 w 283369"/>
                <a:gd name="connsiteY3-404" fmla="*/ 202233 h 767382"/>
                <a:gd name="connsiteX4-405" fmla="*/ 273844 w 283369"/>
                <a:gd name="connsiteY4-406" fmla="*/ 368920 h 767382"/>
                <a:gd name="connsiteX5-407" fmla="*/ 121444 w 283369"/>
                <a:gd name="connsiteY5-408" fmla="*/ 759445 h 767382"/>
                <a:gd name="connsiteX6-409" fmla="*/ 0 w 283369"/>
                <a:gd name="connsiteY6-410" fmla="*/ 416545 h 767382"/>
                <a:gd name="connsiteX7-411" fmla="*/ 97631 w 283369"/>
                <a:gd name="connsiteY7-412" fmla="*/ 204613 h 767382"/>
                <a:gd name="connsiteX8-413" fmla="*/ 2382 w 283369"/>
                <a:gd name="connsiteY8-414" fmla="*/ 116507 h 767382"/>
                <a:gd name="connsiteX0-415" fmla="*/ 2382 w 283369"/>
                <a:gd name="connsiteY0-416" fmla="*/ 116507 h 767382"/>
                <a:gd name="connsiteX1-417" fmla="*/ 130101 w 283369"/>
                <a:gd name="connsiteY1-418" fmla="*/ 0 h 767382"/>
                <a:gd name="connsiteX2-419" fmla="*/ 270024 w 283369"/>
                <a:gd name="connsiteY2-420" fmla="*/ 118492 h 767382"/>
                <a:gd name="connsiteX3-421" fmla="*/ 178594 w 283369"/>
                <a:gd name="connsiteY3-422" fmla="*/ 202233 h 767382"/>
                <a:gd name="connsiteX4-423" fmla="*/ 273844 w 283369"/>
                <a:gd name="connsiteY4-424" fmla="*/ 368920 h 767382"/>
                <a:gd name="connsiteX5-425" fmla="*/ 121444 w 283369"/>
                <a:gd name="connsiteY5-426" fmla="*/ 759445 h 767382"/>
                <a:gd name="connsiteX6-427" fmla="*/ 0 w 283369"/>
                <a:gd name="connsiteY6-428" fmla="*/ 416545 h 767382"/>
                <a:gd name="connsiteX7-429" fmla="*/ 97631 w 283369"/>
                <a:gd name="connsiteY7-430" fmla="*/ 204613 h 767382"/>
                <a:gd name="connsiteX8-431" fmla="*/ 2382 w 283369"/>
                <a:gd name="connsiteY8-432" fmla="*/ 116507 h 767382"/>
                <a:gd name="connsiteX0-433" fmla="*/ 2382 w 297657"/>
                <a:gd name="connsiteY0-434" fmla="*/ 116507 h 759842"/>
                <a:gd name="connsiteX1-435" fmla="*/ 130101 w 297657"/>
                <a:gd name="connsiteY1-436" fmla="*/ 0 h 759842"/>
                <a:gd name="connsiteX2-437" fmla="*/ 270024 w 297657"/>
                <a:gd name="connsiteY2-438" fmla="*/ 118492 h 759842"/>
                <a:gd name="connsiteX3-439" fmla="*/ 178594 w 297657"/>
                <a:gd name="connsiteY3-440" fmla="*/ 202233 h 759842"/>
                <a:gd name="connsiteX4-441" fmla="*/ 288132 w 297657"/>
                <a:gd name="connsiteY4-442" fmla="*/ 418926 h 759842"/>
                <a:gd name="connsiteX5-443" fmla="*/ 121444 w 297657"/>
                <a:gd name="connsiteY5-444" fmla="*/ 759445 h 759842"/>
                <a:gd name="connsiteX6-445" fmla="*/ 0 w 297657"/>
                <a:gd name="connsiteY6-446" fmla="*/ 416545 h 759842"/>
                <a:gd name="connsiteX7-447" fmla="*/ 97631 w 297657"/>
                <a:gd name="connsiteY7-448" fmla="*/ 204613 h 759842"/>
                <a:gd name="connsiteX8-449" fmla="*/ 2382 w 297657"/>
                <a:gd name="connsiteY8-450" fmla="*/ 116507 h 759842"/>
                <a:gd name="connsiteX0-451" fmla="*/ 2382 w 288132"/>
                <a:gd name="connsiteY0-452" fmla="*/ 116507 h 759842"/>
                <a:gd name="connsiteX1-453" fmla="*/ 130101 w 288132"/>
                <a:gd name="connsiteY1-454" fmla="*/ 0 h 759842"/>
                <a:gd name="connsiteX2-455" fmla="*/ 270024 w 288132"/>
                <a:gd name="connsiteY2-456" fmla="*/ 118492 h 759842"/>
                <a:gd name="connsiteX3-457" fmla="*/ 178594 w 288132"/>
                <a:gd name="connsiteY3-458" fmla="*/ 202233 h 759842"/>
                <a:gd name="connsiteX4-459" fmla="*/ 288132 w 288132"/>
                <a:gd name="connsiteY4-460" fmla="*/ 418926 h 759842"/>
                <a:gd name="connsiteX5-461" fmla="*/ 121444 w 288132"/>
                <a:gd name="connsiteY5-462" fmla="*/ 759445 h 759842"/>
                <a:gd name="connsiteX6-463" fmla="*/ 0 w 288132"/>
                <a:gd name="connsiteY6-464" fmla="*/ 416545 h 759842"/>
                <a:gd name="connsiteX7-465" fmla="*/ 97631 w 288132"/>
                <a:gd name="connsiteY7-466" fmla="*/ 204613 h 759842"/>
                <a:gd name="connsiteX8-467" fmla="*/ 2382 w 288132"/>
                <a:gd name="connsiteY8-468" fmla="*/ 116507 h 759842"/>
                <a:gd name="connsiteX0-469" fmla="*/ 2382 w 288132"/>
                <a:gd name="connsiteY0-470" fmla="*/ 116507 h 759842"/>
                <a:gd name="connsiteX1-471" fmla="*/ 130101 w 288132"/>
                <a:gd name="connsiteY1-472" fmla="*/ 0 h 759842"/>
                <a:gd name="connsiteX2-473" fmla="*/ 270024 w 288132"/>
                <a:gd name="connsiteY2-474" fmla="*/ 118492 h 759842"/>
                <a:gd name="connsiteX3-475" fmla="*/ 178594 w 288132"/>
                <a:gd name="connsiteY3-476" fmla="*/ 202233 h 759842"/>
                <a:gd name="connsiteX4-477" fmla="*/ 288132 w 288132"/>
                <a:gd name="connsiteY4-478" fmla="*/ 418926 h 759842"/>
                <a:gd name="connsiteX5-479" fmla="*/ 121444 w 288132"/>
                <a:gd name="connsiteY5-480" fmla="*/ 759445 h 759842"/>
                <a:gd name="connsiteX6-481" fmla="*/ 0 w 288132"/>
                <a:gd name="connsiteY6-482" fmla="*/ 416545 h 759842"/>
                <a:gd name="connsiteX7-483" fmla="*/ 97631 w 288132"/>
                <a:gd name="connsiteY7-484" fmla="*/ 204613 h 759842"/>
                <a:gd name="connsiteX8-485" fmla="*/ 2382 w 288132"/>
                <a:gd name="connsiteY8-486" fmla="*/ 116507 h 759842"/>
                <a:gd name="connsiteX0-487" fmla="*/ 2382 w 288132"/>
                <a:gd name="connsiteY0-488" fmla="*/ 116507 h 759842"/>
                <a:gd name="connsiteX1-489" fmla="*/ 130101 w 288132"/>
                <a:gd name="connsiteY1-490" fmla="*/ 0 h 759842"/>
                <a:gd name="connsiteX2-491" fmla="*/ 270024 w 288132"/>
                <a:gd name="connsiteY2-492" fmla="*/ 118492 h 759842"/>
                <a:gd name="connsiteX3-493" fmla="*/ 178594 w 288132"/>
                <a:gd name="connsiteY3-494" fmla="*/ 202233 h 759842"/>
                <a:gd name="connsiteX4-495" fmla="*/ 288132 w 288132"/>
                <a:gd name="connsiteY4-496" fmla="*/ 418926 h 759842"/>
                <a:gd name="connsiteX5-497" fmla="*/ 121444 w 288132"/>
                <a:gd name="connsiteY5-498" fmla="*/ 759445 h 759842"/>
                <a:gd name="connsiteX6-499" fmla="*/ 0 w 288132"/>
                <a:gd name="connsiteY6-500" fmla="*/ 416545 h 759842"/>
                <a:gd name="connsiteX7-501" fmla="*/ 97631 w 288132"/>
                <a:gd name="connsiteY7-502" fmla="*/ 204613 h 759842"/>
                <a:gd name="connsiteX8-503" fmla="*/ 2382 w 288132"/>
                <a:gd name="connsiteY8-504" fmla="*/ 116507 h 759842"/>
                <a:gd name="connsiteX0-505" fmla="*/ 2382 w 276226"/>
                <a:gd name="connsiteY0-506" fmla="*/ 116507 h 759842"/>
                <a:gd name="connsiteX1-507" fmla="*/ 130101 w 276226"/>
                <a:gd name="connsiteY1-508" fmla="*/ 0 h 759842"/>
                <a:gd name="connsiteX2-509" fmla="*/ 270024 w 276226"/>
                <a:gd name="connsiteY2-510" fmla="*/ 118492 h 759842"/>
                <a:gd name="connsiteX3-511" fmla="*/ 178594 w 276226"/>
                <a:gd name="connsiteY3-512" fmla="*/ 202233 h 759842"/>
                <a:gd name="connsiteX4-513" fmla="*/ 276226 w 276226"/>
                <a:gd name="connsiteY4-514" fmla="*/ 418926 h 759842"/>
                <a:gd name="connsiteX5-515" fmla="*/ 121444 w 276226"/>
                <a:gd name="connsiteY5-516" fmla="*/ 759445 h 759842"/>
                <a:gd name="connsiteX6-517" fmla="*/ 0 w 276226"/>
                <a:gd name="connsiteY6-518" fmla="*/ 416545 h 759842"/>
                <a:gd name="connsiteX7-519" fmla="*/ 97631 w 276226"/>
                <a:gd name="connsiteY7-520" fmla="*/ 204613 h 759842"/>
                <a:gd name="connsiteX8-521" fmla="*/ 2382 w 276226"/>
                <a:gd name="connsiteY8-522" fmla="*/ 116507 h 759842"/>
                <a:gd name="connsiteX0-523" fmla="*/ 2382 w 276226"/>
                <a:gd name="connsiteY0-524" fmla="*/ 116507 h 757461"/>
                <a:gd name="connsiteX1-525" fmla="*/ 130101 w 276226"/>
                <a:gd name="connsiteY1-526" fmla="*/ 0 h 757461"/>
                <a:gd name="connsiteX2-527" fmla="*/ 270024 w 276226"/>
                <a:gd name="connsiteY2-528" fmla="*/ 118492 h 757461"/>
                <a:gd name="connsiteX3-529" fmla="*/ 178594 w 276226"/>
                <a:gd name="connsiteY3-530" fmla="*/ 202233 h 757461"/>
                <a:gd name="connsiteX4-531" fmla="*/ 276226 w 276226"/>
                <a:gd name="connsiteY4-532" fmla="*/ 418926 h 757461"/>
                <a:gd name="connsiteX5-533" fmla="*/ 128587 w 276226"/>
                <a:gd name="connsiteY5-534" fmla="*/ 757064 h 757461"/>
                <a:gd name="connsiteX6-535" fmla="*/ 0 w 276226"/>
                <a:gd name="connsiteY6-536" fmla="*/ 416545 h 757461"/>
                <a:gd name="connsiteX7-537" fmla="*/ 97631 w 276226"/>
                <a:gd name="connsiteY7-538" fmla="*/ 204613 h 757461"/>
                <a:gd name="connsiteX8-539" fmla="*/ 2382 w 276226"/>
                <a:gd name="connsiteY8-540" fmla="*/ 116507 h 757461"/>
                <a:gd name="connsiteX0-541" fmla="*/ 2382 w 276226"/>
                <a:gd name="connsiteY0-542" fmla="*/ 116507 h 757064"/>
                <a:gd name="connsiteX1-543" fmla="*/ 130101 w 276226"/>
                <a:gd name="connsiteY1-544" fmla="*/ 0 h 757064"/>
                <a:gd name="connsiteX2-545" fmla="*/ 270024 w 276226"/>
                <a:gd name="connsiteY2-546" fmla="*/ 118492 h 757064"/>
                <a:gd name="connsiteX3-547" fmla="*/ 178594 w 276226"/>
                <a:gd name="connsiteY3-548" fmla="*/ 202233 h 757064"/>
                <a:gd name="connsiteX4-549" fmla="*/ 276226 w 276226"/>
                <a:gd name="connsiteY4-550" fmla="*/ 418926 h 757064"/>
                <a:gd name="connsiteX5-551" fmla="*/ 128587 w 276226"/>
                <a:gd name="connsiteY5-552" fmla="*/ 757064 h 757064"/>
                <a:gd name="connsiteX6-553" fmla="*/ 0 w 276226"/>
                <a:gd name="connsiteY6-554" fmla="*/ 416545 h 757064"/>
                <a:gd name="connsiteX7-555" fmla="*/ 97631 w 276226"/>
                <a:gd name="connsiteY7-556" fmla="*/ 204613 h 757064"/>
                <a:gd name="connsiteX8-557" fmla="*/ 2382 w 276226"/>
                <a:gd name="connsiteY8-558" fmla="*/ 116507 h 757064"/>
                <a:gd name="connsiteX0-559" fmla="*/ 2382 w 276226"/>
                <a:gd name="connsiteY0-560" fmla="*/ 116507 h 757064"/>
                <a:gd name="connsiteX1-561" fmla="*/ 130101 w 276226"/>
                <a:gd name="connsiteY1-562" fmla="*/ 0 h 757064"/>
                <a:gd name="connsiteX2-563" fmla="*/ 270024 w 276226"/>
                <a:gd name="connsiteY2-564" fmla="*/ 118492 h 757064"/>
                <a:gd name="connsiteX3-565" fmla="*/ 178594 w 276226"/>
                <a:gd name="connsiteY3-566" fmla="*/ 202233 h 757064"/>
                <a:gd name="connsiteX4-567" fmla="*/ 276226 w 276226"/>
                <a:gd name="connsiteY4-568" fmla="*/ 418926 h 757064"/>
                <a:gd name="connsiteX5-569" fmla="*/ 128587 w 276226"/>
                <a:gd name="connsiteY5-570" fmla="*/ 757064 h 757064"/>
                <a:gd name="connsiteX6-571" fmla="*/ 0 w 276226"/>
                <a:gd name="connsiteY6-572" fmla="*/ 416545 h 757064"/>
                <a:gd name="connsiteX7-573" fmla="*/ 97631 w 276226"/>
                <a:gd name="connsiteY7-574" fmla="*/ 204613 h 757064"/>
                <a:gd name="connsiteX8-575" fmla="*/ 2382 w 276226"/>
                <a:gd name="connsiteY8-576" fmla="*/ 116507 h 757064"/>
                <a:gd name="connsiteX0-577" fmla="*/ 2382 w 276226"/>
                <a:gd name="connsiteY0-578" fmla="*/ 116507 h 752302"/>
                <a:gd name="connsiteX1-579" fmla="*/ 130101 w 276226"/>
                <a:gd name="connsiteY1-580" fmla="*/ 0 h 752302"/>
                <a:gd name="connsiteX2-581" fmla="*/ 270024 w 276226"/>
                <a:gd name="connsiteY2-582" fmla="*/ 118492 h 752302"/>
                <a:gd name="connsiteX3-583" fmla="*/ 178594 w 276226"/>
                <a:gd name="connsiteY3-584" fmla="*/ 202233 h 752302"/>
                <a:gd name="connsiteX4-585" fmla="*/ 276226 w 276226"/>
                <a:gd name="connsiteY4-586" fmla="*/ 418926 h 752302"/>
                <a:gd name="connsiteX5-587" fmla="*/ 140493 w 276226"/>
                <a:gd name="connsiteY5-588" fmla="*/ 752302 h 752302"/>
                <a:gd name="connsiteX6-589" fmla="*/ 0 w 276226"/>
                <a:gd name="connsiteY6-590" fmla="*/ 416545 h 752302"/>
                <a:gd name="connsiteX7-591" fmla="*/ 97631 w 276226"/>
                <a:gd name="connsiteY7-592" fmla="*/ 204613 h 752302"/>
                <a:gd name="connsiteX8-593" fmla="*/ 2382 w 276226"/>
                <a:gd name="connsiteY8-594" fmla="*/ 116507 h 7523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76226" h="752302">
                  <a:moveTo>
                    <a:pt x="2382" y="116507"/>
                  </a:moveTo>
                  <a:cubicBezTo>
                    <a:pt x="40085" y="60151"/>
                    <a:pt x="98947" y="21382"/>
                    <a:pt x="130101" y="0"/>
                  </a:cubicBezTo>
                  <a:cubicBezTo>
                    <a:pt x="170830" y="26938"/>
                    <a:pt x="232474" y="83993"/>
                    <a:pt x="270024" y="118492"/>
                  </a:cubicBezTo>
                  <a:cubicBezTo>
                    <a:pt x="233631" y="146468"/>
                    <a:pt x="220820" y="165258"/>
                    <a:pt x="178594" y="202233"/>
                  </a:cubicBezTo>
                  <a:cubicBezTo>
                    <a:pt x="179231" y="243971"/>
                    <a:pt x="235745" y="326057"/>
                    <a:pt x="276226" y="418926"/>
                  </a:cubicBezTo>
                  <a:cubicBezTo>
                    <a:pt x="240507" y="511795"/>
                    <a:pt x="186531" y="693168"/>
                    <a:pt x="140493" y="752302"/>
                  </a:cubicBezTo>
                  <a:cubicBezTo>
                    <a:pt x="101599" y="694755"/>
                    <a:pt x="46831" y="511398"/>
                    <a:pt x="0" y="416545"/>
                  </a:cubicBezTo>
                  <a:cubicBezTo>
                    <a:pt x="38894" y="319311"/>
                    <a:pt x="97234" y="254619"/>
                    <a:pt x="97631" y="204613"/>
                  </a:cubicBezTo>
                  <a:cubicBezTo>
                    <a:pt x="66774" y="170308"/>
                    <a:pt x="72381" y="175691"/>
                    <a:pt x="2382" y="116507"/>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grpSp>
        <p:nvGrpSpPr>
          <p:cNvPr id="108" name="그룹 223"/>
          <p:cNvGrpSpPr/>
          <p:nvPr/>
        </p:nvGrpSpPr>
        <p:grpSpPr>
          <a:xfrm>
            <a:off x="4690945" y="2459534"/>
            <a:ext cx="518123" cy="946244"/>
            <a:chOff x="1628774" y="4374357"/>
            <a:chExt cx="676435" cy="1235337"/>
          </a:xfrm>
          <a:solidFill>
            <a:srgbClr val="049A86"/>
          </a:solidFill>
        </p:grpSpPr>
        <p:grpSp>
          <p:nvGrpSpPr>
            <p:cNvPr id="109" name="그룹 224"/>
            <p:cNvGrpSpPr/>
            <p:nvPr/>
          </p:nvGrpSpPr>
          <p:grpSpPr>
            <a:xfrm>
              <a:off x="1628774" y="4611483"/>
              <a:ext cx="676435" cy="998211"/>
              <a:chOff x="1619410" y="4597663"/>
              <a:chExt cx="685800" cy="1012031"/>
            </a:xfrm>
            <a:grpFill/>
          </p:grpSpPr>
          <p:sp>
            <p:nvSpPr>
              <p:cNvPr id="115" name="자유형 307"/>
              <p:cNvSpPr/>
              <p:nvPr/>
            </p:nvSpPr>
            <p:spPr>
              <a:xfrm>
                <a:off x="1619410" y="4597116"/>
                <a:ext cx="368658" cy="1012578"/>
              </a:xfrm>
              <a:custGeom>
                <a:avLst/>
                <a:gdLst>
                  <a:gd name="connsiteX0" fmla="*/ 371475 w 398463"/>
                  <a:gd name="connsiteY0" fmla="*/ 97367 h 1121834"/>
                  <a:gd name="connsiteX1" fmla="*/ 206375 w 398463"/>
                  <a:gd name="connsiteY1" fmla="*/ 97367 h 1121834"/>
                  <a:gd name="connsiteX2" fmla="*/ 136525 w 398463"/>
                  <a:gd name="connsiteY2" fmla="*/ 148167 h 1121834"/>
                  <a:gd name="connsiteX3" fmla="*/ 15875 w 398463"/>
                  <a:gd name="connsiteY3" fmla="*/ 472017 h 1121834"/>
                  <a:gd name="connsiteX4" fmla="*/ 41275 w 398463"/>
                  <a:gd name="connsiteY4" fmla="*/ 525992 h 1121834"/>
                  <a:gd name="connsiteX5" fmla="*/ 101600 w 398463"/>
                  <a:gd name="connsiteY5" fmla="*/ 500592 h 1121834"/>
                  <a:gd name="connsiteX6" fmla="*/ 209550 w 398463"/>
                  <a:gd name="connsiteY6" fmla="*/ 227542 h 1121834"/>
                  <a:gd name="connsiteX7" fmla="*/ 219075 w 398463"/>
                  <a:gd name="connsiteY7" fmla="*/ 262467 h 1121834"/>
                  <a:gd name="connsiteX8" fmla="*/ 127000 w 398463"/>
                  <a:gd name="connsiteY8" fmla="*/ 678392 h 1121834"/>
                  <a:gd name="connsiteX9" fmla="*/ 142875 w 398463"/>
                  <a:gd name="connsiteY9" fmla="*/ 694267 h 1121834"/>
                  <a:gd name="connsiteX10" fmla="*/ 222250 w 398463"/>
                  <a:gd name="connsiteY10" fmla="*/ 697442 h 1121834"/>
                  <a:gd name="connsiteX11" fmla="*/ 231775 w 398463"/>
                  <a:gd name="connsiteY11" fmla="*/ 719667 h 1121834"/>
                  <a:gd name="connsiteX12" fmla="*/ 231775 w 398463"/>
                  <a:gd name="connsiteY12" fmla="*/ 1056217 h 1121834"/>
                  <a:gd name="connsiteX13" fmla="*/ 292100 w 398463"/>
                  <a:gd name="connsiteY13" fmla="*/ 1107017 h 1121834"/>
                  <a:gd name="connsiteX14" fmla="*/ 342900 w 398463"/>
                  <a:gd name="connsiteY14" fmla="*/ 1053042 h 1121834"/>
                  <a:gd name="connsiteX15" fmla="*/ 346075 w 398463"/>
                  <a:gd name="connsiteY15" fmla="*/ 694267 h 1121834"/>
                  <a:gd name="connsiteX16" fmla="*/ 368300 w 398463"/>
                  <a:gd name="connsiteY16" fmla="*/ 681567 h 1121834"/>
                  <a:gd name="connsiteX17" fmla="*/ 371475 w 398463"/>
                  <a:gd name="connsiteY17" fmla="*/ 97367 h 1121834"/>
                  <a:gd name="connsiteX0-1" fmla="*/ 371475 w 379413"/>
                  <a:gd name="connsiteY0-2" fmla="*/ 113242 h 1137709"/>
                  <a:gd name="connsiteX1-3" fmla="*/ 206375 w 379413"/>
                  <a:gd name="connsiteY1-4" fmla="*/ 113242 h 1137709"/>
                  <a:gd name="connsiteX2-5" fmla="*/ 136525 w 379413"/>
                  <a:gd name="connsiteY2-6" fmla="*/ 164042 h 1137709"/>
                  <a:gd name="connsiteX3-7" fmla="*/ 15875 w 379413"/>
                  <a:gd name="connsiteY3-8" fmla="*/ 487892 h 1137709"/>
                  <a:gd name="connsiteX4-9" fmla="*/ 41275 w 379413"/>
                  <a:gd name="connsiteY4-10" fmla="*/ 541867 h 1137709"/>
                  <a:gd name="connsiteX5-11" fmla="*/ 101600 w 379413"/>
                  <a:gd name="connsiteY5-12" fmla="*/ 516467 h 1137709"/>
                  <a:gd name="connsiteX6-13" fmla="*/ 209550 w 379413"/>
                  <a:gd name="connsiteY6-14" fmla="*/ 243417 h 1137709"/>
                  <a:gd name="connsiteX7-15" fmla="*/ 219075 w 379413"/>
                  <a:gd name="connsiteY7-16" fmla="*/ 278342 h 1137709"/>
                  <a:gd name="connsiteX8-17" fmla="*/ 127000 w 379413"/>
                  <a:gd name="connsiteY8-18" fmla="*/ 694267 h 1137709"/>
                  <a:gd name="connsiteX9-19" fmla="*/ 142875 w 379413"/>
                  <a:gd name="connsiteY9-20" fmla="*/ 710142 h 1137709"/>
                  <a:gd name="connsiteX10-21" fmla="*/ 222250 w 379413"/>
                  <a:gd name="connsiteY10-22" fmla="*/ 713317 h 1137709"/>
                  <a:gd name="connsiteX11-23" fmla="*/ 231775 w 379413"/>
                  <a:gd name="connsiteY11-24" fmla="*/ 735542 h 1137709"/>
                  <a:gd name="connsiteX12-25" fmla="*/ 231775 w 379413"/>
                  <a:gd name="connsiteY12-26" fmla="*/ 1072092 h 1137709"/>
                  <a:gd name="connsiteX13-27" fmla="*/ 292100 w 379413"/>
                  <a:gd name="connsiteY13-28" fmla="*/ 1122892 h 1137709"/>
                  <a:gd name="connsiteX14-29" fmla="*/ 342900 w 379413"/>
                  <a:gd name="connsiteY14-30" fmla="*/ 1068917 h 1137709"/>
                  <a:gd name="connsiteX15-31" fmla="*/ 346075 w 379413"/>
                  <a:gd name="connsiteY15-32" fmla="*/ 710142 h 1137709"/>
                  <a:gd name="connsiteX16-33" fmla="*/ 368300 w 379413"/>
                  <a:gd name="connsiteY16-34" fmla="*/ 697442 h 1137709"/>
                  <a:gd name="connsiteX17-35" fmla="*/ 371475 w 379413"/>
                  <a:gd name="connsiteY17-36" fmla="*/ 113242 h 1137709"/>
                  <a:gd name="connsiteX0-37" fmla="*/ 371475 w 379413"/>
                  <a:gd name="connsiteY0-38" fmla="*/ 11642 h 1036109"/>
                  <a:gd name="connsiteX1-39" fmla="*/ 206375 w 379413"/>
                  <a:gd name="connsiteY1-40" fmla="*/ 11642 h 1036109"/>
                  <a:gd name="connsiteX2-41" fmla="*/ 136525 w 379413"/>
                  <a:gd name="connsiteY2-42" fmla="*/ 62442 h 1036109"/>
                  <a:gd name="connsiteX3-43" fmla="*/ 15875 w 379413"/>
                  <a:gd name="connsiteY3-44" fmla="*/ 386292 h 1036109"/>
                  <a:gd name="connsiteX4-45" fmla="*/ 41275 w 379413"/>
                  <a:gd name="connsiteY4-46" fmla="*/ 440267 h 1036109"/>
                  <a:gd name="connsiteX5-47" fmla="*/ 101600 w 379413"/>
                  <a:gd name="connsiteY5-48" fmla="*/ 414867 h 1036109"/>
                  <a:gd name="connsiteX6-49" fmla="*/ 209550 w 379413"/>
                  <a:gd name="connsiteY6-50" fmla="*/ 141817 h 1036109"/>
                  <a:gd name="connsiteX7-51" fmla="*/ 219075 w 379413"/>
                  <a:gd name="connsiteY7-52" fmla="*/ 176742 h 1036109"/>
                  <a:gd name="connsiteX8-53" fmla="*/ 127000 w 379413"/>
                  <a:gd name="connsiteY8-54" fmla="*/ 592667 h 1036109"/>
                  <a:gd name="connsiteX9-55" fmla="*/ 142875 w 379413"/>
                  <a:gd name="connsiteY9-56" fmla="*/ 608542 h 1036109"/>
                  <a:gd name="connsiteX10-57" fmla="*/ 222250 w 379413"/>
                  <a:gd name="connsiteY10-58" fmla="*/ 611717 h 1036109"/>
                  <a:gd name="connsiteX11-59" fmla="*/ 231775 w 379413"/>
                  <a:gd name="connsiteY11-60" fmla="*/ 633942 h 1036109"/>
                  <a:gd name="connsiteX12-61" fmla="*/ 231775 w 379413"/>
                  <a:gd name="connsiteY12-62" fmla="*/ 970492 h 1036109"/>
                  <a:gd name="connsiteX13-63" fmla="*/ 292100 w 379413"/>
                  <a:gd name="connsiteY13-64" fmla="*/ 1021292 h 1036109"/>
                  <a:gd name="connsiteX14-65" fmla="*/ 342900 w 379413"/>
                  <a:gd name="connsiteY14-66" fmla="*/ 967317 h 1036109"/>
                  <a:gd name="connsiteX15-67" fmla="*/ 346075 w 379413"/>
                  <a:gd name="connsiteY15-68" fmla="*/ 608542 h 1036109"/>
                  <a:gd name="connsiteX16-69" fmla="*/ 368300 w 379413"/>
                  <a:gd name="connsiteY16-70" fmla="*/ 595842 h 1036109"/>
                  <a:gd name="connsiteX17-71" fmla="*/ 371475 w 379413"/>
                  <a:gd name="connsiteY17-72" fmla="*/ 11642 h 1036109"/>
                  <a:gd name="connsiteX0-73" fmla="*/ 371475 w 379413"/>
                  <a:gd name="connsiteY0-74" fmla="*/ 11642 h 1036109"/>
                  <a:gd name="connsiteX1-75" fmla="*/ 206375 w 379413"/>
                  <a:gd name="connsiteY1-76" fmla="*/ 11642 h 1036109"/>
                  <a:gd name="connsiteX2-77" fmla="*/ 136525 w 379413"/>
                  <a:gd name="connsiteY2-78" fmla="*/ 62442 h 1036109"/>
                  <a:gd name="connsiteX3-79" fmla="*/ 15875 w 379413"/>
                  <a:gd name="connsiteY3-80" fmla="*/ 386292 h 1036109"/>
                  <a:gd name="connsiteX4-81" fmla="*/ 41275 w 379413"/>
                  <a:gd name="connsiteY4-82" fmla="*/ 440267 h 1036109"/>
                  <a:gd name="connsiteX5-83" fmla="*/ 101600 w 379413"/>
                  <a:gd name="connsiteY5-84" fmla="*/ 414867 h 1036109"/>
                  <a:gd name="connsiteX6-85" fmla="*/ 209550 w 379413"/>
                  <a:gd name="connsiteY6-86" fmla="*/ 141817 h 1036109"/>
                  <a:gd name="connsiteX7-87" fmla="*/ 219075 w 379413"/>
                  <a:gd name="connsiteY7-88" fmla="*/ 176742 h 1036109"/>
                  <a:gd name="connsiteX8-89" fmla="*/ 127000 w 379413"/>
                  <a:gd name="connsiteY8-90" fmla="*/ 592667 h 1036109"/>
                  <a:gd name="connsiteX9-91" fmla="*/ 142875 w 379413"/>
                  <a:gd name="connsiteY9-92" fmla="*/ 608542 h 1036109"/>
                  <a:gd name="connsiteX10-93" fmla="*/ 222250 w 379413"/>
                  <a:gd name="connsiteY10-94" fmla="*/ 611717 h 1036109"/>
                  <a:gd name="connsiteX11-95" fmla="*/ 231775 w 379413"/>
                  <a:gd name="connsiteY11-96" fmla="*/ 633942 h 1036109"/>
                  <a:gd name="connsiteX12-97" fmla="*/ 231775 w 379413"/>
                  <a:gd name="connsiteY12-98" fmla="*/ 970492 h 1036109"/>
                  <a:gd name="connsiteX13-99" fmla="*/ 292100 w 379413"/>
                  <a:gd name="connsiteY13-100" fmla="*/ 1021292 h 1036109"/>
                  <a:gd name="connsiteX14-101" fmla="*/ 342900 w 379413"/>
                  <a:gd name="connsiteY14-102" fmla="*/ 967317 h 1036109"/>
                  <a:gd name="connsiteX15-103" fmla="*/ 346075 w 379413"/>
                  <a:gd name="connsiteY15-104" fmla="*/ 608542 h 1036109"/>
                  <a:gd name="connsiteX16-105" fmla="*/ 368300 w 379413"/>
                  <a:gd name="connsiteY16-106" fmla="*/ 595842 h 1036109"/>
                  <a:gd name="connsiteX17-107" fmla="*/ 371475 w 379413"/>
                  <a:gd name="connsiteY17-108" fmla="*/ 11642 h 1036109"/>
                  <a:gd name="connsiteX0-109" fmla="*/ 371475 w 379413"/>
                  <a:gd name="connsiteY0-110" fmla="*/ 11642 h 1036109"/>
                  <a:gd name="connsiteX1-111" fmla="*/ 206375 w 379413"/>
                  <a:gd name="connsiteY1-112" fmla="*/ 11642 h 1036109"/>
                  <a:gd name="connsiteX2-113" fmla="*/ 136525 w 379413"/>
                  <a:gd name="connsiteY2-114" fmla="*/ 62442 h 1036109"/>
                  <a:gd name="connsiteX3-115" fmla="*/ 15875 w 379413"/>
                  <a:gd name="connsiteY3-116" fmla="*/ 386292 h 1036109"/>
                  <a:gd name="connsiteX4-117" fmla="*/ 41275 w 379413"/>
                  <a:gd name="connsiteY4-118" fmla="*/ 440267 h 1036109"/>
                  <a:gd name="connsiteX5-119" fmla="*/ 101600 w 379413"/>
                  <a:gd name="connsiteY5-120" fmla="*/ 414867 h 1036109"/>
                  <a:gd name="connsiteX6-121" fmla="*/ 209550 w 379413"/>
                  <a:gd name="connsiteY6-122" fmla="*/ 141817 h 1036109"/>
                  <a:gd name="connsiteX7-123" fmla="*/ 219075 w 379413"/>
                  <a:gd name="connsiteY7-124" fmla="*/ 176742 h 1036109"/>
                  <a:gd name="connsiteX8-125" fmla="*/ 127000 w 379413"/>
                  <a:gd name="connsiteY8-126" fmla="*/ 592667 h 1036109"/>
                  <a:gd name="connsiteX9-127" fmla="*/ 142875 w 379413"/>
                  <a:gd name="connsiteY9-128" fmla="*/ 608542 h 1036109"/>
                  <a:gd name="connsiteX10-129" fmla="*/ 222250 w 379413"/>
                  <a:gd name="connsiteY10-130" fmla="*/ 611717 h 1036109"/>
                  <a:gd name="connsiteX11-131" fmla="*/ 231775 w 379413"/>
                  <a:gd name="connsiteY11-132" fmla="*/ 633942 h 1036109"/>
                  <a:gd name="connsiteX12-133" fmla="*/ 231775 w 379413"/>
                  <a:gd name="connsiteY12-134" fmla="*/ 970492 h 1036109"/>
                  <a:gd name="connsiteX13-135" fmla="*/ 292100 w 379413"/>
                  <a:gd name="connsiteY13-136" fmla="*/ 1021292 h 1036109"/>
                  <a:gd name="connsiteX14-137" fmla="*/ 342900 w 379413"/>
                  <a:gd name="connsiteY14-138" fmla="*/ 967317 h 1036109"/>
                  <a:gd name="connsiteX15-139" fmla="*/ 346075 w 379413"/>
                  <a:gd name="connsiteY15-140" fmla="*/ 608542 h 1036109"/>
                  <a:gd name="connsiteX16-141" fmla="*/ 368300 w 379413"/>
                  <a:gd name="connsiteY16-142" fmla="*/ 595842 h 1036109"/>
                  <a:gd name="connsiteX17-143" fmla="*/ 371475 w 379413"/>
                  <a:gd name="connsiteY17-144" fmla="*/ 11642 h 1036109"/>
                  <a:gd name="connsiteX0-145" fmla="*/ 371475 w 379413"/>
                  <a:gd name="connsiteY0-146" fmla="*/ 11575 h 1036042"/>
                  <a:gd name="connsiteX1-147" fmla="*/ 240854 w 379413"/>
                  <a:gd name="connsiteY1-148" fmla="*/ 11972 h 1036042"/>
                  <a:gd name="connsiteX2-149" fmla="*/ 136525 w 379413"/>
                  <a:gd name="connsiteY2-150" fmla="*/ 62375 h 1036042"/>
                  <a:gd name="connsiteX3-151" fmla="*/ 15875 w 379413"/>
                  <a:gd name="connsiteY3-152" fmla="*/ 386225 h 1036042"/>
                  <a:gd name="connsiteX4-153" fmla="*/ 41275 w 379413"/>
                  <a:gd name="connsiteY4-154" fmla="*/ 440200 h 1036042"/>
                  <a:gd name="connsiteX5-155" fmla="*/ 101600 w 379413"/>
                  <a:gd name="connsiteY5-156" fmla="*/ 414800 h 1036042"/>
                  <a:gd name="connsiteX6-157" fmla="*/ 209550 w 379413"/>
                  <a:gd name="connsiteY6-158" fmla="*/ 141750 h 1036042"/>
                  <a:gd name="connsiteX7-159" fmla="*/ 219075 w 379413"/>
                  <a:gd name="connsiteY7-160" fmla="*/ 176675 h 1036042"/>
                  <a:gd name="connsiteX8-161" fmla="*/ 127000 w 379413"/>
                  <a:gd name="connsiteY8-162" fmla="*/ 592600 h 1036042"/>
                  <a:gd name="connsiteX9-163" fmla="*/ 142875 w 379413"/>
                  <a:gd name="connsiteY9-164" fmla="*/ 608475 h 1036042"/>
                  <a:gd name="connsiteX10-165" fmla="*/ 222250 w 379413"/>
                  <a:gd name="connsiteY10-166" fmla="*/ 611650 h 1036042"/>
                  <a:gd name="connsiteX11-167" fmla="*/ 231775 w 379413"/>
                  <a:gd name="connsiteY11-168" fmla="*/ 633875 h 1036042"/>
                  <a:gd name="connsiteX12-169" fmla="*/ 231775 w 379413"/>
                  <a:gd name="connsiteY12-170" fmla="*/ 970425 h 1036042"/>
                  <a:gd name="connsiteX13-171" fmla="*/ 292100 w 379413"/>
                  <a:gd name="connsiteY13-172" fmla="*/ 1021225 h 1036042"/>
                  <a:gd name="connsiteX14-173" fmla="*/ 342900 w 379413"/>
                  <a:gd name="connsiteY14-174" fmla="*/ 967250 h 1036042"/>
                  <a:gd name="connsiteX15-175" fmla="*/ 346075 w 379413"/>
                  <a:gd name="connsiteY15-176" fmla="*/ 608475 h 1036042"/>
                  <a:gd name="connsiteX16-177" fmla="*/ 368300 w 379413"/>
                  <a:gd name="connsiteY16-178" fmla="*/ 595775 h 1036042"/>
                  <a:gd name="connsiteX17-179" fmla="*/ 371475 w 379413"/>
                  <a:gd name="connsiteY17-180" fmla="*/ 11575 h 1036042"/>
                  <a:gd name="connsiteX0-181" fmla="*/ 371475 w 379413"/>
                  <a:gd name="connsiteY0-182" fmla="*/ 976 h 1025443"/>
                  <a:gd name="connsiteX1-183" fmla="*/ 240854 w 379413"/>
                  <a:gd name="connsiteY1-184" fmla="*/ 1373 h 1025443"/>
                  <a:gd name="connsiteX2-185" fmla="*/ 136525 w 379413"/>
                  <a:gd name="connsiteY2-186" fmla="*/ 51776 h 1025443"/>
                  <a:gd name="connsiteX3-187" fmla="*/ 15875 w 379413"/>
                  <a:gd name="connsiteY3-188" fmla="*/ 375626 h 1025443"/>
                  <a:gd name="connsiteX4-189" fmla="*/ 41275 w 379413"/>
                  <a:gd name="connsiteY4-190" fmla="*/ 429601 h 1025443"/>
                  <a:gd name="connsiteX5-191" fmla="*/ 101600 w 379413"/>
                  <a:gd name="connsiteY5-192" fmla="*/ 404201 h 1025443"/>
                  <a:gd name="connsiteX6-193" fmla="*/ 209550 w 379413"/>
                  <a:gd name="connsiteY6-194" fmla="*/ 131151 h 1025443"/>
                  <a:gd name="connsiteX7-195" fmla="*/ 219075 w 379413"/>
                  <a:gd name="connsiteY7-196" fmla="*/ 166076 h 1025443"/>
                  <a:gd name="connsiteX8-197" fmla="*/ 127000 w 379413"/>
                  <a:gd name="connsiteY8-198" fmla="*/ 582001 h 1025443"/>
                  <a:gd name="connsiteX9-199" fmla="*/ 142875 w 379413"/>
                  <a:gd name="connsiteY9-200" fmla="*/ 597876 h 1025443"/>
                  <a:gd name="connsiteX10-201" fmla="*/ 222250 w 379413"/>
                  <a:gd name="connsiteY10-202" fmla="*/ 601051 h 1025443"/>
                  <a:gd name="connsiteX11-203" fmla="*/ 231775 w 379413"/>
                  <a:gd name="connsiteY11-204" fmla="*/ 623276 h 1025443"/>
                  <a:gd name="connsiteX12-205" fmla="*/ 231775 w 379413"/>
                  <a:gd name="connsiteY12-206" fmla="*/ 959826 h 1025443"/>
                  <a:gd name="connsiteX13-207" fmla="*/ 292100 w 379413"/>
                  <a:gd name="connsiteY13-208" fmla="*/ 1010626 h 1025443"/>
                  <a:gd name="connsiteX14-209" fmla="*/ 342900 w 379413"/>
                  <a:gd name="connsiteY14-210" fmla="*/ 956651 h 1025443"/>
                  <a:gd name="connsiteX15-211" fmla="*/ 346075 w 379413"/>
                  <a:gd name="connsiteY15-212" fmla="*/ 597876 h 1025443"/>
                  <a:gd name="connsiteX16-213" fmla="*/ 368300 w 379413"/>
                  <a:gd name="connsiteY16-214" fmla="*/ 585176 h 1025443"/>
                  <a:gd name="connsiteX17-215" fmla="*/ 371475 w 379413"/>
                  <a:gd name="connsiteY17-216" fmla="*/ 976 h 1025443"/>
                  <a:gd name="connsiteX0-217" fmla="*/ 361950 w 369888"/>
                  <a:gd name="connsiteY0-218" fmla="*/ 7210 h 1031677"/>
                  <a:gd name="connsiteX1-219" fmla="*/ 231329 w 369888"/>
                  <a:gd name="connsiteY1-220" fmla="*/ 7607 h 1031677"/>
                  <a:gd name="connsiteX2-221" fmla="*/ 127000 w 369888"/>
                  <a:gd name="connsiteY2-222" fmla="*/ 58010 h 1031677"/>
                  <a:gd name="connsiteX3-223" fmla="*/ 15875 w 369888"/>
                  <a:gd name="connsiteY3-224" fmla="*/ 355666 h 1031677"/>
                  <a:gd name="connsiteX4-225" fmla="*/ 31750 w 369888"/>
                  <a:gd name="connsiteY4-226" fmla="*/ 435835 h 1031677"/>
                  <a:gd name="connsiteX5-227" fmla="*/ 92075 w 369888"/>
                  <a:gd name="connsiteY5-228" fmla="*/ 410435 h 1031677"/>
                  <a:gd name="connsiteX6-229" fmla="*/ 200025 w 369888"/>
                  <a:gd name="connsiteY6-230" fmla="*/ 137385 h 1031677"/>
                  <a:gd name="connsiteX7-231" fmla="*/ 209550 w 369888"/>
                  <a:gd name="connsiteY7-232" fmla="*/ 172310 h 1031677"/>
                  <a:gd name="connsiteX8-233" fmla="*/ 117475 w 369888"/>
                  <a:gd name="connsiteY8-234" fmla="*/ 588235 h 1031677"/>
                  <a:gd name="connsiteX9-235" fmla="*/ 133350 w 369888"/>
                  <a:gd name="connsiteY9-236" fmla="*/ 604110 h 1031677"/>
                  <a:gd name="connsiteX10-237" fmla="*/ 212725 w 369888"/>
                  <a:gd name="connsiteY10-238" fmla="*/ 607285 h 1031677"/>
                  <a:gd name="connsiteX11-239" fmla="*/ 222250 w 369888"/>
                  <a:gd name="connsiteY11-240" fmla="*/ 629510 h 1031677"/>
                  <a:gd name="connsiteX12-241" fmla="*/ 222250 w 369888"/>
                  <a:gd name="connsiteY12-242" fmla="*/ 966060 h 1031677"/>
                  <a:gd name="connsiteX13-243" fmla="*/ 282575 w 369888"/>
                  <a:gd name="connsiteY13-244" fmla="*/ 1016860 h 1031677"/>
                  <a:gd name="connsiteX14-245" fmla="*/ 333375 w 369888"/>
                  <a:gd name="connsiteY14-246" fmla="*/ 962885 h 1031677"/>
                  <a:gd name="connsiteX15-247" fmla="*/ 336550 w 369888"/>
                  <a:gd name="connsiteY15-248" fmla="*/ 604110 h 1031677"/>
                  <a:gd name="connsiteX16-249" fmla="*/ 358775 w 369888"/>
                  <a:gd name="connsiteY16-250" fmla="*/ 591410 h 1031677"/>
                  <a:gd name="connsiteX17-251" fmla="*/ 361950 w 369888"/>
                  <a:gd name="connsiteY17-252" fmla="*/ 7210 h 1031677"/>
                  <a:gd name="connsiteX0-253" fmla="*/ 361950 w 369888"/>
                  <a:gd name="connsiteY0-254" fmla="*/ 7210 h 1031677"/>
                  <a:gd name="connsiteX1-255" fmla="*/ 231329 w 369888"/>
                  <a:gd name="connsiteY1-256" fmla="*/ 7607 h 1031677"/>
                  <a:gd name="connsiteX2-257" fmla="*/ 127000 w 369888"/>
                  <a:gd name="connsiteY2-258" fmla="*/ 58010 h 1031677"/>
                  <a:gd name="connsiteX3-259" fmla="*/ 15875 w 369888"/>
                  <a:gd name="connsiteY3-260" fmla="*/ 355666 h 1031677"/>
                  <a:gd name="connsiteX4-261" fmla="*/ 31750 w 369888"/>
                  <a:gd name="connsiteY4-262" fmla="*/ 435835 h 1031677"/>
                  <a:gd name="connsiteX5-263" fmla="*/ 96837 w 369888"/>
                  <a:gd name="connsiteY5-264" fmla="*/ 391385 h 1031677"/>
                  <a:gd name="connsiteX6-265" fmla="*/ 200025 w 369888"/>
                  <a:gd name="connsiteY6-266" fmla="*/ 137385 h 1031677"/>
                  <a:gd name="connsiteX7-267" fmla="*/ 209550 w 369888"/>
                  <a:gd name="connsiteY7-268" fmla="*/ 172310 h 1031677"/>
                  <a:gd name="connsiteX8-269" fmla="*/ 117475 w 369888"/>
                  <a:gd name="connsiteY8-270" fmla="*/ 588235 h 1031677"/>
                  <a:gd name="connsiteX9-271" fmla="*/ 133350 w 369888"/>
                  <a:gd name="connsiteY9-272" fmla="*/ 604110 h 1031677"/>
                  <a:gd name="connsiteX10-273" fmla="*/ 212725 w 369888"/>
                  <a:gd name="connsiteY10-274" fmla="*/ 607285 h 1031677"/>
                  <a:gd name="connsiteX11-275" fmla="*/ 222250 w 369888"/>
                  <a:gd name="connsiteY11-276" fmla="*/ 629510 h 1031677"/>
                  <a:gd name="connsiteX12-277" fmla="*/ 222250 w 369888"/>
                  <a:gd name="connsiteY12-278" fmla="*/ 966060 h 1031677"/>
                  <a:gd name="connsiteX13-279" fmla="*/ 282575 w 369888"/>
                  <a:gd name="connsiteY13-280" fmla="*/ 1016860 h 1031677"/>
                  <a:gd name="connsiteX14-281" fmla="*/ 333375 w 369888"/>
                  <a:gd name="connsiteY14-282" fmla="*/ 962885 h 1031677"/>
                  <a:gd name="connsiteX15-283" fmla="*/ 336550 w 369888"/>
                  <a:gd name="connsiteY15-284" fmla="*/ 604110 h 1031677"/>
                  <a:gd name="connsiteX16-285" fmla="*/ 358775 w 369888"/>
                  <a:gd name="connsiteY16-286" fmla="*/ 591410 h 1031677"/>
                  <a:gd name="connsiteX17-287" fmla="*/ 361950 w 369888"/>
                  <a:gd name="connsiteY17-288" fmla="*/ 7210 h 1031677"/>
                  <a:gd name="connsiteX0-289" fmla="*/ 361950 w 369888"/>
                  <a:gd name="connsiteY0-290" fmla="*/ 7210 h 1031677"/>
                  <a:gd name="connsiteX1-291" fmla="*/ 231329 w 369888"/>
                  <a:gd name="connsiteY1-292" fmla="*/ 7607 h 1031677"/>
                  <a:gd name="connsiteX2-293" fmla="*/ 127000 w 369888"/>
                  <a:gd name="connsiteY2-294" fmla="*/ 58010 h 1031677"/>
                  <a:gd name="connsiteX3-295" fmla="*/ 15875 w 369888"/>
                  <a:gd name="connsiteY3-296" fmla="*/ 355666 h 1031677"/>
                  <a:gd name="connsiteX4-297" fmla="*/ 31750 w 369888"/>
                  <a:gd name="connsiteY4-298" fmla="*/ 435835 h 1031677"/>
                  <a:gd name="connsiteX5-299" fmla="*/ 96837 w 369888"/>
                  <a:gd name="connsiteY5-300" fmla="*/ 391385 h 1031677"/>
                  <a:gd name="connsiteX6-301" fmla="*/ 200025 w 369888"/>
                  <a:gd name="connsiteY6-302" fmla="*/ 137385 h 1031677"/>
                  <a:gd name="connsiteX7-303" fmla="*/ 209550 w 369888"/>
                  <a:gd name="connsiteY7-304" fmla="*/ 172310 h 1031677"/>
                  <a:gd name="connsiteX8-305" fmla="*/ 117475 w 369888"/>
                  <a:gd name="connsiteY8-306" fmla="*/ 588235 h 1031677"/>
                  <a:gd name="connsiteX9-307" fmla="*/ 133350 w 369888"/>
                  <a:gd name="connsiteY9-308" fmla="*/ 604110 h 1031677"/>
                  <a:gd name="connsiteX10-309" fmla="*/ 212725 w 369888"/>
                  <a:gd name="connsiteY10-310" fmla="*/ 607285 h 1031677"/>
                  <a:gd name="connsiteX11-311" fmla="*/ 222250 w 369888"/>
                  <a:gd name="connsiteY11-312" fmla="*/ 629510 h 1031677"/>
                  <a:gd name="connsiteX12-313" fmla="*/ 222250 w 369888"/>
                  <a:gd name="connsiteY12-314" fmla="*/ 966060 h 1031677"/>
                  <a:gd name="connsiteX13-315" fmla="*/ 282575 w 369888"/>
                  <a:gd name="connsiteY13-316" fmla="*/ 1016860 h 1031677"/>
                  <a:gd name="connsiteX14-317" fmla="*/ 333375 w 369888"/>
                  <a:gd name="connsiteY14-318" fmla="*/ 962885 h 1031677"/>
                  <a:gd name="connsiteX15-319" fmla="*/ 336550 w 369888"/>
                  <a:gd name="connsiteY15-320" fmla="*/ 604110 h 1031677"/>
                  <a:gd name="connsiteX16-321" fmla="*/ 358775 w 369888"/>
                  <a:gd name="connsiteY16-322" fmla="*/ 591410 h 1031677"/>
                  <a:gd name="connsiteX17-323" fmla="*/ 361950 w 369888"/>
                  <a:gd name="connsiteY17-324" fmla="*/ 7210 h 1031677"/>
                  <a:gd name="connsiteX0-325" fmla="*/ 361950 w 369888"/>
                  <a:gd name="connsiteY0-326" fmla="*/ 7210 h 1031677"/>
                  <a:gd name="connsiteX1-327" fmla="*/ 231329 w 369888"/>
                  <a:gd name="connsiteY1-328" fmla="*/ 7607 h 1031677"/>
                  <a:gd name="connsiteX2-329" fmla="*/ 127000 w 369888"/>
                  <a:gd name="connsiteY2-330" fmla="*/ 58010 h 1031677"/>
                  <a:gd name="connsiteX3-331" fmla="*/ 15875 w 369888"/>
                  <a:gd name="connsiteY3-332" fmla="*/ 355666 h 1031677"/>
                  <a:gd name="connsiteX4-333" fmla="*/ 31750 w 369888"/>
                  <a:gd name="connsiteY4-334" fmla="*/ 435835 h 1031677"/>
                  <a:gd name="connsiteX5-335" fmla="*/ 96837 w 369888"/>
                  <a:gd name="connsiteY5-336" fmla="*/ 391385 h 1031677"/>
                  <a:gd name="connsiteX6-337" fmla="*/ 192881 w 369888"/>
                  <a:gd name="connsiteY6-338" fmla="*/ 161198 h 1031677"/>
                  <a:gd name="connsiteX7-339" fmla="*/ 209550 w 369888"/>
                  <a:gd name="connsiteY7-340" fmla="*/ 172310 h 1031677"/>
                  <a:gd name="connsiteX8-341" fmla="*/ 117475 w 369888"/>
                  <a:gd name="connsiteY8-342" fmla="*/ 588235 h 1031677"/>
                  <a:gd name="connsiteX9-343" fmla="*/ 133350 w 369888"/>
                  <a:gd name="connsiteY9-344" fmla="*/ 604110 h 1031677"/>
                  <a:gd name="connsiteX10-345" fmla="*/ 212725 w 369888"/>
                  <a:gd name="connsiteY10-346" fmla="*/ 607285 h 1031677"/>
                  <a:gd name="connsiteX11-347" fmla="*/ 222250 w 369888"/>
                  <a:gd name="connsiteY11-348" fmla="*/ 629510 h 1031677"/>
                  <a:gd name="connsiteX12-349" fmla="*/ 222250 w 369888"/>
                  <a:gd name="connsiteY12-350" fmla="*/ 966060 h 1031677"/>
                  <a:gd name="connsiteX13-351" fmla="*/ 282575 w 369888"/>
                  <a:gd name="connsiteY13-352" fmla="*/ 1016860 h 1031677"/>
                  <a:gd name="connsiteX14-353" fmla="*/ 333375 w 369888"/>
                  <a:gd name="connsiteY14-354" fmla="*/ 962885 h 1031677"/>
                  <a:gd name="connsiteX15-355" fmla="*/ 336550 w 369888"/>
                  <a:gd name="connsiteY15-356" fmla="*/ 604110 h 1031677"/>
                  <a:gd name="connsiteX16-357" fmla="*/ 358775 w 369888"/>
                  <a:gd name="connsiteY16-358" fmla="*/ 591410 h 1031677"/>
                  <a:gd name="connsiteX17-359" fmla="*/ 361950 w 369888"/>
                  <a:gd name="connsiteY17-360" fmla="*/ 7210 h 1031677"/>
                  <a:gd name="connsiteX0-361" fmla="*/ 361950 w 369888"/>
                  <a:gd name="connsiteY0-362" fmla="*/ 7210 h 1031677"/>
                  <a:gd name="connsiteX1-363" fmla="*/ 231329 w 369888"/>
                  <a:gd name="connsiteY1-364" fmla="*/ 7607 h 1031677"/>
                  <a:gd name="connsiteX2-365" fmla="*/ 127000 w 369888"/>
                  <a:gd name="connsiteY2-366" fmla="*/ 58010 h 1031677"/>
                  <a:gd name="connsiteX3-367" fmla="*/ 15875 w 369888"/>
                  <a:gd name="connsiteY3-368" fmla="*/ 355666 h 1031677"/>
                  <a:gd name="connsiteX4-369" fmla="*/ 31750 w 369888"/>
                  <a:gd name="connsiteY4-370" fmla="*/ 435835 h 1031677"/>
                  <a:gd name="connsiteX5-371" fmla="*/ 96837 w 369888"/>
                  <a:gd name="connsiteY5-372" fmla="*/ 391385 h 1031677"/>
                  <a:gd name="connsiteX6-373" fmla="*/ 192881 w 369888"/>
                  <a:gd name="connsiteY6-374" fmla="*/ 161198 h 1031677"/>
                  <a:gd name="connsiteX7-375" fmla="*/ 209550 w 369888"/>
                  <a:gd name="connsiteY7-376" fmla="*/ 172310 h 1031677"/>
                  <a:gd name="connsiteX8-377" fmla="*/ 117475 w 369888"/>
                  <a:gd name="connsiteY8-378" fmla="*/ 588235 h 1031677"/>
                  <a:gd name="connsiteX9-379" fmla="*/ 133350 w 369888"/>
                  <a:gd name="connsiteY9-380" fmla="*/ 604110 h 1031677"/>
                  <a:gd name="connsiteX10-381" fmla="*/ 212725 w 369888"/>
                  <a:gd name="connsiteY10-382" fmla="*/ 607285 h 1031677"/>
                  <a:gd name="connsiteX11-383" fmla="*/ 222250 w 369888"/>
                  <a:gd name="connsiteY11-384" fmla="*/ 629510 h 1031677"/>
                  <a:gd name="connsiteX12-385" fmla="*/ 222250 w 369888"/>
                  <a:gd name="connsiteY12-386" fmla="*/ 966060 h 1031677"/>
                  <a:gd name="connsiteX13-387" fmla="*/ 282575 w 369888"/>
                  <a:gd name="connsiteY13-388" fmla="*/ 1016860 h 1031677"/>
                  <a:gd name="connsiteX14-389" fmla="*/ 333375 w 369888"/>
                  <a:gd name="connsiteY14-390" fmla="*/ 962885 h 1031677"/>
                  <a:gd name="connsiteX15-391" fmla="*/ 336550 w 369888"/>
                  <a:gd name="connsiteY15-392" fmla="*/ 604110 h 1031677"/>
                  <a:gd name="connsiteX16-393" fmla="*/ 358775 w 369888"/>
                  <a:gd name="connsiteY16-394" fmla="*/ 591410 h 1031677"/>
                  <a:gd name="connsiteX17-395" fmla="*/ 361950 w 369888"/>
                  <a:gd name="connsiteY17-396" fmla="*/ 7210 h 1031677"/>
                  <a:gd name="connsiteX0-397" fmla="*/ 361950 w 369888"/>
                  <a:gd name="connsiteY0-398" fmla="*/ 7210 h 1031677"/>
                  <a:gd name="connsiteX1-399" fmla="*/ 231329 w 369888"/>
                  <a:gd name="connsiteY1-400" fmla="*/ 7607 h 1031677"/>
                  <a:gd name="connsiteX2-401" fmla="*/ 127000 w 369888"/>
                  <a:gd name="connsiteY2-402" fmla="*/ 58010 h 1031677"/>
                  <a:gd name="connsiteX3-403" fmla="*/ 15875 w 369888"/>
                  <a:gd name="connsiteY3-404" fmla="*/ 355666 h 1031677"/>
                  <a:gd name="connsiteX4-405" fmla="*/ 31750 w 369888"/>
                  <a:gd name="connsiteY4-406" fmla="*/ 435835 h 1031677"/>
                  <a:gd name="connsiteX5-407" fmla="*/ 96837 w 369888"/>
                  <a:gd name="connsiteY5-408" fmla="*/ 391385 h 1031677"/>
                  <a:gd name="connsiteX6-409" fmla="*/ 192881 w 369888"/>
                  <a:gd name="connsiteY6-410" fmla="*/ 161198 h 1031677"/>
                  <a:gd name="connsiteX7-411" fmla="*/ 209550 w 369888"/>
                  <a:gd name="connsiteY7-412" fmla="*/ 172310 h 1031677"/>
                  <a:gd name="connsiteX8-413" fmla="*/ 117475 w 369888"/>
                  <a:gd name="connsiteY8-414" fmla="*/ 588235 h 1031677"/>
                  <a:gd name="connsiteX9-415" fmla="*/ 133350 w 369888"/>
                  <a:gd name="connsiteY9-416" fmla="*/ 604110 h 1031677"/>
                  <a:gd name="connsiteX10-417" fmla="*/ 212725 w 369888"/>
                  <a:gd name="connsiteY10-418" fmla="*/ 607285 h 1031677"/>
                  <a:gd name="connsiteX11-419" fmla="*/ 222250 w 369888"/>
                  <a:gd name="connsiteY11-420" fmla="*/ 629510 h 1031677"/>
                  <a:gd name="connsiteX12-421" fmla="*/ 222250 w 369888"/>
                  <a:gd name="connsiteY12-422" fmla="*/ 966060 h 1031677"/>
                  <a:gd name="connsiteX13-423" fmla="*/ 282575 w 369888"/>
                  <a:gd name="connsiteY13-424" fmla="*/ 1016860 h 1031677"/>
                  <a:gd name="connsiteX14-425" fmla="*/ 333375 w 369888"/>
                  <a:gd name="connsiteY14-426" fmla="*/ 962885 h 1031677"/>
                  <a:gd name="connsiteX15-427" fmla="*/ 336550 w 369888"/>
                  <a:gd name="connsiteY15-428" fmla="*/ 604110 h 1031677"/>
                  <a:gd name="connsiteX16-429" fmla="*/ 358775 w 369888"/>
                  <a:gd name="connsiteY16-430" fmla="*/ 591410 h 1031677"/>
                  <a:gd name="connsiteX17-431" fmla="*/ 361950 w 369888"/>
                  <a:gd name="connsiteY17-432" fmla="*/ 7210 h 1031677"/>
                  <a:gd name="connsiteX0-433" fmla="*/ 361950 w 369888"/>
                  <a:gd name="connsiteY0-434" fmla="*/ 7210 h 1031677"/>
                  <a:gd name="connsiteX1-435" fmla="*/ 231329 w 369888"/>
                  <a:gd name="connsiteY1-436" fmla="*/ 7607 h 1031677"/>
                  <a:gd name="connsiteX2-437" fmla="*/ 127000 w 369888"/>
                  <a:gd name="connsiteY2-438" fmla="*/ 58010 h 1031677"/>
                  <a:gd name="connsiteX3-439" fmla="*/ 15875 w 369888"/>
                  <a:gd name="connsiteY3-440" fmla="*/ 355666 h 1031677"/>
                  <a:gd name="connsiteX4-441" fmla="*/ 31750 w 369888"/>
                  <a:gd name="connsiteY4-442" fmla="*/ 435835 h 1031677"/>
                  <a:gd name="connsiteX5-443" fmla="*/ 96837 w 369888"/>
                  <a:gd name="connsiteY5-444" fmla="*/ 391385 h 1031677"/>
                  <a:gd name="connsiteX6-445" fmla="*/ 192881 w 369888"/>
                  <a:gd name="connsiteY6-446" fmla="*/ 161198 h 1031677"/>
                  <a:gd name="connsiteX7-447" fmla="*/ 209550 w 369888"/>
                  <a:gd name="connsiteY7-448" fmla="*/ 172310 h 1031677"/>
                  <a:gd name="connsiteX8-449" fmla="*/ 124619 w 369888"/>
                  <a:gd name="connsiteY8-450" fmla="*/ 531085 h 1031677"/>
                  <a:gd name="connsiteX9-451" fmla="*/ 133350 w 369888"/>
                  <a:gd name="connsiteY9-452" fmla="*/ 604110 h 1031677"/>
                  <a:gd name="connsiteX10-453" fmla="*/ 212725 w 369888"/>
                  <a:gd name="connsiteY10-454" fmla="*/ 607285 h 1031677"/>
                  <a:gd name="connsiteX11-455" fmla="*/ 222250 w 369888"/>
                  <a:gd name="connsiteY11-456" fmla="*/ 629510 h 1031677"/>
                  <a:gd name="connsiteX12-457" fmla="*/ 222250 w 369888"/>
                  <a:gd name="connsiteY12-458" fmla="*/ 966060 h 1031677"/>
                  <a:gd name="connsiteX13-459" fmla="*/ 282575 w 369888"/>
                  <a:gd name="connsiteY13-460" fmla="*/ 1016860 h 1031677"/>
                  <a:gd name="connsiteX14-461" fmla="*/ 333375 w 369888"/>
                  <a:gd name="connsiteY14-462" fmla="*/ 962885 h 1031677"/>
                  <a:gd name="connsiteX15-463" fmla="*/ 336550 w 369888"/>
                  <a:gd name="connsiteY15-464" fmla="*/ 604110 h 1031677"/>
                  <a:gd name="connsiteX16-465" fmla="*/ 358775 w 369888"/>
                  <a:gd name="connsiteY16-466" fmla="*/ 591410 h 1031677"/>
                  <a:gd name="connsiteX17-467" fmla="*/ 361950 w 369888"/>
                  <a:gd name="connsiteY17-468" fmla="*/ 7210 h 1031677"/>
                  <a:gd name="connsiteX0-469" fmla="*/ 361950 w 369888"/>
                  <a:gd name="connsiteY0-470" fmla="*/ 7210 h 1034323"/>
                  <a:gd name="connsiteX1-471" fmla="*/ 231329 w 369888"/>
                  <a:gd name="connsiteY1-472" fmla="*/ 7607 h 1034323"/>
                  <a:gd name="connsiteX2-473" fmla="*/ 127000 w 369888"/>
                  <a:gd name="connsiteY2-474" fmla="*/ 58010 h 1034323"/>
                  <a:gd name="connsiteX3-475" fmla="*/ 15875 w 369888"/>
                  <a:gd name="connsiteY3-476" fmla="*/ 355666 h 1034323"/>
                  <a:gd name="connsiteX4-477" fmla="*/ 31750 w 369888"/>
                  <a:gd name="connsiteY4-478" fmla="*/ 435835 h 1034323"/>
                  <a:gd name="connsiteX5-479" fmla="*/ 96837 w 369888"/>
                  <a:gd name="connsiteY5-480" fmla="*/ 391385 h 1034323"/>
                  <a:gd name="connsiteX6-481" fmla="*/ 192881 w 369888"/>
                  <a:gd name="connsiteY6-482" fmla="*/ 161198 h 1034323"/>
                  <a:gd name="connsiteX7-483" fmla="*/ 209550 w 369888"/>
                  <a:gd name="connsiteY7-484" fmla="*/ 172310 h 1034323"/>
                  <a:gd name="connsiteX8-485" fmla="*/ 124619 w 369888"/>
                  <a:gd name="connsiteY8-486" fmla="*/ 531085 h 1034323"/>
                  <a:gd name="connsiteX9-487" fmla="*/ 133350 w 369888"/>
                  <a:gd name="connsiteY9-488" fmla="*/ 604110 h 1034323"/>
                  <a:gd name="connsiteX10-489" fmla="*/ 212725 w 369888"/>
                  <a:gd name="connsiteY10-490" fmla="*/ 607285 h 1034323"/>
                  <a:gd name="connsiteX11-491" fmla="*/ 222250 w 369888"/>
                  <a:gd name="connsiteY11-492" fmla="*/ 966060 h 1034323"/>
                  <a:gd name="connsiteX12-493" fmla="*/ 282575 w 369888"/>
                  <a:gd name="connsiteY12-494" fmla="*/ 1016860 h 1034323"/>
                  <a:gd name="connsiteX13-495" fmla="*/ 333375 w 369888"/>
                  <a:gd name="connsiteY13-496" fmla="*/ 962885 h 1034323"/>
                  <a:gd name="connsiteX14-497" fmla="*/ 336550 w 369888"/>
                  <a:gd name="connsiteY14-498" fmla="*/ 604110 h 1034323"/>
                  <a:gd name="connsiteX15-499" fmla="*/ 358775 w 369888"/>
                  <a:gd name="connsiteY15-500" fmla="*/ 591410 h 1034323"/>
                  <a:gd name="connsiteX16-501" fmla="*/ 361950 w 369888"/>
                  <a:gd name="connsiteY16-502" fmla="*/ 7210 h 1034323"/>
                  <a:gd name="connsiteX0-503" fmla="*/ 361950 w 369888"/>
                  <a:gd name="connsiteY0-504" fmla="*/ 7210 h 1034323"/>
                  <a:gd name="connsiteX1-505" fmla="*/ 231329 w 369888"/>
                  <a:gd name="connsiteY1-506" fmla="*/ 7607 h 1034323"/>
                  <a:gd name="connsiteX2-507" fmla="*/ 127000 w 369888"/>
                  <a:gd name="connsiteY2-508" fmla="*/ 58010 h 1034323"/>
                  <a:gd name="connsiteX3-509" fmla="*/ 15875 w 369888"/>
                  <a:gd name="connsiteY3-510" fmla="*/ 355666 h 1034323"/>
                  <a:gd name="connsiteX4-511" fmla="*/ 31750 w 369888"/>
                  <a:gd name="connsiteY4-512" fmla="*/ 435835 h 1034323"/>
                  <a:gd name="connsiteX5-513" fmla="*/ 96837 w 369888"/>
                  <a:gd name="connsiteY5-514" fmla="*/ 391385 h 1034323"/>
                  <a:gd name="connsiteX6-515" fmla="*/ 192881 w 369888"/>
                  <a:gd name="connsiteY6-516" fmla="*/ 161198 h 1034323"/>
                  <a:gd name="connsiteX7-517" fmla="*/ 209550 w 369888"/>
                  <a:gd name="connsiteY7-518" fmla="*/ 172310 h 1034323"/>
                  <a:gd name="connsiteX8-519" fmla="*/ 124619 w 369888"/>
                  <a:gd name="connsiteY8-520" fmla="*/ 531085 h 1034323"/>
                  <a:gd name="connsiteX9-521" fmla="*/ 133350 w 369888"/>
                  <a:gd name="connsiteY9-522" fmla="*/ 604110 h 1034323"/>
                  <a:gd name="connsiteX10-523" fmla="*/ 231775 w 369888"/>
                  <a:gd name="connsiteY10-524" fmla="*/ 607285 h 1034323"/>
                  <a:gd name="connsiteX11-525" fmla="*/ 222250 w 369888"/>
                  <a:gd name="connsiteY11-526" fmla="*/ 966060 h 1034323"/>
                  <a:gd name="connsiteX12-527" fmla="*/ 282575 w 369888"/>
                  <a:gd name="connsiteY12-528" fmla="*/ 1016860 h 1034323"/>
                  <a:gd name="connsiteX13-529" fmla="*/ 333375 w 369888"/>
                  <a:gd name="connsiteY13-530" fmla="*/ 962885 h 1034323"/>
                  <a:gd name="connsiteX14-531" fmla="*/ 336550 w 369888"/>
                  <a:gd name="connsiteY14-532" fmla="*/ 604110 h 1034323"/>
                  <a:gd name="connsiteX15-533" fmla="*/ 358775 w 369888"/>
                  <a:gd name="connsiteY15-534" fmla="*/ 591410 h 1034323"/>
                  <a:gd name="connsiteX16-535" fmla="*/ 361950 w 369888"/>
                  <a:gd name="connsiteY16-536" fmla="*/ 7210 h 1034323"/>
                  <a:gd name="connsiteX0-537" fmla="*/ 361950 w 369888"/>
                  <a:gd name="connsiteY0-538" fmla="*/ 7210 h 1032338"/>
                  <a:gd name="connsiteX1-539" fmla="*/ 231329 w 369888"/>
                  <a:gd name="connsiteY1-540" fmla="*/ 7607 h 1032338"/>
                  <a:gd name="connsiteX2-541" fmla="*/ 127000 w 369888"/>
                  <a:gd name="connsiteY2-542" fmla="*/ 58010 h 1032338"/>
                  <a:gd name="connsiteX3-543" fmla="*/ 15875 w 369888"/>
                  <a:gd name="connsiteY3-544" fmla="*/ 355666 h 1032338"/>
                  <a:gd name="connsiteX4-545" fmla="*/ 31750 w 369888"/>
                  <a:gd name="connsiteY4-546" fmla="*/ 435835 h 1032338"/>
                  <a:gd name="connsiteX5-547" fmla="*/ 96837 w 369888"/>
                  <a:gd name="connsiteY5-548" fmla="*/ 391385 h 1032338"/>
                  <a:gd name="connsiteX6-549" fmla="*/ 192881 w 369888"/>
                  <a:gd name="connsiteY6-550" fmla="*/ 161198 h 1032338"/>
                  <a:gd name="connsiteX7-551" fmla="*/ 209550 w 369888"/>
                  <a:gd name="connsiteY7-552" fmla="*/ 172310 h 1032338"/>
                  <a:gd name="connsiteX8-553" fmla="*/ 124619 w 369888"/>
                  <a:gd name="connsiteY8-554" fmla="*/ 531085 h 1032338"/>
                  <a:gd name="connsiteX9-555" fmla="*/ 133350 w 369888"/>
                  <a:gd name="connsiteY9-556" fmla="*/ 604110 h 1032338"/>
                  <a:gd name="connsiteX10-557" fmla="*/ 222250 w 369888"/>
                  <a:gd name="connsiteY10-558" fmla="*/ 619192 h 1032338"/>
                  <a:gd name="connsiteX11-559" fmla="*/ 222250 w 369888"/>
                  <a:gd name="connsiteY11-560" fmla="*/ 966060 h 1032338"/>
                  <a:gd name="connsiteX12-561" fmla="*/ 282575 w 369888"/>
                  <a:gd name="connsiteY12-562" fmla="*/ 1016860 h 1032338"/>
                  <a:gd name="connsiteX13-563" fmla="*/ 333375 w 369888"/>
                  <a:gd name="connsiteY13-564" fmla="*/ 962885 h 1032338"/>
                  <a:gd name="connsiteX14-565" fmla="*/ 336550 w 369888"/>
                  <a:gd name="connsiteY14-566" fmla="*/ 604110 h 1032338"/>
                  <a:gd name="connsiteX15-567" fmla="*/ 358775 w 369888"/>
                  <a:gd name="connsiteY15-568" fmla="*/ 591410 h 1032338"/>
                  <a:gd name="connsiteX16-569" fmla="*/ 361950 w 369888"/>
                  <a:gd name="connsiteY16-570" fmla="*/ 7210 h 1032338"/>
                  <a:gd name="connsiteX0-571" fmla="*/ 361950 w 369888"/>
                  <a:gd name="connsiteY0-572" fmla="*/ 7210 h 1032338"/>
                  <a:gd name="connsiteX1-573" fmla="*/ 231329 w 369888"/>
                  <a:gd name="connsiteY1-574" fmla="*/ 7607 h 1032338"/>
                  <a:gd name="connsiteX2-575" fmla="*/ 127000 w 369888"/>
                  <a:gd name="connsiteY2-576" fmla="*/ 58010 h 1032338"/>
                  <a:gd name="connsiteX3-577" fmla="*/ 15875 w 369888"/>
                  <a:gd name="connsiteY3-578" fmla="*/ 355666 h 1032338"/>
                  <a:gd name="connsiteX4-579" fmla="*/ 31750 w 369888"/>
                  <a:gd name="connsiteY4-580" fmla="*/ 435835 h 1032338"/>
                  <a:gd name="connsiteX5-581" fmla="*/ 96837 w 369888"/>
                  <a:gd name="connsiteY5-582" fmla="*/ 391385 h 1032338"/>
                  <a:gd name="connsiteX6-583" fmla="*/ 192881 w 369888"/>
                  <a:gd name="connsiteY6-584" fmla="*/ 161198 h 1032338"/>
                  <a:gd name="connsiteX7-585" fmla="*/ 209550 w 369888"/>
                  <a:gd name="connsiteY7-586" fmla="*/ 172310 h 1032338"/>
                  <a:gd name="connsiteX8-587" fmla="*/ 124619 w 369888"/>
                  <a:gd name="connsiteY8-588" fmla="*/ 531085 h 1032338"/>
                  <a:gd name="connsiteX9-589" fmla="*/ 133350 w 369888"/>
                  <a:gd name="connsiteY9-590" fmla="*/ 604110 h 1032338"/>
                  <a:gd name="connsiteX10-591" fmla="*/ 222250 w 369888"/>
                  <a:gd name="connsiteY10-592" fmla="*/ 619192 h 1032338"/>
                  <a:gd name="connsiteX11-593" fmla="*/ 222250 w 369888"/>
                  <a:gd name="connsiteY11-594" fmla="*/ 966060 h 1032338"/>
                  <a:gd name="connsiteX12-595" fmla="*/ 282575 w 369888"/>
                  <a:gd name="connsiteY12-596" fmla="*/ 1016860 h 1032338"/>
                  <a:gd name="connsiteX13-597" fmla="*/ 333375 w 369888"/>
                  <a:gd name="connsiteY13-598" fmla="*/ 962885 h 1032338"/>
                  <a:gd name="connsiteX14-599" fmla="*/ 336550 w 369888"/>
                  <a:gd name="connsiteY14-600" fmla="*/ 604110 h 1032338"/>
                  <a:gd name="connsiteX15-601" fmla="*/ 358775 w 369888"/>
                  <a:gd name="connsiteY15-602" fmla="*/ 591410 h 1032338"/>
                  <a:gd name="connsiteX16-603" fmla="*/ 361950 w 369888"/>
                  <a:gd name="connsiteY16-604" fmla="*/ 7210 h 1032338"/>
                  <a:gd name="connsiteX0-605" fmla="*/ 361950 w 369888"/>
                  <a:gd name="connsiteY0-606" fmla="*/ 7210 h 1032338"/>
                  <a:gd name="connsiteX1-607" fmla="*/ 231329 w 369888"/>
                  <a:gd name="connsiteY1-608" fmla="*/ 7607 h 1032338"/>
                  <a:gd name="connsiteX2-609" fmla="*/ 127000 w 369888"/>
                  <a:gd name="connsiteY2-610" fmla="*/ 58010 h 1032338"/>
                  <a:gd name="connsiteX3-611" fmla="*/ 15875 w 369888"/>
                  <a:gd name="connsiteY3-612" fmla="*/ 355666 h 1032338"/>
                  <a:gd name="connsiteX4-613" fmla="*/ 31750 w 369888"/>
                  <a:gd name="connsiteY4-614" fmla="*/ 435835 h 1032338"/>
                  <a:gd name="connsiteX5-615" fmla="*/ 96837 w 369888"/>
                  <a:gd name="connsiteY5-616" fmla="*/ 391385 h 1032338"/>
                  <a:gd name="connsiteX6-617" fmla="*/ 192881 w 369888"/>
                  <a:gd name="connsiteY6-618" fmla="*/ 161198 h 1032338"/>
                  <a:gd name="connsiteX7-619" fmla="*/ 209550 w 369888"/>
                  <a:gd name="connsiteY7-620" fmla="*/ 172310 h 1032338"/>
                  <a:gd name="connsiteX8-621" fmla="*/ 124619 w 369888"/>
                  <a:gd name="connsiteY8-622" fmla="*/ 531085 h 1032338"/>
                  <a:gd name="connsiteX9-623" fmla="*/ 133350 w 369888"/>
                  <a:gd name="connsiteY9-624" fmla="*/ 604110 h 1032338"/>
                  <a:gd name="connsiteX10-625" fmla="*/ 222250 w 369888"/>
                  <a:gd name="connsiteY10-626" fmla="*/ 619192 h 1032338"/>
                  <a:gd name="connsiteX11-627" fmla="*/ 222250 w 369888"/>
                  <a:gd name="connsiteY11-628" fmla="*/ 966060 h 1032338"/>
                  <a:gd name="connsiteX12-629" fmla="*/ 282575 w 369888"/>
                  <a:gd name="connsiteY12-630" fmla="*/ 1016860 h 1032338"/>
                  <a:gd name="connsiteX13-631" fmla="*/ 333375 w 369888"/>
                  <a:gd name="connsiteY13-632" fmla="*/ 962885 h 1032338"/>
                  <a:gd name="connsiteX14-633" fmla="*/ 336550 w 369888"/>
                  <a:gd name="connsiteY14-634" fmla="*/ 604110 h 1032338"/>
                  <a:gd name="connsiteX15-635" fmla="*/ 358775 w 369888"/>
                  <a:gd name="connsiteY15-636" fmla="*/ 591410 h 1032338"/>
                  <a:gd name="connsiteX16-637" fmla="*/ 361950 w 369888"/>
                  <a:gd name="connsiteY16-638" fmla="*/ 7210 h 1032338"/>
                  <a:gd name="connsiteX0-639" fmla="*/ 361950 w 369888"/>
                  <a:gd name="connsiteY0-640" fmla="*/ 7210 h 1032338"/>
                  <a:gd name="connsiteX1-641" fmla="*/ 231329 w 369888"/>
                  <a:gd name="connsiteY1-642" fmla="*/ 7607 h 1032338"/>
                  <a:gd name="connsiteX2-643" fmla="*/ 127000 w 369888"/>
                  <a:gd name="connsiteY2-644" fmla="*/ 58010 h 1032338"/>
                  <a:gd name="connsiteX3-645" fmla="*/ 15875 w 369888"/>
                  <a:gd name="connsiteY3-646" fmla="*/ 355666 h 1032338"/>
                  <a:gd name="connsiteX4-647" fmla="*/ 31750 w 369888"/>
                  <a:gd name="connsiteY4-648" fmla="*/ 435835 h 1032338"/>
                  <a:gd name="connsiteX5-649" fmla="*/ 96837 w 369888"/>
                  <a:gd name="connsiteY5-650" fmla="*/ 391385 h 1032338"/>
                  <a:gd name="connsiteX6-651" fmla="*/ 192881 w 369888"/>
                  <a:gd name="connsiteY6-652" fmla="*/ 161198 h 1032338"/>
                  <a:gd name="connsiteX7-653" fmla="*/ 209550 w 369888"/>
                  <a:gd name="connsiteY7-654" fmla="*/ 172310 h 1032338"/>
                  <a:gd name="connsiteX8-655" fmla="*/ 124619 w 369888"/>
                  <a:gd name="connsiteY8-656" fmla="*/ 531085 h 1032338"/>
                  <a:gd name="connsiteX9-657" fmla="*/ 121443 w 369888"/>
                  <a:gd name="connsiteY9-658" fmla="*/ 608872 h 1032338"/>
                  <a:gd name="connsiteX10-659" fmla="*/ 222250 w 369888"/>
                  <a:gd name="connsiteY10-660" fmla="*/ 619192 h 1032338"/>
                  <a:gd name="connsiteX11-661" fmla="*/ 222250 w 369888"/>
                  <a:gd name="connsiteY11-662" fmla="*/ 966060 h 1032338"/>
                  <a:gd name="connsiteX12-663" fmla="*/ 282575 w 369888"/>
                  <a:gd name="connsiteY12-664" fmla="*/ 1016860 h 1032338"/>
                  <a:gd name="connsiteX13-665" fmla="*/ 333375 w 369888"/>
                  <a:gd name="connsiteY13-666" fmla="*/ 962885 h 1032338"/>
                  <a:gd name="connsiteX14-667" fmla="*/ 336550 w 369888"/>
                  <a:gd name="connsiteY14-668" fmla="*/ 604110 h 1032338"/>
                  <a:gd name="connsiteX15-669" fmla="*/ 358775 w 369888"/>
                  <a:gd name="connsiteY15-670" fmla="*/ 591410 h 1032338"/>
                  <a:gd name="connsiteX16-671" fmla="*/ 361950 w 369888"/>
                  <a:gd name="connsiteY16-672" fmla="*/ 7210 h 1032338"/>
                  <a:gd name="connsiteX0-673" fmla="*/ 361950 w 369888"/>
                  <a:gd name="connsiteY0-674" fmla="*/ 7210 h 1031677"/>
                  <a:gd name="connsiteX1-675" fmla="*/ 231329 w 369888"/>
                  <a:gd name="connsiteY1-676" fmla="*/ 7607 h 1031677"/>
                  <a:gd name="connsiteX2-677" fmla="*/ 127000 w 369888"/>
                  <a:gd name="connsiteY2-678" fmla="*/ 58010 h 1031677"/>
                  <a:gd name="connsiteX3-679" fmla="*/ 15875 w 369888"/>
                  <a:gd name="connsiteY3-680" fmla="*/ 355666 h 1031677"/>
                  <a:gd name="connsiteX4-681" fmla="*/ 31750 w 369888"/>
                  <a:gd name="connsiteY4-682" fmla="*/ 435835 h 1031677"/>
                  <a:gd name="connsiteX5-683" fmla="*/ 96837 w 369888"/>
                  <a:gd name="connsiteY5-684" fmla="*/ 391385 h 1031677"/>
                  <a:gd name="connsiteX6-685" fmla="*/ 192881 w 369888"/>
                  <a:gd name="connsiteY6-686" fmla="*/ 161198 h 1031677"/>
                  <a:gd name="connsiteX7-687" fmla="*/ 209550 w 369888"/>
                  <a:gd name="connsiteY7-688" fmla="*/ 172310 h 1031677"/>
                  <a:gd name="connsiteX8-689" fmla="*/ 124619 w 369888"/>
                  <a:gd name="connsiteY8-690" fmla="*/ 531085 h 1031677"/>
                  <a:gd name="connsiteX9-691" fmla="*/ 121443 w 369888"/>
                  <a:gd name="connsiteY9-692" fmla="*/ 608872 h 1031677"/>
                  <a:gd name="connsiteX10-693" fmla="*/ 222250 w 369888"/>
                  <a:gd name="connsiteY10-694" fmla="*/ 619192 h 1031677"/>
                  <a:gd name="connsiteX11-695" fmla="*/ 224631 w 369888"/>
                  <a:gd name="connsiteY11-696" fmla="*/ 944629 h 1031677"/>
                  <a:gd name="connsiteX12-697" fmla="*/ 282575 w 369888"/>
                  <a:gd name="connsiteY12-698" fmla="*/ 1016860 h 1031677"/>
                  <a:gd name="connsiteX13-699" fmla="*/ 333375 w 369888"/>
                  <a:gd name="connsiteY13-700" fmla="*/ 962885 h 1031677"/>
                  <a:gd name="connsiteX14-701" fmla="*/ 336550 w 369888"/>
                  <a:gd name="connsiteY14-702" fmla="*/ 604110 h 1031677"/>
                  <a:gd name="connsiteX15-703" fmla="*/ 358775 w 369888"/>
                  <a:gd name="connsiteY15-704" fmla="*/ 591410 h 1031677"/>
                  <a:gd name="connsiteX16-705" fmla="*/ 361950 w 369888"/>
                  <a:gd name="connsiteY16-706" fmla="*/ 7210 h 1031677"/>
                  <a:gd name="connsiteX0-707" fmla="*/ 361950 w 369888"/>
                  <a:gd name="connsiteY0-708" fmla="*/ 7210 h 1031677"/>
                  <a:gd name="connsiteX1-709" fmla="*/ 231329 w 369888"/>
                  <a:gd name="connsiteY1-710" fmla="*/ 7607 h 1031677"/>
                  <a:gd name="connsiteX2-711" fmla="*/ 127000 w 369888"/>
                  <a:gd name="connsiteY2-712" fmla="*/ 58010 h 1031677"/>
                  <a:gd name="connsiteX3-713" fmla="*/ 15875 w 369888"/>
                  <a:gd name="connsiteY3-714" fmla="*/ 355666 h 1031677"/>
                  <a:gd name="connsiteX4-715" fmla="*/ 31750 w 369888"/>
                  <a:gd name="connsiteY4-716" fmla="*/ 435835 h 1031677"/>
                  <a:gd name="connsiteX5-717" fmla="*/ 96837 w 369888"/>
                  <a:gd name="connsiteY5-718" fmla="*/ 391385 h 1031677"/>
                  <a:gd name="connsiteX6-719" fmla="*/ 192881 w 369888"/>
                  <a:gd name="connsiteY6-720" fmla="*/ 161198 h 1031677"/>
                  <a:gd name="connsiteX7-721" fmla="*/ 209550 w 369888"/>
                  <a:gd name="connsiteY7-722" fmla="*/ 172310 h 1031677"/>
                  <a:gd name="connsiteX8-723" fmla="*/ 124619 w 369888"/>
                  <a:gd name="connsiteY8-724" fmla="*/ 531085 h 1031677"/>
                  <a:gd name="connsiteX9-725" fmla="*/ 121443 w 369888"/>
                  <a:gd name="connsiteY9-726" fmla="*/ 608872 h 1031677"/>
                  <a:gd name="connsiteX10-727" fmla="*/ 222250 w 369888"/>
                  <a:gd name="connsiteY10-728" fmla="*/ 619192 h 1031677"/>
                  <a:gd name="connsiteX11-729" fmla="*/ 224631 w 369888"/>
                  <a:gd name="connsiteY11-730" fmla="*/ 944629 h 1031677"/>
                  <a:gd name="connsiteX12-731" fmla="*/ 282575 w 369888"/>
                  <a:gd name="connsiteY12-732" fmla="*/ 1016860 h 1031677"/>
                  <a:gd name="connsiteX13-733" fmla="*/ 333375 w 369888"/>
                  <a:gd name="connsiteY13-734" fmla="*/ 962885 h 1031677"/>
                  <a:gd name="connsiteX14-735" fmla="*/ 336550 w 369888"/>
                  <a:gd name="connsiteY14-736" fmla="*/ 604110 h 1031677"/>
                  <a:gd name="connsiteX15-737" fmla="*/ 358775 w 369888"/>
                  <a:gd name="connsiteY15-738" fmla="*/ 591410 h 1031677"/>
                  <a:gd name="connsiteX16-739" fmla="*/ 361950 w 369888"/>
                  <a:gd name="connsiteY16-740" fmla="*/ 7210 h 1031677"/>
                  <a:gd name="connsiteX0-741" fmla="*/ 361950 w 369888"/>
                  <a:gd name="connsiteY0-742" fmla="*/ 7210 h 1031677"/>
                  <a:gd name="connsiteX1-743" fmla="*/ 231329 w 369888"/>
                  <a:gd name="connsiteY1-744" fmla="*/ 7607 h 1031677"/>
                  <a:gd name="connsiteX2-745" fmla="*/ 127000 w 369888"/>
                  <a:gd name="connsiteY2-746" fmla="*/ 58010 h 1031677"/>
                  <a:gd name="connsiteX3-747" fmla="*/ 15875 w 369888"/>
                  <a:gd name="connsiteY3-748" fmla="*/ 355666 h 1031677"/>
                  <a:gd name="connsiteX4-749" fmla="*/ 31750 w 369888"/>
                  <a:gd name="connsiteY4-750" fmla="*/ 435835 h 1031677"/>
                  <a:gd name="connsiteX5-751" fmla="*/ 96837 w 369888"/>
                  <a:gd name="connsiteY5-752" fmla="*/ 391385 h 1031677"/>
                  <a:gd name="connsiteX6-753" fmla="*/ 192881 w 369888"/>
                  <a:gd name="connsiteY6-754" fmla="*/ 161198 h 1031677"/>
                  <a:gd name="connsiteX7-755" fmla="*/ 209550 w 369888"/>
                  <a:gd name="connsiteY7-756" fmla="*/ 172310 h 1031677"/>
                  <a:gd name="connsiteX8-757" fmla="*/ 124619 w 369888"/>
                  <a:gd name="connsiteY8-758" fmla="*/ 531085 h 1031677"/>
                  <a:gd name="connsiteX9-759" fmla="*/ 121443 w 369888"/>
                  <a:gd name="connsiteY9-760" fmla="*/ 608872 h 1031677"/>
                  <a:gd name="connsiteX10-761" fmla="*/ 222250 w 369888"/>
                  <a:gd name="connsiteY10-762" fmla="*/ 619192 h 1031677"/>
                  <a:gd name="connsiteX11-763" fmla="*/ 224631 w 369888"/>
                  <a:gd name="connsiteY11-764" fmla="*/ 944629 h 1031677"/>
                  <a:gd name="connsiteX12-765" fmla="*/ 282575 w 369888"/>
                  <a:gd name="connsiteY12-766" fmla="*/ 1016860 h 1031677"/>
                  <a:gd name="connsiteX13-767" fmla="*/ 333375 w 369888"/>
                  <a:gd name="connsiteY13-768" fmla="*/ 962885 h 1031677"/>
                  <a:gd name="connsiteX14-769" fmla="*/ 336550 w 369888"/>
                  <a:gd name="connsiteY14-770" fmla="*/ 604110 h 1031677"/>
                  <a:gd name="connsiteX15-771" fmla="*/ 358775 w 369888"/>
                  <a:gd name="connsiteY15-772" fmla="*/ 591410 h 1031677"/>
                  <a:gd name="connsiteX16-773" fmla="*/ 361950 w 369888"/>
                  <a:gd name="connsiteY16-774" fmla="*/ 7210 h 1031677"/>
                  <a:gd name="connsiteX0-775" fmla="*/ 361950 w 369888"/>
                  <a:gd name="connsiteY0-776" fmla="*/ 7210 h 1017124"/>
                  <a:gd name="connsiteX1-777" fmla="*/ 231329 w 369888"/>
                  <a:gd name="connsiteY1-778" fmla="*/ 7607 h 1017124"/>
                  <a:gd name="connsiteX2-779" fmla="*/ 127000 w 369888"/>
                  <a:gd name="connsiteY2-780" fmla="*/ 58010 h 1017124"/>
                  <a:gd name="connsiteX3-781" fmla="*/ 15875 w 369888"/>
                  <a:gd name="connsiteY3-782" fmla="*/ 355666 h 1017124"/>
                  <a:gd name="connsiteX4-783" fmla="*/ 31750 w 369888"/>
                  <a:gd name="connsiteY4-784" fmla="*/ 435835 h 1017124"/>
                  <a:gd name="connsiteX5-785" fmla="*/ 96837 w 369888"/>
                  <a:gd name="connsiteY5-786" fmla="*/ 391385 h 1017124"/>
                  <a:gd name="connsiteX6-787" fmla="*/ 192881 w 369888"/>
                  <a:gd name="connsiteY6-788" fmla="*/ 161198 h 1017124"/>
                  <a:gd name="connsiteX7-789" fmla="*/ 209550 w 369888"/>
                  <a:gd name="connsiteY7-790" fmla="*/ 172310 h 1017124"/>
                  <a:gd name="connsiteX8-791" fmla="*/ 124619 w 369888"/>
                  <a:gd name="connsiteY8-792" fmla="*/ 531085 h 1017124"/>
                  <a:gd name="connsiteX9-793" fmla="*/ 121443 w 369888"/>
                  <a:gd name="connsiteY9-794" fmla="*/ 608872 h 1017124"/>
                  <a:gd name="connsiteX10-795" fmla="*/ 222250 w 369888"/>
                  <a:gd name="connsiteY10-796" fmla="*/ 619192 h 1017124"/>
                  <a:gd name="connsiteX11-797" fmla="*/ 224631 w 369888"/>
                  <a:gd name="connsiteY11-798" fmla="*/ 944629 h 1017124"/>
                  <a:gd name="connsiteX12-799" fmla="*/ 282575 w 369888"/>
                  <a:gd name="connsiteY12-800" fmla="*/ 1016860 h 1017124"/>
                  <a:gd name="connsiteX13-801" fmla="*/ 333375 w 369888"/>
                  <a:gd name="connsiteY13-802" fmla="*/ 946216 h 1017124"/>
                  <a:gd name="connsiteX14-803" fmla="*/ 336550 w 369888"/>
                  <a:gd name="connsiteY14-804" fmla="*/ 604110 h 1017124"/>
                  <a:gd name="connsiteX15-805" fmla="*/ 358775 w 369888"/>
                  <a:gd name="connsiteY15-806" fmla="*/ 591410 h 1017124"/>
                  <a:gd name="connsiteX16-807" fmla="*/ 361950 w 369888"/>
                  <a:gd name="connsiteY16-808" fmla="*/ 7210 h 1017124"/>
                  <a:gd name="connsiteX0-809" fmla="*/ 361950 w 369888"/>
                  <a:gd name="connsiteY0-810" fmla="*/ 7210 h 1017124"/>
                  <a:gd name="connsiteX1-811" fmla="*/ 231329 w 369888"/>
                  <a:gd name="connsiteY1-812" fmla="*/ 7607 h 1017124"/>
                  <a:gd name="connsiteX2-813" fmla="*/ 127000 w 369888"/>
                  <a:gd name="connsiteY2-814" fmla="*/ 58010 h 1017124"/>
                  <a:gd name="connsiteX3-815" fmla="*/ 15875 w 369888"/>
                  <a:gd name="connsiteY3-816" fmla="*/ 355666 h 1017124"/>
                  <a:gd name="connsiteX4-817" fmla="*/ 31750 w 369888"/>
                  <a:gd name="connsiteY4-818" fmla="*/ 435835 h 1017124"/>
                  <a:gd name="connsiteX5-819" fmla="*/ 96837 w 369888"/>
                  <a:gd name="connsiteY5-820" fmla="*/ 391385 h 1017124"/>
                  <a:gd name="connsiteX6-821" fmla="*/ 192881 w 369888"/>
                  <a:gd name="connsiteY6-822" fmla="*/ 161198 h 1017124"/>
                  <a:gd name="connsiteX7-823" fmla="*/ 209550 w 369888"/>
                  <a:gd name="connsiteY7-824" fmla="*/ 172310 h 1017124"/>
                  <a:gd name="connsiteX8-825" fmla="*/ 124619 w 369888"/>
                  <a:gd name="connsiteY8-826" fmla="*/ 531085 h 1017124"/>
                  <a:gd name="connsiteX9-827" fmla="*/ 121443 w 369888"/>
                  <a:gd name="connsiteY9-828" fmla="*/ 608872 h 1017124"/>
                  <a:gd name="connsiteX10-829" fmla="*/ 222250 w 369888"/>
                  <a:gd name="connsiteY10-830" fmla="*/ 619192 h 1017124"/>
                  <a:gd name="connsiteX11-831" fmla="*/ 224631 w 369888"/>
                  <a:gd name="connsiteY11-832" fmla="*/ 944629 h 1017124"/>
                  <a:gd name="connsiteX12-833" fmla="*/ 282575 w 369888"/>
                  <a:gd name="connsiteY12-834" fmla="*/ 1016860 h 1017124"/>
                  <a:gd name="connsiteX13-835" fmla="*/ 333375 w 369888"/>
                  <a:gd name="connsiteY13-836" fmla="*/ 946216 h 1017124"/>
                  <a:gd name="connsiteX14-837" fmla="*/ 336550 w 369888"/>
                  <a:gd name="connsiteY14-838" fmla="*/ 618397 h 1017124"/>
                  <a:gd name="connsiteX15-839" fmla="*/ 358775 w 369888"/>
                  <a:gd name="connsiteY15-840" fmla="*/ 591410 h 1017124"/>
                  <a:gd name="connsiteX16-841" fmla="*/ 361950 w 369888"/>
                  <a:gd name="connsiteY16-842" fmla="*/ 7210 h 1017124"/>
                  <a:gd name="connsiteX0-843" fmla="*/ 361950 w 369888"/>
                  <a:gd name="connsiteY0-844" fmla="*/ 7210 h 1017124"/>
                  <a:gd name="connsiteX1-845" fmla="*/ 231329 w 369888"/>
                  <a:gd name="connsiteY1-846" fmla="*/ 7607 h 1017124"/>
                  <a:gd name="connsiteX2-847" fmla="*/ 127000 w 369888"/>
                  <a:gd name="connsiteY2-848" fmla="*/ 58010 h 1017124"/>
                  <a:gd name="connsiteX3-849" fmla="*/ 15875 w 369888"/>
                  <a:gd name="connsiteY3-850" fmla="*/ 355666 h 1017124"/>
                  <a:gd name="connsiteX4-851" fmla="*/ 31750 w 369888"/>
                  <a:gd name="connsiteY4-852" fmla="*/ 435835 h 1017124"/>
                  <a:gd name="connsiteX5-853" fmla="*/ 96837 w 369888"/>
                  <a:gd name="connsiteY5-854" fmla="*/ 391385 h 1017124"/>
                  <a:gd name="connsiteX6-855" fmla="*/ 192881 w 369888"/>
                  <a:gd name="connsiteY6-856" fmla="*/ 161198 h 1017124"/>
                  <a:gd name="connsiteX7-857" fmla="*/ 209550 w 369888"/>
                  <a:gd name="connsiteY7-858" fmla="*/ 172310 h 1017124"/>
                  <a:gd name="connsiteX8-859" fmla="*/ 124619 w 369888"/>
                  <a:gd name="connsiteY8-860" fmla="*/ 531085 h 1017124"/>
                  <a:gd name="connsiteX9-861" fmla="*/ 121443 w 369888"/>
                  <a:gd name="connsiteY9-862" fmla="*/ 608872 h 1017124"/>
                  <a:gd name="connsiteX10-863" fmla="*/ 222250 w 369888"/>
                  <a:gd name="connsiteY10-864" fmla="*/ 619192 h 1017124"/>
                  <a:gd name="connsiteX11-865" fmla="*/ 224631 w 369888"/>
                  <a:gd name="connsiteY11-866" fmla="*/ 944629 h 1017124"/>
                  <a:gd name="connsiteX12-867" fmla="*/ 282575 w 369888"/>
                  <a:gd name="connsiteY12-868" fmla="*/ 1016860 h 1017124"/>
                  <a:gd name="connsiteX13-869" fmla="*/ 333375 w 369888"/>
                  <a:gd name="connsiteY13-870" fmla="*/ 946216 h 1017124"/>
                  <a:gd name="connsiteX14-871" fmla="*/ 336550 w 369888"/>
                  <a:gd name="connsiteY14-872" fmla="*/ 618397 h 1017124"/>
                  <a:gd name="connsiteX15-873" fmla="*/ 358775 w 369888"/>
                  <a:gd name="connsiteY15-874" fmla="*/ 591410 h 1017124"/>
                  <a:gd name="connsiteX16-875" fmla="*/ 361950 w 369888"/>
                  <a:gd name="connsiteY16-876" fmla="*/ 7210 h 1017124"/>
                  <a:gd name="connsiteX0-877" fmla="*/ 361950 w 369888"/>
                  <a:gd name="connsiteY0-878" fmla="*/ 7210 h 1017124"/>
                  <a:gd name="connsiteX1-879" fmla="*/ 231329 w 369888"/>
                  <a:gd name="connsiteY1-880" fmla="*/ 7607 h 1017124"/>
                  <a:gd name="connsiteX2-881" fmla="*/ 127000 w 369888"/>
                  <a:gd name="connsiteY2-882" fmla="*/ 58010 h 1017124"/>
                  <a:gd name="connsiteX3-883" fmla="*/ 15875 w 369888"/>
                  <a:gd name="connsiteY3-884" fmla="*/ 355666 h 1017124"/>
                  <a:gd name="connsiteX4-885" fmla="*/ 31750 w 369888"/>
                  <a:gd name="connsiteY4-886" fmla="*/ 435835 h 1017124"/>
                  <a:gd name="connsiteX5-887" fmla="*/ 96837 w 369888"/>
                  <a:gd name="connsiteY5-888" fmla="*/ 391385 h 1017124"/>
                  <a:gd name="connsiteX6-889" fmla="*/ 192881 w 369888"/>
                  <a:gd name="connsiteY6-890" fmla="*/ 161198 h 1017124"/>
                  <a:gd name="connsiteX7-891" fmla="*/ 209550 w 369888"/>
                  <a:gd name="connsiteY7-892" fmla="*/ 172310 h 1017124"/>
                  <a:gd name="connsiteX8-893" fmla="*/ 124619 w 369888"/>
                  <a:gd name="connsiteY8-894" fmla="*/ 531085 h 1017124"/>
                  <a:gd name="connsiteX9-895" fmla="*/ 121443 w 369888"/>
                  <a:gd name="connsiteY9-896" fmla="*/ 608872 h 1017124"/>
                  <a:gd name="connsiteX10-897" fmla="*/ 222250 w 369888"/>
                  <a:gd name="connsiteY10-898" fmla="*/ 619192 h 1017124"/>
                  <a:gd name="connsiteX11-899" fmla="*/ 224631 w 369888"/>
                  <a:gd name="connsiteY11-900" fmla="*/ 944629 h 1017124"/>
                  <a:gd name="connsiteX12-901" fmla="*/ 282575 w 369888"/>
                  <a:gd name="connsiteY12-902" fmla="*/ 1016860 h 1017124"/>
                  <a:gd name="connsiteX13-903" fmla="*/ 333375 w 369888"/>
                  <a:gd name="connsiteY13-904" fmla="*/ 946216 h 1017124"/>
                  <a:gd name="connsiteX14-905" fmla="*/ 336550 w 369888"/>
                  <a:gd name="connsiteY14-906" fmla="*/ 618397 h 1017124"/>
                  <a:gd name="connsiteX15-907" fmla="*/ 358775 w 369888"/>
                  <a:gd name="connsiteY15-908" fmla="*/ 591410 h 1017124"/>
                  <a:gd name="connsiteX16-909" fmla="*/ 361950 w 369888"/>
                  <a:gd name="connsiteY16-910" fmla="*/ 7210 h 1017124"/>
                  <a:gd name="connsiteX0-911" fmla="*/ 361950 w 372533"/>
                  <a:gd name="connsiteY0-912" fmla="*/ 7210 h 1017124"/>
                  <a:gd name="connsiteX1-913" fmla="*/ 231329 w 372533"/>
                  <a:gd name="connsiteY1-914" fmla="*/ 7607 h 1017124"/>
                  <a:gd name="connsiteX2-915" fmla="*/ 127000 w 372533"/>
                  <a:gd name="connsiteY2-916" fmla="*/ 58010 h 1017124"/>
                  <a:gd name="connsiteX3-917" fmla="*/ 15875 w 372533"/>
                  <a:gd name="connsiteY3-918" fmla="*/ 355666 h 1017124"/>
                  <a:gd name="connsiteX4-919" fmla="*/ 31750 w 372533"/>
                  <a:gd name="connsiteY4-920" fmla="*/ 435835 h 1017124"/>
                  <a:gd name="connsiteX5-921" fmla="*/ 96837 w 372533"/>
                  <a:gd name="connsiteY5-922" fmla="*/ 391385 h 1017124"/>
                  <a:gd name="connsiteX6-923" fmla="*/ 192881 w 372533"/>
                  <a:gd name="connsiteY6-924" fmla="*/ 161198 h 1017124"/>
                  <a:gd name="connsiteX7-925" fmla="*/ 209550 w 372533"/>
                  <a:gd name="connsiteY7-926" fmla="*/ 172310 h 1017124"/>
                  <a:gd name="connsiteX8-927" fmla="*/ 124619 w 372533"/>
                  <a:gd name="connsiteY8-928" fmla="*/ 531085 h 1017124"/>
                  <a:gd name="connsiteX9-929" fmla="*/ 121443 w 372533"/>
                  <a:gd name="connsiteY9-930" fmla="*/ 608872 h 1017124"/>
                  <a:gd name="connsiteX10-931" fmla="*/ 222250 w 372533"/>
                  <a:gd name="connsiteY10-932" fmla="*/ 619192 h 1017124"/>
                  <a:gd name="connsiteX11-933" fmla="*/ 224631 w 372533"/>
                  <a:gd name="connsiteY11-934" fmla="*/ 944629 h 1017124"/>
                  <a:gd name="connsiteX12-935" fmla="*/ 282575 w 372533"/>
                  <a:gd name="connsiteY12-936" fmla="*/ 1016860 h 1017124"/>
                  <a:gd name="connsiteX13-937" fmla="*/ 333375 w 372533"/>
                  <a:gd name="connsiteY13-938" fmla="*/ 946216 h 1017124"/>
                  <a:gd name="connsiteX14-939" fmla="*/ 336550 w 372533"/>
                  <a:gd name="connsiteY14-940" fmla="*/ 618397 h 1017124"/>
                  <a:gd name="connsiteX15-941" fmla="*/ 368300 w 372533"/>
                  <a:gd name="connsiteY15-942" fmla="*/ 586648 h 1017124"/>
                  <a:gd name="connsiteX16-943" fmla="*/ 361950 w 372533"/>
                  <a:gd name="connsiteY16-944" fmla="*/ 7210 h 1017124"/>
                  <a:gd name="connsiteX0-945" fmla="*/ 361950 w 371211"/>
                  <a:gd name="connsiteY0-946" fmla="*/ 7210 h 1017124"/>
                  <a:gd name="connsiteX1-947" fmla="*/ 231329 w 371211"/>
                  <a:gd name="connsiteY1-948" fmla="*/ 7607 h 1017124"/>
                  <a:gd name="connsiteX2-949" fmla="*/ 127000 w 371211"/>
                  <a:gd name="connsiteY2-950" fmla="*/ 58010 h 1017124"/>
                  <a:gd name="connsiteX3-951" fmla="*/ 15875 w 371211"/>
                  <a:gd name="connsiteY3-952" fmla="*/ 355666 h 1017124"/>
                  <a:gd name="connsiteX4-953" fmla="*/ 31750 w 371211"/>
                  <a:gd name="connsiteY4-954" fmla="*/ 435835 h 1017124"/>
                  <a:gd name="connsiteX5-955" fmla="*/ 96837 w 371211"/>
                  <a:gd name="connsiteY5-956" fmla="*/ 391385 h 1017124"/>
                  <a:gd name="connsiteX6-957" fmla="*/ 192881 w 371211"/>
                  <a:gd name="connsiteY6-958" fmla="*/ 161198 h 1017124"/>
                  <a:gd name="connsiteX7-959" fmla="*/ 209550 w 371211"/>
                  <a:gd name="connsiteY7-960" fmla="*/ 172310 h 1017124"/>
                  <a:gd name="connsiteX8-961" fmla="*/ 124619 w 371211"/>
                  <a:gd name="connsiteY8-962" fmla="*/ 531085 h 1017124"/>
                  <a:gd name="connsiteX9-963" fmla="*/ 121443 w 371211"/>
                  <a:gd name="connsiteY9-964" fmla="*/ 608872 h 1017124"/>
                  <a:gd name="connsiteX10-965" fmla="*/ 222250 w 371211"/>
                  <a:gd name="connsiteY10-966" fmla="*/ 619192 h 1017124"/>
                  <a:gd name="connsiteX11-967" fmla="*/ 224631 w 371211"/>
                  <a:gd name="connsiteY11-968" fmla="*/ 944629 h 1017124"/>
                  <a:gd name="connsiteX12-969" fmla="*/ 282575 w 371211"/>
                  <a:gd name="connsiteY12-970" fmla="*/ 1016860 h 1017124"/>
                  <a:gd name="connsiteX13-971" fmla="*/ 333375 w 371211"/>
                  <a:gd name="connsiteY13-972" fmla="*/ 946216 h 1017124"/>
                  <a:gd name="connsiteX14-973" fmla="*/ 336550 w 371211"/>
                  <a:gd name="connsiteY14-974" fmla="*/ 618397 h 1017124"/>
                  <a:gd name="connsiteX15-975" fmla="*/ 368300 w 371211"/>
                  <a:gd name="connsiteY15-976" fmla="*/ 586648 h 1017124"/>
                  <a:gd name="connsiteX16-977" fmla="*/ 361950 w 371211"/>
                  <a:gd name="connsiteY16-978" fmla="*/ 7210 h 1017124"/>
                  <a:gd name="connsiteX0-979" fmla="*/ 361950 w 371211"/>
                  <a:gd name="connsiteY0-980" fmla="*/ 7210 h 1017124"/>
                  <a:gd name="connsiteX1-981" fmla="*/ 231329 w 371211"/>
                  <a:gd name="connsiteY1-982" fmla="*/ 7607 h 1017124"/>
                  <a:gd name="connsiteX2-983" fmla="*/ 127000 w 371211"/>
                  <a:gd name="connsiteY2-984" fmla="*/ 58010 h 1017124"/>
                  <a:gd name="connsiteX3-985" fmla="*/ 15875 w 371211"/>
                  <a:gd name="connsiteY3-986" fmla="*/ 355666 h 1017124"/>
                  <a:gd name="connsiteX4-987" fmla="*/ 31750 w 371211"/>
                  <a:gd name="connsiteY4-988" fmla="*/ 435835 h 1017124"/>
                  <a:gd name="connsiteX5-989" fmla="*/ 96837 w 371211"/>
                  <a:gd name="connsiteY5-990" fmla="*/ 391385 h 1017124"/>
                  <a:gd name="connsiteX6-991" fmla="*/ 192881 w 371211"/>
                  <a:gd name="connsiteY6-992" fmla="*/ 161198 h 1017124"/>
                  <a:gd name="connsiteX7-993" fmla="*/ 209550 w 371211"/>
                  <a:gd name="connsiteY7-994" fmla="*/ 172310 h 1017124"/>
                  <a:gd name="connsiteX8-995" fmla="*/ 124619 w 371211"/>
                  <a:gd name="connsiteY8-996" fmla="*/ 531085 h 1017124"/>
                  <a:gd name="connsiteX9-997" fmla="*/ 121443 w 371211"/>
                  <a:gd name="connsiteY9-998" fmla="*/ 608872 h 1017124"/>
                  <a:gd name="connsiteX10-999" fmla="*/ 222250 w 371211"/>
                  <a:gd name="connsiteY10-1000" fmla="*/ 619192 h 1017124"/>
                  <a:gd name="connsiteX11-1001" fmla="*/ 224631 w 371211"/>
                  <a:gd name="connsiteY11-1002" fmla="*/ 944629 h 1017124"/>
                  <a:gd name="connsiteX12-1003" fmla="*/ 282575 w 371211"/>
                  <a:gd name="connsiteY12-1004" fmla="*/ 1016860 h 1017124"/>
                  <a:gd name="connsiteX13-1005" fmla="*/ 333375 w 371211"/>
                  <a:gd name="connsiteY13-1006" fmla="*/ 946216 h 1017124"/>
                  <a:gd name="connsiteX14-1007" fmla="*/ 336550 w 371211"/>
                  <a:gd name="connsiteY14-1008" fmla="*/ 618397 h 1017124"/>
                  <a:gd name="connsiteX15-1009" fmla="*/ 368300 w 371211"/>
                  <a:gd name="connsiteY15-1010" fmla="*/ 598554 h 1017124"/>
                  <a:gd name="connsiteX16-1011" fmla="*/ 361950 w 371211"/>
                  <a:gd name="connsiteY16-1012" fmla="*/ 7210 h 1017124"/>
                  <a:gd name="connsiteX0-1013" fmla="*/ 361950 w 369888"/>
                  <a:gd name="connsiteY0-1014" fmla="*/ 7210 h 1017124"/>
                  <a:gd name="connsiteX1-1015" fmla="*/ 231329 w 369888"/>
                  <a:gd name="connsiteY1-1016" fmla="*/ 7607 h 1017124"/>
                  <a:gd name="connsiteX2-1017" fmla="*/ 127000 w 369888"/>
                  <a:gd name="connsiteY2-1018" fmla="*/ 58010 h 1017124"/>
                  <a:gd name="connsiteX3-1019" fmla="*/ 15875 w 369888"/>
                  <a:gd name="connsiteY3-1020" fmla="*/ 355666 h 1017124"/>
                  <a:gd name="connsiteX4-1021" fmla="*/ 31750 w 369888"/>
                  <a:gd name="connsiteY4-1022" fmla="*/ 435835 h 1017124"/>
                  <a:gd name="connsiteX5-1023" fmla="*/ 96837 w 369888"/>
                  <a:gd name="connsiteY5-1024" fmla="*/ 391385 h 1017124"/>
                  <a:gd name="connsiteX6-1025" fmla="*/ 192881 w 369888"/>
                  <a:gd name="connsiteY6-1026" fmla="*/ 161198 h 1017124"/>
                  <a:gd name="connsiteX7-1027" fmla="*/ 209550 w 369888"/>
                  <a:gd name="connsiteY7-1028" fmla="*/ 172310 h 1017124"/>
                  <a:gd name="connsiteX8-1029" fmla="*/ 124619 w 369888"/>
                  <a:gd name="connsiteY8-1030" fmla="*/ 531085 h 1017124"/>
                  <a:gd name="connsiteX9-1031" fmla="*/ 121443 w 369888"/>
                  <a:gd name="connsiteY9-1032" fmla="*/ 608872 h 1017124"/>
                  <a:gd name="connsiteX10-1033" fmla="*/ 222250 w 369888"/>
                  <a:gd name="connsiteY10-1034" fmla="*/ 619192 h 1017124"/>
                  <a:gd name="connsiteX11-1035" fmla="*/ 224631 w 369888"/>
                  <a:gd name="connsiteY11-1036" fmla="*/ 944629 h 1017124"/>
                  <a:gd name="connsiteX12-1037" fmla="*/ 282575 w 369888"/>
                  <a:gd name="connsiteY12-1038" fmla="*/ 1016860 h 1017124"/>
                  <a:gd name="connsiteX13-1039" fmla="*/ 333375 w 369888"/>
                  <a:gd name="connsiteY13-1040" fmla="*/ 946216 h 1017124"/>
                  <a:gd name="connsiteX14-1041" fmla="*/ 336550 w 369888"/>
                  <a:gd name="connsiteY14-1042" fmla="*/ 618397 h 1017124"/>
                  <a:gd name="connsiteX15-1043" fmla="*/ 368300 w 369888"/>
                  <a:gd name="connsiteY15-1044" fmla="*/ 598554 h 1017124"/>
                  <a:gd name="connsiteX16-1045" fmla="*/ 361950 w 369888"/>
                  <a:gd name="connsiteY16-1046" fmla="*/ 7210 h 1017124"/>
                  <a:gd name="connsiteX0-1047" fmla="*/ 361950 w 369888"/>
                  <a:gd name="connsiteY0-1048" fmla="*/ 7210 h 1017124"/>
                  <a:gd name="connsiteX1-1049" fmla="*/ 231329 w 369888"/>
                  <a:gd name="connsiteY1-1050" fmla="*/ 7607 h 1017124"/>
                  <a:gd name="connsiteX2-1051" fmla="*/ 127000 w 369888"/>
                  <a:gd name="connsiteY2-1052" fmla="*/ 58010 h 1017124"/>
                  <a:gd name="connsiteX3-1053" fmla="*/ 15875 w 369888"/>
                  <a:gd name="connsiteY3-1054" fmla="*/ 355666 h 1017124"/>
                  <a:gd name="connsiteX4-1055" fmla="*/ 31750 w 369888"/>
                  <a:gd name="connsiteY4-1056" fmla="*/ 435835 h 1017124"/>
                  <a:gd name="connsiteX5-1057" fmla="*/ 96837 w 369888"/>
                  <a:gd name="connsiteY5-1058" fmla="*/ 391385 h 1017124"/>
                  <a:gd name="connsiteX6-1059" fmla="*/ 192881 w 369888"/>
                  <a:gd name="connsiteY6-1060" fmla="*/ 161198 h 1017124"/>
                  <a:gd name="connsiteX7-1061" fmla="*/ 209550 w 369888"/>
                  <a:gd name="connsiteY7-1062" fmla="*/ 172310 h 1017124"/>
                  <a:gd name="connsiteX8-1063" fmla="*/ 124619 w 369888"/>
                  <a:gd name="connsiteY8-1064" fmla="*/ 531085 h 1017124"/>
                  <a:gd name="connsiteX9-1065" fmla="*/ 121443 w 369888"/>
                  <a:gd name="connsiteY9-1066" fmla="*/ 608872 h 1017124"/>
                  <a:gd name="connsiteX10-1067" fmla="*/ 222250 w 369888"/>
                  <a:gd name="connsiteY10-1068" fmla="*/ 619192 h 1017124"/>
                  <a:gd name="connsiteX11-1069" fmla="*/ 224631 w 369888"/>
                  <a:gd name="connsiteY11-1070" fmla="*/ 944629 h 1017124"/>
                  <a:gd name="connsiteX12-1071" fmla="*/ 282575 w 369888"/>
                  <a:gd name="connsiteY12-1072" fmla="*/ 1016860 h 1017124"/>
                  <a:gd name="connsiteX13-1073" fmla="*/ 333375 w 369888"/>
                  <a:gd name="connsiteY13-1074" fmla="*/ 946216 h 1017124"/>
                  <a:gd name="connsiteX14-1075" fmla="*/ 336550 w 369888"/>
                  <a:gd name="connsiteY14-1076" fmla="*/ 618397 h 1017124"/>
                  <a:gd name="connsiteX15-1077" fmla="*/ 368300 w 369888"/>
                  <a:gd name="connsiteY15-1078" fmla="*/ 598554 h 1017124"/>
                  <a:gd name="connsiteX16-1079" fmla="*/ 361950 w 369888"/>
                  <a:gd name="connsiteY16-1080" fmla="*/ 7210 h 1017124"/>
                  <a:gd name="connsiteX0-1081" fmla="*/ 361950 w 369888"/>
                  <a:gd name="connsiteY0-1082" fmla="*/ 7210 h 1017124"/>
                  <a:gd name="connsiteX1-1083" fmla="*/ 231329 w 369888"/>
                  <a:gd name="connsiteY1-1084" fmla="*/ 7607 h 1017124"/>
                  <a:gd name="connsiteX2-1085" fmla="*/ 127000 w 369888"/>
                  <a:gd name="connsiteY2-1086" fmla="*/ 58010 h 1017124"/>
                  <a:gd name="connsiteX3-1087" fmla="*/ 15875 w 369888"/>
                  <a:gd name="connsiteY3-1088" fmla="*/ 355666 h 1017124"/>
                  <a:gd name="connsiteX4-1089" fmla="*/ 31750 w 369888"/>
                  <a:gd name="connsiteY4-1090" fmla="*/ 435835 h 1017124"/>
                  <a:gd name="connsiteX5-1091" fmla="*/ 96837 w 369888"/>
                  <a:gd name="connsiteY5-1092" fmla="*/ 391385 h 1017124"/>
                  <a:gd name="connsiteX6-1093" fmla="*/ 192881 w 369888"/>
                  <a:gd name="connsiteY6-1094" fmla="*/ 161198 h 1017124"/>
                  <a:gd name="connsiteX7-1095" fmla="*/ 209550 w 369888"/>
                  <a:gd name="connsiteY7-1096" fmla="*/ 172310 h 1017124"/>
                  <a:gd name="connsiteX8-1097" fmla="*/ 124619 w 369888"/>
                  <a:gd name="connsiteY8-1098" fmla="*/ 531085 h 1017124"/>
                  <a:gd name="connsiteX9-1099" fmla="*/ 121443 w 369888"/>
                  <a:gd name="connsiteY9-1100" fmla="*/ 608872 h 1017124"/>
                  <a:gd name="connsiteX10-1101" fmla="*/ 222250 w 369888"/>
                  <a:gd name="connsiteY10-1102" fmla="*/ 619192 h 1017124"/>
                  <a:gd name="connsiteX11-1103" fmla="*/ 224631 w 369888"/>
                  <a:gd name="connsiteY11-1104" fmla="*/ 944629 h 1017124"/>
                  <a:gd name="connsiteX12-1105" fmla="*/ 282575 w 369888"/>
                  <a:gd name="connsiteY12-1106" fmla="*/ 1016860 h 1017124"/>
                  <a:gd name="connsiteX13-1107" fmla="*/ 333375 w 369888"/>
                  <a:gd name="connsiteY13-1108" fmla="*/ 946216 h 1017124"/>
                  <a:gd name="connsiteX14-1109" fmla="*/ 336550 w 369888"/>
                  <a:gd name="connsiteY14-1110" fmla="*/ 618397 h 1017124"/>
                  <a:gd name="connsiteX15-1111" fmla="*/ 368300 w 369888"/>
                  <a:gd name="connsiteY15-1112" fmla="*/ 598554 h 1017124"/>
                  <a:gd name="connsiteX16-1113" fmla="*/ 361950 w 369888"/>
                  <a:gd name="connsiteY16-1114" fmla="*/ 7210 h 1017124"/>
                  <a:gd name="connsiteX0-1115" fmla="*/ 361950 w 369888"/>
                  <a:gd name="connsiteY0-1116" fmla="*/ 7210 h 1017124"/>
                  <a:gd name="connsiteX1-1117" fmla="*/ 231329 w 369888"/>
                  <a:gd name="connsiteY1-1118" fmla="*/ 7607 h 1017124"/>
                  <a:gd name="connsiteX2-1119" fmla="*/ 127000 w 369888"/>
                  <a:gd name="connsiteY2-1120" fmla="*/ 58010 h 1017124"/>
                  <a:gd name="connsiteX3-1121" fmla="*/ 15875 w 369888"/>
                  <a:gd name="connsiteY3-1122" fmla="*/ 355666 h 1017124"/>
                  <a:gd name="connsiteX4-1123" fmla="*/ 31750 w 369888"/>
                  <a:gd name="connsiteY4-1124" fmla="*/ 435835 h 1017124"/>
                  <a:gd name="connsiteX5-1125" fmla="*/ 96837 w 369888"/>
                  <a:gd name="connsiteY5-1126" fmla="*/ 391385 h 1017124"/>
                  <a:gd name="connsiteX6-1127" fmla="*/ 192881 w 369888"/>
                  <a:gd name="connsiteY6-1128" fmla="*/ 161198 h 1017124"/>
                  <a:gd name="connsiteX7-1129" fmla="*/ 209550 w 369888"/>
                  <a:gd name="connsiteY7-1130" fmla="*/ 172310 h 1017124"/>
                  <a:gd name="connsiteX8-1131" fmla="*/ 124619 w 369888"/>
                  <a:gd name="connsiteY8-1132" fmla="*/ 531085 h 1017124"/>
                  <a:gd name="connsiteX9-1133" fmla="*/ 121443 w 369888"/>
                  <a:gd name="connsiteY9-1134" fmla="*/ 608872 h 1017124"/>
                  <a:gd name="connsiteX10-1135" fmla="*/ 222250 w 369888"/>
                  <a:gd name="connsiteY10-1136" fmla="*/ 619192 h 1017124"/>
                  <a:gd name="connsiteX11-1137" fmla="*/ 224631 w 369888"/>
                  <a:gd name="connsiteY11-1138" fmla="*/ 944629 h 1017124"/>
                  <a:gd name="connsiteX12-1139" fmla="*/ 282575 w 369888"/>
                  <a:gd name="connsiteY12-1140" fmla="*/ 1016860 h 1017124"/>
                  <a:gd name="connsiteX13-1141" fmla="*/ 333375 w 369888"/>
                  <a:gd name="connsiteY13-1142" fmla="*/ 946216 h 1017124"/>
                  <a:gd name="connsiteX14-1143" fmla="*/ 336550 w 369888"/>
                  <a:gd name="connsiteY14-1144" fmla="*/ 618397 h 1017124"/>
                  <a:gd name="connsiteX15-1145" fmla="*/ 365919 w 369888"/>
                  <a:gd name="connsiteY15-1146" fmla="*/ 617604 h 1017124"/>
                  <a:gd name="connsiteX16-1147" fmla="*/ 361950 w 369888"/>
                  <a:gd name="connsiteY16-1148" fmla="*/ 7210 h 1017124"/>
                  <a:gd name="connsiteX0-1149" fmla="*/ 361950 w 369888"/>
                  <a:gd name="connsiteY0-1150" fmla="*/ 7210 h 1017124"/>
                  <a:gd name="connsiteX1-1151" fmla="*/ 231329 w 369888"/>
                  <a:gd name="connsiteY1-1152" fmla="*/ 7607 h 1017124"/>
                  <a:gd name="connsiteX2-1153" fmla="*/ 127000 w 369888"/>
                  <a:gd name="connsiteY2-1154" fmla="*/ 58010 h 1017124"/>
                  <a:gd name="connsiteX3-1155" fmla="*/ 15875 w 369888"/>
                  <a:gd name="connsiteY3-1156" fmla="*/ 355666 h 1017124"/>
                  <a:gd name="connsiteX4-1157" fmla="*/ 31750 w 369888"/>
                  <a:gd name="connsiteY4-1158" fmla="*/ 435835 h 1017124"/>
                  <a:gd name="connsiteX5-1159" fmla="*/ 96837 w 369888"/>
                  <a:gd name="connsiteY5-1160" fmla="*/ 391385 h 1017124"/>
                  <a:gd name="connsiteX6-1161" fmla="*/ 192881 w 369888"/>
                  <a:gd name="connsiteY6-1162" fmla="*/ 161198 h 1017124"/>
                  <a:gd name="connsiteX7-1163" fmla="*/ 209550 w 369888"/>
                  <a:gd name="connsiteY7-1164" fmla="*/ 172310 h 1017124"/>
                  <a:gd name="connsiteX8-1165" fmla="*/ 124619 w 369888"/>
                  <a:gd name="connsiteY8-1166" fmla="*/ 531085 h 1017124"/>
                  <a:gd name="connsiteX9-1167" fmla="*/ 121443 w 369888"/>
                  <a:gd name="connsiteY9-1168" fmla="*/ 608872 h 1017124"/>
                  <a:gd name="connsiteX10-1169" fmla="*/ 222250 w 369888"/>
                  <a:gd name="connsiteY10-1170" fmla="*/ 619192 h 1017124"/>
                  <a:gd name="connsiteX11-1171" fmla="*/ 224631 w 369888"/>
                  <a:gd name="connsiteY11-1172" fmla="*/ 944629 h 1017124"/>
                  <a:gd name="connsiteX12-1173" fmla="*/ 282575 w 369888"/>
                  <a:gd name="connsiteY12-1174" fmla="*/ 1016860 h 1017124"/>
                  <a:gd name="connsiteX13-1175" fmla="*/ 333375 w 369888"/>
                  <a:gd name="connsiteY13-1176" fmla="*/ 946216 h 1017124"/>
                  <a:gd name="connsiteX14-1177" fmla="*/ 336550 w 369888"/>
                  <a:gd name="connsiteY14-1178" fmla="*/ 618397 h 1017124"/>
                  <a:gd name="connsiteX15-1179" fmla="*/ 365919 w 369888"/>
                  <a:gd name="connsiteY15-1180" fmla="*/ 617604 h 1017124"/>
                  <a:gd name="connsiteX16-1181" fmla="*/ 361950 w 369888"/>
                  <a:gd name="connsiteY16-1182" fmla="*/ 7210 h 1017124"/>
                  <a:gd name="connsiteX0-1183" fmla="*/ 361950 w 369888"/>
                  <a:gd name="connsiteY0-1184" fmla="*/ 7210 h 1017124"/>
                  <a:gd name="connsiteX1-1185" fmla="*/ 231329 w 369888"/>
                  <a:gd name="connsiteY1-1186" fmla="*/ 7607 h 1017124"/>
                  <a:gd name="connsiteX2-1187" fmla="*/ 127000 w 369888"/>
                  <a:gd name="connsiteY2-1188" fmla="*/ 58010 h 1017124"/>
                  <a:gd name="connsiteX3-1189" fmla="*/ 15875 w 369888"/>
                  <a:gd name="connsiteY3-1190" fmla="*/ 355666 h 1017124"/>
                  <a:gd name="connsiteX4-1191" fmla="*/ 31750 w 369888"/>
                  <a:gd name="connsiteY4-1192" fmla="*/ 435835 h 1017124"/>
                  <a:gd name="connsiteX5-1193" fmla="*/ 96837 w 369888"/>
                  <a:gd name="connsiteY5-1194" fmla="*/ 391385 h 1017124"/>
                  <a:gd name="connsiteX6-1195" fmla="*/ 192881 w 369888"/>
                  <a:gd name="connsiteY6-1196" fmla="*/ 161198 h 1017124"/>
                  <a:gd name="connsiteX7-1197" fmla="*/ 209550 w 369888"/>
                  <a:gd name="connsiteY7-1198" fmla="*/ 172310 h 1017124"/>
                  <a:gd name="connsiteX8-1199" fmla="*/ 124619 w 369888"/>
                  <a:gd name="connsiteY8-1200" fmla="*/ 531085 h 1017124"/>
                  <a:gd name="connsiteX9-1201" fmla="*/ 121443 w 369888"/>
                  <a:gd name="connsiteY9-1202" fmla="*/ 608872 h 1017124"/>
                  <a:gd name="connsiteX10-1203" fmla="*/ 222250 w 369888"/>
                  <a:gd name="connsiteY10-1204" fmla="*/ 619192 h 1017124"/>
                  <a:gd name="connsiteX11-1205" fmla="*/ 224631 w 369888"/>
                  <a:gd name="connsiteY11-1206" fmla="*/ 944629 h 1017124"/>
                  <a:gd name="connsiteX12-1207" fmla="*/ 282575 w 369888"/>
                  <a:gd name="connsiteY12-1208" fmla="*/ 1016860 h 1017124"/>
                  <a:gd name="connsiteX13-1209" fmla="*/ 333375 w 369888"/>
                  <a:gd name="connsiteY13-1210" fmla="*/ 946216 h 1017124"/>
                  <a:gd name="connsiteX14-1211" fmla="*/ 336550 w 369888"/>
                  <a:gd name="connsiteY14-1212" fmla="*/ 618397 h 1017124"/>
                  <a:gd name="connsiteX15-1213" fmla="*/ 365919 w 369888"/>
                  <a:gd name="connsiteY15-1214" fmla="*/ 617604 h 1017124"/>
                  <a:gd name="connsiteX16-1215" fmla="*/ 361950 w 369888"/>
                  <a:gd name="connsiteY16-1216" fmla="*/ 7210 h 1017124"/>
                  <a:gd name="connsiteX0-1217" fmla="*/ 361950 w 369888"/>
                  <a:gd name="connsiteY0-1218" fmla="*/ 7210 h 1017124"/>
                  <a:gd name="connsiteX1-1219" fmla="*/ 231329 w 369888"/>
                  <a:gd name="connsiteY1-1220" fmla="*/ 7607 h 1017124"/>
                  <a:gd name="connsiteX2-1221" fmla="*/ 127000 w 369888"/>
                  <a:gd name="connsiteY2-1222" fmla="*/ 58010 h 1017124"/>
                  <a:gd name="connsiteX3-1223" fmla="*/ 15875 w 369888"/>
                  <a:gd name="connsiteY3-1224" fmla="*/ 355666 h 1017124"/>
                  <a:gd name="connsiteX4-1225" fmla="*/ 31750 w 369888"/>
                  <a:gd name="connsiteY4-1226" fmla="*/ 435835 h 1017124"/>
                  <a:gd name="connsiteX5-1227" fmla="*/ 96837 w 369888"/>
                  <a:gd name="connsiteY5-1228" fmla="*/ 391385 h 1017124"/>
                  <a:gd name="connsiteX6-1229" fmla="*/ 192881 w 369888"/>
                  <a:gd name="connsiteY6-1230" fmla="*/ 161198 h 1017124"/>
                  <a:gd name="connsiteX7-1231" fmla="*/ 209550 w 369888"/>
                  <a:gd name="connsiteY7-1232" fmla="*/ 172310 h 1017124"/>
                  <a:gd name="connsiteX8-1233" fmla="*/ 124619 w 369888"/>
                  <a:gd name="connsiteY8-1234" fmla="*/ 531085 h 1017124"/>
                  <a:gd name="connsiteX9-1235" fmla="*/ 121443 w 369888"/>
                  <a:gd name="connsiteY9-1236" fmla="*/ 608872 h 1017124"/>
                  <a:gd name="connsiteX10-1237" fmla="*/ 222250 w 369888"/>
                  <a:gd name="connsiteY10-1238" fmla="*/ 619192 h 1017124"/>
                  <a:gd name="connsiteX11-1239" fmla="*/ 224631 w 369888"/>
                  <a:gd name="connsiteY11-1240" fmla="*/ 944629 h 1017124"/>
                  <a:gd name="connsiteX12-1241" fmla="*/ 282575 w 369888"/>
                  <a:gd name="connsiteY12-1242" fmla="*/ 1016860 h 1017124"/>
                  <a:gd name="connsiteX13-1243" fmla="*/ 333375 w 369888"/>
                  <a:gd name="connsiteY13-1244" fmla="*/ 946216 h 1017124"/>
                  <a:gd name="connsiteX14-1245" fmla="*/ 336550 w 369888"/>
                  <a:gd name="connsiteY14-1246" fmla="*/ 618397 h 1017124"/>
                  <a:gd name="connsiteX15-1247" fmla="*/ 365919 w 369888"/>
                  <a:gd name="connsiteY15-1248" fmla="*/ 617604 h 1017124"/>
                  <a:gd name="connsiteX16-1249" fmla="*/ 361950 w 369888"/>
                  <a:gd name="connsiteY16-1250" fmla="*/ 7210 h 1017124"/>
                  <a:gd name="connsiteX0-1251" fmla="*/ 361950 w 369888"/>
                  <a:gd name="connsiteY0-1252" fmla="*/ 7210 h 1017124"/>
                  <a:gd name="connsiteX1-1253" fmla="*/ 231329 w 369888"/>
                  <a:gd name="connsiteY1-1254" fmla="*/ 7607 h 1017124"/>
                  <a:gd name="connsiteX2-1255" fmla="*/ 127000 w 369888"/>
                  <a:gd name="connsiteY2-1256" fmla="*/ 58010 h 1017124"/>
                  <a:gd name="connsiteX3-1257" fmla="*/ 15875 w 369888"/>
                  <a:gd name="connsiteY3-1258" fmla="*/ 355666 h 1017124"/>
                  <a:gd name="connsiteX4-1259" fmla="*/ 31750 w 369888"/>
                  <a:gd name="connsiteY4-1260" fmla="*/ 435835 h 1017124"/>
                  <a:gd name="connsiteX5-1261" fmla="*/ 96837 w 369888"/>
                  <a:gd name="connsiteY5-1262" fmla="*/ 391385 h 1017124"/>
                  <a:gd name="connsiteX6-1263" fmla="*/ 192881 w 369888"/>
                  <a:gd name="connsiteY6-1264" fmla="*/ 161198 h 1017124"/>
                  <a:gd name="connsiteX7-1265" fmla="*/ 209550 w 369888"/>
                  <a:gd name="connsiteY7-1266" fmla="*/ 172310 h 1017124"/>
                  <a:gd name="connsiteX8-1267" fmla="*/ 124619 w 369888"/>
                  <a:gd name="connsiteY8-1268" fmla="*/ 531085 h 1017124"/>
                  <a:gd name="connsiteX9-1269" fmla="*/ 121443 w 369888"/>
                  <a:gd name="connsiteY9-1270" fmla="*/ 608872 h 1017124"/>
                  <a:gd name="connsiteX10-1271" fmla="*/ 222250 w 369888"/>
                  <a:gd name="connsiteY10-1272" fmla="*/ 619192 h 1017124"/>
                  <a:gd name="connsiteX11-1273" fmla="*/ 224631 w 369888"/>
                  <a:gd name="connsiteY11-1274" fmla="*/ 944629 h 1017124"/>
                  <a:gd name="connsiteX12-1275" fmla="*/ 282575 w 369888"/>
                  <a:gd name="connsiteY12-1276" fmla="*/ 1016860 h 1017124"/>
                  <a:gd name="connsiteX13-1277" fmla="*/ 333375 w 369888"/>
                  <a:gd name="connsiteY13-1278" fmla="*/ 946216 h 1017124"/>
                  <a:gd name="connsiteX14-1279" fmla="*/ 336550 w 369888"/>
                  <a:gd name="connsiteY14-1280" fmla="*/ 618397 h 1017124"/>
                  <a:gd name="connsiteX15-1281" fmla="*/ 365919 w 369888"/>
                  <a:gd name="connsiteY15-1282" fmla="*/ 617604 h 1017124"/>
                  <a:gd name="connsiteX16-1283" fmla="*/ 361950 w 369888"/>
                  <a:gd name="connsiteY16-1284" fmla="*/ 7210 h 1017124"/>
                  <a:gd name="connsiteX0-1285" fmla="*/ 361950 w 369888"/>
                  <a:gd name="connsiteY0-1286" fmla="*/ 7210 h 1017124"/>
                  <a:gd name="connsiteX1-1287" fmla="*/ 231329 w 369888"/>
                  <a:gd name="connsiteY1-1288" fmla="*/ 7607 h 1017124"/>
                  <a:gd name="connsiteX2-1289" fmla="*/ 127000 w 369888"/>
                  <a:gd name="connsiteY2-1290" fmla="*/ 58010 h 1017124"/>
                  <a:gd name="connsiteX3-1291" fmla="*/ 15875 w 369888"/>
                  <a:gd name="connsiteY3-1292" fmla="*/ 355666 h 1017124"/>
                  <a:gd name="connsiteX4-1293" fmla="*/ 31750 w 369888"/>
                  <a:gd name="connsiteY4-1294" fmla="*/ 435835 h 1017124"/>
                  <a:gd name="connsiteX5-1295" fmla="*/ 96837 w 369888"/>
                  <a:gd name="connsiteY5-1296" fmla="*/ 391385 h 1017124"/>
                  <a:gd name="connsiteX6-1297" fmla="*/ 192881 w 369888"/>
                  <a:gd name="connsiteY6-1298" fmla="*/ 161198 h 1017124"/>
                  <a:gd name="connsiteX7-1299" fmla="*/ 209550 w 369888"/>
                  <a:gd name="connsiteY7-1300" fmla="*/ 172310 h 1017124"/>
                  <a:gd name="connsiteX8-1301" fmla="*/ 124619 w 369888"/>
                  <a:gd name="connsiteY8-1302" fmla="*/ 531085 h 1017124"/>
                  <a:gd name="connsiteX9-1303" fmla="*/ 121443 w 369888"/>
                  <a:gd name="connsiteY9-1304" fmla="*/ 608872 h 1017124"/>
                  <a:gd name="connsiteX10-1305" fmla="*/ 222250 w 369888"/>
                  <a:gd name="connsiteY10-1306" fmla="*/ 619192 h 1017124"/>
                  <a:gd name="connsiteX11-1307" fmla="*/ 224631 w 369888"/>
                  <a:gd name="connsiteY11-1308" fmla="*/ 944629 h 1017124"/>
                  <a:gd name="connsiteX12-1309" fmla="*/ 282575 w 369888"/>
                  <a:gd name="connsiteY12-1310" fmla="*/ 1016860 h 1017124"/>
                  <a:gd name="connsiteX13-1311" fmla="*/ 333375 w 369888"/>
                  <a:gd name="connsiteY13-1312" fmla="*/ 946216 h 1017124"/>
                  <a:gd name="connsiteX14-1313" fmla="*/ 336550 w 369888"/>
                  <a:gd name="connsiteY14-1314" fmla="*/ 618397 h 1017124"/>
                  <a:gd name="connsiteX15-1315" fmla="*/ 365919 w 369888"/>
                  <a:gd name="connsiteY15-1316" fmla="*/ 617604 h 1017124"/>
                  <a:gd name="connsiteX16-1317" fmla="*/ 361950 w 369888"/>
                  <a:gd name="connsiteY16-1318" fmla="*/ 7210 h 1017124"/>
                  <a:gd name="connsiteX0-1319" fmla="*/ 357188 w 365126"/>
                  <a:gd name="connsiteY0-1320" fmla="*/ 7210 h 1017124"/>
                  <a:gd name="connsiteX1-1321" fmla="*/ 226567 w 365126"/>
                  <a:gd name="connsiteY1-1322" fmla="*/ 7607 h 1017124"/>
                  <a:gd name="connsiteX2-1323" fmla="*/ 122238 w 365126"/>
                  <a:gd name="connsiteY2-1324" fmla="*/ 58010 h 1017124"/>
                  <a:gd name="connsiteX3-1325" fmla="*/ 11113 w 365126"/>
                  <a:gd name="connsiteY3-1326" fmla="*/ 355666 h 1017124"/>
                  <a:gd name="connsiteX4-1327" fmla="*/ 26988 w 365126"/>
                  <a:gd name="connsiteY4-1328" fmla="*/ 435835 h 1017124"/>
                  <a:gd name="connsiteX5-1329" fmla="*/ 92075 w 365126"/>
                  <a:gd name="connsiteY5-1330" fmla="*/ 391385 h 1017124"/>
                  <a:gd name="connsiteX6-1331" fmla="*/ 188119 w 365126"/>
                  <a:gd name="connsiteY6-1332" fmla="*/ 161198 h 1017124"/>
                  <a:gd name="connsiteX7-1333" fmla="*/ 204788 w 365126"/>
                  <a:gd name="connsiteY7-1334" fmla="*/ 172310 h 1017124"/>
                  <a:gd name="connsiteX8-1335" fmla="*/ 119857 w 365126"/>
                  <a:gd name="connsiteY8-1336" fmla="*/ 531085 h 1017124"/>
                  <a:gd name="connsiteX9-1337" fmla="*/ 116681 w 365126"/>
                  <a:gd name="connsiteY9-1338" fmla="*/ 608872 h 1017124"/>
                  <a:gd name="connsiteX10-1339" fmla="*/ 217488 w 365126"/>
                  <a:gd name="connsiteY10-1340" fmla="*/ 619192 h 1017124"/>
                  <a:gd name="connsiteX11-1341" fmla="*/ 219869 w 365126"/>
                  <a:gd name="connsiteY11-1342" fmla="*/ 944629 h 1017124"/>
                  <a:gd name="connsiteX12-1343" fmla="*/ 277813 w 365126"/>
                  <a:gd name="connsiteY12-1344" fmla="*/ 1016860 h 1017124"/>
                  <a:gd name="connsiteX13-1345" fmla="*/ 328613 w 365126"/>
                  <a:gd name="connsiteY13-1346" fmla="*/ 946216 h 1017124"/>
                  <a:gd name="connsiteX14-1347" fmla="*/ 331788 w 365126"/>
                  <a:gd name="connsiteY14-1348" fmla="*/ 618397 h 1017124"/>
                  <a:gd name="connsiteX15-1349" fmla="*/ 361157 w 365126"/>
                  <a:gd name="connsiteY15-1350" fmla="*/ 617604 h 1017124"/>
                  <a:gd name="connsiteX16-1351" fmla="*/ 357188 w 365126"/>
                  <a:gd name="connsiteY16-1352" fmla="*/ 7210 h 1017124"/>
                  <a:gd name="connsiteX0-1353" fmla="*/ 361156 w 369094"/>
                  <a:gd name="connsiteY0-1354" fmla="*/ 11642 h 1021556"/>
                  <a:gd name="connsiteX1-1355" fmla="*/ 230535 w 369094"/>
                  <a:gd name="connsiteY1-1356" fmla="*/ 12039 h 1021556"/>
                  <a:gd name="connsiteX2-1357" fmla="*/ 121443 w 369094"/>
                  <a:gd name="connsiteY2-1358" fmla="*/ 83873 h 1021556"/>
                  <a:gd name="connsiteX3-1359" fmla="*/ 15081 w 369094"/>
                  <a:gd name="connsiteY3-1360" fmla="*/ 360098 h 1021556"/>
                  <a:gd name="connsiteX4-1361" fmla="*/ 30956 w 369094"/>
                  <a:gd name="connsiteY4-1362" fmla="*/ 440267 h 1021556"/>
                  <a:gd name="connsiteX5-1363" fmla="*/ 96043 w 369094"/>
                  <a:gd name="connsiteY5-1364" fmla="*/ 395817 h 1021556"/>
                  <a:gd name="connsiteX6-1365" fmla="*/ 192087 w 369094"/>
                  <a:gd name="connsiteY6-1366" fmla="*/ 165630 h 1021556"/>
                  <a:gd name="connsiteX7-1367" fmla="*/ 208756 w 369094"/>
                  <a:gd name="connsiteY7-1368" fmla="*/ 176742 h 1021556"/>
                  <a:gd name="connsiteX8-1369" fmla="*/ 123825 w 369094"/>
                  <a:gd name="connsiteY8-1370" fmla="*/ 535517 h 1021556"/>
                  <a:gd name="connsiteX9-1371" fmla="*/ 120649 w 369094"/>
                  <a:gd name="connsiteY9-1372" fmla="*/ 613304 h 1021556"/>
                  <a:gd name="connsiteX10-1373" fmla="*/ 221456 w 369094"/>
                  <a:gd name="connsiteY10-1374" fmla="*/ 623624 h 1021556"/>
                  <a:gd name="connsiteX11-1375" fmla="*/ 223837 w 369094"/>
                  <a:gd name="connsiteY11-1376" fmla="*/ 949061 h 1021556"/>
                  <a:gd name="connsiteX12-1377" fmla="*/ 281781 w 369094"/>
                  <a:gd name="connsiteY12-1378" fmla="*/ 1021292 h 1021556"/>
                  <a:gd name="connsiteX13-1379" fmla="*/ 332581 w 369094"/>
                  <a:gd name="connsiteY13-1380" fmla="*/ 950648 h 1021556"/>
                  <a:gd name="connsiteX14-1381" fmla="*/ 335756 w 369094"/>
                  <a:gd name="connsiteY14-1382" fmla="*/ 622829 h 1021556"/>
                  <a:gd name="connsiteX15-1383" fmla="*/ 365125 w 369094"/>
                  <a:gd name="connsiteY15-1384" fmla="*/ 622036 h 1021556"/>
                  <a:gd name="connsiteX16-1385" fmla="*/ 361156 w 369094"/>
                  <a:gd name="connsiteY16-1386" fmla="*/ 11642 h 1021556"/>
                  <a:gd name="connsiteX0-1387" fmla="*/ 361156 w 369094"/>
                  <a:gd name="connsiteY0-1388" fmla="*/ 2117 h 1012031"/>
                  <a:gd name="connsiteX1-1389" fmla="*/ 230535 w 369094"/>
                  <a:gd name="connsiteY1-1390" fmla="*/ 2514 h 1012031"/>
                  <a:gd name="connsiteX2-1391" fmla="*/ 121443 w 369094"/>
                  <a:gd name="connsiteY2-1392" fmla="*/ 74348 h 1012031"/>
                  <a:gd name="connsiteX3-1393" fmla="*/ 15081 w 369094"/>
                  <a:gd name="connsiteY3-1394" fmla="*/ 350573 h 1012031"/>
                  <a:gd name="connsiteX4-1395" fmla="*/ 30956 w 369094"/>
                  <a:gd name="connsiteY4-1396" fmla="*/ 430742 h 1012031"/>
                  <a:gd name="connsiteX5-1397" fmla="*/ 96043 w 369094"/>
                  <a:gd name="connsiteY5-1398" fmla="*/ 386292 h 1012031"/>
                  <a:gd name="connsiteX6-1399" fmla="*/ 192087 w 369094"/>
                  <a:gd name="connsiteY6-1400" fmla="*/ 156105 h 1012031"/>
                  <a:gd name="connsiteX7-1401" fmla="*/ 208756 w 369094"/>
                  <a:gd name="connsiteY7-1402" fmla="*/ 167217 h 1012031"/>
                  <a:gd name="connsiteX8-1403" fmla="*/ 123825 w 369094"/>
                  <a:gd name="connsiteY8-1404" fmla="*/ 525992 h 1012031"/>
                  <a:gd name="connsiteX9-1405" fmla="*/ 120649 w 369094"/>
                  <a:gd name="connsiteY9-1406" fmla="*/ 603779 h 1012031"/>
                  <a:gd name="connsiteX10-1407" fmla="*/ 221456 w 369094"/>
                  <a:gd name="connsiteY10-1408" fmla="*/ 614099 h 1012031"/>
                  <a:gd name="connsiteX11-1409" fmla="*/ 223837 w 369094"/>
                  <a:gd name="connsiteY11-1410" fmla="*/ 939536 h 1012031"/>
                  <a:gd name="connsiteX12-1411" fmla="*/ 281781 w 369094"/>
                  <a:gd name="connsiteY12-1412" fmla="*/ 1011767 h 1012031"/>
                  <a:gd name="connsiteX13-1413" fmla="*/ 332581 w 369094"/>
                  <a:gd name="connsiteY13-1414" fmla="*/ 941123 h 1012031"/>
                  <a:gd name="connsiteX14-1415" fmla="*/ 335756 w 369094"/>
                  <a:gd name="connsiteY14-1416" fmla="*/ 613304 h 1012031"/>
                  <a:gd name="connsiteX15-1417" fmla="*/ 365125 w 369094"/>
                  <a:gd name="connsiteY15-1418" fmla="*/ 612511 h 1012031"/>
                  <a:gd name="connsiteX16-1419" fmla="*/ 361156 w 369094"/>
                  <a:gd name="connsiteY16-1420" fmla="*/ 2117 h 10120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369094" h="1012031">
                    <a:moveTo>
                      <a:pt x="361156" y="2117"/>
                    </a:moveTo>
                    <a:cubicBezTo>
                      <a:pt x="299020" y="1141"/>
                      <a:pt x="277631" y="0"/>
                      <a:pt x="230535" y="2514"/>
                    </a:cubicBezTo>
                    <a:cubicBezTo>
                      <a:pt x="183439" y="5028"/>
                      <a:pt x="157352" y="16338"/>
                      <a:pt x="121443" y="74348"/>
                    </a:cubicBezTo>
                    <a:cubicBezTo>
                      <a:pt x="85534" y="132358"/>
                      <a:pt x="30162" y="291174"/>
                      <a:pt x="15081" y="350573"/>
                    </a:cubicBezTo>
                    <a:cubicBezTo>
                      <a:pt x="0" y="409972"/>
                      <a:pt x="10318" y="424789"/>
                      <a:pt x="30956" y="430742"/>
                    </a:cubicBezTo>
                    <a:cubicBezTo>
                      <a:pt x="51594" y="436695"/>
                      <a:pt x="85857" y="415396"/>
                      <a:pt x="96043" y="386292"/>
                    </a:cubicBezTo>
                    <a:cubicBezTo>
                      <a:pt x="106229" y="357188"/>
                      <a:pt x="187589" y="173567"/>
                      <a:pt x="192087" y="156105"/>
                    </a:cubicBezTo>
                    <a:cubicBezTo>
                      <a:pt x="203729" y="136262"/>
                      <a:pt x="212990" y="143669"/>
                      <a:pt x="208756" y="167217"/>
                    </a:cubicBezTo>
                    <a:cubicBezTo>
                      <a:pt x="204522" y="190765"/>
                      <a:pt x="138509" y="453232"/>
                      <a:pt x="123825" y="525992"/>
                    </a:cubicBezTo>
                    <a:cubicBezTo>
                      <a:pt x="109141" y="598752"/>
                      <a:pt x="104377" y="589094"/>
                      <a:pt x="120649" y="603779"/>
                    </a:cubicBezTo>
                    <a:cubicBezTo>
                      <a:pt x="136921" y="618464"/>
                      <a:pt x="169681" y="612089"/>
                      <a:pt x="221456" y="614099"/>
                    </a:cubicBezTo>
                    <a:cubicBezTo>
                      <a:pt x="221985" y="676806"/>
                      <a:pt x="223308" y="878020"/>
                      <a:pt x="223837" y="939536"/>
                    </a:cubicBezTo>
                    <a:cubicBezTo>
                      <a:pt x="224366" y="1001052"/>
                      <a:pt x="249369" y="1011503"/>
                      <a:pt x="281781" y="1011767"/>
                    </a:cubicBezTo>
                    <a:cubicBezTo>
                      <a:pt x="314193" y="1012031"/>
                      <a:pt x="333110" y="983720"/>
                      <a:pt x="332581" y="941123"/>
                    </a:cubicBezTo>
                    <a:cubicBezTo>
                      <a:pt x="332052" y="898526"/>
                      <a:pt x="336285" y="662913"/>
                      <a:pt x="335756" y="613304"/>
                    </a:cubicBezTo>
                    <a:cubicBezTo>
                      <a:pt x="359040" y="610726"/>
                      <a:pt x="348986" y="611982"/>
                      <a:pt x="365125" y="612511"/>
                    </a:cubicBezTo>
                    <a:cubicBezTo>
                      <a:pt x="362214" y="563033"/>
                      <a:pt x="369094" y="115359"/>
                      <a:pt x="361156" y="2117"/>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sp>
            <p:nvSpPr>
              <p:cNvPr id="116" name="자유형 308"/>
              <p:cNvSpPr/>
              <p:nvPr/>
            </p:nvSpPr>
            <p:spPr>
              <a:xfrm flipH="1">
                <a:off x="1936553" y="4597116"/>
                <a:ext cx="368657" cy="1012578"/>
              </a:xfrm>
              <a:custGeom>
                <a:avLst/>
                <a:gdLst>
                  <a:gd name="connsiteX0" fmla="*/ 371475 w 398463"/>
                  <a:gd name="connsiteY0" fmla="*/ 97367 h 1121834"/>
                  <a:gd name="connsiteX1" fmla="*/ 206375 w 398463"/>
                  <a:gd name="connsiteY1" fmla="*/ 97367 h 1121834"/>
                  <a:gd name="connsiteX2" fmla="*/ 136525 w 398463"/>
                  <a:gd name="connsiteY2" fmla="*/ 148167 h 1121834"/>
                  <a:gd name="connsiteX3" fmla="*/ 15875 w 398463"/>
                  <a:gd name="connsiteY3" fmla="*/ 472017 h 1121834"/>
                  <a:gd name="connsiteX4" fmla="*/ 41275 w 398463"/>
                  <a:gd name="connsiteY4" fmla="*/ 525992 h 1121834"/>
                  <a:gd name="connsiteX5" fmla="*/ 101600 w 398463"/>
                  <a:gd name="connsiteY5" fmla="*/ 500592 h 1121834"/>
                  <a:gd name="connsiteX6" fmla="*/ 209550 w 398463"/>
                  <a:gd name="connsiteY6" fmla="*/ 227542 h 1121834"/>
                  <a:gd name="connsiteX7" fmla="*/ 219075 w 398463"/>
                  <a:gd name="connsiteY7" fmla="*/ 262467 h 1121834"/>
                  <a:gd name="connsiteX8" fmla="*/ 127000 w 398463"/>
                  <a:gd name="connsiteY8" fmla="*/ 678392 h 1121834"/>
                  <a:gd name="connsiteX9" fmla="*/ 142875 w 398463"/>
                  <a:gd name="connsiteY9" fmla="*/ 694267 h 1121834"/>
                  <a:gd name="connsiteX10" fmla="*/ 222250 w 398463"/>
                  <a:gd name="connsiteY10" fmla="*/ 697442 h 1121834"/>
                  <a:gd name="connsiteX11" fmla="*/ 231775 w 398463"/>
                  <a:gd name="connsiteY11" fmla="*/ 719667 h 1121834"/>
                  <a:gd name="connsiteX12" fmla="*/ 231775 w 398463"/>
                  <a:gd name="connsiteY12" fmla="*/ 1056217 h 1121834"/>
                  <a:gd name="connsiteX13" fmla="*/ 292100 w 398463"/>
                  <a:gd name="connsiteY13" fmla="*/ 1107017 h 1121834"/>
                  <a:gd name="connsiteX14" fmla="*/ 342900 w 398463"/>
                  <a:gd name="connsiteY14" fmla="*/ 1053042 h 1121834"/>
                  <a:gd name="connsiteX15" fmla="*/ 346075 w 398463"/>
                  <a:gd name="connsiteY15" fmla="*/ 694267 h 1121834"/>
                  <a:gd name="connsiteX16" fmla="*/ 368300 w 398463"/>
                  <a:gd name="connsiteY16" fmla="*/ 681567 h 1121834"/>
                  <a:gd name="connsiteX17" fmla="*/ 371475 w 398463"/>
                  <a:gd name="connsiteY17" fmla="*/ 97367 h 1121834"/>
                  <a:gd name="connsiteX0-1" fmla="*/ 371475 w 379413"/>
                  <a:gd name="connsiteY0-2" fmla="*/ 113242 h 1137709"/>
                  <a:gd name="connsiteX1-3" fmla="*/ 206375 w 379413"/>
                  <a:gd name="connsiteY1-4" fmla="*/ 113242 h 1137709"/>
                  <a:gd name="connsiteX2-5" fmla="*/ 136525 w 379413"/>
                  <a:gd name="connsiteY2-6" fmla="*/ 164042 h 1137709"/>
                  <a:gd name="connsiteX3-7" fmla="*/ 15875 w 379413"/>
                  <a:gd name="connsiteY3-8" fmla="*/ 487892 h 1137709"/>
                  <a:gd name="connsiteX4-9" fmla="*/ 41275 w 379413"/>
                  <a:gd name="connsiteY4-10" fmla="*/ 541867 h 1137709"/>
                  <a:gd name="connsiteX5-11" fmla="*/ 101600 w 379413"/>
                  <a:gd name="connsiteY5-12" fmla="*/ 516467 h 1137709"/>
                  <a:gd name="connsiteX6-13" fmla="*/ 209550 w 379413"/>
                  <a:gd name="connsiteY6-14" fmla="*/ 243417 h 1137709"/>
                  <a:gd name="connsiteX7-15" fmla="*/ 219075 w 379413"/>
                  <a:gd name="connsiteY7-16" fmla="*/ 278342 h 1137709"/>
                  <a:gd name="connsiteX8-17" fmla="*/ 127000 w 379413"/>
                  <a:gd name="connsiteY8-18" fmla="*/ 694267 h 1137709"/>
                  <a:gd name="connsiteX9-19" fmla="*/ 142875 w 379413"/>
                  <a:gd name="connsiteY9-20" fmla="*/ 710142 h 1137709"/>
                  <a:gd name="connsiteX10-21" fmla="*/ 222250 w 379413"/>
                  <a:gd name="connsiteY10-22" fmla="*/ 713317 h 1137709"/>
                  <a:gd name="connsiteX11-23" fmla="*/ 231775 w 379413"/>
                  <a:gd name="connsiteY11-24" fmla="*/ 735542 h 1137709"/>
                  <a:gd name="connsiteX12-25" fmla="*/ 231775 w 379413"/>
                  <a:gd name="connsiteY12-26" fmla="*/ 1072092 h 1137709"/>
                  <a:gd name="connsiteX13-27" fmla="*/ 292100 w 379413"/>
                  <a:gd name="connsiteY13-28" fmla="*/ 1122892 h 1137709"/>
                  <a:gd name="connsiteX14-29" fmla="*/ 342900 w 379413"/>
                  <a:gd name="connsiteY14-30" fmla="*/ 1068917 h 1137709"/>
                  <a:gd name="connsiteX15-31" fmla="*/ 346075 w 379413"/>
                  <a:gd name="connsiteY15-32" fmla="*/ 710142 h 1137709"/>
                  <a:gd name="connsiteX16-33" fmla="*/ 368300 w 379413"/>
                  <a:gd name="connsiteY16-34" fmla="*/ 697442 h 1137709"/>
                  <a:gd name="connsiteX17-35" fmla="*/ 371475 w 379413"/>
                  <a:gd name="connsiteY17-36" fmla="*/ 113242 h 1137709"/>
                  <a:gd name="connsiteX0-37" fmla="*/ 371475 w 379413"/>
                  <a:gd name="connsiteY0-38" fmla="*/ 11642 h 1036109"/>
                  <a:gd name="connsiteX1-39" fmla="*/ 206375 w 379413"/>
                  <a:gd name="connsiteY1-40" fmla="*/ 11642 h 1036109"/>
                  <a:gd name="connsiteX2-41" fmla="*/ 136525 w 379413"/>
                  <a:gd name="connsiteY2-42" fmla="*/ 62442 h 1036109"/>
                  <a:gd name="connsiteX3-43" fmla="*/ 15875 w 379413"/>
                  <a:gd name="connsiteY3-44" fmla="*/ 386292 h 1036109"/>
                  <a:gd name="connsiteX4-45" fmla="*/ 41275 w 379413"/>
                  <a:gd name="connsiteY4-46" fmla="*/ 440267 h 1036109"/>
                  <a:gd name="connsiteX5-47" fmla="*/ 101600 w 379413"/>
                  <a:gd name="connsiteY5-48" fmla="*/ 414867 h 1036109"/>
                  <a:gd name="connsiteX6-49" fmla="*/ 209550 w 379413"/>
                  <a:gd name="connsiteY6-50" fmla="*/ 141817 h 1036109"/>
                  <a:gd name="connsiteX7-51" fmla="*/ 219075 w 379413"/>
                  <a:gd name="connsiteY7-52" fmla="*/ 176742 h 1036109"/>
                  <a:gd name="connsiteX8-53" fmla="*/ 127000 w 379413"/>
                  <a:gd name="connsiteY8-54" fmla="*/ 592667 h 1036109"/>
                  <a:gd name="connsiteX9-55" fmla="*/ 142875 w 379413"/>
                  <a:gd name="connsiteY9-56" fmla="*/ 608542 h 1036109"/>
                  <a:gd name="connsiteX10-57" fmla="*/ 222250 w 379413"/>
                  <a:gd name="connsiteY10-58" fmla="*/ 611717 h 1036109"/>
                  <a:gd name="connsiteX11-59" fmla="*/ 231775 w 379413"/>
                  <a:gd name="connsiteY11-60" fmla="*/ 633942 h 1036109"/>
                  <a:gd name="connsiteX12-61" fmla="*/ 231775 w 379413"/>
                  <a:gd name="connsiteY12-62" fmla="*/ 970492 h 1036109"/>
                  <a:gd name="connsiteX13-63" fmla="*/ 292100 w 379413"/>
                  <a:gd name="connsiteY13-64" fmla="*/ 1021292 h 1036109"/>
                  <a:gd name="connsiteX14-65" fmla="*/ 342900 w 379413"/>
                  <a:gd name="connsiteY14-66" fmla="*/ 967317 h 1036109"/>
                  <a:gd name="connsiteX15-67" fmla="*/ 346075 w 379413"/>
                  <a:gd name="connsiteY15-68" fmla="*/ 608542 h 1036109"/>
                  <a:gd name="connsiteX16-69" fmla="*/ 368300 w 379413"/>
                  <a:gd name="connsiteY16-70" fmla="*/ 595842 h 1036109"/>
                  <a:gd name="connsiteX17-71" fmla="*/ 371475 w 379413"/>
                  <a:gd name="connsiteY17-72" fmla="*/ 11642 h 1036109"/>
                  <a:gd name="connsiteX0-73" fmla="*/ 371475 w 379413"/>
                  <a:gd name="connsiteY0-74" fmla="*/ 11642 h 1036109"/>
                  <a:gd name="connsiteX1-75" fmla="*/ 206375 w 379413"/>
                  <a:gd name="connsiteY1-76" fmla="*/ 11642 h 1036109"/>
                  <a:gd name="connsiteX2-77" fmla="*/ 136525 w 379413"/>
                  <a:gd name="connsiteY2-78" fmla="*/ 62442 h 1036109"/>
                  <a:gd name="connsiteX3-79" fmla="*/ 15875 w 379413"/>
                  <a:gd name="connsiteY3-80" fmla="*/ 386292 h 1036109"/>
                  <a:gd name="connsiteX4-81" fmla="*/ 41275 w 379413"/>
                  <a:gd name="connsiteY4-82" fmla="*/ 440267 h 1036109"/>
                  <a:gd name="connsiteX5-83" fmla="*/ 101600 w 379413"/>
                  <a:gd name="connsiteY5-84" fmla="*/ 414867 h 1036109"/>
                  <a:gd name="connsiteX6-85" fmla="*/ 209550 w 379413"/>
                  <a:gd name="connsiteY6-86" fmla="*/ 141817 h 1036109"/>
                  <a:gd name="connsiteX7-87" fmla="*/ 219075 w 379413"/>
                  <a:gd name="connsiteY7-88" fmla="*/ 176742 h 1036109"/>
                  <a:gd name="connsiteX8-89" fmla="*/ 127000 w 379413"/>
                  <a:gd name="connsiteY8-90" fmla="*/ 592667 h 1036109"/>
                  <a:gd name="connsiteX9-91" fmla="*/ 142875 w 379413"/>
                  <a:gd name="connsiteY9-92" fmla="*/ 608542 h 1036109"/>
                  <a:gd name="connsiteX10-93" fmla="*/ 222250 w 379413"/>
                  <a:gd name="connsiteY10-94" fmla="*/ 611717 h 1036109"/>
                  <a:gd name="connsiteX11-95" fmla="*/ 231775 w 379413"/>
                  <a:gd name="connsiteY11-96" fmla="*/ 633942 h 1036109"/>
                  <a:gd name="connsiteX12-97" fmla="*/ 231775 w 379413"/>
                  <a:gd name="connsiteY12-98" fmla="*/ 970492 h 1036109"/>
                  <a:gd name="connsiteX13-99" fmla="*/ 292100 w 379413"/>
                  <a:gd name="connsiteY13-100" fmla="*/ 1021292 h 1036109"/>
                  <a:gd name="connsiteX14-101" fmla="*/ 342900 w 379413"/>
                  <a:gd name="connsiteY14-102" fmla="*/ 967317 h 1036109"/>
                  <a:gd name="connsiteX15-103" fmla="*/ 346075 w 379413"/>
                  <a:gd name="connsiteY15-104" fmla="*/ 608542 h 1036109"/>
                  <a:gd name="connsiteX16-105" fmla="*/ 368300 w 379413"/>
                  <a:gd name="connsiteY16-106" fmla="*/ 595842 h 1036109"/>
                  <a:gd name="connsiteX17-107" fmla="*/ 371475 w 379413"/>
                  <a:gd name="connsiteY17-108" fmla="*/ 11642 h 1036109"/>
                  <a:gd name="connsiteX0-109" fmla="*/ 371475 w 379413"/>
                  <a:gd name="connsiteY0-110" fmla="*/ 11642 h 1036109"/>
                  <a:gd name="connsiteX1-111" fmla="*/ 206375 w 379413"/>
                  <a:gd name="connsiteY1-112" fmla="*/ 11642 h 1036109"/>
                  <a:gd name="connsiteX2-113" fmla="*/ 136525 w 379413"/>
                  <a:gd name="connsiteY2-114" fmla="*/ 62442 h 1036109"/>
                  <a:gd name="connsiteX3-115" fmla="*/ 15875 w 379413"/>
                  <a:gd name="connsiteY3-116" fmla="*/ 386292 h 1036109"/>
                  <a:gd name="connsiteX4-117" fmla="*/ 41275 w 379413"/>
                  <a:gd name="connsiteY4-118" fmla="*/ 440267 h 1036109"/>
                  <a:gd name="connsiteX5-119" fmla="*/ 101600 w 379413"/>
                  <a:gd name="connsiteY5-120" fmla="*/ 414867 h 1036109"/>
                  <a:gd name="connsiteX6-121" fmla="*/ 209550 w 379413"/>
                  <a:gd name="connsiteY6-122" fmla="*/ 141817 h 1036109"/>
                  <a:gd name="connsiteX7-123" fmla="*/ 219075 w 379413"/>
                  <a:gd name="connsiteY7-124" fmla="*/ 176742 h 1036109"/>
                  <a:gd name="connsiteX8-125" fmla="*/ 127000 w 379413"/>
                  <a:gd name="connsiteY8-126" fmla="*/ 592667 h 1036109"/>
                  <a:gd name="connsiteX9-127" fmla="*/ 142875 w 379413"/>
                  <a:gd name="connsiteY9-128" fmla="*/ 608542 h 1036109"/>
                  <a:gd name="connsiteX10-129" fmla="*/ 222250 w 379413"/>
                  <a:gd name="connsiteY10-130" fmla="*/ 611717 h 1036109"/>
                  <a:gd name="connsiteX11-131" fmla="*/ 231775 w 379413"/>
                  <a:gd name="connsiteY11-132" fmla="*/ 633942 h 1036109"/>
                  <a:gd name="connsiteX12-133" fmla="*/ 231775 w 379413"/>
                  <a:gd name="connsiteY12-134" fmla="*/ 970492 h 1036109"/>
                  <a:gd name="connsiteX13-135" fmla="*/ 292100 w 379413"/>
                  <a:gd name="connsiteY13-136" fmla="*/ 1021292 h 1036109"/>
                  <a:gd name="connsiteX14-137" fmla="*/ 342900 w 379413"/>
                  <a:gd name="connsiteY14-138" fmla="*/ 967317 h 1036109"/>
                  <a:gd name="connsiteX15-139" fmla="*/ 346075 w 379413"/>
                  <a:gd name="connsiteY15-140" fmla="*/ 608542 h 1036109"/>
                  <a:gd name="connsiteX16-141" fmla="*/ 368300 w 379413"/>
                  <a:gd name="connsiteY16-142" fmla="*/ 595842 h 1036109"/>
                  <a:gd name="connsiteX17-143" fmla="*/ 371475 w 379413"/>
                  <a:gd name="connsiteY17-144" fmla="*/ 11642 h 1036109"/>
                  <a:gd name="connsiteX0-145" fmla="*/ 371475 w 379413"/>
                  <a:gd name="connsiteY0-146" fmla="*/ 11575 h 1036042"/>
                  <a:gd name="connsiteX1-147" fmla="*/ 240854 w 379413"/>
                  <a:gd name="connsiteY1-148" fmla="*/ 11972 h 1036042"/>
                  <a:gd name="connsiteX2-149" fmla="*/ 136525 w 379413"/>
                  <a:gd name="connsiteY2-150" fmla="*/ 62375 h 1036042"/>
                  <a:gd name="connsiteX3-151" fmla="*/ 15875 w 379413"/>
                  <a:gd name="connsiteY3-152" fmla="*/ 386225 h 1036042"/>
                  <a:gd name="connsiteX4-153" fmla="*/ 41275 w 379413"/>
                  <a:gd name="connsiteY4-154" fmla="*/ 440200 h 1036042"/>
                  <a:gd name="connsiteX5-155" fmla="*/ 101600 w 379413"/>
                  <a:gd name="connsiteY5-156" fmla="*/ 414800 h 1036042"/>
                  <a:gd name="connsiteX6-157" fmla="*/ 209550 w 379413"/>
                  <a:gd name="connsiteY6-158" fmla="*/ 141750 h 1036042"/>
                  <a:gd name="connsiteX7-159" fmla="*/ 219075 w 379413"/>
                  <a:gd name="connsiteY7-160" fmla="*/ 176675 h 1036042"/>
                  <a:gd name="connsiteX8-161" fmla="*/ 127000 w 379413"/>
                  <a:gd name="connsiteY8-162" fmla="*/ 592600 h 1036042"/>
                  <a:gd name="connsiteX9-163" fmla="*/ 142875 w 379413"/>
                  <a:gd name="connsiteY9-164" fmla="*/ 608475 h 1036042"/>
                  <a:gd name="connsiteX10-165" fmla="*/ 222250 w 379413"/>
                  <a:gd name="connsiteY10-166" fmla="*/ 611650 h 1036042"/>
                  <a:gd name="connsiteX11-167" fmla="*/ 231775 w 379413"/>
                  <a:gd name="connsiteY11-168" fmla="*/ 633875 h 1036042"/>
                  <a:gd name="connsiteX12-169" fmla="*/ 231775 w 379413"/>
                  <a:gd name="connsiteY12-170" fmla="*/ 970425 h 1036042"/>
                  <a:gd name="connsiteX13-171" fmla="*/ 292100 w 379413"/>
                  <a:gd name="connsiteY13-172" fmla="*/ 1021225 h 1036042"/>
                  <a:gd name="connsiteX14-173" fmla="*/ 342900 w 379413"/>
                  <a:gd name="connsiteY14-174" fmla="*/ 967250 h 1036042"/>
                  <a:gd name="connsiteX15-175" fmla="*/ 346075 w 379413"/>
                  <a:gd name="connsiteY15-176" fmla="*/ 608475 h 1036042"/>
                  <a:gd name="connsiteX16-177" fmla="*/ 368300 w 379413"/>
                  <a:gd name="connsiteY16-178" fmla="*/ 595775 h 1036042"/>
                  <a:gd name="connsiteX17-179" fmla="*/ 371475 w 379413"/>
                  <a:gd name="connsiteY17-180" fmla="*/ 11575 h 1036042"/>
                  <a:gd name="connsiteX0-181" fmla="*/ 371475 w 379413"/>
                  <a:gd name="connsiteY0-182" fmla="*/ 976 h 1025443"/>
                  <a:gd name="connsiteX1-183" fmla="*/ 240854 w 379413"/>
                  <a:gd name="connsiteY1-184" fmla="*/ 1373 h 1025443"/>
                  <a:gd name="connsiteX2-185" fmla="*/ 136525 w 379413"/>
                  <a:gd name="connsiteY2-186" fmla="*/ 51776 h 1025443"/>
                  <a:gd name="connsiteX3-187" fmla="*/ 15875 w 379413"/>
                  <a:gd name="connsiteY3-188" fmla="*/ 375626 h 1025443"/>
                  <a:gd name="connsiteX4-189" fmla="*/ 41275 w 379413"/>
                  <a:gd name="connsiteY4-190" fmla="*/ 429601 h 1025443"/>
                  <a:gd name="connsiteX5-191" fmla="*/ 101600 w 379413"/>
                  <a:gd name="connsiteY5-192" fmla="*/ 404201 h 1025443"/>
                  <a:gd name="connsiteX6-193" fmla="*/ 209550 w 379413"/>
                  <a:gd name="connsiteY6-194" fmla="*/ 131151 h 1025443"/>
                  <a:gd name="connsiteX7-195" fmla="*/ 219075 w 379413"/>
                  <a:gd name="connsiteY7-196" fmla="*/ 166076 h 1025443"/>
                  <a:gd name="connsiteX8-197" fmla="*/ 127000 w 379413"/>
                  <a:gd name="connsiteY8-198" fmla="*/ 582001 h 1025443"/>
                  <a:gd name="connsiteX9-199" fmla="*/ 142875 w 379413"/>
                  <a:gd name="connsiteY9-200" fmla="*/ 597876 h 1025443"/>
                  <a:gd name="connsiteX10-201" fmla="*/ 222250 w 379413"/>
                  <a:gd name="connsiteY10-202" fmla="*/ 601051 h 1025443"/>
                  <a:gd name="connsiteX11-203" fmla="*/ 231775 w 379413"/>
                  <a:gd name="connsiteY11-204" fmla="*/ 623276 h 1025443"/>
                  <a:gd name="connsiteX12-205" fmla="*/ 231775 w 379413"/>
                  <a:gd name="connsiteY12-206" fmla="*/ 959826 h 1025443"/>
                  <a:gd name="connsiteX13-207" fmla="*/ 292100 w 379413"/>
                  <a:gd name="connsiteY13-208" fmla="*/ 1010626 h 1025443"/>
                  <a:gd name="connsiteX14-209" fmla="*/ 342900 w 379413"/>
                  <a:gd name="connsiteY14-210" fmla="*/ 956651 h 1025443"/>
                  <a:gd name="connsiteX15-211" fmla="*/ 346075 w 379413"/>
                  <a:gd name="connsiteY15-212" fmla="*/ 597876 h 1025443"/>
                  <a:gd name="connsiteX16-213" fmla="*/ 368300 w 379413"/>
                  <a:gd name="connsiteY16-214" fmla="*/ 585176 h 1025443"/>
                  <a:gd name="connsiteX17-215" fmla="*/ 371475 w 379413"/>
                  <a:gd name="connsiteY17-216" fmla="*/ 976 h 1025443"/>
                  <a:gd name="connsiteX0-217" fmla="*/ 361950 w 369888"/>
                  <a:gd name="connsiteY0-218" fmla="*/ 7210 h 1031677"/>
                  <a:gd name="connsiteX1-219" fmla="*/ 231329 w 369888"/>
                  <a:gd name="connsiteY1-220" fmla="*/ 7607 h 1031677"/>
                  <a:gd name="connsiteX2-221" fmla="*/ 127000 w 369888"/>
                  <a:gd name="connsiteY2-222" fmla="*/ 58010 h 1031677"/>
                  <a:gd name="connsiteX3-223" fmla="*/ 15875 w 369888"/>
                  <a:gd name="connsiteY3-224" fmla="*/ 355666 h 1031677"/>
                  <a:gd name="connsiteX4-225" fmla="*/ 31750 w 369888"/>
                  <a:gd name="connsiteY4-226" fmla="*/ 435835 h 1031677"/>
                  <a:gd name="connsiteX5-227" fmla="*/ 92075 w 369888"/>
                  <a:gd name="connsiteY5-228" fmla="*/ 410435 h 1031677"/>
                  <a:gd name="connsiteX6-229" fmla="*/ 200025 w 369888"/>
                  <a:gd name="connsiteY6-230" fmla="*/ 137385 h 1031677"/>
                  <a:gd name="connsiteX7-231" fmla="*/ 209550 w 369888"/>
                  <a:gd name="connsiteY7-232" fmla="*/ 172310 h 1031677"/>
                  <a:gd name="connsiteX8-233" fmla="*/ 117475 w 369888"/>
                  <a:gd name="connsiteY8-234" fmla="*/ 588235 h 1031677"/>
                  <a:gd name="connsiteX9-235" fmla="*/ 133350 w 369888"/>
                  <a:gd name="connsiteY9-236" fmla="*/ 604110 h 1031677"/>
                  <a:gd name="connsiteX10-237" fmla="*/ 212725 w 369888"/>
                  <a:gd name="connsiteY10-238" fmla="*/ 607285 h 1031677"/>
                  <a:gd name="connsiteX11-239" fmla="*/ 222250 w 369888"/>
                  <a:gd name="connsiteY11-240" fmla="*/ 629510 h 1031677"/>
                  <a:gd name="connsiteX12-241" fmla="*/ 222250 w 369888"/>
                  <a:gd name="connsiteY12-242" fmla="*/ 966060 h 1031677"/>
                  <a:gd name="connsiteX13-243" fmla="*/ 282575 w 369888"/>
                  <a:gd name="connsiteY13-244" fmla="*/ 1016860 h 1031677"/>
                  <a:gd name="connsiteX14-245" fmla="*/ 333375 w 369888"/>
                  <a:gd name="connsiteY14-246" fmla="*/ 962885 h 1031677"/>
                  <a:gd name="connsiteX15-247" fmla="*/ 336550 w 369888"/>
                  <a:gd name="connsiteY15-248" fmla="*/ 604110 h 1031677"/>
                  <a:gd name="connsiteX16-249" fmla="*/ 358775 w 369888"/>
                  <a:gd name="connsiteY16-250" fmla="*/ 591410 h 1031677"/>
                  <a:gd name="connsiteX17-251" fmla="*/ 361950 w 369888"/>
                  <a:gd name="connsiteY17-252" fmla="*/ 7210 h 1031677"/>
                  <a:gd name="connsiteX0-253" fmla="*/ 361950 w 369888"/>
                  <a:gd name="connsiteY0-254" fmla="*/ 7210 h 1031677"/>
                  <a:gd name="connsiteX1-255" fmla="*/ 231329 w 369888"/>
                  <a:gd name="connsiteY1-256" fmla="*/ 7607 h 1031677"/>
                  <a:gd name="connsiteX2-257" fmla="*/ 127000 w 369888"/>
                  <a:gd name="connsiteY2-258" fmla="*/ 58010 h 1031677"/>
                  <a:gd name="connsiteX3-259" fmla="*/ 15875 w 369888"/>
                  <a:gd name="connsiteY3-260" fmla="*/ 355666 h 1031677"/>
                  <a:gd name="connsiteX4-261" fmla="*/ 31750 w 369888"/>
                  <a:gd name="connsiteY4-262" fmla="*/ 435835 h 1031677"/>
                  <a:gd name="connsiteX5-263" fmla="*/ 96837 w 369888"/>
                  <a:gd name="connsiteY5-264" fmla="*/ 391385 h 1031677"/>
                  <a:gd name="connsiteX6-265" fmla="*/ 200025 w 369888"/>
                  <a:gd name="connsiteY6-266" fmla="*/ 137385 h 1031677"/>
                  <a:gd name="connsiteX7-267" fmla="*/ 209550 w 369888"/>
                  <a:gd name="connsiteY7-268" fmla="*/ 172310 h 1031677"/>
                  <a:gd name="connsiteX8-269" fmla="*/ 117475 w 369888"/>
                  <a:gd name="connsiteY8-270" fmla="*/ 588235 h 1031677"/>
                  <a:gd name="connsiteX9-271" fmla="*/ 133350 w 369888"/>
                  <a:gd name="connsiteY9-272" fmla="*/ 604110 h 1031677"/>
                  <a:gd name="connsiteX10-273" fmla="*/ 212725 w 369888"/>
                  <a:gd name="connsiteY10-274" fmla="*/ 607285 h 1031677"/>
                  <a:gd name="connsiteX11-275" fmla="*/ 222250 w 369888"/>
                  <a:gd name="connsiteY11-276" fmla="*/ 629510 h 1031677"/>
                  <a:gd name="connsiteX12-277" fmla="*/ 222250 w 369888"/>
                  <a:gd name="connsiteY12-278" fmla="*/ 966060 h 1031677"/>
                  <a:gd name="connsiteX13-279" fmla="*/ 282575 w 369888"/>
                  <a:gd name="connsiteY13-280" fmla="*/ 1016860 h 1031677"/>
                  <a:gd name="connsiteX14-281" fmla="*/ 333375 w 369888"/>
                  <a:gd name="connsiteY14-282" fmla="*/ 962885 h 1031677"/>
                  <a:gd name="connsiteX15-283" fmla="*/ 336550 w 369888"/>
                  <a:gd name="connsiteY15-284" fmla="*/ 604110 h 1031677"/>
                  <a:gd name="connsiteX16-285" fmla="*/ 358775 w 369888"/>
                  <a:gd name="connsiteY16-286" fmla="*/ 591410 h 1031677"/>
                  <a:gd name="connsiteX17-287" fmla="*/ 361950 w 369888"/>
                  <a:gd name="connsiteY17-288" fmla="*/ 7210 h 1031677"/>
                  <a:gd name="connsiteX0-289" fmla="*/ 361950 w 369888"/>
                  <a:gd name="connsiteY0-290" fmla="*/ 7210 h 1031677"/>
                  <a:gd name="connsiteX1-291" fmla="*/ 231329 w 369888"/>
                  <a:gd name="connsiteY1-292" fmla="*/ 7607 h 1031677"/>
                  <a:gd name="connsiteX2-293" fmla="*/ 127000 w 369888"/>
                  <a:gd name="connsiteY2-294" fmla="*/ 58010 h 1031677"/>
                  <a:gd name="connsiteX3-295" fmla="*/ 15875 w 369888"/>
                  <a:gd name="connsiteY3-296" fmla="*/ 355666 h 1031677"/>
                  <a:gd name="connsiteX4-297" fmla="*/ 31750 w 369888"/>
                  <a:gd name="connsiteY4-298" fmla="*/ 435835 h 1031677"/>
                  <a:gd name="connsiteX5-299" fmla="*/ 96837 w 369888"/>
                  <a:gd name="connsiteY5-300" fmla="*/ 391385 h 1031677"/>
                  <a:gd name="connsiteX6-301" fmla="*/ 200025 w 369888"/>
                  <a:gd name="connsiteY6-302" fmla="*/ 137385 h 1031677"/>
                  <a:gd name="connsiteX7-303" fmla="*/ 209550 w 369888"/>
                  <a:gd name="connsiteY7-304" fmla="*/ 172310 h 1031677"/>
                  <a:gd name="connsiteX8-305" fmla="*/ 117475 w 369888"/>
                  <a:gd name="connsiteY8-306" fmla="*/ 588235 h 1031677"/>
                  <a:gd name="connsiteX9-307" fmla="*/ 133350 w 369888"/>
                  <a:gd name="connsiteY9-308" fmla="*/ 604110 h 1031677"/>
                  <a:gd name="connsiteX10-309" fmla="*/ 212725 w 369888"/>
                  <a:gd name="connsiteY10-310" fmla="*/ 607285 h 1031677"/>
                  <a:gd name="connsiteX11-311" fmla="*/ 222250 w 369888"/>
                  <a:gd name="connsiteY11-312" fmla="*/ 629510 h 1031677"/>
                  <a:gd name="connsiteX12-313" fmla="*/ 222250 w 369888"/>
                  <a:gd name="connsiteY12-314" fmla="*/ 966060 h 1031677"/>
                  <a:gd name="connsiteX13-315" fmla="*/ 282575 w 369888"/>
                  <a:gd name="connsiteY13-316" fmla="*/ 1016860 h 1031677"/>
                  <a:gd name="connsiteX14-317" fmla="*/ 333375 w 369888"/>
                  <a:gd name="connsiteY14-318" fmla="*/ 962885 h 1031677"/>
                  <a:gd name="connsiteX15-319" fmla="*/ 336550 w 369888"/>
                  <a:gd name="connsiteY15-320" fmla="*/ 604110 h 1031677"/>
                  <a:gd name="connsiteX16-321" fmla="*/ 358775 w 369888"/>
                  <a:gd name="connsiteY16-322" fmla="*/ 591410 h 1031677"/>
                  <a:gd name="connsiteX17-323" fmla="*/ 361950 w 369888"/>
                  <a:gd name="connsiteY17-324" fmla="*/ 7210 h 1031677"/>
                  <a:gd name="connsiteX0-325" fmla="*/ 361950 w 369888"/>
                  <a:gd name="connsiteY0-326" fmla="*/ 7210 h 1031677"/>
                  <a:gd name="connsiteX1-327" fmla="*/ 231329 w 369888"/>
                  <a:gd name="connsiteY1-328" fmla="*/ 7607 h 1031677"/>
                  <a:gd name="connsiteX2-329" fmla="*/ 127000 w 369888"/>
                  <a:gd name="connsiteY2-330" fmla="*/ 58010 h 1031677"/>
                  <a:gd name="connsiteX3-331" fmla="*/ 15875 w 369888"/>
                  <a:gd name="connsiteY3-332" fmla="*/ 355666 h 1031677"/>
                  <a:gd name="connsiteX4-333" fmla="*/ 31750 w 369888"/>
                  <a:gd name="connsiteY4-334" fmla="*/ 435835 h 1031677"/>
                  <a:gd name="connsiteX5-335" fmla="*/ 96837 w 369888"/>
                  <a:gd name="connsiteY5-336" fmla="*/ 391385 h 1031677"/>
                  <a:gd name="connsiteX6-337" fmla="*/ 192881 w 369888"/>
                  <a:gd name="connsiteY6-338" fmla="*/ 161198 h 1031677"/>
                  <a:gd name="connsiteX7-339" fmla="*/ 209550 w 369888"/>
                  <a:gd name="connsiteY7-340" fmla="*/ 172310 h 1031677"/>
                  <a:gd name="connsiteX8-341" fmla="*/ 117475 w 369888"/>
                  <a:gd name="connsiteY8-342" fmla="*/ 588235 h 1031677"/>
                  <a:gd name="connsiteX9-343" fmla="*/ 133350 w 369888"/>
                  <a:gd name="connsiteY9-344" fmla="*/ 604110 h 1031677"/>
                  <a:gd name="connsiteX10-345" fmla="*/ 212725 w 369888"/>
                  <a:gd name="connsiteY10-346" fmla="*/ 607285 h 1031677"/>
                  <a:gd name="connsiteX11-347" fmla="*/ 222250 w 369888"/>
                  <a:gd name="connsiteY11-348" fmla="*/ 629510 h 1031677"/>
                  <a:gd name="connsiteX12-349" fmla="*/ 222250 w 369888"/>
                  <a:gd name="connsiteY12-350" fmla="*/ 966060 h 1031677"/>
                  <a:gd name="connsiteX13-351" fmla="*/ 282575 w 369888"/>
                  <a:gd name="connsiteY13-352" fmla="*/ 1016860 h 1031677"/>
                  <a:gd name="connsiteX14-353" fmla="*/ 333375 w 369888"/>
                  <a:gd name="connsiteY14-354" fmla="*/ 962885 h 1031677"/>
                  <a:gd name="connsiteX15-355" fmla="*/ 336550 w 369888"/>
                  <a:gd name="connsiteY15-356" fmla="*/ 604110 h 1031677"/>
                  <a:gd name="connsiteX16-357" fmla="*/ 358775 w 369888"/>
                  <a:gd name="connsiteY16-358" fmla="*/ 591410 h 1031677"/>
                  <a:gd name="connsiteX17-359" fmla="*/ 361950 w 369888"/>
                  <a:gd name="connsiteY17-360" fmla="*/ 7210 h 1031677"/>
                  <a:gd name="connsiteX0-361" fmla="*/ 361950 w 369888"/>
                  <a:gd name="connsiteY0-362" fmla="*/ 7210 h 1031677"/>
                  <a:gd name="connsiteX1-363" fmla="*/ 231329 w 369888"/>
                  <a:gd name="connsiteY1-364" fmla="*/ 7607 h 1031677"/>
                  <a:gd name="connsiteX2-365" fmla="*/ 127000 w 369888"/>
                  <a:gd name="connsiteY2-366" fmla="*/ 58010 h 1031677"/>
                  <a:gd name="connsiteX3-367" fmla="*/ 15875 w 369888"/>
                  <a:gd name="connsiteY3-368" fmla="*/ 355666 h 1031677"/>
                  <a:gd name="connsiteX4-369" fmla="*/ 31750 w 369888"/>
                  <a:gd name="connsiteY4-370" fmla="*/ 435835 h 1031677"/>
                  <a:gd name="connsiteX5-371" fmla="*/ 96837 w 369888"/>
                  <a:gd name="connsiteY5-372" fmla="*/ 391385 h 1031677"/>
                  <a:gd name="connsiteX6-373" fmla="*/ 192881 w 369888"/>
                  <a:gd name="connsiteY6-374" fmla="*/ 161198 h 1031677"/>
                  <a:gd name="connsiteX7-375" fmla="*/ 209550 w 369888"/>
                  <a:gd name="connsiteY7-376" fmla="*/ 172310 h 1031677"/>
                  <a:gd name="connsiteX8-377" fmla="*/ 117475 w 369888"/>
                  <a:gd name="connsiteY8-378" fmla="*/ 588235 h 1031677"/>
                  <a:gd name="connsiteX9-379" fmla="*/ 133350 w 369888"/>
                  <a:gd name="connsiteY9-380" fmla="*/ 604110 h 1031677"/>
                  <a:gd name="connsiteX10-381" fmla="*/ 212725 w 369888"/>
                  <a:gd name="connsiteY10-382" fmla="*/ 607285 h 1031677"/>
                  <a:gd name="connsiteX11-383" fmla="*/ 222250 w 369888"/>
                  <a:gd name="connsiteY11-384" fmla="*/ 629510 h 1031677"/>
                  <a:gd name="connsiteX12-385" fmla="*/ 222250 w 369888"/>
                  <a:gd name="connsiteY12-386" fmla="*/ 966060 h 1031677"/>
                  <a:gd name="connsiteX13-387" fmla="*/ 282575 w 369888"/>
                  <a:gd name="connsiteY13-388" fmla="*/ 1016860 h 1031677"/>
                  <a:gd name="connsiteX14-389" fmla="*/ 333375 w 369888"/>
                  <a:gd name="connsiteY14-390" fmla="*/ 962885 h 1031677"/>
                  <a:gd name="connsiteX15-391" fmla="*/ 336550 w 369888"/>
                  <a:gd name="connsiteY15-392" fmla="*/ 604110 h 1031677"/>
                  <a:gd name="connsiteX16-393" fmla="*/ 358775 w 369888"/>
                  <a:gd name="connsiteY16-394" fmla="*/ 591410 h 1031677"/>
                  <a:gd name="connsiteX17-395" fmla="*/ 361950 w 369888"/>
                  <a:gd name="connsiteY17-396" fmla="*/ 7210 h 1031677"/>
                  <a:gd name="connsiteX0-397" fmla="*/ 361950 w 369888"/>
                  <a:gd name="connsiteY0-398" fmla="*/ 7210 h 1031677"/>
                  <a:gd name="connsiteX1-399" fmla="*/ 231329 w 369888"/>
                  <a:gd name="connsiteY1-400" fmla="*/ 7607 h 1031677"/>
                  <a:gd name="connsiteX2-401" fmla="*/ 127000 w 369888"/>
                  <a:gd name="connsiteY2-402" fmla="*/ 58010 h 1031677"/>
                  <a:gd name="connsiteX3-403" fmla="*/ 15875 w 369888"/>
                  <a:gd name="connsiteY3-404" fmla="*/ 355666 h 1031677"/>
                  <a:gd name="connsiteX4-405" fmla="*/ 31750 w 369888"/>
                  <a:gd name="connsiteY4-406" fmla="*/ 435835 h 1031677"/>
                  <a:gd name="connsiteX5-407" fmla="*/ 96837 w 369888"/>
                  <a:gd name="connsiteY5-408" fmla="*/ 391385 h 1031677"/>
                  <a:gd name="connsiteX6-409" fmla="*/ 192881 w 369888"/>
                  <a:gd name="connsiteY6-410" fmla="*/ 161198 h 1031677"/>
                  <a:gd name="connsiteX7-411" fmla="*/ 209550 w 369888"/>
                  <a:gd name="connsiteY7-412" fmla="*/ 172310 h 1031677"/>
                  <a:gd name="connsiteX8-413" fmla="*/ 117475 w 369888"/>
                  <a:gd name="connsiteY8-414" fmla="*/ 588235 h 1031677"/>
                  <a:gd name="connsiteX9-415" fmla="*/ 133350 w 369888"/>
                  <a:gd name="connsiteY9-416" fmla="*/ 604110 h 1031677"/>
                  <a:gd name="connsiteX10-417" fmla="*/ 212725 w 369888"/>
                  <a:gd name="connsiteY10-418" fmla="*/ 607285 h 1031677"/>
                  <a:gd name="connsiteX11-419" fmla="*/ 222250 w 369888"/>
                  <a:gd name="connsiteY11-420" fmla="*/ 629510 h 1031677"/>
                  <a:gd name="connsiteX12-421" fmla="*/ 222250 w 369888"/>
                  <a:gd name="connsiteY12-422" fmla="*/ 966060 h 1031677"/>
                  <a:gd name="connsiteX13-423" fmla="*/ 282575 w 369888"/>
                  <a:gd name="connsiteY13-424" fmla="*/ 1016860 h 1031677"/>
                  <a:gd name="connsiteX14-425" fmla="*/ 333375 w 369888"/>
                  <a:gd name="connsiteY14-426" fmla="*/ 962885 h 1031677"/>
                  <a:gd name="connsiteX15-427" fmla="*/ 336550 w 369888"/>
                  <a:gd name="connsiteY15-428" fmla="*/ 604110 h 1031677"/>
                  <a:gd name="connsiteX16-429" fmla="*/ 358775 w 369888"/>
                  <a:gd name="connsiteY16-430" fmla="*/ 591410 h 1031677"/>
                  <a:gd name="connsiteX17-431" fmla="*/ 361950 w 369888"/>
                  <a:gd name="connsiteY17-432" fmla="*/ 7210 h 1031677"/>
                  <a:gd name="connsiteX0-433" fmla="*/ 361950 w 369888"/>
                  <a:gd name="connsiteY0-434" fmla="*/ 7210 h 1031677"/>
                  <a:gd name="connsiteX1-435" fmla="*/ 231329 w 369888"/>
                  <a:gd name="connsiteY1-436" fmla="*/ 7607 h 1031677"/>
                  <a:gd name="connsiteX2-437" fmla="*/ 127000 w 369888"/>
                  <a:gd name="connsiteY2-438" fmla="*/ 58010 h 1031677"/>
                  <a:gd name="connsiteX3-439" fmla="*/ 15875 w 369888"/>
                  <a:gd name="connsiteY3-440" fmla="*/ 355666 h 1031677"/>
                  <a:gd name="connsiteX4-441" fmla="*/ 31750 w 369888"/>
                  <a:gd name="connsiteY4-442" fmla="*/ 435835 h 1031677"/>
                  <a:gd name="connsiteX5-443" fmla="*/ 96837 w 369888"/>
                  <a:gd name="connsiteY5-444" fmla="*/ 391385 h 1031677"/>
                  <a:gd name="connsiteX6-445" fmla="*/ 192881 w 369888"/>
                  <a:gd name="connsiteY6-446" fmla="*/ 161198 h 1031677"/>
                  <a:gd name="connsiteX7-447" fmla="*/ 209550 w 369888"/>
                  <a:gd name="connsiteY7-448" fmla="*/ 172310 h 1031677"/>
                  <a:gd name="connsiteX8-449" fmla="*/ 124619 w 369888"/>
                  <a:gd name="connsiteY8-450" fmla="*/ 531085 h 1031677"/>
                  <a:gd name="connsiteX9-451" fmla="*/ 133350 w 369888"/>
                  <a:gd name="connsiteY9-452" fmla="*/ 604110 h 1031677"/>
                  <a:gd name="connsiteX10-453" fmla="*/ 212725 w 369888"/>
                  <a:gd name="connsiteY10-454" fmla="*/ 607285 h 1031677"/>
                  <a:gd name="connsiteX11-455" fmla="*/ 222250 w 369888"/>
                  <a:gd name="connsiteY11-456" fmla="*/ 629510 h 1031677"/>
                  <a:gd name="connsiteX12-457" fmla="*/ 222250 w 369888"/>
                  <a:gd name="connsiteY12-458" fmla="*/ 966060 h 1031677"/>
                  <a:gd name="connsiteX13-459" fmla="*/ 282575 w 369888"/>
                  <a:gd name="connsiteY13-460" fmla="*/ 1016860 h 1031677"/>
                  <a:gd name="connsiteX14-461" fmla="*/ 333375 w 369888"/>
                  <a:gd name="connsiteY14-462" fmla="*/ 962885 h 1031677"/>
                  <a:gd name="connsiteX15-463" fmla="*/ 336550 w 369888"/>
                  <a:gd name="connsiteY15-464" fmla="*/ 604110 h 1031677"/>
                  <a:gd name="connsiteX16-465" fmla="*/ 358775 w 369888"/>
                  <a:gd name="connsiteY16-466" fmla="*/ 591410 h 1031677"/>
                  <a:gd name="connsiteX17-467" fmla="*/ 361950 w 369888"/>
                  <a:gd name="connsiteY17-468" fmla="*/ 7210 h 1031677"/>
                  <a:gd name="connsiteX0-469" fmla="*/ 361950 w 369888"/>
                  <a:gd name="connsiteY0-470" fmla="*/ 7210 h 1034323"/>
                  <a:gd name="connsiteX1-471" fmla="*/ 231329 w 369888"/>
                  <a:gd name="connsiteY1-472" fmla="*/ 7607 h 1034323"/>
                  <a:gd name="connsiteX2-473" fmla="*/ 127000 w 369888"/>
                  <a:gd name="connsiteY2-474" fmla="*/ 58010 h 1034323"/>
                  <a:gd name="connsiteX3-475" fmla="*/ 15875 w 369888"/>
                  <a:gd name="connsiteY3-476" fmla="*/ 355666 h 1034323"/>
                  <a:gd name="connsiteX4-477" fmla="*/ 31750 w 369888"/>
                  <a:gd name="connsiteY4-478" fmla="*/ 435835 h 1034323"/>
                  <a:gd name="connsiteX5-479" fmla="*/ 96837 w 369888"/>
                  <a:gd name="connsiteY5-480" fmla="*/ 391385 h 1034323"/>
                  <a:gd name="connsiteX6-481" fmla="*/ 192881 w 369888"/>
                  <a:gd name="connsiteY6-482" fmla="*/ 161198 h 1034323"/>
                  <a:gd name="connsiteX7-483" fmla="*/ 209550 w 369888"/>
                  <a:gd name="connsiteY7-484" fmla="*/ 172310 h 1034323"/>
                  <a:gd name="connsiteX8-485" fmla="*/ 124619 w 369888"/>
                  <a:gd name="connsiteY8-486" fmla="*/ 531085 h 1034323"/>
                  <a:gd name="connsiteX9-487" fmla="*/ 133350 w 369888"/>
                  <a:gd name="connsiteY9-488" fmla="*/ 604110 h 1034323"/>
                  <a:gd name="connsiteX10-489" fmla="*/ 212725 w 369888"/>
                  <a:gd name="connsiteY10-490" fmla="*/ 607285 h 1034323"/>
                  <a:gd name="connsiteX11-491" fmla="*/ 222250 w 369888"/>
                  <a:gd name="connsiteY11-492" fmla="*/ 966060 h 1034323"/>
                  <a:gd name="connsiteX12-493" fmla="*/ 282575 w 369888"/>
                  <a:gd name="connsiteY12-494" fmla="*/ 1016860 h 1034323"/>
                  <a:gd name="connsiteX13-495" fmla="*/ 333375 w 369888"/>
                  <a:gd name="connsiteY13-496" fmla="*/ 962885 h 1034323"/>
                  <a:gd name="connsiteX14-497" fmla="*/ 336550 w 369888"/>
                  <a:gd name="connsiteY14-498" fmla="*/ 604110 h 1034323"/>
                  <a:gd name="connsiteX15-499" fmla="*/ 358775 w 369888"/>
                  <a:gd name="connsiteY15-500" fmla="*/ 591410 h 1034323"/>
                  <a:gd name="connsiteX16-501" fmla="*/ 361950 w 369888"/>
                  <a:gd name="connsiteY16-502" fmla="*/ 7210 h 1034323"/>
                  <a:gd name="connsiteX0-503" fmla="*/ 361950 w 369888"/>
                  <a:gd name="connsiteY0-504" fmla="*/ 7210 h 1034323"/>
                  <a:gd name="connsiteX1-505" fmla="*/ 231329 w 369888"/>
                  <a:gd name="connsiteY1-506" fmla="*/ 7607 h 1034323"/>
                  <a:gd name="connsiteX2-507" fmla="*/ 127000 w 369888"/>
                  <a:gd name="connsiteY2-508" fmla="*/ 58010 h 1034323"/>
                  <a:gd name="connsiteX3-509" fmla="*/ 15875 w 369888"/>
                  <a:gd name="connsiteY3-510" fmla="*/ 355666 h 1034323"/>
                  <a:gd name="connsiteX4-511" fmla="*/ 31750 w 369888"/>
                  <a:gd name="connsiteY4-512" fmla="*/ 435835 h 1034323"/>
                  <a:gd name="connsiteX5-513" fmla="*/ 96837 w 369888"/>
                  <a:gd name="connsiteY5-514" fmla="*/ 391385 h 1034323"/>
                  <a:gd name="connsiteX6-515" fmla="*/ 192881 w 369888"/>
                  <a:gd name="connsiteY6-516" fmla="*/ 161198 h 1034323"/>
                  <a:gd name="connsiteX7-517" fmla="*/ 209550 w 369888"/>
                  <a:gd name="connsiteY7-518" fmla="*/ 172310 h 1034323"/>
                  <a:gd name="connsiteX8-519" fmla="*/ 124619 w 369888"/>
                  <a:gd name="connsiteY8-520" fmla="*/ 531085 h 1034323"/>
                  <a:gd name="connsiteX9-521" fmla="*/ 133350 w 369888"/>
                  <a:gd name="connsiteY9-522" fmla="*/ 604110 h 1034323"/>
                  <a:gd name="connsiteX10-523" fmla="*/ 231775 w 369888"/>
                  <a:gd name="connsiteY10-524" fmla="*/ 607285 h 1034323"/>
                  <a:gd name="connsiteX11-525" fmla="*/ 222250 w 369888"/>
                  <a:gd name="connsiteY11-526" fmla="*/ 966060 h 1034323"/>
                  <a:gd name="connsiteX12-527" fmla="*/ 282575 w 369888"/>
                  <a:gd name="connsiteY12-528" fmla="*/ 1016860 h 1034323"/>
                  <a:gd name="connsiteX13-529" fmla="*/ 333375 w 369888"/>
                  <a:gd name="connsiteY13-530" fmla="*/ 962885 h 1034323"/>
                  <a:gd name="connsiteX14-531" fmla="*/ 336550 w 369888"/>
                  <a:gd name="connsiteY14-532" fmla="*/ 604110 h 1034323"/>
                  <a:gd name="connsiteX15-533" fmla="*/ 358775 w 369888"/>
                  <a:gd name="connsiteY15-534" fmla="*/ 591410 h 1034323"/>
                  <a:gd name="connsiteX16-535" fmla="*/ 361950 w 369888"/>
                  <a:gd name="connsiteY16-536" fmla="*/ 7210 h 1034323"/>
                  <a:gd name="connsiteX0-537" fmla="*/ 361950 w 369888"/>
                  <a:gd name="connsiteY0-538" fmla="*/ 7210 h 1032338"/>
                  <a:gd name="connsiteX1-539" fmla="*/ 231329 w 369888"/>
                  <a:gd name="connsiteY1-540" fmla="*/ 7607 h 1032338"/>
                  <a:gd name="connsiteX2-541" fmla="*/ 127000 w 369888"/>
                  <a:gd name="connsiteY2-542" fmla="*/ 58010 h 1032338"/>
                  <a:gd name="connsiteX3-543" fmla="*/ 15875 w 369888"/>
                  <a:gd name="connsiteY3-544" fmla="*/ 355666 h 1032338"/>
                  <a:gd name="connsiteX4-545" fmla="*/ 31750 w 369888"/>
                  <a:gd name="connsiteY4-546" fmla="*/ 435835 h 1032338"/>
                  <a:gd name="connsiteX5-547" fmla="*/ 96837 w 369888"/>
                  <a:gd name="connsiteY5-548" fmla="*/ 391385 h 1032338"/>
                  <a:gd name="connsiteX6-549" fmla="*/ 192881 w 369888"/>
                  <a:gd name="connsiteY6-550" fmla="*/ 161198 h 1032338"/>
                  <a:gd name="connsiteX7-551" fmla="*/ 209550 w 369888"/>
                  <a:gd name="connsiteY7-552" fmla="*/ 172310 h 1032338"/>
                  <a:gd name="connsiteX8-553" fmla="*/ 124619 w 369888"/>
                  <a:gd name="connsiteY8-554" fmla="*/ 531085 h 1032338"/>
                  <a:gd name="connsiteX9-555" fmla="*/ 133350 w 369888"/>
                  <a:gd name="connsiteY9-556" fmla="*/ 604110 h 1032338"/>
                  <a:gd name="connsiteX10-557" fmla="*/ 222250 w 369888"/>
                  <a:gd name="connsiteY10-558" fmla="*/ 619192 h 1032338"/>
                  <a:gd name="connsiteX11-559" fmla="*/ 222250 w 369888"/>
                  <a:gd name="connsiteY11-560" fmla="*/ 966060 h 1032338"/>
                  <a:gd name="connsiteX12-561" fmla="*/ 282575 w 369888"/>
                  <a:gd name="connsiteY12-562" fmla="*/ 1016860 h 1032338"/>
                  <a:gd name="connsiteX13-563" fmla="*/ 333375 w 369888"/>
                  <a:gd name="connsiteY13-564" fmla="*/ 962885 h 1032338"/>
                  <a:gd name="connsiteX14-565" fmla="*/ 336550 w 369888"/>
                  <a:gd name="connsiteY14-566" fmla="*/ 604110 h 1032338"/>
                  <a:gd name="connsiteX15-567" fmla="*/ 358775 w 369888"/>
                  <a:gd name="connsiteY15-568" fmla="*/ 591410 h 1032338"/>
                  <a:gd name="connsiteX16-569" fmla="*/ 361950 w 369888"/>
                  <a:gd name="connsiteY16-570" fmla="*/ 7210 h 1032338"/>
                  <a:gd name="connsiteX0-571" fmla="*/ 361950 w 369888"/>
                  <a:gd name="connsiteY0-572" fmla="*/ 7210 h 1032338"/>
                  <a:gd name="connsiteX1-573" fmla="*/ 231329 w 369888"/>
                  <a:gd name="connsiteY1-574" fmla="*/ 7607 h 1032338"/>
                  <a:gd name="connsiteX2-575" fmla="*/ 127000 w 369888"/>
                  <a:gd name="connsiteY2-576" fmla="*/ 58010 h 1032338"/>
                  <a:gd name="connsiteX3-577" fmla="*/ 15875 w 369888"/>
                  <a:gd name="connsiteY3-578" fmla="*/ 355666 h 1032338"/>
                  <a:gd name="connsiteX4-579" fmla="*/ 31750 w 369888"/>
                  <a:gd name="connsiteY4-580" fmla="*/ 435835 h 1032338"/>
                  <a:gd name="connsiteX5-581" fmla="*/ 96837 w 369888"/>
                  <a:gd name="connsiteY5-582" fmla="*/ 391385 h 1032338"/>
                  <a:gd name="connsiteX6-583" fmla="*/ 192881 w 369888"/>
                  <a:gd name="connsiteY6-584" fmla="*/ 161198 h 1032338"/>
                  <a:gd name="connsiteX7-585" fmla="*/ 209550 w 369888"/>
                  <a:gd name="connsiteY7-586" fmla="*/ 172310 h 1032338"/>
                  <a:gd name="connsiteX8-587" fmla="*/ 124619 w 369888"/>
                  <a:gd name="connsiteY8-588" fmla="*/ 531085 h 1032338"/>
                  <a:gd name="connsiteX9-589" fmla="*/ 133350 w 369888"/>
                  <a:gd name="connsiteY9-590" fmla="*/ 604110 h 1032338"/>
                  <a:gd name="connsiteX10-591" fmla="*/ 222250 w 369888"/>
                  <a:gd name="connsiteY10-592" fmla="*/ 619192 h 1032338"/>
                  <a:gd name="connsiteX11-593" fmla="*/ 222250 w 369888"/>
                  <a:gd name="connsiteY11-594" fmla="*/ 966060 h 1032338"/>
                  <a:gd name="connsiteX12-595" fmla="*/ 282575 w 369888"/>
                  <a:gd name="connsiteY12-596" fmla="*/ 1016860 h 1032338"/>
                  <a:gd name="connsiteX13-597" fmla="*/ 333375 w 369888"/>
                  <a:gd name="connsiteY13-598" fmla="*/ 962885 h 1032338"/>
                  <a:gd name="connsiteX14-599" fmla="*/ 336550 w 369888"/>
                  <a:gd name="connsiteY14-600" fmla="*/ 604110 h 1032338"/>
                  <a:gd name="connsiteX15-601" fmla="*/ 358775 w 369888"/>
                  <a:gd name="connsiteY15-602" fmla="*/ 591410 h 1032338"/>
                  <a:gd name="connsiteX16-603" fmla="*/ 361950 w 369888"/>
                  <a:gd name="connsiteY16-604" fmla="*/ 7210 h 1032338"/>
                  <a:gd name="connsiteX0-605" fmla="*/ 361950 w 369888"/>
                  <a:gd name="connsiteY0-606" fmla="*/ 7210 h 1032338"/>
                  <a:gd name="connsiteX1-607" fmla="*/ 231329 w 369888"/>
                  <a:gd name="connsiteY1-608" fmla="*/ 7607 h 1032338"/>
                  <a:gd name="connsiteX2-609" fmla="*/ 127000 w 369888"/>
                  <a:gd name="connsiteY2-610" fmla="*/ 58010 h 1032338"/>
                  <a:gd name="connsiteX3-611" fmla="*/ 15875 w 369888"/>
                  <a:gd name="connsiteY3-612" fmla="*/ 355666 h 1032338"/>
                  <a:gd name="connsiteX4-613" fmla="*/ 31750 w 369888"/>
                  <a:gd name="connsiteY4-614" fmla="*/ 435835 h 1032338"/>
                  <a:gd name="connsiteX5-615" fmla="*/ 96837 w 369888"/>
                  <a:gd name="connsiteY5-616" fmla="*/ 391385 h 1032338"/>
                  <a:gd name="connsiteX6-617" fmla="*/ 192881 w 369888"/>
                  <a:gd name="connsiteY6-618" fmla="*/ 161198 h 1032338"/>
                  <a:gd name="connsiteX7-619" fmla="*/ 209550 w 369888"/>
                  <a:gd name="connsiteY7-620" fmla="*/ 172310 h 1032338"/>
                  <a:gd name="connsiteX8-621" fmla="*/ 124619 w 369888"/>
                  <a:gd name="connsiteY8-622" fmla="*/ 531085 h 1032338"/>
                  <a:gd name="connsiteX9-623" fmla="*/ 133350 w 369888"/>
                  <a:gd name="connsiteY9-624" fmla="*/ 604110 h 1032338"/>
                  <a:gd name="connsiteX10-625" fmla="*/ 222250 w 369888"/>
                  <a:gd name="connsiteY10-626" fmla="*/ 619192 h 1032338"/>
                  <a:gd name="connsiteX11-627" fmla="*/ 222250 w 369888"/>
                  <a:gd name="connsiteY11-628" fmla="*/ 966060 h 1032338"/>
                  <a:gd name="connsiteX12-629" fmla="*/ 282575 w 369888"/>
                  <a:gd name="connsiteY12-630" fmla="*/ 1016860 h 1032338"/>
                  <a:gd name="connsiteX13-631" fmla="*/ 333375 w 369888"/>
                  <a:gd name="connsiteY13-632" fmla="*/ 962885 h 1032338"/>
                  <a:gd name="connsiteX14-633" fmla="*/ 336550 w 369888"/>
                  <a:gd name="connsiteY14-634" fmla="*/ 604110 h 1032338"/>
                  <a:gd name="connsiteX15-635" fmla="*/ 358775 w 369888"/>
                  <a:gd name="connsiteY15-636" fmla="*/ 591410 h 1032338"/>
                  <a:gd name="connsiteX16-637" fmla="*/ 361950 w 369888"/>
                  <a:gd name="connsiteY16-638" fmla="*/ 7210 h 1032338"/>
                  <a:gd name="connsiteX0-639" fmla="*/ 361950 w 369888"/>
                  <a:gd name="connsiteY0-640" fmla="*/ 7210 h 1032338"/>
                  <a:gd name="connsiteX1-641" fmla="*/ 231329 w 369888"/>
                  <a:gd name="connsiteY1-642" fmla="*/ 7607 h 1032338"/>
                  <a:gd name="connsiteX2-643" fmla="*/ 127000 w 369888"/>
                  <a:gd name="connsiteY2-644" fmla="*/ 58010 h 1032338"/>
                  <a:gd name="connsiteX3-645" fmla="*/ 15875 w 369888"/>
                  <a:gd name="connsiteY3-646" fmla="*/ 355666 h 1032338"/>
                  <a:gd name="connsiteX4-647" fmla="*/ 31750 w 369888"/>
                  <a:gd name="connsiteY4-648" fmla="*/ 435835 h 1032338"/>
                  <a:gd name="connsiteX5-649" fmla="*/ 96837 w 369888"/>
                  <a:gd name="connsiteY5-650" fmla="*/ 391385 h 1032338"/>
                  <a:gd name="connsiteX6-651" fmla="*/ 192881 w 369888"/>
                  <a:gd name="connsiteY6-652" fmla="*/ 161198 h 1032338"/>
                  <a:gd name="connsiteX7-653" fmla="*/ 209550 w 369888"/>
                  <a:gd name="connsiteY7-654" fmla="*/ 172310 h 1032338"/>
                  <a:gd name="connsiteX8-655" fmla="*/ 124619 w 369888"/>
                  <a:gd name="connsiteY8-656" fmla="*/ 531085 h 1032338"/>
                  <a:gd name="connsiteX9-657" fmla="*/ 121443 w 369888"/>
                  <a:gd name="connsiteY9-658" fmla="*/ 608872 h 1032338"/>
                  <a:gd name="connsiteX10-659" fmla="*/ 222250 w 369888"/>
                  <a:gd name="connsiteY10-660" fmla="*/ 619192 h 1032338"/>
                  <a:gd name="connsiteX11-661" fmla="*/ 222250 w 369888"/>
                  <a:gd name="connsiteY11-662" fmla="*/ 966060 h 1032338"/>
                  <a:gd name="connsiteX12-663" fmla="*/ 282575 w 369888"/>
                  <a:gd name="connsiteY12-664" fmla="*/ 1016860 h 1032338"/>
                  <a:gd name="connsiteX13-665" fmla="*/ 333375 w 369888"/>
                  <a:gd name="connsiteY13-666" fmla="*/ 962885 h 1032338"/>
                  <a:gd name="connsiteX14-667" fmla="*/ 336550 w 369888"/>
                  <a:gd name="connsiteY14-668" fmla="*/ 604110 h 1032338"/>
                  <a:gd name="connsiteX15-669" fmla="*/ 358775 w 369888"/>
                  <a:gd name="connsiteY15-670" fmla="*/ 591410 h 1032338"/>
                  <a:gd name="connsiteX16-671" fmla="*/ 361950 w 369888"/>
                  <a:gd name="connsiteY16-672" fmla="*/ 7210 h 1032338"/>
                  <a:gd name="connsiteX0-673" fmla="*/ 361950 w 369888"/>
                  <a:gd name="connsiteY0-674" fmla="*/ 7210 h 1031677"/>
                  <a:gd name="connsiteX1-675" fmla="*/ 231329 w 369888"/>
                  <a:gd name="connsiteY1-676" fmla="*/ 7607 h 1031677"/>
                  <a:gd name="connsiteX2-677" fmla="*/ 127000 w 369888"/>
                  <a:gd name="connsiteY2-678" fmla="*/ 58010 h 1031677"/>
                  <a:gd name="connsiteX3-679" fmla="*/ 15875 w 369888"/>
                  <a:gd name="connsiteY3-680" fmla="*/ 355666 h 1031677"/>
                  <a:gd name="connsiteX4-681" fmla="*/ 31750 w 369888"/>
                  <a:gd name="connsiteY4-682" fmla="*/ 435835 h 1031677"/>
                  <a:gd name="connsiteX5-683" fmla="*/ 96837 w 369888"/>
                  <a:gd name="connsiteY5-684" fmla="*/ 391385 h 1031677"/>
                  <a:gd name="connsiteX6-685" fmla="*/ 192881 w 369888"/>
                  <a:gd name="connsiteY6-686" fmla="*/ 161198 h 1031677"/>
                  <a:gd name="connsiteX7-687" fmla="*/ 209550 w 369888"/>
                  <a:gd name="connsiteY7-688" fmla="*/ 172310 h 1031677"/>
                  <a:gd name="connsiteX8-689" fmla="*/ 124619 w 369888"/>
                  <a:gd name="connsiteY8-690" fmla="*/ 531085 h 1031677"/>
                  <a:gd name="connsiteX9-691" fmla="*/ 121443 w 369888"/>
                  <a:gd name="connsiteY9-692" fmla="*/ 608872 h 1031677"/>
                  <a:gd name="connsiteX10-693" fmla="*/ 222250 w 369888"/>
                  <a:gd name="connsiteY10-694" fmla="*/ 619192 h 1031677"/>
                  <a:gd name="connsiteX11-695" fmla="*/ 224631 w 369888"/>
                  <a:gd name="connsiteY11-696" fmla="*/ 944629 h 1031677"/>
                  <a:gd name="connsiteX12-697" fmla="*/ 282575 w 369888"/>
                  <a:gd name="connsiteY12-698" fmla="*/ 1016860 h 1031677"/>
                  <a:gd name="connsiteX13-699" fmla="*/ 333375 w 369888"/>
                  <a:gd name="connsiteY13-700" fmla="*/ 962885 h 1031677"/>
                  <a:gd name="connsiteX14-701" fmla="*/ 336550 w 369888"/>
                  <a:gd name="connsiteY14-702" fmla="*/ 604110 h 1031677"/>
                  <a:gd name="connsiteX15-703" fmla="*/ 358775 w 369888"/>
                  <a:gd name="connsiteY15-704" fmla="*/ 591410 h 1031677"/>
                  <a:gd name="connsiteX16-705" fmla="*/ 361950 w 369888"/>
                  <a:gd name="connsiteY16-706" fmla="*/ 7210 h 1031677"/>
                  <a:gd name="connsiteX0-707" fmla="*/ 361950 w 369888"/>
                  <a:gd name="connsiteY0-708" fmla="*/ 7210 h 1031677"/>
                  <a:gd name="connsiteX1-709" fmla="*/ 231329 w 369888"/>
                  <a:gd name="connsiteY1-710" fmla="*/ 7607 h 1031677"/>
                  <a:gd name="connsiteX2-711" fmla="*/ 127000 w 369888"/>
                  <a:gd name="connsiteY2-712" fmla="*/ 58010 h 1031677"/>
                  <a:gd name="connsiteX3-713" fmla="*/ 15875 w 369888"/>
                  <a:gd name="connsiteY3-714" fmla="*/ 355666 h 1031677"/>
                  <a:gd name="connsiteX4-715" fmla="*/ 31750 w 369888"/>
                  <a:gd name="connsiteY4-716" fmla="*/ 435835 h 1031677"/>
                  <a:gd name="connsiteX5-717" fmla="*/ 96837 w 369888"/>
                  <a:gd name="connsiteY5-718" fmla="*/ 391385 h 1031677"/>
                  <a:gd name="connsiteX6-719" fmla="*/ 192881 w 369888"/>
                  <a:gd name="connsiteY6-720" fmla="*/ 161198 h 1031677"/>
                  <a:gd name="connsiteX7-721" fmla="*/ 209550 w 369888"/>
                  <a:gd name="connsiteY7-722" fmla="*/ 172310 h 1031677"/>
                  <a:gd name="connsiteX8-723" fmla="*/ 124619 w 369888"/>
                  <a:gd name="connsiteY8-724" fmla="*/ 531085 h 1031677"/>
                  <a:gd name="connsiteX9-725" fmla="*/ 121443 w 369888"/>
                  <a:gd name="connsiteY9-726" fmla="*/ 608872 h 1031677"/>
                  <a:gd name="connsiteX10-727" fmla="*/ 222250 w 369888"/>
                  <a:gd name="connsiteY10-728" fmla="*/ 619192 h 1031677"/>
                  <a:gd name="connsiteX11-729" fmla="*/ 224631 w 369888"/>
                  <a:gd name="connsiteY11-730" fmla="*/ 944629 h 1031677"/>
                  <a:gd name="connsiteX12-731" fmla="*/ 282575 w 369888"/>
                  <a:gd name="connsiteY12-732" fmla="*/ 1016860 h 1031677"/>
                  <a:gd name="connsiteX13-733" fmla="*/ 333375 w 369888"/>
                  <a:gd name="connsiteY13-734" fmla="*/ 962885 h 1031677"/>
                  <a:gd name="connsiteX14-735" fmla="*/ 336550 w 369888"/>
                  <a:gd name="connsiteY14-736" fmla="*/ 604110 h 1031677"/>
                  <a:gd name="connsiteX15-737" fmla="*/ 358775 w 369888"/>
                  <a:gd name="connsiteY15-738" fmla="*/ 591410 h 1031677"/>
                  <a:gd name="connsiteX16-739" fmla="*/ 361950 w 369888"/>
                  <a:gd name="connsiteY16-740" fmla="*/ 7210 h 1031677"/>
                  <a:gd name="connsiteX0-741" fmla="*/ 361950 w 369888"/>
                  <a:gd name="connsiteY0-742" fmla="*/ 7210 h 1031677"/>
                  <a:gd name="connsiteX1-743" fmla="*/ 231329 w 369888"/>
                  <a:gd name="connsiteY1-744" fmla="*/ 7607 h 1031677"/>
                  <a:gd name="connsiteX2-745" fmla="*/ 127000 w 369888"/>
                  <a:gd name="connsiteY2-746" fmla="*/ 58010 h 1031677"/>
                  <a:gd name="connsiteX3-747" fmla="*/ 15875 w 369888"/>
                  <a:gd name="connsiteY3-748" fmla="*/ 355666 h 1031677"/>
                  <a:gd name="connsiteX4-749" fmla="*/ 31750 w 369888"/>
                  <a:gd name="connsiteY4-750" fmla="*/ 435835 h 1031677"/>
                  <a:gd name="connsiteX5-751" fmla="*/ 96837 w 369888"/>
                  <a:gd name="connsiteY5-752" fmla="*/ 391385 h 1031677"/>
                  <a:gd name="connsiteX6-753" fmla="*/ 192881 w 369888"/>
                  <a:gd name="connsiteY6-754" fmla="*/ 161198 h 1031677"/>
                  <a:gd name="connsiteX7-755" fmla="*/ 209550 w 369888"/>
                  <a:gd name="connsiteY7-756" fmla="*/ 172310 h 1031677"/>
                  <a:gd name="connsiteX8-757" fmla="*/ 124619 w 369888"/>
                  <a:gd name="connsiteY8-758" fmla="*/ 531085 h 1031677"/>
                  <a:gd name="connsiteX9-759" fmla="*/ 121443 w 369888"/>
                  <a:gd name="connsiteY9-760" fmla="*/ 608872 h 1031677"/>
                  <a:gd name="connsiteX10-761" fmla="*/ 222250 w 369888"/>
                  <a:gd name="connsiteY10-762" fmla="*/ 619192 h 1031677"/>
                  <a:gd name="connsiteX11-763" fmla="*/ 224631 w 369888"/>
                  <a:gd name="connsiteY11-764" fmla="*/ 944629 h 1031677"/>
                  <a:gd name="connsiteX12-765" fmla="*/ 282575 w 369888"/>
                  <a:gd name="connsiteY12-766" fmla="*/ 1016860 h 1031677"/>
                  <a:gd name="connsiteX13-767" fmla="*/ 333375 w 369888"/>
                  <a:gd name="connsiteY13-768" fmla="*/ 962885 h 1031677"/>
                  <a:gd name="connsiteX14-769" fmla="*/ 336550 w 369888"/>
                  <a:gd name="connsiteY14-770" fmla="*/ 604110 h 1031677"/>
                  <a:gd name="connsiteX15-771" fmla="*/ 358775 w 369888"/>
                  <a:gd name="connsiteY15-772" fmla="*/ 591410 h 1031677"/>
                  <a:gd name="connsiteX16-773" fmla="*/ 361950 w 369888"/>
                  <a:gd name="connsiteY16-774" fmla="*/ 7210 h 1031677"/>
                  <a:gd name="connsiteX0-775" fmla="*/ 361950 w 369888"/>
                  <a:gd name="connsiteY0-776" fmla="*/ 7210 h 1017124"/>
                  <a:gd name="connsiteX1-777" fmla="*/ 231329 w 369888"/>
                  <a:gd name="connsiteY1-778" fmla="*/ 7607 h 1017124"/>
                  <a:gd name="connsiteX2-779" fmla="*/ 127000 w 369888"/>
                  <a:gd name="connsiteY2-780" fmla="*/ 58010 h 1017124"/>
                  <a:gd name="connsiteX3-781" fmla="*/ 15875 w 369888"/>
                  <a:gd name="connsiteY3-782" fmla="*/ 355666 h 1017124"/>
                  <a:gd name="connsiteX4-783" fmla="*/ 31750 w 369888"/>
                  <a:gd name="connsiteY4-784" fmla="*/ 435835 h 1017124"/>
                  <a:gd name="connsiteX5-785" fmla="*/ 96837 w 369888"/>
                  <a:gd name="connsiteY5-786" fmla="*/ 391385 h 1017124"/>
                  <a:gd name="connsiteX6-787" fmla="*/ 192881 w 369888"/>
                  <a:gd name="connsiteY6-788" fmla="*/ 161198 h 1017124"/>
                  <a:gd name="connsiteX7-789" fmla="*/ 209550 w 369888"/>
                  <a:gd name="connsiteY7-790" fmla="*/ 172310 h 1017124"/>
                  <a:gd name="connsiteX8-791" fmla="*/ 124619 w 369888"/>
                  <a:gd name="connsiteY8-792" fmla="*/ 531085 h 1017124"/>
                  <a:gd name="connsiteX9-793" fmla="*/ 121443 w 369888"/>
                  <a:gd name="connsiteY9-794" fmla="*/ 608872 h 1017124"/>
                  <a:gd name="connsiteX10-795" fmla="*/ 222250 w 369888"/>
                  <a:gd name="connsiteY10-796" fmla="*/ 619192 h 1017124"/>
                  <a:gd name="connsiteX11-797" fmla="*/ 224631 w 369888"/>
                  <a:gd name="connsiteY11-798" fmla="*/ 944629 h 1017124"/>
                  <a:gd name="connsiteX12-799" fmla="*/ 282575 w 369888"/>
                  <a:gd name="connsiteY12-800" fmla="*/ 1016860 h 1017124"/>
                  <a:gd name="connsiteX13-801" fmla="*/ 333375 w 369888"/>
                  <a:gd name="connsiteY13-802" fmla="*/ 946216 h 1017124"/>
                  <a:gd name="connsiteX14-803" fmla="*/ 336550 w 369888"/>
                  <a:gd name="connsiteY14-804" fmla="*/ 604110 h 1017124"/>
                  <a:gd name="connsiteX15-805" fmla="*/ 358775 w 369888"/>
                  <a:gd name="connsiteY15-806" fmla="*/ 591410 h 1017124"/>
                  <a:gd name="connsiteX16-807" fmla="*/ 361950 w 369888"/>
                  <a:gd name="connsiteY16-808" fmla="*/ 7210 h 1017124"/>
                  <a:gd name="connsiteX0-809" fmla="*/ 361950 w 369888"/>
                  <a:gd name="connsiteY0-810" fmla="*/ 7210 h 1017124"/>
                  <a:gd name="connsiteX1-811" fmla="*/ 231329 w 369888"/>
                  <a:gd name="connsiteY1-812" fmla="*/ 7607 h 1017124"/>
                  <a:gd name="connsiteX2-813" fmla="*/ 127000 w 369888"/>
                  <a:gd name="connsiteY2-814" fmla="*/ 58010 h 1017124"/>
                  <a:gd name="connsiteX3-815" fmla="*/ 15875 w 369888"/>
                  <a:gd name="connsiteY3-816" fmla="*/ 355666 h 1017124"/>
                  <a:gd name="connsiteX4-817" fmla="*/ 31750 w 369888"/>
                  <a:gd name="connsiteY4-818" fmla="*/ 435835 h 1017124"/>
                  <a:gd name="connsiteX5-819" fmla="*/ 96837 w 369888"/>
                  <a:gd name="connsiteY5-820" fmla="*/ 391385 h 1017124"/>
                  <a:gd name="connsiteX6-821" fmla="*/ 192881 w 369888"/>
                  <a:gd name="connsiteY6-822" fmla="*/ 161198 h 1017124"/>
                  <a:gd name="connsiteX7-823" fmla="*/ 209550 w 369888"/>
                  <a:gd name="connsiteY7-824" fmla="*/ 172310 h 1017124"/>
                  <a:gd name="connsiteX8-825" fmla="*/ 124619 w 369888"/>
                  <a:gd name="connsiteY8-826" fmla="*/ 531085 h 1017124"/>
                  <a:gd name="connsiteX9-827" fmla="*/ 121443 w 369888"/>
                  <a:gd name="connsiteY9-828" fmla="*/ 608872 h 1017124"/>
                  <a:gd name="connsiteX10-829" fmla="*/ 222250 w 369888"/>
                  <a:gd name="connsiteY10-830" fmla="*/ 619192 h 1017124"/>
                  <a:gd name="connsiteX11-831" fmla="*/ 224631 w 369888"/>
                  <a:gd name="connsiteY11-832" fmla="*/ 944629 h 1017124"/>
                  <a:gd name="connsiteX12-833" fmla="*/ 282575 w 369888"/>
                  <a:gd name="connsiteY12-834" fmla="*/ 1016860 h 1017124"/>
                  <a:gd name="connsiteX13-835" fmla="*/ 333375 w 369888"/>
                  <a:gd name="connsiteY13-836" fmla="*/ 946216 h 1017124"/>
                  <a:gd name="connsiteX14-837" fmla="*/ 336550 w 369888"/>
                  <a:gd name="connsiteY14-838" fmla="*/ 618397 h 1017124"/>
                  <a:gd name="connsiteX15-839" fmla="*/ 358775 w 369888"/>
                  <a:gd name="connsiteY15-840" fmla="*/ 591410 h 1017124"/>
                  <a:gd name="connsiteX16-841" fmla="*/ 361950 w 369888"/>
                  <a:gd name="connsiteY16-842" fmla="*/ 7210 h 1017124"/>
                  <a:gd name="connsiteX0-843" fmla="*/ 361950 w 369888"/>
                  <a:gd name="connsiteY0-844" fmla="*/ 7210 h 1017124"/>
                  <a:gd name="connsiteX1-845" fmla="*/ 231329 w 369888"/>
                  <a:gd name="connsiteY1-846" fmla="*/ 7607 h 1017124"/>
                  <a:gd name="connsiteX2-847" fmla="*/ 127000 w 369888"/>
                  <a:gd name="connsiteY2-848" fmla="*/ 58010 h 1017124"/>
                  <a:gd name="connsiteX3-849" fmla="*/ 15875 w 369888"/>
                  <a:gd name="connsiteY3-850" fmla="*/ 355666 h 1017124"/>
                  <a:gd name="connsiteX4-851" fmla="*/ 31750 w 369888"/>
                  <a:gd name="connsiteY4-852" fmla="*/ 435835 h 1017124"/>
                  <a:gd name="connsiteX5-853" fmla="*/ 96837 w 369888"/>
                  <a:gd name="connsiteY5-854" fmla="*/ 391385 h 1017124"/>
                  <a:gd name="connsiteX6-855" fmla="*/ 192881 w 369888"/>
                  <a:gd name="connsiteY6-856" fmla="*/ 161198 h 1017124"/>
                  <a:gd name="connsiteX7-857" fmla="*/ 209550 w 369888"/>
                  <a:gd name="connsiteY7-858" fmla="*/ 172310 h 1017124"/>
                  <a:gd name="connsiteX8-859" fmla="*/ 124619 w 369888"/>
                  <a:gd name="connsiteY8-860" fmla="*/ 531085 h 1017124"/>
                  <a:gd name="connsiteX9-861" fmla="*/ 121443 w 369888"/>
                  <a:gd name="connsiteY9-862" fmla="*/ 608872 h 1017124"/>
                  <a:gd name="connsiteX10-863" fmla="*/ 222250 w 369888"/>
                  <a:gd name="connsiteY10-864" fmla="*/ 619192 h 1017124"/>
                  <a:gd name="connsiteX11-865" fmla="*/ 224631 w 369888"/>
                  <a:gd name="connsiteY11-866" fmla="*/ 944629 h 1017124"/>
                  <a:gd name="connsiteX12-867" fmla="*/ 282575 w 369888"/>
                  <a:gd name="connsiteY12-868" fmla="*/ 1016860 h 1017124"/>
                  <a:gd name="connsiteX13-869" fmla="*/ 333375 w 369888"/>
                  <a:gd name="connsiteY13-870" fmla="*/ 946216 h 1017124"/>
                  <a:gd name="connsiteX14-871" fmla="*/ 336550 w 369888"/>
                  <a:gd name="connsiteY14-872" fmla="*/ 618397 h 1017124"/>
                  <a:gd name="connsiteX15-873" fmla="*/ 358775 w 369888"/>
                  <a:gd name="connsiteY15-874" fmla="*/ 591410 h 1017124"/>
                  <a:gd name="connsiteX16-875" fmla="*/ 361950 w 369888"/>
                  <a:gd name="connsiteY16-876" fmla="*/ 7210 h 1017124"/>
                  <a:gd name="connsiteX0-877" fmla="*/ 361950 w 369888"/>
                  <a:gd name="connsiteY0-878" fmla="*/ 7210 h 1017124"/>
                  <a:gd name="connsiteX1-879" fmla="*/ 231329 w 369888"/>
                  <a:gd name="connsiteY1-880" fmla="*/ 7607 h 1017124"/>
                  <a:gd name="connsiteX2-881" fmla="*/ 127000 w 369888"/>
                  <a:gd name="connsiteY2-882" fmla="*/ 58010 h 1017124"/>
                  <a:gd name="connsiteX3-883" fmla="*/ 15875 w 369888"/>
                  <a:gd name="connsiteY3-884" fmla="*/ 355666 h 1017124"/>
                  <a:gd name="connsiteX4-885" fmla="*/ 31750 w 369888"/>
                  <a:gd name="connsiteY4-886" fmla="*/ 435835 h 1017124"/>
                  <a:gd name="connsiteX5-887" fmla="*/ 96837 w 369888"/>
                  <a:gd name="connsiteY5-888" fmla="*/ 391385 h 1017124"/>
                  <a:gd name="connsiteX6-889" fmla="*/ 192881 w 369888"/>
                  <a:gd name="connsiteY6-890" fmla="*/ 161198 h 1017124"/>
                  <a:gd name="connsiteX7-891" fmla="*/ 209550 w 369888"/>
                  <a:gd name="connsiteY7-892" fmla="*/ 172310 h 1017124"/>
                  <a:gd name="connsiteX8-893" fmla="*/ 124619 w 369888"/>
                  <a:gd name="connsiteY8-894" fmla="*/ 531085 h 1017124"/>
                  <a:gd name="connsiteX9-895" fmla="*/ 121443 w 369888"/>
                  <a:gd name="connsiteY9-896" fmla="*/ 608872 h 1017124"/>
                  <a:gd name="connsiteX10-897" fmla="*/ 222250 w 369888"/>
                  <a:gd name="connsiteY10-898" fmla="*/ 619192 h 1017124"/>
                  <a:gd name="connsiteX11-899" fmla="*/ 224631 w 369888"/>
                  <a:gd name="connsiteY11-900" fmla="*/ 944629 h 1017124"/>
                  <a:gd name="connsiteX12-901" fmla="*/ 282575 w 369888"/>
                  <a:gd name="connsiteY12-902" fmla="*/ 1016860 h 1017124"/>
                  <a:gd name="connsiteX13-903" fmla="*/ 333375 w 369888"/>
                  <a:gd name="connsiteY13-904" fmla="*/ 946216 h 1017124"/>
                  <a:gd name="connsiteX14-905" fmla="*/ 336550 w 369888"/>
                  <a:gd name="connsiteY14-906" fmla="*/ 618397 h 1017124"/>
                  <a:gd name="connsiteX15-907" fmla="*/ 358775 w 369888"/>
                  <a:gd name="connsiteY15-908" fmla="*/ 591410 h 1017124"/>
                  <a:gd name="connsiteX16-909" fmla="*/ 361950 w 369888"/>
                  <a:gd name="connsiteY16-910" fmla="*/ 7210 h 1017124"/>
                  <a:gd name="connsiteX0-911" fmla="*/ 361950 w 372533"/>
                  <a:gd name="connsiteY0-912" fmla="*/ 7210 h 1017124"/>
                  <a:gd name="connsiteX1-913" fmla="*/ 231329 w 372533"/>
                  <a:gd name="connsiteY1-914" fmla="*/ 7607 h 1017124"/>
                  <a:gd name="connsiteX2-915" fmla="*/ 127000 w 372533"/>
                  <a:gd name="connsiteY2-916" fmla="*/ 58010 h 1017124"/>
                  <a:gd name="connsiteX3-917" fmla="*/ 15875 w 372533"/>
                  <a:gd name="connsiteY3-918" fmla="*/ 355666 h 1017124"/>
                  <a:gd name="connsiteX4-919" fmla="*/ 31750 w 372533"/>
                  <a:gd name="connsiteY4-920" fmla="*/ 435835 h 1017124"/>
                  <a:gd name="connsiteX5-921" fmla="*/ 96837 w 372533"/>
                  <a:gd name="connsiteY5-922" fmla="*/ 391385 h 1017124"/>
                  <a:gd name="connsiteX6-923" fmla="*/ 192881 w 372533"/>
                  <a:gd name="connsiteY6-924" fmla="*/ 161198 h 1017124"/>
                  <a:gd name="connsiteX7-925" fmla="*/ 209550 w 372533"/>
                  <a:gd name="connsiteY7-926" fmla="*/ 172310 h 1017124"/>
                  <a:gd name="connsiteX8-927" fmla="*/ 124619 w 372533"/>
                  <a:gd name="connsiteY8-928" fmla="*/ 531085 h 1017124"/>
                  <a:gd name="connsiteX9-929" fmla="*/ 121443 w 372533"/>
                  <a:gd name="connsiteY9-930" fmla="*/ 608872 h 1017124"/>
                  <a:gd name="connsiteX10-931" fmla="*/ 222250 w 372533"/>
                  <a:gd name="connsiteY10-932" fmla="*/ 619192 h 1017124"/>
                  <a:gd name="connsiteX11-933" fmla="*/ 224631 w 372533"/>
                  <a:gd name="connsiteY11-934" fmla="*/ 944629 h 1017124"/>
                  <a:gd name="connsiteX12-935" fmla="*/ 282575 w 372533"/>
                  <a:gd name="connsiteY12-936" fmla="*/ 1016860 h 1017124"/>
                  <a:gd name="connsiteX13-937" fmla="*/ 333375 w 372533"/>
                  <a:gd name="connsiteY13-938" fmla="*/ 946216 h 1017124"/>
                  <a:gd name="connsiteX14-939" fmla="*/ 336550 w 372533"/>
                  <a:gd name="connsiteY14-940" fmla="*/ 618397 h 1017124"/>
                  <a:gd name="connsiteX15-941" fmla="*/ 368300 w 372533"/>
                  <a:gd name="connsiteY15-942" fmla="*/ 586648 h 1017124"/>
                  <a:gd name="connsiteX16-943" fmla="*/ 361950 w 372533"/>
                  <a:gd name="connsiteY16-944" fmla="*/ 7210 h 1017124"/>
                  <a:gd name="connsiteX0-945" fmla="*/ 361950 w 371211"/>
                  <a:gd name="connsiteY0-946" fmla="*/ 7210 h 1017124"/>
                  <a:gd name="connsiteX1-947" fmla="*/ 231329 w 371211"/>
                  <a:gd name="connsiteY1-948" fmla="*/ 7607 h 1017124"/>
                  <a:gd name="connsiteX2-949" fmla="*/ 127000 w 371211"/>
                  <a:gd name="connsiteY2-950" fmla="*/ 58010 h 1017124"/>
                  <a:gd name="connsiteX3-951" fmla="*/ 15875 w 371211"/>
                  <a:gd name="connsiteY3-952" fmla="*/ 355666 h 1017124"/>
                  <a:gd name="connsiteX4-953" fmla="*/ 31750 w 371211"/>
                  <a:gd name="connsiteY4-954" fmla="*/ 435835 h 1017124"/>
                  <a:gd name="connsiteX5-955" fmla="*/ 96837 w 371211"/>
                  <a:gd name="connsiteY5-956" fmla="*/ 391385 h 1017124"/>
                  <a:gd name="connsiteX6-957" fmla="*/ 192881 w 371211"/>
                  <a:gd name="connsiteY6-958" fmla="*/ 161198 h 1017124"/>
                  <a:gd name="connsiteX7-959" fmla="*/ 209550 w 371211"/>
                  <a:gd name="connsiteY7-960" fmla="*/ 172310 h 1017124"/>
                  <a:gd name="connsiteX8-961" fmla="*/ 124619 w 371211"/>
                  <a:gd name="connsiteY8-962" fmla="*/ 531085 h 1017124"/>
                  <a:gd name="connsiteX9-963" fmla="*/ 121443 w 371211"/>
                  <a:gd name="connsiteY9-964" fmla="*/ 608872 h 1017124"/>
                  <a:gd name="connsiteX10-965" fmla="*/ 222250 w 371211"/>
                  <a:gd name="connsiteY10-966" fmla="*/ 619192 h 1017124"/>
                  <a:gd name="connsiteX11-967" fmla="*/ 224631 w 371211"/>
                  <a:gd name="connsiteY11-968" fmla="*/ 944629 h 1017124"/>
                  <a:gd name="connsiteX12-969" fmla="*/ 282575 w 371211"/>
                  <a:gd name="connsiteY12-970" fmla="*/ 1016860 h 1017124"/>
                  <a:gd name="connsiteX13-971" fmla="*/ 333375 w 371211"/>
                  <a:gd name="connsiteY13-972" fmla="*/ 946216 h 1017124"/>
                  <a:gd name="connsiteX14-973" fmla="*/ 336550 w 371211"/>
                  <a:gd name="connsiteY14-974" fmla="*/ 618397 h 1017124"/>
                  <a:gd name="connsiteX15-975" fmla="*/ 368300 w 371211"/>
                  <a:gd name="connsiteY15-976" fmla="*/ 586648 h 1017124"/>
                  <a:gd name="connsiteX16-977" fmla="*/ 361950 w 371211"/>
                  <a:gd name="connsiteY16-978" fmla="*/ 7210 h 1017124"/>
                  <a:gd name="connsiteX0-979" fmla="*/ 361950 w 371211"/>
                  <a:gd name="connsiteY0-980" fmla="*/ 7210 h 1017124"/>
                  <a:gd name="connsiteX1-981" fmla="*/ 231329 w 371211"/>
                  <a:gd name="connsiteY1-982" fmla="*/ 7607 h 1017124"/>
                  <a:gd name="connsiteX2-983" fmla="*/ 127000 w 371211"/>
                  <a:gd name="connsiteY2-984" fmla="*/ 58010 h 1017124"/>
                  <a:gd name="connsiteX3-985" fmla="*/ 15875 w 371211"/>
                  <a:gd name="connsiteY3-986" fmla="*/ 355666 h 1017124"/>
                  <a:gd name="connsiteX4-987" fmla="*/ 31750 w 371211"/>
                  <a:gd name="connsiteY4-988" fmla="*/ 435835 h 1017124"/>
                  <a:gd name="connsiteX5-989" fmla="*/ 96837 w 371211"/>
                  <a:gd name="connsiteY5-990" fmla="*/ 391385 h 1017124"/>
                  <a:gd name="connsiteX6-991" fmla="*/ 192881 w 371211"/>
                  <a:gd name="connsiteY6-992" fmla="*/ 161198 h 1017124"/>
                  <a:gd name="connsiteX7-993" fmla="*/ 209550 w 371211"/>
                  <a:gd name="connsiteY7-994" fmla="*/ 172310 h 1017124"/>
                  <a:gd name="connsiteX8-995" fmla="*/ 124619 w 371211"/>
                  <a:gd name="connsiteY8-996" fmla="*/ 531085 h 1017124"/>
                  <a:gd name="connsiteX9-997" fmla="*/ 121443 w 371211"/>
                  <a:gd name="connsiteY9-998" fmla="*/ 608872 h 1017124"/>
                  <a:gd name="connsiteX10-999" fmla="*/ 222250 w 371211"/>
                  <a:gd name="connsiteY10-1000" fmla="*/ 619192 h 1017124"/>
                  <a:gd name="connsiteX11-1001" fmla="*/ 224631 w 371211"/>
                  <a:gd name="connsiteY11-1002" fmla="*/ 944629 h 1017124"/>
                  <a:gd name="connsiteX12-1003" fmla="*/ 282575 w 371211"/>
                  <a:gd name="connsiteY12-1004" fmla="*/ 1016860 h 1017124"/>
                  <a:gd name="connsiteX13-1005" fmla="*/ 333375 w 371211"/>
                  <a:gd name="connsiteY13-1006" fmla="*/ 946216 h 1017124"/>
                  <a:gd name="connsiteX14-1007" fmla="*/ 336550 w 371211"/>
                  <a:gd name="connsiteY14-1008" fmla="*/ 618397 h 1017124"/>
                  <a:gd name="connsiteX15-1009" fmla="*/ 368300 w 371211"/>
                  <a:gd name="connsiteY15-1010" fmla="*/ 598554 h 1017124"/>
                  <a:gd name="connsiteX16-1011" fmla="*/ 361950 w 371211"/>
                  <a:gd name="connsiteY16-1012" fmla="*/ 7210 h 1017124"/>
                  <a:gd name="connsiteX0-1013" fmla="*/ 361950 w 369888"/>
                  <a:gd name="connsiteY0-1014" fmla="*/ 7210 h 1017124"/>
                  <a:gd name="connsiteX1-1015" fmla="*/ 231329 w 369888"/>
                  <a:gd name="connsiteY1-1016" fmla="*/ 7607 h 1017124"/>
                  <a:gd name="connsiteX2-1017" fmla="*/ 127000 w 369888"/>
                  <a:gd name="connsiteY2-1018" fmla="*/ 58010 h 1017124"/>
                  <a:gd name="connsiteX3-1019" fmla="*/ 15875 w 369888"/>
                  <a:gd name="connsiteY3-1020" fmla="*/ 355666 h 1017124"/>
                  <a:gd name="connsiteX4-1021" fmla="*/ 31750 w 369888"/>
                  <a:gd name="connsiteY4-1022" fmla="*/ 435835 h 1017124"/>
                  <a:gd name="connsiteX5-1023" fmla="*/ 96837 w 369888"/>
                  <a:gd name="connsiteY5-1024" fmla="*/ 391385 h 1017124"/>
                  <a:gd name="connsiteX6-1025" fmla="*/ 192881 w 369888"/>
                  <a:gd name="connsiteY6-1026" fmla="*/ 161198 h 1017124"/>
                  <a:gd name="connsiteX7-1027" fmla="*/ 209550 w 369888"/>
                  <a:gd name="connsiteY7-1028" fmla="*/ 172310 h 1017124"/>
                  <a:gd name="connsiteX8-1029" fmla="*/ 124619 w 369888"/>
                  <a:gd name="connsiteY8-1030" fmla="*/ 531085 h 1017124"/>
                  <a:gd name="connsiteX9-1031" fmla="*/ 121443 w 369888"/>
                  <a:gd name="connsiteY9-1032" fmla="*/ 608872 h 1017124"/>
                  <a:gd name="connsiteX10-1033" fmla="*/ 222250 w 369888"/>
                  <a:gd name="connsiteY10-1034" fmla="*/ 619192 h 1017124"/>
                  <a:gd name="connsiteX11-1035" fmla="*/ 224631 w 369888"/>
                  <a:gd name="connsiteY11-1036" fmla="*/ 944629 h 1017124"/>
                  <a:gd name="connsiteX12-1037" fmla="*/ 282575 w 369888"/>
                  <a:gd name="connsiteY12-1038" fmla="*/ 1016860 h 1017124"/>
                  <a:gd name="connsiteX13-1039" fmla="*/ 333375 w 369888"/>
                  <a:gd name="connsiteY13-1040" fmla="*/ 946216 h 1017124"/>
                  <a:gd name="connsiteX14-1041" fmla="*/ 336550 w 369888"/>
                  <a:gd name="connsiteY14-1042" fmla="*/ 618397 h 1017124"/>
                  <a:gd name="connsiteX15-1043" fmla="*/ 368300 w 369888"/>
                  <a:gd name="connsiteY15-1044" fmla="*/ 598554 h 1017124"/>
                  <a:gd name="connsiteX16-1045" fmla="*/ 361950 w 369888"/>
                  <a:gd name="connsiteY16-1046" fmla="*/ 7210 h 1017124"/>
                  <a:gd name="connsiteX0-1047" fmla="*/ 361950 w 369888"/>
                  <a:gd name="connsiteY0-1048" fmla="*/ 7210 h 1017124"/>
                  <a:gd name="connsiteX1-1049" fmla="*/ 231329 w 369888"/>
                  <a:gd name="connsiteY1-1050" fmla="*/ 7607 h 1017124"/>
                  <a:gd name="connsiteX2-1051" fmla="*/ 127000 w 369888"/>
                  <a:gd name="connsiteY2-1052" fmla="*/ 58010 h 1017124"/>
                  <a:gd name="connsiteX3-1053" fmla="*/ 15875 w 369888"/>
                  <a:gd name="connsiteY3-1054" fmla="*/ 355666 h 1017124"/>
                  <a:gd name="connsiteX4-1055" fmla="*/ 31750 w 369888"/>
                  <a:gd name="connsiteY4-1056" fmla="*/ 435835 h 1017124"/>
                  <a:gd name="connsiteX5-1057" fmla="*/ 96837 w 369888"/>
                  <a:gd name="connsiteY5-1058" fmla="*/ 391385 h 1017124"/>
                  <a:gd name="connsiteX6-1059" fmla="*/ 192881 w 369888"/>
                  <a:gd name="connsiteY6-1060" fmla="*/ 161198 h 1017124"/>
                  <a:gd name="connsiteX7-1061" fmla="*/ 209550 w 369888"/>
                  <a:gd name="connsiteY7-1062" fmla="*/ 172310 h 1017124"/>
                  <a:gd name="connsiteX8-1063" fmla="*/ 124619 w 369888"/>
                  <a:gd name="connsiteY8-1064" fmla="*/ 531085 h 1017124"/>
                  <a:gd name="connsiteX9-1065" fmla="*/ 121443 w 369888"/>
                  <a:gd name="connsiteY9-1066" fmla="*/ 608872 h 1017124"/>
                  <a:gd name="connsiteX10-1067" fmla="*/ 222250 w 369888"/>
                  <a:gd name="connsiteY10-1068" fmla="*/ 619192 h 1017124"/>
                  <a:gd name="connsiteX11-1069" fmla="*/ 224631 w 369888"/>
                  <a:gd name="connsiteY11-1070" fmla="*/ 944629 h 1017124"/>
                  <a:gd name="connsiteX12-1071" fmla="*/ 282575 w 369888"/>
                  <a:gd name="connsiteY12-1072" fmla="*/ 1016860 h 1017124"/>
                  <a:gd name="connsiteX13-1073" fmla="*/ 333375 w 369888"/>
                  <a:gd name="connsiteY13-1074" fmla="*/ 946216 h 1017124"/>
                  <a:gd name="connsiteX14-1075" fmla="*/ 336550 w 369888"/>
                  <a:gd name="connsiteY14-1076" fmla="*/ 618397 h 1017124"/>
                  <a:gd name="connsiteX15-1077" fmla="*/ 368300 w 369888"/>
                  <a:gd name="connsiteY15-1078" fmla="*/ 598554 h 1017124"/>
                  <a:gd name="connsiteX16-1079" fmla="*/ 361950 w 369888"/>
                  <a:gd name="connsiteY16-1080" fmla="*/ 7210 h 1017124"/>
                  <a:gd name="connsiteX0-1081" fmla="*/ 361950 w 369888"/>
                  <a:gd name="connsiteY0-1082" fmla="*/ 7210 h 1017124"/>
                  <a:gd name="connsiteX1-1083" fmla="*/ 231329 w 369888"/>
                  <a:gd name="connsiteY1-1084" fmla="*/ 7607 h 1017124"/>
                  <a:gd name="connsiteX2-1085" fmla="*/ 127000 w 369888"/>
                  <a:gd name="connsiteY2-1086" fmla="*/ 58010 h 1017124"/>
                  <a:gd name="connsiteX3-1087" fmla="*/ 15875 w 369888"/>
                  <a:gd name="connsiteY3-1088" fmla="*/ 355666 h 1017124"/>
                  <a:gd name="connsiteX4-1089" fmla="*/ 31750 w 369888"/>
                  <a:gd name="connsiteY4-1090" fmla="*/ 435835 h 1017124"/>
                  <a:gd name="connsiteX5-1091" fmla="*/ 96837 w 369888"/>
                  <a:gd name="connsiteY5-1092" fmla="*/ 391385 h 1017124"/>
                  <a:gd name="connsiteX6-1093" fmla="*/ 192881 w 369888"/>
                  <a:gd name="connsiteY6-1094" fmla="*/ 161198 h 1017124"/>
                  <a:gd name="connsiteX7-1095" fmla="*/ 209550 w 369888"/>
                  <a:gd name="connsiteY7-1096" fmla="*/ 172310 h 1017124"/>
                  <a:gd name="connsiteX8-1097" fmla="*/ 124619 w 369888"/>
                  <a:gd name="connsiteY8-1098" fmla="*/ 531085 h 1017124"/>
                  <a:gd name="connsiteX9-1099" fmla="*/ 121443 w 369888"/>
                  <a:gd name="connsiteY9-1100" fmla="*/ 608872 h 1017124"/>
                  <a:gd name="connsiteX10-1101" fmla="*/ 222250 w 369888"/>
                  <a:gd name="connsiteY10-1102" fmla="*/ 619192 h 1017124"/>
                  <a:gd name="connsiteX11-1103" fmla="*/ 224631 w 369888"/>
                  <a:gd name="connsiteY11-1104" fmla="*/ 944629 h 1017124"/>
                  <a:gd name="connsiteX12-1105" fmla="*/ 282575 w 369888"/>
                  <a:gd name="connsiteY12-1106" fmla="*/ 1016860 h 1017124"/>
                  <a:gd name="connsiteX13-1107" fmla="*/ 333375 w 369888"/>
                  <a:gd name="connsiteY13-1108" fmla="*/ 946216 h 1017124"/>
                  <a:gd name="connsiteX14-1109" fmla="*/ 336550 w 369888"/>
                  <a:gd name="connsiteY14-1110" fmla="*/ 618397 h 1017124"/>
                  <a:gd name="connsiteX15-1111" fmla="*/ 368300 w 369888"/>
                  <a:gd name="connsiteY15-1112" fmla="*/ 598554 h 1017124"/>
                  <a:gd name="connsiteX16-1113" fmla="*/ 361950 w 369888"/>
                  <a:gd name="connsiteY16-1114" fmla="*/ 7210 h 1017124"/>
                  <a:gd name="connsiteX0-1115" fmla="*/ 361950 w 369888"/>
                  <a:gd name="connsiteY0-1116" fmla="*/ 7210 h 1017124"/>
                  <a:gd name="connsiteX1-1117" fmla="*/ 231329 w 369888"/>
                  <a:gd name="connsiteY1-1118" fmla="*/ 7607 h 1017124"/>
                  <a:gd name="connsiteX2-1119" fmla="*/ 127000 w 369888"/>
                  <a:gd name="connsiteY2-1120" fmla="*/ 58010 h 1017124"/>
                  <a:gd name="connsiteX3-1121" fmla="*/ 15875 w 369888"/>
                  <a:gd name="connsiteY3-1122" fmla="*/ 355666 h 1017124"/>
                  <a:gd name="connsiteX4-1123" fmla="*/ 31750 w 369888"/>
                  <a:gd name="connsiteY4-1124" fmla="*/ 435835 h 1017124"/>
                  <a:gd name="connsiteX5-1125" fmla="*/ 96837 w 369888"/>
                  <a:gd name="connsiteY5-1126" fmla="*/ 391385 h 1017124"/>
                  <a:gd name="connsiteX6-1127" fmla="*/ 192881 w 369888"/>
                  <a:gd name="connsiteY6-1128" fmla="*/ 161198 h 1017124"/>
                  <a:gd name="connsiteX7-1129" fmla="*/ 209550 w 369888"/>
                  <a:gd name="connsiteY7-1130" fmla="*/ 172310 h 1017124"/>
                  <a:gd name="connsiteX8-1131" fmla="*/ 124619 w 369888"/>
                  <a:gd name="connsiteY8-1132" fmla="*/ 531085 h 1017124"/>
                  <a:gd name="connsiteX9-1133" fmla="*/ 121443 w 369888"/>
                  <a:gd name="connsiteY9-1134" fmla="*/ 608872 h 1017124"/>
                  <a:gd name="connsiteX10-1135" fmla="*/ 222250 w 369888"/>
                  <a:gd name="connsiteY10-1136" fmla="*/ 619192 h 1017124"/>
                  <a:gd name="connsiteX11-1137" fmla="*/ 224631 w 369888"/>
                  <a:gd name="connsiteY11-1138" fmla="*/ 944629 h 1017124"/>
                  <a:gd name="connsiteX12-1139" fmla="*/ 282575 w 369888"/>
                  <a:gd name="connsiteY12-1140" fmla="*/ 1016860 h 1017124"/>
                  <a:gd name="connsiteX13-1141" fmla="*/ 333375 w 369888"/>
                  <a:gd name="connsiteY13-1142" fmla="*/ 946216 h 1017124"/>
                  <a:gd name="connsiteX14-1143" fmla="*/ 336550 w 369888"/>
                  <a:gd name="connsiteY14-1144" fmla="*/ 618397 h 1017124"/>
                  <a:gd name="connsiteX15-1145" fmla="*/ 365919 w 369888"/>
                  <a:gd name="connsiteY15-1146" fmla="*/ 617604 h 1017124"/>
                  <a:gd name="connsiteX16-1147" fmla="*/ 361950 w 369888"/>
                  <a:gd name="connsiteY16-1148" fmla="*/ 7210 h 1017124"/>
                  <a:gd name="connsiteX0-1149" fmla="*/ 361950 w 369888"/>
                  <a:gd name="connsiteY0-1150" fmla="*/ 7210 h 1017124"/>
                  <a:gd name="connsiteX1-1151" fmla="*/ 231329 w 369888"/>
                  <a:gd name="connsiteY1-1152" fmla="*/ 7607 h 1017124"/>
                  <a:gd name="connsiteX2-1153" fmla="*/ 127000 w 369888"/>
                  <a:gd name="connsiteY2-1154" fmla="*/ 58010 h 1017124"/>
                  <a:gd name="connsiteX3-1155" fmla="*/ 15875 w 369888"/>
                  <a:gd name="connsiteY3-1156" fmla="*/ 355666 h 1017124"/>
                  <a:gd name="connsiteX4-1157" fmla="*/ 31750 w 369888"/>
                  <a:gd name="connsiteY4-1158" fmla="*/ 435835 h 1017124"/>
                  <a:gd name="connsiteX5-1159" fmla="*/ 96837 w 369888"/>
                  <a:gd name="connsiteY5-1160" fmla="*/ 391385 h 1017124"/>
                  <a:gd name="connsiteX6-1161" fmla="*/ 192881 w 369888"/>
                  <a:gd name="connsiteY6-1162" fmla="*/ 161198 h 1017124"/>
                  <a:gd name="connsiteX7-1163" fmla="*/ 209550 w 369888"/>
                  <a:gd name="connsiteY7-1164" fmla="*/ 172310 h 1017124"/>
                  <a:gd name="connsiteX8-1165" fmla="*/ 124619 w 369888"/>
                  <a:gd name="connsiteY8-1166" fmla="*/ 531085 h 1017124"/>
                  <a:gd name="connsiteX9-1167" fmla="*/ 121443 w 369888"/>
                  <a:gd name="connsiteY9-1168" fmla="*/ 608872 h 1017124"/>
                  <a:gd name="connsiteX10-1169" fmla="*/ 222250 w 369888"/>
                  <a:gd name="connsiteY10-1170" fmla="*/ 619192 h 1017124"/>
                  <a:gd name="connsiteX11-1171" fmla="*/ 224631 w 369888"/>
                  <a:gd name="connsiteY11-1172" fmla="*/ 944629 h 1017124"/>
                  <a:gd name="connsiteX12-1173" fmla="*/ 282575 w 369888"/>
                  <a:gd name="connsiteY12-1174" fmla="*/ 1016860 h 1017124"/>
                  <a:gd name="connsiteX13-1175" fmla="*/ 333375 w 369888"/>
                  <a:gd name="connsiteY13-1176" fmla="*/ 946216 h 1017124"/>
                  <a:gd name="connsiteX14-1177" fmla="*/ 336550 w 369888"/>
                  <a:gd name="connsiteY14-1178" fmla="*/ 618397 h 1017124"/>
                  <a:gd name="connsiteX15-1179" fmla="*/ 365919 w 369888"/>
                  <a:gd name="connsiteY15-1180" fmla="*/ 617604 h 1017124"/>
                  <a:gd name="connsiteX16-1181" fmla="*/ 361950 w 369888"/>
                  <a:gd name="connsiteY16-1182" fmla="*/ 7210 h 1017124"/>
                  <a:gd name="connsiteX0-1183" fmla="*/ 361950 w 369888"/>
                  <a:gd name="connsiteY0-1184" fmla="*/ 7210 h 1017124"/>
                  <a:gd name="connsiteX1-1185" fmla="*/ 231329 w 369888"/>
                  <a:gd name="connsiteY1-1186" fmla="*/ 7607 h 1017124"/>
                  <a:gd name="connsiteX2-1187" fmla="*/ 127000 w 369888"/>
                  <a:gd name="connsiteY2-1188" fmla="*/ 58010 h 1017124"/>
                  <a:gd name="connsiteX3-1189" fmla="*/ 15875 w 369888"/>
                  <a:gd name="connsiteY3-1190" fmla="*/ 355666 h 1017124"/>
                  <a:gd name="connsiteX4-1191" fmla="*/ 31750 w 369888"/>
                  <a:gd name="connsiteY4-1192" fmla="*/ 435835 h 1017124"/>
                  <a:gd name="connsiteX5-1193" fmla="*/ 96837 w 369888"/>
                  <a:gd name="connsiteY5-1194" fmla="*/ 391385 h 1017124"/>
                  <a:gd name="connsiteX6-1195" fmla="*/ 192881 w 369888"/>
                  <a:gd name="connsiteY6-1196" fmla="*/ 161198 h 1017124"/>
                  <a:gd name="connsiteX7-1197" fmla="*/ 209550 w 369888"/>
                  <a:gd name="connsiteY7-1198" fmla="*/ 172310 h 1017124"/>
                  <a:gd name="connsiteX8-1199" fmla="*/ 124619 w 369888"/>
                  <a:gd name="connsiteY8-1200" fmla="*/ 531085 h 1017124"/>
                  <a:gd name="connsiteX9-1201" fmla="*/ 121443 w 369888"/>
                  <a:gd name="connsiteY9-1202" fmla="*/ 608872 h 1017124"/>
                  <a:gd name="connsiteX10-1203" fmla="*/ 222250 w 369888"/>
                  <a:gd name="connsiteY10-1204" fmla="*/ 619192 h 1017124"/>
                  <a:gd name="connsiteX11-1205" fmla="*/ 224631 w 369888"/>
                  <a:gd name="connsiteY11-1206" fmla="*/ 944629 h 1017124"/>
                  <a:gd name="connsiteX12-1207" fmla="*/ 282575 w 369888"/>
                  <a:gd name="connsiteY12-1208" fmla="*/ 1016860 h 1017124"/>
                  <a:gd name="connsiteX13-1209" fmla="*/ 333375 w 369888"/>
                  <a:gd name="connsiteY13-1210" fmla="*/ 946216 h 1017124"/>
                  <a:gd name="connsiteX14-1211" fmla="*/ 336550 w 369888"/>
                  <a:gd name="connsiteY14-1212" fmla="*/ 618397 h 1017124"/>
                  <a:gd name="connsiteX15-1213" fmla="*/ 365919 w 369888"/>
                  <a:gd name="connsiteY15-1214" fmla="*/ 617604 h 1017124"/>
                  <a:gd name="connsiteX16-1215" fmla="*/ 361950 w 369888"/>
                  <a:gd name="connsiteY16-1216" fmla="*/ 7210 h 1017124"/>
                  <a:gd name="connsiteX0-1217" fmla="*/ 361950 w 369888"/>
                  <a:gd name="connsiteY0-1218" fmla="*/ 7210 h 1017124"/>
                  <a:gd name="connsiteX1-1219" fmla="*/ 231329 w 369888"/>
                  <a:gd name="connsiteY1-1220" fmla="*/ 7607 h 1017124"/>
                  <a:gd name="connsiteX2-1221" fmla="*/ 127000 w 369888"/>
                  <a:gd name="connsiteY2-1222" fmla="*/ 58010 h 1017124"/>
                  <a:gd name="connsiteX3-1223" fmla="*/ 15875 w 369888"/>
                  <a:gd name="connsiteY3-1224" fmla="*/ 355666 h 1017124"/>
                  <a:gd name="connsiteX4-1225" fmla="*/ 31750 w 369888"/>
                  <a:gd name="connsiteY4-1226" fmla="*/ 435835 h 1017124"/>
                  <a:gd name="connsiteX5-1227" fmla="*/ 96837 w 369888"/>
                  <a:gd name="connsiteY5-1228" fmla="*/ 391385 h 1017124"/>
                  <a:gd name="connsiteX6-1229" fmla="*/ 192881 w 369888"/>
                  <a:gd name="connsiteY6-1230" fmla="*/ 161198 h 1017124"/>
                  <a:gd name="connsiteX7-1231" fmla="*/ 209550 w 369888"/>
                  <a:gd name="connsiteY7-1232" fmla="*/ 172310 h 1017124"/>
                  <a:gd name="connsiteX8-1233" fmla="*/ 124619 w 369888"/>
                  <a:gd name="connsiteY8-1234" fmla="*/ 531085 h 1017124"/>
                  <a:gd name="connsiteX9-1235" fmla="*/ 121443 w 369888"/>
                  <a:gd name="connsiteY9-1236" fmla="*/ 608872 h 1017124"/>
                  <a:gd name="connsiteX10-1237" fmla="*/ 222250 w 369888"/>
                  <a:gd name="connsiteY10-1238" fmla="*/ 619192 h 1017124"/>
                  <a:gd name="connsiteX11-1239" fmla="*/ 224631 w 369888"/>
                  <a:gd name="connsiteY11-1240" fmla="*/ 944629 h 1017124"/>
                  <a:gd name="connsiteX12-1241" fmla="*/ 282575 w 369888"/>
                  <a:gd name="connsiteY12-1242" fmla="*/ 1016860 h 1017124"/>
                  <a:gd name="connsiteX13-1243" fmla="*/ 333375 w 369888"/>
                  <a:gd name="connsiteY13-1244" fmla="*/ 946216 h 1017124"/>
                  <a:gd name="connsiteX14-1245" fmla="*/ 336550 w 369888"/>
                  <a:gd name="connsiteY14-1246" fmla="*/ 618397 h 1017124"/>
                  <a:gd name="connsiteX15-1247" fmla="*/ 365919 w 369888"/>
                  <a:gd name="connsiteY15-1248" fmla="*/ 617604 h 1017124"/>
                  <a:gd name="connsiteX16-1249" fmla="*/ 361950 w 369888"/>
                  <a:gd name="connsiteY16-1250" fmla="*/ 7210 h 1017124"/>
                  <a:gd name="connsiteX0-1251" fmla="*/ 361950 w 369888"/>
                  <a:gd name="connsiteY0-1252" fmla="*/ 7210 h 1017124"/>
                  <a:gd name="connsiteX1-1253" fmla="*/ 231329 w 369888"/>
                  <a:gd name="connsiteY1-1254" fmla="*/ 7607 h 1017124"/>
                  <a:gd name="connsiteX2-1255" fmla="*/ 127000 w 369888"/>
                  <a:gd name="connsiteY2-1256" fmla="*/ 58010 h 1017124"/>
                  <a:gd name="connsiteX3-1257" fmla="*/ 15875 w 369888"/>
                  <a:gd name="connsiteY3-1258" fmla="*/ 355666 h 1017124"/>
                  <a:gd name="connsiteX4-1259" fmla="*/ 31750 w 369888"/>
                  <a:gd name="connsiteY4-1260" fmla="*/ 435835 h 1017124"/>
                  <a:gd name="connsiteX5-1261" fmla="*/ 96837 w 369888"/>
                  <a:gd name="connsiteY5-1262" fmla="*/ 391385 h 1017124"/>
                  <a:gd name="connsiteX6-1263" fmla="*/ 192881 w 369888"/>
                  <a:gd name="connsiteY6-1264" fmla="*/ 161198 h 1017124"/>
                  <a:gd name="connsiteX7-1265" fmla="*/ 209550 w 369888"/>
                  <a:gd name="connsiteY7-1266" fmla="*/ 172310 h 1017124"/>
                  <a:gd name="connsiteX8-1267" fmla="*/ 124619 w 369888"/>
                  <a:gd name="connsiteY8-1268" fmla="*/ 531085 h 1017124"/>
                  <a:gd name="connsiteX9-1269" fmla="*/ 121443 w 369888"/>
                  <a:gd name="connsiteY9-1270" fmla="*/ 608872 h 1017124"/>
                  <a:gd name="connsiteX10-1271" fmla="*/ 222250 w 369888"/>
                  <a:gd name="connsiteY10-1272" fmla="*/ 619192 h 1017124"/>
                  <a:gd name="connsiteX11-1273" fmla="*/ 224631 w 369888"/>
                  <a:gd name="connsiteY11-1274" fmla="*/ 944629 h 1017124"/>
                  <a:gd name="connsiteX12-1275" fmla="*/ 282575 w 369888"/>
                  <a:gd name="connsiteY12-1276" fmla="*/ 1016860 h 1017124"/>
                  <a:gd name="connsiteX13-1277" fmla="*/ 333375 w 369888"/>
                  <a:gd name="connsiteY13-1278" fmla="*/ 946216 h 1017124"/>
                  <a:gd name="connsiteX14-1279" fmla="*/ 336550 w 369888"/>
                  <a:gd name="connsiteY14-1280" fmla="*/ 618397 h 1017124"/>
                  <a:gd name="connsiteX15-1281" fmla="*/ 365919 w 369888"/>
                  <a:gd name="connsiteY15-1282" fmla="*/ 617604 h 1017124"/>
                  <a:gd name="connsiteX16-1283" fmla="*/ 361950 w 369888"/>
                  <a:gd name="connsiteY16-1284" fmla="*/ 7210 h 1017124"/>
                  <a:gd name="connsiteX0-1285" fmla="*/ 361950 w 369888"/>
                  <a:gd name="connsiteY0-1286" fmla="*/ 7210 h 1017124"/>
                  <a:gd name="connsiteX1-1287" fmla="*/ 231329 w 369888"/>
                  <a:gd name="connsiteY1-1288" fmla="*/ 7607 h 1017124"/>
                  <a:gd name="connsiteX2-1289" fmla="*/ 127000 w 369888"/>
                  <a:gd name="connsiteY2-1290" fmla="*/ 58010 h 1017124"/>
                  <a:gd name="connsiteX3-1291" fmla="*/ 15875 w 369888"/>
                  <a:gd name="connsiteY3-1292" fmla="*/ 355666 h 1017124"/>
                  <a:gd name="connsiteX4-1293" fmla="*/ 31750 w 369888"/>
                  <a:gd name="connsiteY4-1294" fmla="*/ 435835 h 1017124"/>
                  <a:gd name="connsiteX5-1295" fmla="*/ 96837 w 369888"/>
                  <a:gd name="connsiteY5-1296" fmla="*/ 391385 h 1017124"/>
                  <a:gd name="connsiteX6-1297" fmla="*/ 192881 w 369888"/>
                  <a:gd name="connsiteY6-1298" fmla="*/ 161198 h 1017124"/>
                  <a:gd name="connsiteX7-1299" fmla="*/ 209550 w 369888"/>
                  <a:gd name="connsiteY7-1300" fmla="*/ 172310 h 1017124"/>
                  <a:gd name="connsiteX8-1301" fmla="*/ 124619 w 369888"/>
                  <a:gd name="connsiteY8-1302" fmla="*/ 531085 h 1017124"/>
                  <a:gd name="connsiteX9-1303" fmla="*/ 121443 w 369888"/>
                  <a:gd name="connsiteY9-1304" fmla="*/ 608872 h 1017124"/>
                  <a:gd name="connsiteX10-1305" fmla="*/ 222250 w 369888"/>
                  <a:gd name="connsiteY10-1306" fmla="*/ 619192 h 1017124"/>
                  <a:gd name="connsiteX11-1307" fmla="*/ 224631 w 369888"/>
                  <a:gd name="connsiteY11-1308" fmla="*/ 944629 h 1017124"/>
                  <a:gd name="connsiteX12-1309" fmla="*/ 282575 w 369888"/>
                  <a:gd name="connsiteY12-1310" fmla="*/ 1016860 h 1017124"/>
                  <a:gd name="connsiteX13-1311" fmla="*/ 333375 w 369888"/>
                  <a:gd name="connsiteY13-1312" fmla="*/ 946216 h 1017124"/>
                  <a:gd name="connsiteX14-1313" fmla="*/ 336550 w 369888"/>
                  <a:gd name="connsiteY14-1314" fmla="*/ 618397 h 1017124"/>
                  <a:gd name="connsiteX15-1315" fmla="*/ 365919 w 369888"/>
                  <a:gd name="connsiteY15-1316" fmla="*/ 617604 h 1017124"/>
                  <a:gd name="connsiteX16-1317" fmla="*/ 361950 w 369888"/>
                  <a:gd name="connsiteY16-1318" fmla="*/ 7210 h 1017124"/>
                  <a:gd name="connsiteX0-1319" fmla="*/ 357188 w 365126"/>
                  <a:gd name="connsiteY0-1320" fmla="*/ 7210 h 1017124"/>
                  <a:gd name="connsiteX1-1321" fmla="*/ 226567 w 365126"/>
                  <a:gd name="connsiteY1-1322" fmla="*/ 7607 h 1017124"/>
                  <a:gd name="connsiteX2-1323" fmla="*/ 122238 w 365126"/>
                  <a:gd name="connsiteY2-1324" fmla="*/ 58010 h 1017124"/>
                  <a:gd name="connsiteX3-1325" fmla="*/ 11113 w 365126"/>
                  <a:gd name="connsiteY3-1326" fmla="*/ 355666 h 1017124"/>
                  <a:gd name="connsiteX4-1327" fmla="*/ 26988 w 365126"/>
                  <a:gd name="connsiteY4-1328" fmla="*/ 435835 h 1017124"/>
                  <a:gd name="connsiteX5-1329" fmla="*/ 92075 w 365126"/>
                  <a:gd name="connsiteY5-1330" fmla="*/ 391385 h 1017124"/>
                  <a:gd name="connsiteX6-1331" fmla="*/ 188119 w 365126"/>
                  <a:gd name="connsiteY6-1332" fmla="*/ 161198 h 1017124"/>
                  <a:gd name="connsiteX7-1333" fmla="*/ 204788 w 365126"/>
                  <a:gd name="connsiteY7-1334" fmla="*/ 172310 h 1017124"/>
                  <a:gd name="connsiteX8-1335" fmla="*/ 119857 w 365126"/>
                  <a:gd name="connsiteY8-1336" fmla="*/ 531085 h 1017124"/>
                  <a:gd name="connsiteX9-1337" fmla="*/ 116681 w 365126"/>
                  <a:gd name="connsiteY9-1338" fmla="*/ 608872 h 1017124"/>
                  <a:gd name="connsiteX10-1339" fmla="*/ 217488 w 365126"/>
                  <a:gd name="connsiteY10-1340" fmla="*/ 619192 h 1017124"/>
                  <a:gd name="connsiteX11-1341" fmla="*/ 219869 w 365126"/>
                  <a:gd name="connsiteY11-1342" fmla="*/ 944629 h 1017124"/>
                  <a:gd name="connsiteX12-1343" fmla="*/ 277813 w 365126"/>
                  <a:gd name="connsiteY12-1344" fmla="*/ 1016860 h 1017124"/>
                  <a:gd name="connsiteX13-1345" fmla="*/ 328613 w 365126"/>
                  <a:gd name="connsiteY13-1346" fmla="*/ 946216 h 1017124"/>
                  <a:gd name="connsiteX14-1347" fmla="*/ 331788 w 365126"/>
                  <a:gd name="connsiteY14-1348" fmla="*/ 618397 h 1017124"/>
                  <a:gd name="connsiteX15-1349" fmla="*/ 361157 w 365126"/>
                  <a:gd name="connsiteY15-1350" fmla="*/ 617604 h 1017124"/>
                  <a:gd name="connsiteX16-1351" fmla="*/ 357188 w 365126"/>
                  <a:gd name="connsiteY16-1352" fmla="*/ 7210 h 1017124"/>
                  <a:gd name="connsiteX0-1353" fmla="*/ 361156 w 369094"/>
                  <a:gd name="connsiteY0-1354" fmla="*/ 11642 h 1021556"/>
                  <a:gd name="connsiteX1-1355" fmla="*/ 230535 w 369094"/>
                  <a:gd name="connsiteY1-1356" fmla="*/ 12039 h 1021556"/>
                  <a:gd name="connsiteX2-1357" fmla="*/ 121443 w 369094"/>
                  <a:gd name="connsiteY2-1358" fmla="*/ 83873 h 1021556"/>
                  <a:gd name="connsiteX3-1359" fmla="*/ 15081 w 369094"/>
                  <a:gd name="connsiteY3-1360" fmla="*/ 360098 h 1021556"/>
                  <a:gd name="connsiteX4-1361" fmla="*/ 30956 w 369094"/>
                  <a:gd name="connsiteY4-1362" fmla="*/ 440267 h 1021556"/>
                  <a:gd name="connsiteX5-1363" fmla="*/ 96043 w 369094"/>
                  <a:gd name="connsiteY5-1364" fmla="*/ 395817 h 1021556"/>
                  <a:gd name="connsiteX6-1365" fmla="*/ 192087 w 369094"/>
                  <a:gd name="connsiteY6-1366" fmla="*/ 165630 h 1021556"/>
                  <a:gd name="connsiteX7-1367" fmla="*/ 208756 w 369094"/>
                  <a:gd name="connsiteY7-1368" fmla="*/ 176742 h 1021556"/>
                  <a:gd name="connsiteX8-1369" fmla="*/ 123825 w 369094"/>
                  <a:gd name="connsiteY8-1370" fmla="*/ 535517 h 1021556"/>
                  <a:gd name="connsiteX9-1371" fmla="*/ 120649 w 369094"/>
                  <a:gd name="connsiteY9-1372" fmla="*/ 613304 h 1021556"/>
                  <a:gd name="connsiteX10-1373" fmla="*/ 221456 w 369094"/>
                  <a:gd name="connsiteY10-1374" fmla="*/ 623624 h 1021556"/>
                  <a:gd name="connsiteX11-1375" fmla="*/ 223837 w 369094"/>
                  <a:gd name="connsiteY11-1376" fmla="*/ 949061 h 1021556"/>
                  <a:gd name="connsiteX12-1377" fmla="*/ 281781 w 369094"/>
                  <a:gd name="connsiteY12-1378" fmla="*/ 1021292 h 1021556"/>
                  <a:gd name="connsiteX13-1379" fmla="*/ 332581 w 369094"/>
                  <a:gd name="connsiteY13-1380" fmla="*/ 950648 h 1021556"/>
                  <a:gd name="connsiteX14-1381" fmla="*/ 335756 w 369094"/>
                  <a:gd name="connsiteY14-1382" fmla="*/ 622829 h 1021556"/>
                  <a:gd name="connsiteX15-1383" fmla="*/ 365125 w 369094"/>
                  <a:gd name="connsiteY15-1384" fmla="*/ 622036 h 1021556"/>
                  <a:gd name="connsiteX16-1385" fmla="*/ 361156 w 369094"/>
                  <a:gd name="connsiteY16-1386" fmla="*/ 11642 h 1021556"/>
                  <a:gd name="connsiteX0-1387" fmla="*/ 361156 w 369094"/>
                  <a:gd name="connsiteY0-1388" fmla="*/ 2117 h 1012031"/>
                  <a:gd name="connsiteX1-1389" fmla="*/ 230535 w 369094"/>
                  <a:gd name="connsiteY1-1390" fmla="*/ 2514 h 1012031"/>
                  <a:gd name="connsiteX2-1391" fmla="*/ 121443 w 369094"/>
                  <a:gd name="connsiteY2-1392" fmla="*/ 74348 h 1012031"/>
                  <a:gd name="connsiteX3-1393" fmla="*/ 15081 w 369094"/>
                  <a:gd name="connsiteY3-1394" fmla="*/ 350573 h 1012031"/>
                  <a:gd name="connsiteX4-1395" fmla="*/ 30956 w 369094"/>
                  <a:gd name="connsiteY4-1396" fmla="*/ 430742 h 1012031"/>
                  <a:gd name="connsiteX5-1397" fmla="*/ 96043 w 369094"/>
                  <a:gd name="connsiteY5-1398" fmla="*/ 386292 h 1012031"/>
                  <a:gd name="connsiteX6-1399" fmla="*/ 192087 w 369094"/>
                  <a:gd name="connsiteY6-1400" fmla="*/ 156105 h 1012031"/>
                  <a:gd name="connsiteX7-1401" fmla="*/ 208756 w 369094"/>
                  <a:gd name="connsiteY7-1402" fmla="*/ 167217 h 1012031"/>
                  <a:gd name="connsiteX8-1403" fmla="*/ 123825 w 369094"/>
                  <a:gd name="connsiteY8-1404" fmla="*/ 525992 h 1012031"/>
                  <a:gd name="connsiteX9-1405" fmla="*/ 120649 w 369094"/>
                  <a:gd name="connsiteY9-1406" fmla="*/ 603779 h 1012031"/>
                  <a:gd name="connsiteX10-1407" fmla="*/ 221456 w 369094"/>
                  <a:gd name="connsiteY10-1408" fmla="*/ 614099 h 1012031"/>
                  <a:gd name="connsiteX11-1409" fmla="*/ 223837 w 369094"/>
                  <a:gd name="connsiteY11-1410" fmla="*/ 939536 h 1012031"/>
                  <a:gd name="connsiteX12-1411" fmla="*/ 281781 w 369094"/>
                  <a:gd name="connsiteY12-1412" fmla="*/ 1011767 h 1012031"/>
                  <a:gd name="connsiteX13-1413" fmla="*/ 332581 w 369094"/>
                  <a:gd name="connsiteY13-1414" fmla="*/ 941123 h 1012031"/>
                  <a:gd name="connsiteX14-1415" fmla="*/ 335756 w 369094"/>
                  <a:gd name="connsiteY14-1416" fmla="*/ 613304 h 1012031"/>
                  <a:gd name="connsiteX15-1417" fmla="*/ 365125 w 369094"/>
                  <a:gd name="connsiteY15-1418" fmla="*/ 612511 h 1012031"/>
                  <a:gd name="connsiteX16-1419" fmla="*/ 361156 w 369094"/>
                  <a:gd name="connsiteY16-1420" fmla="*/ 2117 h 10120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369094" h="1012031">
                    <a:moveTo>
                      <a:pt x="361156" y="2117"/>
                    </a:moveTo>
                    <a:cubicBezTo>
                      <a:pt x="299020" y="1141"/>
                      <a:pt x="277631" y="0"/>
                      <a:pt x="230535" y="2514"/>
                    </a:cubicBezTo>
                    <a:cubicBezTo>
                      <a:pt x="183439" y="5028"/>
                      <a:pt x="157352" y="16338"/>
                      <a:pt x="121443" y="74348"/>
                    </a:cubicBezTo>
                    <a:cubicBezTo>
                      <a:pt x="85534" y="132358"/>
                      <a:pt x="30162" y="291174"/>
                      <a:pt x="15081" y="350573"/>
                    </a:cubicBezTo>
                    <a:cubicBezTo>
                      <a:pt x="0" y="409972"/>
                      <a:pt x="10318" y="424789"/>
                      <a:pt x="30956" y="430742"/>
                    </a:cubicBezTo>
                    <a:cubicBezTo>
                      <a:pt x="51594" y="436695"/>
                      <a:pt x="85857" y="415396"/>
                      <a:pt x="96043" y="386292"/>
                    </a:cubicBezTo>
                    <a:cubicBezTo>
                      <a:pt x="106229" y="357188"/>
                      <a:pt x="187589" y="173567"/>
                      <a:pt x="192087" y="156105"/>
                    </a:cubicBezTo>
                    <a:cubicBezTo>
                      <a:pt x="203729" y="136262"/>
                      <a:pt x="212990" y="143669"/>
                      <a:pt x="208756" y="167217"/>
                    </a:cubicBezTo>
                    <a:cubicBezTo>
                      <a:pt x="204522" y="190765"/>
                      <a:pt x="138509" y="453232"/>
                      <a:pt x="123825" y="525992"/>
                    </a:cubicBezTo>
                    <a:cubicBezTo>
                      <a:pt x="109141" y="598752"/>
                      <a:pt x="104377" y="589094"/>
                      <a:pt x="120649" y="603779"/>
                    </a:cubicBezTo>
                    <a:cubicBezTo>
                      <a:pt x="136921" y="618464"/>
                      <a:pt x="169681" y="612089"/>
                      <a:pt x="221456" y="614099"/>
                    </a:cubicBezTo>
                    <a:cubicBezTo>
                      <a:pt x="221985" y="676806"/>
                      <a:pt x="223308" y="878020"/>
                      <a:pt x="223837" y="939536"/>
                    </a:cubicBezTo>
                    <a:cubicBezTo>
                      <a:pt x="224366" y="1001052"/>
                      <a:pt x="249369" y="1011503"/>
                      <a:pt x="281781" y="1011767"/>
                    </a:cubicBezTo>
                    <a:cubicBezTo>
                      <a:pt x="314193" y="1012031"/>
                      <a:pt x="333110" y="983720"/>
                      <a:pt x="332581" y="941123"/>
                    </a:cubicBezTo>
                    <a:cubicBezTo>
                      <a:pt x="332052" y="898526"/>
                      <a:pt x="336285" y="662913"/>
                      <a:pt x="335756" y="613304"/>
                    </a:cubicBezTo>
                    <a:cubicBezTo>
                      <a:pt x="359040" y="610726"/>
                      <a:pt x="348986" y="611982"/>
                      <a:pt x="365125" y="612511"/>
                    </a:cubicBezTo>
                    <a:cubicBezTo>
                      <a:pt x="362214" y="563033"/>
                      <a:pt x="369094" y="115359"/>
                      <a:pt x="361156" y="2117"/>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sp>
          <p:nvSpPr>
            <p:cNvPr id="110" name="타원 302"/>
            <p:cNvSpPr/>
            <p:nvPr/>
          </p:nvSpPr>
          <p:spPr>
            <a:xfrm>
              <a:off x="1852665" y="4374357"/>
              <a:ext cx="228654" cy="228648"/>
            </a:xfrm>
            <a:prstGeom prst="ellipse">
              <a:avLst/>
            </a:pr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nvGrpSpPr>
            <p:cNvPr id="111" name="그룹 226"/>
            <p:cNvGrpSpPr/>
            <p:nvPr/>
          </p:nvGrpSpPr>
          <p:grpSpPr>
            <a:xfrm>
              <a:off x="1944132" y="4652963"/>
              <a:ext cx="45719" cy="179069"/>
              <a:chOff x="1947863" y="4652963"/>
              <a:chExt cx="45719" cy="179069"/>
            </a:xfrm>
            <a:grpFill/>
          </p:grpSpPr>
          <p:sp>
            <p:nvSpPr>
              <p:cNvPr id="112" name="타원 304"/>
              <p:cNvSpPr/>
              <p:nvPr/>
            </p:nvSpPr>
            <p:spPr>
              <a:xfrm>
                <a:off x="1948493" y="4652228"/>
                <a:ext cx="44461" cy="46048"/>
              </a:xfrm>
              <a:prstGeom prst="ellipse">
                <a:avLst/>
              </a:pr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sp>
            <p:nvSpPr>
              <p:cNvPr id="113" name="타원 305"/>
              <p:cNvSpPr/>
              <p:nvPr/>
            </p:nvSpPr>
            <p:spPr>
              <a:xfrm>
                <a:off x="1948493" y="4718917"/>
                <a:ext cx="44461" cy="46048"/>
              </a:xfrm>
              <a:prstGeom prst="ellipse">
                <a:avLst/>
              </a:pr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sp>
            <p:nvSpPr>
              <p:cNvPr id="114" name="타원 306"/>
              <p:cNvSpPr/>
              <p:nvPr/>
            </p:nvSpPr>
            <p:spPr>
              <a:xfrm>
                <a:off x="1948493" y="4785606"/>
                <a:ext cx="44461" cy="46048"/>
              </a:xfrm>
              <a:prstGeom prst="ellipse">
                <a:avLst/>
              </a:pr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grpSp>
      <p:grpSp>
        <p:nvGrpSpPr>
          <p:cNvPr id="123" name="그룹 145"/>
          <p:cNvGrpSpPr/>
          <p:nvPr/>
        </p:nvGrpSpPr>
        <p:grpSpPr>
          <a:xfrm>
            <a:off x="5271653" y="2457773"/>
            <a:ext cx="373480" cy="934961"/>
            <a:chOff x="1051322" y="4374357"/>
            <a:chExt cx="487482" cy="1220348"/>
          </a:xfrm>
          <a:solidFill>
            <a:srgbClr val="049A86"/>
          </a:solidFill>
        </p:grpSpPr>
        <p:sp>
          <p:nvSpPr>
            <p:cNvPr id="133" name="타원 146"/>
            <p:cNvSpPr/>
            <p:nvPr/>
          </p:nvSpPr>
          <p:spPr>
            <a:xfrm>
              <a:off x="1180764" y="4374357"/>
              <a:ext cx="228598" cy="228598"/>
            </a:xfrm>
            <a:prstGeom prst="ellipse">
              <a:avLst/>
            </a:pr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nvGrpSpPr>
            <p:cNvPr id="134" name="그룹 147"/>
            <p:cNvGrpSpPr/>
            <p:nvPr/>
          </p:nvGrpSpPr>
          <p:grpSpPr>
            <a:xfrm>
              <a:off x="1051322" y="4615595"/>
              <a:ext cx="487482" cy="979110"/>
              <a:chOff x="3003947" y="2224820"/>
              <a:chExt cx="487482" cy="979110"/>
            </a:xfrm>
            <a:grpFill/>
          </p:grpSpPr>
          <p:sp>
            <p:nvSpPr>
              <p:cNvPr id="136" name="자유형 149"/>
              <p:cNvSpPr/>
              <p:nvPr/>
            </p:nvSpPr>
            <p:spPr>
              <a:xfrm>
                <a:off x="3003947" y="2224820"/>
                <a:ext cx="251738" cy="979110"/>
              </a:xfrm>
              <a:custGeom>
                <a:avLst/>
                <a:gdLst>
                  <a:gd name="connsiteX0" fmla="*/ 95646 w 318690"/>
                  <a:gd name="connsiteY0" fmla="*/ 30560 h 718742"/>
                  <a:gd name="connsiteX1" fmla="*/ 43259 w 318690"/>
                  <a:gd name="connsiteY1" fmla="*/ 30560 h 718742"/>
                  <a:gd name="connsiteX2" fmla="*/ 12303 w 318690"/>
                  <a:gd name="connsiteY2" fmla="*/ 51991 h 718742"/>
                  <a:gd name="connsiteX3" fmla="*/ 5159 w 318690"/>
                  <a:gd name="connsiteY3" fmla="*/ 94854 h 718742"/>
                  <a:gd name="connsiteX4" fmla="*/ 5159 w 318690"/>
                  <a:gd name="connsiteY4" fmla="*/ 290116 h 718742"/>
                  <a:gd name="connsiteX5" fmla="*/ 36115 w 318690"/>
                  <a:gd name="connsiteY5" fmla="*/ 323454 h 718742"/>
                  <a:gd name="connsiteX6" fmla="*/ 62309 w 318690"/>
                  <a:gd name="connsiteY6" fmla="*/ 292498 h 718742"/>
                  <a:gd name="connsiteX7" fmla="*/ 64690 w 318690"/>
                  <a:gd name="connsiteY7" fmla="*/ 116285 h 718742"/>
                  <a:gd name="connsiteX8" fmla="*/ 81359 w 318690"/>
                  <a:gd name="connsiteY8" fmla="*/ 123429 h 718742"/>
                  <a:gd name="connsiteX9" fmla="*/ 81359 w 318690"/>
                  <a:gd name="connsiteY9" fmla="*/ 606823 h 718742"/>
                  <a:gd name="connsiteX10" fmla="*/ 119459 w 318690"/>
                  <a:gd name="connsiteY10" fmla="*/ 661591 h 718742"/>
                  <a:gd name="connsiteX11" fmla="*/ 155178 w 318690"/>
                  <a:gd name="connsiteY11" fmla="*/ 613966 h 718742"/>
                  <a:gd name="connsiteX12" fmla="*/ 155178 w 318690"/>
                  <a:gd name="connsiteY12" fmla="*/ 325835 h 718742"/>
                  <a:gd name="connsiteX13" fmla="*/ 176609 w 318690"/>
                  <a:gd name="connsiteY13" fmla="*/ 347266 h 718742"/>
                  <a:gd name="connsiteX14" fmla="*/ 178990 w 318690"/>
                  <a:gd name="connsiteY14" fmla="*/ 630635 h 718742"/>
                  <a:gd name="connsiteX15" fmla="*/ 217090 w 318690"/>
                  <a:gd name="connsiteY15" fmla="*/ 666354 h 718742"/>
                  <a:gd name="connsiteX16" fmla="*/ 255190 w 318690"/>
                  <a:gd name="connsiteY16" fmla="*/ 625873 h 718742"/>
                  <a:gd name="connsiteX17" fmla="*/ 255190 w 318690"/>
                  <a:gd name="connsiteY17" fmla="*/ 109141 h 718742"/>
                  <a:gd name="connsiteX18" fmla="*/ 271859 w 318690"/>
                  <a:gd name="connsiteY18" fmla="*/ 128191 h 718742"/>
                  <a:gd name="connsiteX19" fmla="*/ 276621 w 318690"/>
                  <a:gd name="connsiteY19" fmla="*/ 311548 h 718742"/>
                  <a:gd name="connsiteX20" fmla="*/ 300434 w 318690"/>
                  <a:gd name="connsiteY20" fmla="*/ 325835 h 718742"/>
                  <a:gd name="connsiteX21" fmla="*/ 317103 w 318690"/>
                  <a:gd name="connsiteY21" fmla="*/ 285354 h 718742"/>
                  <a:gd name="connsiteX22" fmla="*/ 309959 w 318690"/>
                  <a:gd name="connsiteY22" fmla="*/ 42466 h 718742"/>
                  <a:gd name="connsiteX23" fmla="*/ 276621 w 318690"/>
                  <a:gd name="connsiteY23" fmla="*/ 30560 h 718742"/>
                  <a:gd name="connsiteX24" fmla="*/ 224234 w 318690"/>
                  <a:gd name="connsiteY24" fmla="*/ 30560 h 718742"/>
                  <a:gd name="connsiteX25" fmla="*/ 169465 w 318690"/>
                  <a:gd name="connsiteY25" fmla="*/ 171054 h 718742"/>
                  <a:gd name="connsiteX26" fmla="*/ 95646 w 318690"/>
                  <a:gd name="connsiteY26" fmla="*/ 30560 h 718742"/>
                  <a:gd name="connsiteX0-1" fmla="*/ 95646 w 318690"/>
                  <a:gd name="connsiteY0-2" fmla="*/ 30560 h 718742"/>
                  <a:gd name="connsiteX1-3" fmla="*/ 40159 w 318690"/>
                  <a:gd name="connsiteY1-4" fmla="*/ 29010 h 718742"/>
                  <a:gd name="connsiteX2-5" fmla="*/ 12303 w 318690"/>
                  <a:gd name="connsiteY2-6" fmla="*/ 51991 h 718742"/>
                  <a:gd name="connsiteX3-7" fmla="*/ 5159 w 318690"/>
                  <a:gd name="connsiteY3-8" fmla="*/ 94854 h 718742"/>
                  <a:gd name="connsiteX4-9" fmla="*/ 5159 w 318690"/>
                  <a:gd name="connsiteY4-10" fmla="*/ 290116 h 718742"/>
                  <a:gd name="connsiteX5-11" fmla="*/ 36115 w 318690"/>
                  <a:gd name="connsiteY5-12" fmla="*/ 323454 h 718742"/>
                  <a:gd name="connsiteX6-13" fmla="*/ 62309 w 318690"/>
                  <a:gd name="connsiteY6-14" fmla="*/ 292498 h 718742"/>
                  <a:gd name="connsiteX7-15" fmla="*/ 64690 w 318690"/>
                  <a:gd name="connsiteY7-16" fmla="*/ 116285 h 718742"/>
                  <a:gd name="connsiteX8-17" fmla="*/ 81359 w 318690"/>
                  <a:gd name="connsiteY8-18" fmla="*/ 123429 h 718742"/>
                  <a:gd name="connsiteX9-19" fmla="*/ 81359 w 318690"/>
                  <a:gd name="connsiteY9-20" fmla="*/ 606823 h 718742"/>
                  <a:gd name="connsiteX10-21" fmla="*/ 119459 w 318690"/>
                  <a:gd name="connsiteY10-22" fmla="*/ 661591 h 718742"/>
                  <a:gd name="connsiteX11-23" fmla="*/ 155178 w 318690"/>
                  <a:gd name="connsiteY11-24" fmla="*/ 613966 h 718742"/>
                  <a:gd name="connsiteX12-25" fmla="*/ 155178 w 318690"/>
                  <a:gd name="connsiteY12-26" fmla="*/ 325835 h 718742"/>
                  <a:gd name="connsiteX13-27" fmla="*/ 176609 w 318690"/>
                  <a:gd name="connsiteY13-28" fmla="*/ 347266 h 718742"/>
                  <a:gd name="connsiteX14-29" fmla="*/ 178990 w 318690"/>
                  <a:gd name="connsiteY14-30" fmla="*/ 630635 h 718742"/>
                  <a:gd name="connsiteX15-31" fmla="*/ 217090 w 318690"/>
                  <a:gd name="connsiteY15-32" fmla="*/ 666354 h 718742"/>
                  <a:gd name="connsiteX16-33" fmla="*/ 255190 w 318690"/>
                  <a:gd name="connsiteY16-34" fmla="*/ 625873 h 718742"/>
                  <a:gd name="connsiteX17-35" fmla="*/ 255190 w 318690"/>
                  <a:gd name="connsiteY17-36" fmla="*/ 109141 h 718742"/>
                  <a:gd name="connsiteX18-37" fmla="*/ 271859 w 318690"/>
                  <a:gd name="connsiteY18-38" fmla="*/ 128191 h 718742"/>
                  <a:gd name="connsiteX19-39" fmla="*/ 276621 w 318690"/>
                  <a:gd name="connsiteY19-40" fmla="*/ 311548 h 718742"/>
                  <a:gd name="connsiteX20-41" fmla="*/ 300434 w 318690"/>
                  <a:gd name="connsiteY20-42" fmla="*/ 325835 h 718742"/>
                  <a:gd name="connsiteX21-43" fmla="*/ 317103 w 318690"/>
                  <a:gd name="connsiteY21-44" fmla="*/ 285354 h 718742"/>
                  <a:gd name="connsiteX22-45" fmla="*/ 309959 w 318690"/>
                  <a:gd name="connsiteY22-46" fmla="*/ 42466 h 718742"/>
                  <a:gd name="connsiteX23-47" fmla="*/ 276621 w 318690"/>
                  <a:gd name="connsiteY23-48" fmla="*/ 30560 h 718742"/>
                  <a:gd name="connsiteX24-49" fmla="*/ 224234 w 318690"/>
                  <a:gd name="connsiteY24-50" fmla="*/ 30560 h 718742"/>
                  <a:gd name="connsiteX25-51" fmla="*/ 169465 w 318690"/>
                  <a:gd name="connsiteY25-52" fmla="*/ 171054 h 718742"/>
                  <a:gd name="connsiteX26-53" fmla="*/ 95646 w 318690"/>
                  <a:gd name="connsiteY26-54" fmla="*/ 30560 h 718742"/>
                  <a:gd name="connsiteX0-55" fmla="*/ 100296 w 318690"/>
                  <a:gd name="connsiteY0-56" fmla="*/ 30560 h 718742"/>
                  <a:gd name="connsiteX1-57" fmla="*/ 40159 w 318690"/>
                  <a:gd name="connsiteY1-58" fmla="*/ 29010 h 718742"/>
                  <a:gd name="connsiteX2-59" fmla="*/ 12303 w 318690"/>
                  <a:gd name="connsiteY2-60" fmla="*/ 51991 h 718742"/>
                  <a:gd name="connsiteX3-61" fmla="*/ 5159 w 318690"/>
                  <a:gd name="connsiteY3-62" fmla="*/ 94854 h 718742"/>
                  <a:gd name="connsiteX4-63" fmla="*/ 5159 w 318690"/>
                  <a:gd name="connsiteY4-64" fmla="*/ 290116 h 718742"/>
                  <a:gd name="connsiteX5-65" fmla="*/ 36115 w 318690"/>
                  <a:gd name="connsiteY5-66" fmla="*/ 323454 h 718742"/>
                  <a:gd name="connsiteX6-67" fmla="*/ 62309 w 318690"/>
                  <a:gd name="connsiteY6-68" fmla="*/ 292498 h 718742"/>
                  <a:gd name="connsiteX7-69" fmla="*/ 64690 w 318690"/>
                  <a:gd name="connsiteY7-70" fmla="*/ 116285 h 718742"/>
                  <a:gd name="connsiteX8-71" fmla="*/ 81359 w 318690"/>
                  <a:gd name="connsiteY8-72" fmla="*/ 123429 h 718742"/>
                  <a:gd name="connsiteX9-73" fmla="*/ 81359 w 318690"/>
                  <a:gd name="connsiteY9-74" fmla="*/ 606823 h 718742"/>
                  <a:gd name="connsiteX10-75" fmla="*/ 119459 w 318690"/>
                  <a:gd name="connsiteY10-76" fmla="*/ 661591 h 718742"/>
                  <a:gd name="connsiteX11-77" fmla="*/ 155178 w 318690"/>
                  <a:gd name="connsiteY11-78" fmla="*/ 613966 h 718742"/>
                  <a:gd name="connsiteX12-79" fmla="*/ 155178 w 318690"/>
                  <a:gd name="connsiteY12-80" fmla="*/ 325835 h 718742"/>
                  <a:gd name="connsiteX13-81" fmla="*/ 176609 w 318690"/>
                  <a:gd name="connsiteY13-82" fmla="*/ 347266 h 718742"/>
                  <a:gd name="connsiteX14-83" fmla="*/ 178990 w 318690"/>
                  <a:gd name="connsiteY14-84" fmla="*/ 630635 h 718742"/>
                  <a:gd name="connsiteX15-85" fmla="*/ 217090 w 318690"/>
                  <a:gd name="connsiteY15-86" fmla="*/ 666354 h 718742"/>
                  <a:gd name="connsiteX16-87" fmla="*/ 255190 w 318690"/>
                  <a:gd name="connsiteY16-88" fmla="*/ 625873 h 718742"/>
                  <a:gd name="connsiteX17-89" fmla="*/ 255190 w 318690"/>
                  <a:gd name="connsiteY17-90" fmla="*/ 109141 h 718742"/>
                  <a:gd name="connsiteX18-91" fmla="*/ 271859 w 318690"/>
                  <a:gd name="connsiteY18-92" fmla="*/ 128191 h 718742"/>
                  <a:gd name="connsiteX19-93" fmla="*/ 276621 w 318690"/>
                  <a:gd name="connsiteY19-94" fmla="*/ 311548 h 718742"/>
                  <a:gd name="connsiteX20-95" fmla="*/ 300434 w 318690"/>
                  <a:gd name="connsiteY20-96" fmla="*/ 325835 h 718742"/>
                  <a:gd name="connsiteX21-97" fmla="*/ 317103 w 318690"/>
                  <a:gd name="connsiteY21-98" fmla="*/ 285354 h 718742"/>
                  <a:gd name="connsiteX22-99" fmla="*/ 309959 w 318690"/>
                  <a:gd name="connsiteY22-100" fmla="*/ 42466 h 718742"/>
                  <a:gd name="connsiteX23-101" fmla="*/ 276621 w 318690"/>
                  <a:gd name="connsiteY23-102" fmla="*/ 30560 h 718742"/>
                  <a:gd name="connsiteX24-103" fmla="*/ 224234 w 318690"/>
                  <a:gd name="connsiteY24-104" fmla="*/ 30560 h 718742"/>
                  <a:gd name="connsiteX25-105" fmla="*/ 169465 w 318690"/>
                  <a:gd name="connsiteY25-106" fmla="*/ 171054 h 718742"/>
                  <a:gd name="connsiteX26-107" fmla="*/ 100296 w 318690"/>
                  <a:gd name="connsiteY26-108" fmla="*/ 30560 h 718742"/>
                  <a:gd name="connsiteX0-109" fmla="*/ 100296 w 318690"/>
                  <a:gd name="connsiteY0-110" fmla="*/ 30560 h 718742"/>
                  <a:gd name="connsiteX1-111" fmla="*/ 40159 w 318690"/>
                  <a:gd name="connsiteY1-112" fmla="*/ 29010 h 718742"/>
                  <a:gd name="connsiteX2-113" fmla="*/ 12303 w 318690"/>
                  <a:gd name="connsiteY2-114" fmla="*/ 51991 h 718742"/>
                  <a:gd name="connsiteX3-115" fmla="*/ 5159 w 318690"/>
                  <a:gd name="connsiteY3-116" fmla="*/ 94854 h 718742"/>
                  <a:gd name="connsiteX4-117" fmla="*/ 5159 w 318690"/>
                  <a:gd name="connsiteY4-118" fmla="*/ 290116 h 718742"/>
                  <a:gd name="connsiteX5-119" fmla="*/ 36115 w 318690"/>
                  <a:gd name="connsiteY5-120" fmla="*/ 323454 h 718742"/>
                  <a:gd name="connsiteX6-121" fmla="*/ 62309 w 318690"/>
                  <a:gd name="connsiteY6-122" fmla="*/ 292498 h 718742"/>
                  <a:gd name="connsiteX7-123" fmla="*/ 64690 w 318690"/>
                  <a:gd name="connsiteY7-124" fmla="*/ 116285 h 718742"/>
                  <a:gd name="connsiteX8-125" fmla="*/ 81359 w 318690"/>
                  <a:gd name="connsiteY8-126" fmla="*/ 123429 h 718742"/>
                  <a:gd name="connsiteX9-127" fmla="*/ 81359 w 318690"/>
                  <a:gd name="connsiteY9-128" fmla="*/ 606823 h 718742"/>
                  <a:gd name="connsiteX10-129" fmla="*/ 119459 w 318690"/>
                  <a:gd name="connsiteY10-130" fmla="*/ 661591 h 718742"/>
                  <a:gd name="connsiteX11-131" fmla="*/ 155178 w 318690"/>
                  <a:gd name="connsiteY11-132" fmla="*/ 613966 h 718742"/>
                  <a:gd name="connsiteX12-133" fmla="*/ 155178 w 318690"/>
                  <a:gd name="connsiteY12-134" fmla="*/ 325835 h 718742"/>
                  <a:gd name="connsiteX13-135" fmla="*/ 176609 w 318690"/>
                  <a:gd name="connsiteY13-136" fmla="*/ 347266 h 718742"/>
                  <a:gd name="connsiteX14-137" fmla="*/ 178990 w 318690"/>
                  <a:gd name="connsiteY14-138" fmla="*/ 630635 h 718742"/>
                  <a:gd name="connsiteX15-139" fmla="*/ 217090 w 318690"/>
                  <a:gd name="connsiteY15-140" fmla="*/ 666354 h 718742"/>
                  <a:gd name="connsiteX16-141" fmla="*/ 255190 w 318690"/>
                  <a:gd name="connsiteY16-142" fmla="*/ 625873 h 718742"/>
                  <a:gd name="connsiteX17-143" fmla="*/ 255190 w 318690"/>
                  <a:gd name="connsiteY17-144" fmla="*/ 109141 h 718742"/>
                  <a:gd name="connsiteX18-145" fmla="*/ 271859 w 318690"/>
                  <a:gd name="connsiteY18-146" fmla="*/ 128191 h 718742"/>
                  <a:gd name="connsiteX19-147" fmla="*/ 276621 w 318690"/>
                  <a:gd name="connsiteY19-148" fmla="*/ 311548 h 718742"/>
                  <a:gd name="connsiteX20-149" fmla="*/ 300434 w 318690"/>
                  <a:gd name="connsiteY20-150" fmla="*/ 325835 h 718742"/>
                  <a:gd name="connsiteX21-151" fmla="*/ 317103 w 318690"/>
                  <a:gd name="connsiteY21-152" fmla="*/ 285354 h 718742"/>
                  <a:gd name="connsiteX22-153" fmla="*/ 309959 w 318690"/>
                  <a:gd name="connsiteY22-154" fmla="*/ 42466 h 718742"/>
                  <a:gd name="connsiteX23-155" fmla="*/ 276621 w 318690"/>
                  <a:gd name="connsiteY23-156" fmla="*/ 30560 h 718742"/>
                  <a:gd name="connsiteX24-157" fmla="*/ 224234 w 318690"/>
                  <a:gd name="connsiteY24-158" fmla="*/ 30560 h 718742"/>
                  <a:gd name="connsiteX25-159" fmla="*/ 169465 w 318690"/>
                  <a:gd name="connsiteY25-160" fmla="*/ 171054 h 718742"/>
                  <a:gd name="connsiteX26-161" fmla="*/ 100296 w 318690"/>
                  <a:gd name="connsiteY26-162" fmla="*/ 30560 h 718742"/>
                  <a:gd name="connsiteX0-163" fmla="*/ 100296 w 318690"/>
                  <a:gd name="connsiteY0-164" fmla="*/ 30560 h 718742"/>
                  <a:gd name="connsiteX1-165" fmla="*/ 40159 w 318690"/>
                  <a:gd name="connsiteY1-166" fmla="*/ 29010 h 718742"/>
                  <a:gd name="connsiteX2-167" fmla="*/ 12303 w 318690"/>
                  <a:gd name="connsiteY2-168" fmla="*/ 51991 h 718742"/>
                  <a:gd name="connsiteX3-169" fmla="*/ 5159 w 318690"/>
                  <a:gd name="connsiteY3-170" fmla="*/ 94854 h 718742"/>
                  <a:gd name="connsiteX4-171" fmla="*/ 5159 w 318690"/>
                  <a:gd name="connsiteY4-172" fmla="*/ 290116 h 718742"/>
                  <a:gd name="connsiteX5-173" fmla="*/ 36115 w 318690"/>
                  <a:gd name="connsiteY5-174" fmla="*/ 323454 h 718742"/>
                  <a:gd name="connsiteX6-175" fmla="*/ 62309 w 318690"/>
                  <a:gd name="connsiteY6-176" fmla="*/ 292498 h 718742"/>
                  <a:gd name="connsiteX7-177" fmla="*/ 64690 w 318690"/>
                  <a:gd name="connsiteY7-178" fmla="*/ 116285 h 718742"/>
                  <a:gd name="connsiteX8-179" fmla="*/ 81359 w 318690"/>
                  <a:gd name="connsiteY8-180" fmla="*/ 123429 h 718742"/>
                  <a:gd name="connsiteX9-181" fmla="*/ 81359 w 318690"/>
                  <a:gd name="connsiteY9-182" fmla="*/ 606823 h 718742"/>
                  <a:gd name="connsiteX10-183" fmla="*/ 119459 w 318690"/>
                  <a:gd name="connsiteY10-184" fmla="*/ 661591 h 718742"/>
                  <a:gd name="connsiteX11-185" fmla="*/ 155178 w 318690"/>
                  <a:gd name="connsiteY11-186" fmla="*/ 613966 h 718742"/>
                  <a:gd name="connsiteX12-187" fmla="*/ 155178 w 318690"/>
                  <a:gd name="connsiteY12-188" fmla="*/ 325835 h 718742"/>
                  <a:gd name="connsiteX13-189" fmla="*/ 176609 w 318690"/>
                  <a:gd name="connsiteY13-190" fmla="*/ 347266 h 718742"/>
                  <a:gd name="connsiteX14-191" fmla="*/ 178990 w 318690"/>
                  <a:gd name="connsiteY14-192" fmla="*/ 630635 h 718742"/>
                  <a:gd name="connsiteX15-193" fmla="*/ 217090 w 318690"/>
                  <a:gd name="connsiteY15-194" fmla="*/ 666354 h 718742"/>
                  <a:gd name="connsiteX16-195" fmla="*/ 255190 w 318690"/>
                  <a:gd name="connsiteY16-196" fmla="*/ 625873 h 718742"/>
                  <a:gd name="connsiteX17-197" fmla="*/ 255190 w 318690"/>
                  <a:gd name="connsiteY17-198" fmla="*/ 109141 h 718742"/>
                  <a:gd name="connsiteX18-199" fmla="*/ 271859 w 318690"/>
                  <a:gd name="connsiteY18-200" fmla="*/ 128191 h 718742"/>
                  <a:gd name="connsiteX19-201" fmla="*/ 276621 w 318690"/>
                  <a:gd name="connsiteY19-202" fmla="*/ 311548 h 718742"/>
                  <a:gd name="connsiteX20-203" fmla="*/ 300434 w 318690"/>
                  <a:gd name="connsiteY20-204" fmla="*/ 325835 h 718742"/>
                  <a:gd name="connsiteX21-205" fmla="*/ 317103 w 318690"/>
                  <a:gd name="connsiteY21-206" fmla="*/ 285354 h 718742"/>
                  <a:gd name="connsiteX22-207" fmla="*/ 309959 w 318690"/>
                  <a:gd name="connsiteY22-208" fmla="*/ 42466 h 718742"/>
                  <a:gd name="connsiteX23-209" fmla="*/ 276621 w 318690"/>
                  <a:gd name="connsiteY23-210" fmla="*/ 30560 h 718742"/>
                  <a:gd name="connsiteX24-211" fmla="*/ 224234 w 318690"/>
                  <a:gd name="connsiteY24-212" fmla="*/ 30560 h 718742"/>
                  <a:gd name="connsiteX25-213" fmla="*/ 169465 w 318690"/>
                  <a:gd name="connsiteY25-214" fmla="*/ 171054 h 718742"/>
                  <a:gd name="connsiteX26-215" fmla="*/ 100296 w 318690"/>
                  <a:gd name="connsiteY26-216" fmla="*/ 30560 h 718742"/>
                  <a:gd name="connsiteX0-217" fmla="*/ 99973 w 318690"/>
                  <a:gd name="connsiteY0-218" fmla="*/ 27573 h 718742"/>
                  <a:gd name="connsiteX1-219" fmla="*/ 40159 w 318690"/>
                  <a:gd name="connsiteY1-220" fmla="*/ 29010 h 718742"/>
                  <a:gd name="connsiteX2-221" fmla="*/ 12303 w 318690"/>
                  <a:gd name="connsiteY2-222" fmla="*/ 51991 h 718742"/>
                  <a:gd name="connsiteX3-223" fmla="*/ 5159 w 318690"/>
                  <a:gd name="connsiteY3-224" fmla="*/ 94854 h 718742"/>
                  <a:gd name="connsiteX4-225" fmla="*/ 5159 w 318690"/>
                  <a:gd name="connsiteY4-226" fmla="*/ 290116 h 718742"/>
                  <a:gd name="connsiteX5-227" fmla="*/ 36115 w 318690"/>
                  <a:gd name="connsiteY5-228" fmla="*/ 323454 h 718742"/>
                  <a:gd name="connsiteX6-229" fmla="*/ 62309 w 318690"/>
                  <a:gd name="connsiteY6-230" fmla="*/ 292498 h 718742"/>
                  <a:gd name="connsiteX7-231" fmla="*/ 64690 w 318690"/>
                  <a:gd name="connsiteY7-232" fmla="*/ 116285 h 718742"/>
                  <a:gd name="connsiteX8-233" fmla="*/ 81359 w 318690"/>
                  <a:gd name="connsiteY8-234" fmla="*/ 123429 h 718742"/>
                  <a:gd name="connsiteX9-235" fmla="*/ 81359 w 318690"/>
                  <a:gd name="connsiteY9-236" fmla="*/ 606823 h 718742"/>
                  <a:gd name="connsiteX10-237" fmla="*/ 119459 w 318690"/>
                  <a:gd name="connsiteY10-238" fmla="*/ 661591 h 718742"/>
                  <a:gd name="connsiteX11-239" fmla="*/ 155178 w 318690"/>
                  <a:gd name="connsiteY11-240" fmla="*/ 613966 h 718742"/>
                  <a:gd name="connsiteX12-241" fmla="*/ 155178 w 318690"/>
                  <a:gd name="connsiteY12-242" fmla="*/ 325835 h 718742"/>
                  <a:gd name="connsiteX13-243" fmla="*/ 176609 w 318690"/>
                  <a:gd name="connsiteY13-244" fmla="*/ 347266 h 718742"/>
                  <a:gd name="connsiteX14-245" fmla="*/ 178990 w 318690"/>
                  <a:gd name="connsiteY14-246" fmla="*/ 630635 h 718742"/>
                  <a:gd name="connsiteX15-247" fmla="*/ 217090 w 318690"/>
                  <a:gd name="connsiteY15-248" fmla="*/ 666354 h 718742"/>
                  <a:gd name="connsiteX16-249" fmla="*/ 255190 w 318690"/>
                  <a:gd name="connsiteY16-250" fmla="*/ 625873 h 718742"/>
                  <a:gd name="connsiteX17-251" fmla="*/ 255190 w 318690"/>
                  <a:gd name="connsiteY17-252" fmla="*/ 109141 h 718742"/>
                  <a:gd name="connsiteX18-253" fmla="*/ 271859 w 318690"/>
                  <a:gd name="connsiteY18-254" fmla="*/ 128191 h 718742"/>
                  <a:gd name="connsiteX19-255" fmla="*/ 276621 w 318690"/>
                  <a:gd name="connsiteY19-256" fmla="*/ 311548 h 718742"/>
                  <a:gd name="connsiteX20-257" fmla="*/ 300434 w 318690"/>
                  <a:gd name="connsiteY20-258" fmla="*/ 325835 h 718742"/>
                  <a:gd name="connsiteX21-259" fmla="*/ 317103 w 318690"/>
                  <a:gd name="connsiteY21-260" fmla="*/ 285354 h 718742"/>
                  <a:gd name="connsiteX22-261" fmla="*/ 309959 w 318690"/>
                  <a:gd name="connsiteY22-262" fmla="*/ 42466 h 718742"/>
                  <a:gd name="connsiteX23-263" fmla="*/ 276621 w 318690"/>
                  <a:gd name="connsiteY23-264" fmla="*/ 30560 h 718742"/>
                  <a:gd name="connsiteX24-265" fmla="*/ 224234 w 318690"/>
                  <a:gd name="connsiteY24-266" fmla="*/ 30560 h 718742"/>
                  <a:gd name="connsiteX25-267" fmla="*/ 169465 w 318690"/>
                  <a:gd name="connsiteY25-268" fmla="*/ 171054 h 718742"/>
                  <a:gd name="connsiteX26-269" fmla="*/ 99973 w 318690"/>
                  <a:gd name="connsiteY26-270" fmla="*/ 27573 h 718742"/>
                  <a:gd name="connsiteX0-271" fmla="*/ 99973 w 318690"/>
                  <a:gd name="connsiteY0-272" fmla="*/ 27573 h 718742"/>
                  <a:gd name="connsiteX1-273" fmla="*/ 40159 w 318690"/>
                  <a:gd name="connsiteY1-274" fmla="*/ 29010 h 718742"/>
                  <a:gd name="connsiteX2-275" fmla="*/ 12303 w 318690"/>
                  <a:gd name="connsiteY2-276" fmla="*/ 51991 h 718742"/>
                  <a:gd name="connsiteX3-277" fmla="*/ 5159 w 318690"/>
                  <a:gd name="connsiteY3-278" fmla="*/ 94854 h 718742"/>
                  <a:gd name="connsiteX4-279" fmla="*/ 5159 w 318690"/>
                  <a:gd name="connsiteY4-280" fmla="*/ 290116 h 718742"/>
                  <a:gd name="connsiteX5-281" fmla="*/ 36115 w 318690"/>
                  <a:gd name="connsiteY5-282" fmla="*/ 323454 h 718742"/>
                  <a:gd name="connsiteX6-283" fmla="*/ 62309 w 318690"/>
                  <a:gd name="connsiteY6-284" fmla="*/ 292498 h 718742"/>
                  <a:gd name="connsiteX7-285" fmla="*/ 64690 w 318690"/>
                  <a:gd name="connsiteY7-286" fmla="*/ 116285 h 718742"/>
                  <a:gd name="connsiteX8-287" fmla="*/ 81359 w 318690"/>
                  <a:gd name="connsiteY8-288" fmla="*/ 123429 h 718742"/>
                  <a:gd name="connsiteX9-289" fmla="*/ 81359 w 318690"/>
                  <a:gd name="connsiteY9-290" fmla="*/ 606823 h 718742"/>
                  <a:gd name="connsiteX10-291" fmla="*/ 119459 w 318690"/>
                  <a:gd name="connsiteY10-292" fmla="*/ 661591 h 718742"/>
                  <a:gd name="connsiteX11-293" fmla="*/ 155178 w 318690"/>
                  <a:gd name="connsiteY11-294" fmla="*/ 613966 h 718742"/>
                  <a:gd name="connsiteX12-295" fmla="*/ 155178 w 318690"/>
                  <a:gd name="connsiteY12-296" fmla="*/ 325835 h 718742"/>
                  <a:gd name="connsiteX13-297" fmla="*/ 176609 w 318690"/>
                  <a:gd name="connsiteY13-298" fmla="*/ 347266 h 718742"/>
                  <a:gd name="connsiteX14-299" fmla="*/ 178990 w 318690"/>
                  <a:gd name="connsiteY14-300" fmla="*/ 630635 h 718742"/>
                  <a:gd name="connsiteX15-301" fmla="*/ 217090 w 318690"/>
                  <a:gd name="connsiteY15-302" fmla="*/ 666354 h 718742"/>
                  <a:gd name="connsiteX16-303" fmla="*/ 255190 w 318690"/>
                  <a:gd name="connsiteY16-304" fmla="*/ 625873 h 718742"/>
                  <a:gd name="connsiteX17-305" fmla="*/ 255190 w 318690"/>
                  <a:gd name="connsiteY17-306" fmla="*/ 109141 h 718742"/>
                  <a:gd name="connsiteX18-307" fmla="*/ 271859 w 318690"/>
                  <a:gd name="connsiteY18-308" fmla="*/ 128191 h 718742"/>
                  <a:gd name="connsiteX19-309" fmla="*/ 276621 w 318690"/>
                  <a:gd name="connsiteY19-310" fmla="*/ 311548 h 718742"/>
                  <a:gd name="connsiteX20-311" fmla="*/ 300434 w 318690"/>
                  <a:gd name="connsiteY20-312" fmla="*/ 325835 h 718742"/>
                  <a:gd name="connsiteX21-313" fmla="*/ 317103 w 318690"/>
                  <a:gd name="connsiteY21-314" fmla="*/ 285354 h 718742"/>
                  <a:gd name="connsiteX22-315" fmla="*/ 309959 w 318690"/>
                  <a:gd name="connsiteY22-316" fmla="*/ 42466 h 718742"/>
                  <a:gd name="connsiteX23-317" fmla="*/ 276621 w 318690"/>
                  <a:gd name="connsiteY23-318" fmla="*/ 30560 h 718742"/>
                  <a:gd name="connsiteX24-319" fmla="*/ 224234 w 318690"/>
                  <a:gd name="connsiteY24-320" fmla="*/ 30560 h 718742"/>
                  <a:gd name="connsiteX25-321" fmla="*/ 169465 w 318690"/>
                  <a:gd name="connsiteY25-322" fmla="*/ 171054 h 718742"/>
                  <a:gd name="connsiteX26-323" fmla="*/ 99973 w 318690"/>
                  <a:gd name="connsiteY26-324" fmla="*/ 27573 h 718742"/>
                  <a:gd name="connsiteX0-325" fmla="*/ 99973 w 318690"/>
                  <a:gd name="connsiteY0-326" fmla="*/ 27573 h 718742"/>
                  <a:gd name="connsiteX1-327" fmla="*/ 40159 w 318690"/>
                  <a:gd name="connsiteY1-328" fmla="*/ 29010 h 718742"/>
                  <a:gd name="connsiteX2-329" fmla="*/ 12303 w 318690"/>
                  <a:gd name="connsiteY2-330" fmla="*/ 51991 h 718742"/>
                  <a:gd name="connsiteX3-331" fmla="*/ 5159 w 318690"/>
                  <a:gd name="connsiteY3-332" fmla="*/ 94854 h 718742"/>
                  <a:gd name="connsiteX4-333" fmla="*/ 5159 w 318690"/>
                  <a:gd name="connsiteY4-334" fmla="*/ 290116 h 718742"/>
                  <a:gd name="connsiteX5-335" fmla="*/ 36115 w 318690"/>
                  <a:gd name="connsiteY5-336" fmla="*/ 323454 h 718742"/>
                  <a:gd name="connsiteX6-337" fmla="*/ 62309 w 318690"/>
                  <a:gd name="connsiteY6-338" fmla="*/ 292498 h 718742"/>
                  <a:gd name="connsiteX7-339" fmla="*/ 64690 w 318690"/>
                  <a:gd name="connsiteY7-340" fmla="*/ 116285 h 718742"/>
                  <a:gd name="connsiteX8-341" fmla="*/ 81359 w 318690"/>
                  <a:gd name="connsiteY8-342" fmla="*/ 123429 h 718742"/>
                  <a:gd name="connsiteX9-343" fmla="*/ 81359 w 318690"/>
                  <a:gd name="connsiteY9-344" fmla="*/ 606823 h 718742"/>
                  <a:gd name="connsiteX10-345" fmla="*/ 119459 w 318690"/>
                  <a:gd name="connsiteY10-346" fmla="*/ 661591 h 718742"/>
                  <a:gd name="connsiteX11-347" fmla="*/ 155178 w 318690"/>
                  <a:gd name="connsiteY11-348" fmla="*/ 613966 h 718742"/>
                  <a:gd name="connsiteX12-349" fmla="*/ 155178 w 318690"/>
                  <a:gd name="connsiteY12-350" fmla="*/ 325835 h 718742"/>
                  <a:gd name="connsiteX13-351" fmla="*/ 176609 w 318690"/>
                  <a:gd name="connsiteY13-352" fmla="*/ 347266 h 718742"/>
                  <a:gd name="connsiteX14-353" fmla="*/ 178990 w 318690"/>
                  <a:gd name="connsiteY14-354" fmla="*/ 630635 h 718742"/>
                  <a:gd name="connsiteX15-355" fmla="*/ 217090 w 318690"/>
                  <a:gd name="connsiteY15-356" fmla="*/ 666354 h 718742"/>
                  <a:gd name="connsiteX16-357" fmla="*/ 255190 w 318690"/>
                  <a:gd name="connsiteY16-358" fmla="*/ 625873 h 718742"/>
                  <a:gd name="connsiteX17-359" fmla="*/ 255190 w 318690"/>
                  <a:gd name="connsiteY17-360" fmla="*/ 109141 h 718742"/>
                  <a:gd name="connsiteX18-361" fmla="*/ 271859 w 318690"/>
                  <a:gd name="connsiteY18-362" fmla="*/ 128191 h 718742"/>
                  <a:gd name="connsiteX19-363" fmla="*/ 276621 w 318690"/>
                  <a:gd name="connsiteY19-364" fmla="*/ 311548 h 718742"/>
                  <a:gd name="connsiteX20-365" fmla="*/ 300434 w 318690"/>
                  <a:gd name="connsiteY20-366" fmla="*/ 325835 h 718742"/>
                  <a:gd name="connsiteX21-367" fmla="*/ 317103 w 318690"/>
                  <a:gd name="connsiteY21-368" fmla="*/ 285354 h 718742"/>
                  <a:gd name="connsiteX22-369" fmla="*/ 309959 w 318690"/>
                  <a:gd name="connsiteY22-370" fmla="*/ 42466 h 718742"/>
                  <a:gd name="connsiteX23-371" fmla="*/ 276621 w 318690"/>
                  <a:gd name="connsiteY23-372" fmla="*/ 30560 h 718742"/>
                  <a:gd name="connsiteX24-373" fmla="*/ 224234 w 318690"/>
                  <a:gd name="connsiteY24-374" fmla="*/ 30560 h 718742"/>
                  <a:gd name="connsiteX25-375" fmla="*/ 169465 w 318690"/>
                  <a:gd name="connsiteY25-376" fmla="*/ 171054 h 718742"/>
                  <a:gd name="connsiteX26-377" fmla="*/ 99973 w 318690"/>
                  <a:gd name="connsiteY26-378" fmla="*/ 27573 h 718742"/>
                  <a:gd name="connsiteX0-379" fmla="*/ 99973 w 318690"/>
                  <a:gd name="connsiteY0-380" fmla="*/ 27573 h 718742"/>
                  <a:gd name="connsiteX1-381" fmla="*/ 40159 w 318690"/>
                  <a:gd name="connsiteY1-382" fmla="*/ 29010 h 718742"/>
                  <a:gd name="connsiteX2-383" fmla="*/ 12303 w 318690"/>
                  <a:gd name="connsiteY2-384" fmla="*/ 51991 h 718742"/>
                  <a:gd name="connsiteX3-385" fmla="*/ 5159 w 318690"/>
                  <a:gd name="connsiteY3-386" fmla="*/ 94854 h 718742"/>
                  <a:gd name="connsiteX4-387" fmla="*/ 5159 w 318690"/>
                  <a:gd name="connsiteY4-388" fmla="*/ 290116 h 718742"/>
                  <a:gd name="connsiteX5-389" fmla="*/ 36115 w 318690"/>
                  <a:gd name="connsiteY5-390" fmla="*/ 323454 h 718742"/>
                  <a:gd name="connsiteX6-391" fmla="*/ 62309 w 318690"/>
                  <a:gd name="connsiteY6-392" fmla="*/ 292498 h 718742"/>
                  <a:gd name="connsiteX7-393" fmla="*/ 64690 w 318690"/>
                  <a:gd name="connsiteY7-394" fmla="*/ 116285 h 718742"/>
                  <a:gd name="connsiteX8-395" fmla="*/ 81359 w 318690"/>
                  <a:gd name="connsiteY8-396" fmla="*/ 123429 h 718742"/>
                  <a:gd name="connsiteX9-397" fmla="*/ 81359 w 318690"/>
                  <a:gd name="connsiteY9-398" fmla="*/ 606823 h 718742"/>
                  <a:gd name="connsiteX10-399" fmla="*/ 119459 w 318690"/>
                  <a:gd name="connsiteY10-400" fmla="*/ 661591 h 718742"/>
                  <a:gd name="connsiteX11-401" fmla="*/ 155178 w 318690"/>
                  <a:gd name="connsiteY11-402" fmla="*/ 613966 h 718742"/>
                  <a:gd name="connsiteX12-403" fmla="*/ 155178 w 318690"/>
                  <a:gd name="connsiteY12-404" fmla="*/ 325835 h 718742"/>
                  <a:gd name="connsiteX13-405" fmla="*/ 176609 w 318690"/>
                  <a:gd name="connsiteY13-406" fmla="*/ 347266 h 718742"/>
                  <a:gd name="connsiteX14-407" fmla="*/ 178990 w 318690"/>
                  <a:gd name="connsiteY14-408" fmla="*/ 630635 h 718742"/>
                  <a:gd name="connsiteX15-409" fmla="*/ 217090 w 318690"/>
                  <a:gd name="connsiteY15-410" fmla="*/ 666354 h 718742"/>
                  <a:gd name="connsiteX16-411" fmla="*/ 255190 w 318690"/>
                  <a:gd name="connsiteY16-412" fmla="*/ 625873 h 718742"/>
                  <a:gd name="connsiteX17-413" fmla="*/ 255190 w 318690"/>
                  <a:gd name="connsiteY17-414" fmla="*/ 109141 h 718742"/>
                  <a:gd name="connsiteX18-415" fmla="*/ 271859 w 318690"/>
                  <a:gd name="connsiteY18-416" fmla="*/ 128191 h 718742"/>
                  <a:gd name="connsiteX19-417" fmla="*/ 276621 w 318690"/>
                  <a:gd name="connsiteY19-418" fmla="*/ 311548 h 718742"/>
                  <a:gd name="connsiteX20-419" fmla="*/ 300434 w 318690"/>
                  <a:gd name="connsiteY20-420" fmla="*/ 325835 h 718742"/>
                  <a:gd name="connsiteX21-421" fmla="*/ 317103 w 318690"/>
                  <a:gd name="connsiteY21-422" fmla="*/ 285354 h 718742"/>
                  <a:gd name="connsiteX22-423" fmla="*/ 309959 w 318690"/>
                  <a:gd name="connsiteY22-424" fmla="*/ 42466 h 718742"/>
                  <a:gd name="connsiteX23-425" fmla="*/ 276621 w 318690"/>
                  <a:gd name="connsiteY23-426" fmla="*/ 30560 h 718742"/>
                  <a:gd name="connsiteX24-427" fmla="*/ 224234 w 318690"/>
                  <a:gd name="connsiteY24-428" fmla="*/ 30560 h 718742"/>
                  <a:gd name="connsiteX25-429" fmla="*/ 161715 w 318690"/>
                  <a:gd name="connsiteY25-430" fmla="*/ 155555 h 718742"/>
                  <a:gd name="connsiteX26-431" fmla="*/ 99973 w 318690"/>
                  <a:gd name="connsiteY26-432" fmla="*/ 27573 h 718742"/>
                  <a:gd name="connsiteX0-433" fmla="*/ 99973 w 318690"/>
                  <a:gd name="connsiteY0-434" fmla="*/ 27573 h 718742"/>
                  <a:gd name="connsiteX1-435" fmla="*/ 40159 w 318690"/>
                  <a:gd name="connsiteY1-436" fmla="*/ 29010 h 718742"/>
                  <a:gd name="connsiteX2-437" fmla="*/ 12303 w 318690"/>
                  <a:gd name="connsiteY2-438" fmla="*/ 51991 h 718742"/>
                  <a:gd name="connsiteX3-439" fmla="*/ 5159 w 318690"/>
                  <a:gd name="connsiteY3-440" fmla="*/ 94854 h 718742"/>
                  <a:gd name="connsiteX4-441" fmla="*/ 5159 w 318690"/>
                  <a:gd name="connsiteY4-442" fmla="*/ 290116 h 718742"/>
                  <a:gd name="connsiteX5-443" fmla="*/ 36115 w 318690"/>
                  <a:gd name="connsiteY5-444" fmla="*/ 323454 h 718742"/>
                  <a:gd name="connsiteX6-445" fmla="*/ 62309 w 318690"/>
                  <a:gd name="connsiteY6-446" fmla="*/ 292498 h 718742"/>
                  <a:gd name="connsiteX7-447" fmla="*/ 64690 w 318690"/>
                  <a:gd name="connsiteY7-448" fmla="*/ 116285 h 718742"/>
                  <a:gd name="connsiteX8-449" fmla="*/ 81359 w 318690"/>
                  <a:gd name="connsiteY8-450" fmla="*/ 123429 h 718742"/>
                  <a:gd name="connsiteX9-451" fmla="*/ 81359 w 318690"/>
                  <a:gd name="connsiteY9-452" fmla="*/ 606823 h 718742"/>
                  <a:gd name="connsiteX10-453" fmla="*/ 119459 w 318690"/>
                  <a:gd name="connsiteY10-454" fmla="*/ 661591 h 718742"/>
                  <a:gd name="connsiteX11-455" fmla="*/ 155178 w 318690"/>
                  <a:gd name="connsiteY11-456" fmla="*/ 613966 h 718742"/>
                  <a:gd name="connsiteX12-457" fmla="*/ 155178 w 318690"/>
                  <a:gd name="connsiteY12-458" fmla="*/ 325835 h 718742"/>
                  <a:gd name="connsiteX13-459" fmla="*/ 176609 w 318690"/>
                  <a:gd name="connsiteY13-460" fmla="*/ 347266 h 718742"/>
                  <a:gd name="connsiteX14-461" fmla="*/ 178990 w 318690"/>
                  <a:gd name="connsiteY14-462" fmla="*/ 630635 h 718742"/>
                  <a:gd name="connsiteX15-463" fmla="*/ 217090 w 318690"/>
                  <a:gd name="connsiteY15-464" fmla="*/ 666354 h 718742"/>
                  <a:gd name="connsiteX16-465" fmla="*/ 255190 w 318690"/>
                  <a:gd name="connsiteY16-466" fmla="*/ 625873 h 718742"/>
                  <a:gd name="connsiteX17-467" fmla="*/ 255190 w 318690"/>
                  <a:gd name="connsiteY17-468" fmla="*/ 109141 h 718742"/>
                  <a:gd name="connsiteX18-469" fmla="*/ 271859 w 318690"/>
                  <a:gd name="connsiteY18-470" fmla="*/ 128191 h 718742"/>
                  <a:gd name="connsiteX19-471" fmla="*/ 276621 w 318690"/>
                  <a:gd name="connsiteY19-472" fmla="*/ 311548 h 718742"/>
                  <a:gd name="connsiteX20-473" fmla="*/ 300434 w 318690"/>
                  <a:gd name="connsiteY20-474" fmla="*/ 325835 h 718742"/>
                  <a:gd name="connsiteX21-475" fmla="*/ 317103 w 318690"/>
                  <a:gd name="connsiteY21-476" fmla="*/ 285354 h 718742"/>
                  <a:gd name="connsiteX22-477" fmla="*/ 309959 w 318690"/>
                  <a:gd name="connsiteY22-478" fmla="*/ 42466 h 718742"/>
                  <a:gd name="connsiteX23-479" fmla="*/ 276621 w 318690"/>
                  <a:gd name="connsiteY23-480" fmla="*/ 30560 h 718742"/>
                  <a:gd name="connsiteX24-481" fmla="*/ 224234 w 318690"/>
                  <a:gd name="connsiteY24-482" fmla="*/ 30560 h 718742"/>
                  <a:gd name="connsiteX25-483" fmla="*/ 161715 w 318690"/>
                  <a:gd name="connsiteY25-484" fmla="*/ 155555 h 718742"/>
                  <a:gd name="connsiteX26-485" fmla="*/ 99973 w 318690"/>
                  <a:gd name="connsiteY26-486" fmla="*/ 27573 h 718742"/>
                  <a:gd name="connsiteX0-487" fmla="*/ 99973 w 318690"/>
                  <a:gd name="connsiteY0-488" fmla="*/ 27573 h 718742"/>
                  <a:gd name="connsiteX1-489" fmla="*/ 40159 w 318690"/>
                  <a:gd name="connsiteY1-490" fmla="*/ 29010 h 718742"/>
                  <a:gd name="connsiteX2-491" fmla="*/ 12303 w 318690"/>
                  <a:gd name="connsiteY2-492" fmla="*/ 51991 h 718742"/>
                  <a:gd name="connsiteX3-493" fmla="*/ 5159 w 318690"/>
                  <a:gd name="connsiteY3-494" fmla="*/ 94854 h 718742"/>
                  <a:gd name="connsiteX4-495" fmla="*/ 5159 w 318690"/>
                  <a:gd name="connsiteY4-496" fmla="*/ 290116 h 718742"/>
                  <a:gd name="connsiteX5-497" fmla="*/ 36115 w 318690"/>
                  <a:gd name="connsiteY5-498" fmla="*/ 323454 h 718742"/>
                  <a:gd name="connsiteX6-499" fmla="*/ 62309 w 318690"/>
                  <a:gd name="connsiteY6-500" fmla="*/ 292498 h 718742"/>
                  <a:gd name="connsiteX7-501" fmla="*/ 64690 w 318690"/>
                  <a:gd name="connsiteY7-502" fmla="*/ 116285 h 718742"/>
                  <a:gd name="connsiteX8-503" fmla="*/ 81359 w 318690"/>
                  <a:gd name="connsiteY8-504" fmla="*/ 123429 h 718742"/>
                  <a:gd name="connsiteX9-505" fmla="*/ 81359 w 318690"/>
                  <a:gd name="connsiteY9-506" fmla="*/ 606823 h 718742"/>
                  <a:gd name="connsiteX10-507" fmla="*/ 119459 w 318690"/>
                  <a:gd name="connsiteY10-508" fmla="*/ 661591 h 718742"/>
                  <a:gd name="connsiteX11-509" fmla="*/ 155178 w 318690"/>
                  <a:gd name="connsiteY11-510" fmla="*/ 613966 h 718742"/>
                  <a:gd name="connsiteX12-511" fmla="*/ 155178 w 318690"/>
                  <a:gd name="connsiteY12-512" fmla="*/ 325835 h 718742"/>
                  <a:gd name="connsiteX13-513" fmla="*/ 176609 w 318690"/>
                  <a:gd name="connsiteY13-514" fmla="*/ 347266 h 718742"/>
                  <a:gd name="connsiteX14-515" fmla="*/ 178990 w 318690"/>
                  <a:gd name="connsiteY14-516" fmla="*/ 630635 h 718742"/>
                  <a:gd name="connsiteX15-517" fmla="*/ 217090 w 318690"/>
                  <a:gd name="connsiteY15-518" fmla="*/ 666354 h 718742"/>
                  <a:gd name="connsiteX16-519" fmla="*/ 255190 w 318690"/>
                  <a:gd name="connsiteY16-520" fmla="*/ 625873 h 718742"/>
                  <a:gd name="connsiteX17-521" fmla="*/ 255190 w 318690"/>
                  <a:gd name="connsiteY17-522" fmla="*/ 109141 h 718742"/>
                  <a:gd name="connsiteX18-523" fmla="*/ 271859 w 318690"/>
                  <a:gd name="connsiteY18-524" fmla="*/ 128191 h 718742"/>
                  <a:gd name="connsiteX19-525" fmla="*/ 276621 w 318690"/>
                  <a:gd name="connsiteY19-526" fmla="*/ 311548 h 718742"/>
                  <a:gd name="connsiteX20-527" fmla="*/ 300434 w 318690"/>
                  <a:gd name="connsiteY20-528" fmla="*/ 325835 h 718742"/>
                  <a:gd name="connsiteX21-529" fmla="*/ 317103 w 318690"/>
                  <a:gd name="connsiteY21-530" fmla="*/ 285354 h 718742"/>
                  <a:gd name="connsiteX22-531" fmla="*/ 309959 w 318690"/>
                  <a:gd name="connsiteY22-532" fmla="*/ 42466 h 718742"/>
                  <a:gd name="connsiteX23-533" fmla="*/ 276621 w 318690"/>
                  <a:gd name="connsiteY23-534" fmla="*/ 30560 h 718742"/>
                  <a:gd name="connsiteX24-535" fmla="*/ 224234 w 318690"/>
                  <a:gd name="connsiteY24-536" fmla="*/ 30560 h 718742"/>
                  <a:gd name="connsiteX25-537" fmla="*/ 161715 w 318690"/>
                  <a:gd name="connsiteY25-538" fmla="*/ 155555 h 718742"/>
                  <a:gd name="connsiteX26-539" fmla="*/ 99973 w 318690"/>
                  <a:gd name="connsiteY26-540" fmla="*/ 27573 h 718742"/>
                  <a:gd name="connsiteX0-541" fmla="*/ 96005 w 314722"/>
                  <a:gd name="connsiteY0-542" fmla="*/ 27573 h 718742"/>
                  <a:gd name="connsiteX1-543" fmla="*/ 36191 w 314722"/>
                  <a:gd name="connsiteY1-544" fmla="*/ 29010 h 718742"/>
                  <a:gd name="connsiteX2-545" fmla="*/ 8335 w 314722"/>
                  <a:gd name="connsiteY2-546" fmla="*/ 51991 h 718742"/>
                  <a:gd name="connsiteX3-547" fmla="*/ 1191 w 314722"/>
                  <a:gd name="connsiteY3-548" fmla="*/ 94854 h 718742"/>
                  <a:gd name="connsiteX4-549" fmla="*/ 1191 w 314722"/>
                  <a:gd name="connsiteY4-550" fmla="*/ 290116 h 718742"/>
                  <a:gd name="connsiteX5-551" fmla="*/ 32147 w 314722"/>
                  <a:gd name="connsiteY5-552" fmla="*/ 323454 h 718742"/>
                  <a:gd name="connsiteX6-553" fmla="*/ 58341 w 314722"/>
                  <a:gd name="connsiteY6-554" fmla="*/ 292498 h 718742"/>
                  <a:gd name="connsiteX7-555" fmla="*/ 60722 w 314722"/>
                  <a:gd name="connsiteY7-556" fmla="*/ 116285 h 718742"/>
                  <a:gd name="connsiteX8-557" fmla="*/ 77391 w 314722"/>
                  <a:gd name="connsiteY8-558" fmla="*/ 123429 h 718742"/>
                  <a:gd name="connsiteX9-559" fmla="*/ 77391 w 314722"/>
                  <a:gd name="connsiteY9-560" fmla="*/ 606823 h 718742"/>
                  <a:gd name="connsiteX10-561" fmla="*/ 115491 w 314722"/>
                  <a:gd name="connsiteY10-562" fmla="*/ 661591 h 718742"/>
                  <a:gd name="connsiteX11-563" fmla="*/ 151210 w 314722"/>
                  <a:gd name="connsiteY11-564" fmla="*/ 613966 h 718742"/>
                  <a:gd name="connsiteX12-565" fmla="*/ 151210 w 314722"/>
                  <a:gd name="connsiteY12-566" fmla="*/ 325835 h 718742"/>
                  <a:gd name="connsiteX13-567" fmla="*/ 172641 w 314722"/>
                  <a:gd name="connsiteY13-568" fmla="*/ 347266 h 718742"/>
                  <a:gd name="connsiteX14-569" fmla="*/ 175022 w 314722"/>
                  <a:gd name="connsiteY14-570" fmla="*/ 630635 h 718742"/>
                  <a:gd name="connsiteX15-571" fmla="*/ 213122 w 314722"/>
                  <a:gd name="connsiteY15-572" fmla="*/ 666354 h 718742"/>
                  <a:gd name="connsiteX16-573" fmla="*/ 251222 w 314722"/>
                  <a:gd name="connsiteY16-574" fmla="*/ 625873 h 718742"/>
                  <a:gd name="connsiteX17-575" fmla="*/ 251222 w 314722"/>
                  <a:gd name="connsiteY17-576" fmla="*/ 109141 h 718742"/>
                  <a:gd name="connsiteX18-577" fmla="*/ 267891 w 314722"/>
                  <a:gd name="connsiteY18-578" fmla="*/ 128191 h 718742"/>
                  <a:gd name="connsiteX19-579" fmla="*/ 272653 w 314722"/>
                  <a:gd name="connsiteY19-580" fmla="*/ 311548 h 718742"/>
                  <a:gd name="connsiteX20-581" fmla="*/ 296466 w 314722"/>
                  <a:gd name="connsiteY20-582" fmla="*/ 325835 h 718742"/>
                  <a:gd name="connsiteX21-583" fmla="*/ 313135 w 314722"/>
                  <a:gd name="connsiteY21-584" fmla="*/ 285354 h 718742"/>
                  <a:gd name="connsiteX22-585" fmla="*/ 305991 w 314722"/>
                  <a:gd name="connsiteY22-586" fmla="*/ 42466 h 718742"/>
                  <a:gd name="connsiteX23-587" fmla="*/ 272653 w 314722"/>
                  <a:gd name="connsiteY23-588" fmla="*/ 30560 h 718742"/>
                  <a:gd name="connsiteX24-589" fmla="*/ 220266 w 314722"/>
                  <a:gd name="connsiteY24-590" fmla="*/ 30560 h 718742"/>
                  <a:gd name="connsiteX25-591" fmla="*/ 157747 w 314722"/>
                  <a:gd name="connsiteY25-592" fmla="*/ 155555 h 718742"/>
                  <a:gd name="connsiteX26-593" fmla="*/ 96005 w 314722"/>
                  <a:gd name="connsiteY26-594" fmla="*/ 27573 h 718742"/>
                  <a:gd name="connsiteX0-595" fmla="*/ 96005 w 314722"/>
                  <a:gd name="connsiteY0-596" fmla="*/ 27573 h 718742"/>
                  <a:gd name="connsiteX1-597" fmla="*/ 36191 w 314722"/>
                  <a:gd name="connsiteY1-598" fmla="*/ 29010 h 718742"/>
                  <a:gd name="connsiteX2-599" fmla="*/ 8335 w 314722"/>
                  <a:gd name="connsiteY2-600" fmla="*/ 51991 h 718742"/>
                  <a:gd name="connsiteX3-601" fmla="*/ 1191 w 314722"/>
                  <a:gd name="connsiteY3-602" fmla="*/ 94854 h 718742"/>
                  <a:gd name="connsiteX4-603" fmla="*/ 1191 w 314722"/>
                  <a:gd name="connsiteY4-604" fmla="*/ 290116 h 718742"/>
                  <a:gd name="connsiteX5-605" fmla="*/ 32147 w 314722"/>
                  <a:gd name="connsiteY5-606" fmla="*/ 323454 h 718742"/>
                  <a:gd name="connsiteX6-607" fmla="*/ 58341 w 314722"/>
                  <a:gd name="connsiteY6-608" fmla="*/ 292498 h 718742"/>
                  <a:gd name="connsiteX7-609" fmla="*/ 60722 w 314722"/>
                  <a:gd name="connsiteY7-610" fmla="*/ 116285 h 718742"/>
                  <a:gd name="connsiteX8-611" fmla="*/ 77391 w 314722"/>
                  <a:gd name="connsiteY8-612" fmla="*/ 123429 h 718742"/>
                  <a:gd name="connsiteX9-613" fmla="*/ 77391 w 314722"/>
                  <a:gd name="connsiteY9-614" fmla="*/ 606823 h 718742"/>
                  <a:gd name="connsiteX10-615" fmla="*/ 115491 w 314722"/>
                  <a:gd name="connsiteY10-616" fmla="*/ 661591 h 718742"/>
                  <a:gd name="connsiteX11-617" fmla="*/ 151210 w 314722"/>
                  <a:gd name="connsiteY11-618" fmla="*/ 613966 h 718742"/>
                  <a:gd name="connsiteX12-619" fmla="*/ 151210 w 314722"/>
                  <a:gd name="connsiteY12-620" fmla="*/ 325835 h 718742"/>
                  <a:gd name="connsiteX13-621" fmla="*/ 172641 w 314722"/>
                  <a:gd name="connsiteY13-622" fmla="*/ 347266 h 718742"/>
                  <a:gd name="connsiteX14-623" fmla="*/ 175022 w 314722"/>
                  <a:gd name="connsiteY14-624" fmla="*/ 630635 h 718742"/>
                  <a:gd name="connsiteX15-625" fmla="*/ 213122 w 314722"/>
                  <a:gd name="connsiteY15-626" fmla="*/ 666354 h 718742"/>
                  <a:gd name="connsiteX16-627" fmla="*/ 251222 w 314722"/>
                  <a:gd name="connsiteY16-628" fmla="*/ 625873 h 718742"/>
                  <a:gd name="connsiteX17-629" fmla="*/ 251222 w 314722"/>
                  <a:gd name="connsiteY17-630" fmla="*/ 109141 h 718742"/>
                  <a:gd name="connsiteX18-631" fmla="*/ 267891 w 314722"/>
                  <a:gd name="connsiteY18-632" fmla="*/ 128191 h 718742"/>
                  <a:gd name="connsiteX19-633" fmla="*/ 272653 w 314722"/>
                  <a:gd name="connsiteY19-634" fmla="*/ 311548 h 718742"/>
                  <a:gd name="connsiteX20-635" fmla="*/ 296466 w 314722"/>
                  <a:gd name="connsiteY20-636" fmla="*/ 325835 h 718742"/>
                  <a:gd name="connsiteX21-637" fmla="*/ 313135 w 314722"/>
                  <a:gd name="connsiteY21-638" fmla="*/ 285354 h 718742"/>
                  <a:gd name="connsiteX22-639" fmla="*/ 305991 w 314722"/>
                  <a:gd name="connsiteY22-640" fmla="*/ 42466 h 718742"/>
                  <a:gd name="connsiteX23-641" fmla="*/ 272653 w 314722"/>
                  <a:gd name="connsiteY23-642" fmla="*/ 30560 h 718742"/>
                  <a:gd name="connsiteX24-643" fmla="*/ 220266 w 314722"/>
                  <a:gd name="connsiteY24-644" fmla="*/ 30560 h 718742"/>
                  <a:gd name="connsiteX25-645" fmla="*/ 157747 w 314722"/>
                  <a:gd name="connsiteY25-646" fmla="*/ 155555 h 718742"/>
                  <a:gd name="connsiteX26-647" fmla="*/ 96005 w 314722"/>
                  <a:gd name="connsiteY26-648" fmla="*/ 27573 h 718742"/>
                  <a:gd name="connsiteX0-649" fmla="*/ 96005 w 314722"/>
                  <a:gd name="connsiteY0-650" fmla="*/ 27573 h 718742"/>
                  <a:gd name="connsiteX1-651" fmla="*/ 36191 w 314722"/>
                  <a:gd name="connsiteY1-652" fmla="*/ 29010 h 718742"/>
                  <a:gd name="connsiteX2-653" fmla="*/ 8335 w 314722"/>
                  <a:gd name="connsiteY2-654" fmla="*/ 51991 h 718742"/>
                  <a:gd name="connsiteX3-655" fmla="*/ 1191 w 314722"/>
                  <a:gd name="connsiteY3-656" fmla="*/ 94854 h 718742"/>
                  <a:gd name="connsiteX4-657" fmla="*/ 1191 w 314722"/>
                  <a:gd name="connsiteY4-658" fmla="*/ 290116 h 718742"/>
                  <a:gd name="connsiteX5-659" fmla="*/ 32147 w 314722"/>
                  <a:gd name="connsiteY5-660" fmla="*/ 323454 h 718742"/>
                  <a:gd name="connsiteX6-661" fmla="*/ 58341 w 314722"/>
                  <a:gd name="connsiteY6-662" fmla="*/ 292498 h 718742"/>
                  <a:gd name="connsiteX7-663" fmla="*/ 60722 w 314722"/>
                  <a:gd name="connsiteY7-664" fmla="*/ 116285 h 718742"/>
                  <a:gd name="connsiteX8-665" fmla="*/ 77391 w 314722"/>
                  <a:gd name="connsiteY8-666" fmla="*/ 123429 h 718742"/>
                  <a:gd name="connsiteX9-667" fmla="*/ 77391 w 314722"/>
                  <a:gd name="connsiteY9-668" fmla="*/ 606823 h 718742"/>
                  <a:gd name="connsiteX10-669" fmla="*/ 115491 w 314722"/>
                  <a:gd name="connsiteY10-670" fmla="*/ 661591 h 718742"/>
                  <a:gd name="connsiteX11-671" fmla="*/ 151210 w 314722"/>
                  <a:gd name="connsiteY11-672" fmla="*/ 613966 h 718742"/>
                  <a:gd name="connsiteX12-673" fmla="*/ 151210 w 314722"/>
                  <a:gd name="connsiteY12-674" fmla="*/ 325835 h 718742"/>
                  <a:gd name="connsiteX13-675" fmla="*/ 172641 w 314722"/>
                  <a:gd name="connsiteY13-676" fmla="*/ 347266 h 718742"/>
                  <a:gd name="connsiteX14-677" fmla="*/ 175022 w 314722"/>
                  <a:gd name="connsiteY14-678" fmla="*/ 630635 h 718742"/>
                  <a:gd name="connsiteX15-679" fmla="*/ 213122 w 314722"/>
                  <a:gd name="connsiteY15-680" fmla="*/ 666354 h 718742"/>
                  <a:gd name="connsiteX16-681" fmla="*/ 251222 w 314722"/>
                  <a:gd name="connsiteY16-682" fmla="*/ 625873 h 718742"/>
                  <a:gd name="connsiteX17-683" fmla="*/ 251222 w 314722"/>
                  <a:gd name="connsiteY17-684" fmla="*/ 109141 h 718742"/>
                  <a:gd name="connsiteX18-685" fmla="*/ 267891 w 314722"/>
                  <a:gd name="connsiteY18-686" fmla="*/ 128191 h 718742"/>
                  <a:gd name="connsiteX19-687" fmla="*/ 272653 w 314722"/>
                  <a:gd name="connsiteY19-688" fmla="*/ 311548 h 718742"/>
                  <a:gd name="connsiteX20-689" fmla="*/ 296466 w 314722"/>
                  <a:gd name="connsiteY20-690" fmla="*/ 325835 h 718742"/>
                  <a:gd name="connsiteX21-691" fmla="*/ 313135 w 314722"/>
                  <a:gd name="connsiteY21-692" fmla="*/ 285354 h 718742"/>
                  <a:gd name="connsiteX22-693" fmla="*/ 305991 w 314722"/>
                  <a:gd name="connsiteY22-694" fmla="*/ 42466 h 718742"/>
                  <a:gd name="connsiteX23-695" fmla="*/ 272653 w 314722"/>
                  <a:gd name="connsiteY23-696" fmla="*/ 30560 h 718742"/>
                  <a:gd name="connsiteX24-697" fmla="*/ 220266 w 314722"/>
                  <a:gd name="connsiteY24-698" fmla="*/ 30560 h 718742"/>
                  <a:gd name="connsiteX25-699" fmla="*/ 157747 w 314722"/>
                  <a:gd name="connsiteY25-700" fmla="*/ 155555 h 718742"/>
                  <a:gd name="connsiteX26-701" fmla="*/ 96005 w 314722"/>
                  <a:gd name="connsiteY26-702" fmla="*/ 27573 h 718742"/>
                  <a:gd name="connsiteX0-703" fmla="*/ 96005 w 314722"/>
                  <a:gd name="connsiteY0-704" fmla="*/ 27573 h 718742"/>
                  <a:gd name="connsiteX1-705" fmla="*/ 36191 w 314722"/>
                  <a:gd name="connsiteY1-706" fmla="*/ 29010 h 718742"/>
                  <a:gd name="connsiteX2-707" fmla="*/ 8335 w 314722"/>
                  <a:gd name="connsiteY2-708" fmla="*/ 51991 h 718742"/>
                  <a:gd name="connsiteX3-709" fmla="*/ 1191 w 314722"/>
                  <a:gd name="connsiteY3-710" fmla="*/ 94854 h 718742"/>
                  <a:gd name="connsiteX4-711" fmla="*/ 1191 w 314722"/>
                  <a:gd name="connsiteY4-712" fmla="*/ 290116 h 718742"/>
                  <a:gd name="connsiteX5-713" fmla="*/ 32147 w 314722"/>
                  <a:gd name="connsiteY5-714" fmla="*/ 323454 h 718742"/>
                  <a:gd name="connsiteX6-715" fmla="*/ 58341 w 314722"/>
                  <a:gd name="connsiteY6-716" fmla="*/ 292498 h 718742"/>
                  <a:gd name="connsiteX7-717" fmla="*/ 60722 w 314722"/>
                  <a:gd name="connsiteY7-718" fmla="*/ 116285 h 718742"/>
                  <a:gd name="connsiteX8-719" fmla="*/ 77391 w 314722"/>
                  <a:gd name="connsiteY8-720" fmla="*/ 123429 h 718742"/>
                  <a:gd name="connsiteX9-721" fmla="*/ 77391 w 314722"/>
                  <a:gd name="connsiteY9-722" fmla="*/ 606823 h 718742"/>
                  <a:gd name="connsiteX10-723" fmla="*/ 115491 w 314722"/>
                  <a:gd name="connsiteY10-724" fmla="*/ 661591 h 718742"/>
                  <a:gd name="connsiteX11-725" fmla="*/ 151210 w 314722"/>
                  <a:gd name="connsiteY11-726" fmla="*/ 613966 h 718742"/>
                  <a:gd name="connsiteX12-727" fmla="*/ 151210 w 314722"/>
                  <a:gd name="connsiteY12-728" fmla="*/ 325835 h 718742"/>
                  <a:gd name="connsiteX13-729" fmla="*/ 172641 w 314722"/>
                  <a:gd name="connsiteY13-730" fmla="*/ 347266 h 718742"/>
                  <a:gd name="connsiteX14-731" fmla="*/ 175022 w 314722"/>
                  <a:gd name="connsiteY14-732" fmla="*/ 630635 h 718742"/>
                  <a:gd name="connsiteX15-733" fmla="*/ 213122 w 314722"/>
                  <a:gd name="connsiteY15-734" fmla="*/ 666354 h 718742"/>
                  <a:gd name="connsiteX16-735" fmla="*/ 251222 w 314722"/>
                  <a:gd name="connsiteY16-736" fmla="*/ 625873 h 718742"/>
                  <a:gd name="connsiteX17-737" fmla="*/ 251222 w 314722"/>
                  <a:gd name="connsiteY17-738" fmla="*/ 109141 h 718742"/>
                  <a:gd name="connsiteX18-739" fmla="*/ 267891 w 314722"/>
                  <a:gd name="connsiteY18-740" fmla="*/ 128191 h 718742"/>
                  <a:gd name="connsiteX19-741" fmla="*/ 272653 w 314722"/>
                  <a:gd name="connsiteY19-742" fmla="*/ 311548 h 718742"/>
                  <a:gd name="connsiteX20-743" fmla="*/ 296466 w 314722"/>
                  <a:gd name="connsiteY20-744" fmla="*/ 325835 h 718742"/>
                  <a:gd name="connsiteX21-745" fmla="*/ 313135 w 314722"/>
                  <a:gd name="connsiteY21-746" fmla="*/ 285354 h 718742"/>
                  <a:gd name="connsiteX22-747" fmla="*/ 305991 w 314722"/>
                  <a:gd name="connsiteY22-748" fmla="*/ 42466 h 718742"/>
                  <a:gd name="connsiteX23-749" fmla="*/ 272653 w 314722"/>
                  <a:gd name="connsiteY23-750" fmla="*/ 30560 h 718742"/>
                  <a:gd name="connsiteX24-751" fmla="*/ 220266 w 314722"/>
                  <a:gd name="connsiteY24-752" fmla="*/ 30560 h 718742"/>
                  <a:gd name="connsiteX25-753" fmla="*/ 157747 w 314722"/>
                  <a:gd name="connsiteY25-754" fmla="*/ 155555 h 718742"/>
                  <a:gd name="connsiteX26-755" fmla="*/ 96005 w 314722"/>
                  <a:gd name="connsiteY26-756" fmla="*/ 27573 h 718742"/>
                  <a:gd name="connsiteX0-757" fmla="*/ 96005 w 314722"/>
                  <a:gd name="connsiteY0-758" fmla="*/ 27573 h 718742"/>
                  <a:gd name="connsiteX1-759" fmla="*/ 36191 w 314722"/>
                  <a:gd name="connsiteY1-760" fmla="*/ 29010 h 718742"/>
                  <a:gd name="connsiteX2-761" fmla="*/ 8335 w 314722"/>
                  <a:gd name="connsiteY2-762" fmla="*/ 51991 h 718742"/>
                  <a:gd name="connsiteX3-763" fmla="*/ 1191 w 314722"/>
                  <a:gd name="connsiteY3-764" fmla="*/ 94854 h 718742"/>
                  <a:gd name="connsiteX4-765" fmla="*/ 1191 w 314722"/>
                  <a:gd name="connsiteY4-766" fmla="*/ 290116 h 718742"/>
                  <a:gd name="connsiteX5-767" fmla="*/ 32147 w 314722"/>
                  <a:gd name="connsiteY5-768" fmla="*/ 323454 h 718742"/>
                  <a:gd name="connsiteX6-769" fmla="*/ 58341 w 314722"/>
                  <a:gd name="connsiteY6-770" fmla="*/ 292498 h 718742"/>
                  <a:gd name="connsiteX7-771" fmla="*/ 60722 w 314722"/>
                  <a:gd name="connsiteY7-772" fmla="*/ 116285 h 718742"/>
                  <a:gd name="connsiteX8-773" fmla="*/ 77391 w 314722"/>
                  <a:gd name="connsiteY8-774" fmla="*/ 123429 h 718742"/>
                  <a:gd name="connsiteX9-775" fmla="*/ 77391 w 314722"/>
                  <a:gd name="connsiteY9-776" fmla="*/ 606823 h 718742"/>
                  <a:gd name="connsiteX10-777" fmla="*/ 115491 w 314722"/>
                  <a:gd name="connsiteY10-778" fmla="*/ 661591 h 718742"/>
                  <a:gd name="connsiteX11-779" fmla="*/ 151210 w 314722"/>
                  <a:gd name="connsiteY11-780" fmla="*/ 613966 h 718742"/>
                  <a:gd name="connsiteX12-781" fmla="*/ 151210 w 314722"/>
                  <a:gd name="connsiteY12-782" fmla="*/ 325835 h 718742"/>
                  <a:gd name="connsiteX13-783" fmla="*/ 172641 w 314722"/>
                  <a:gd name="connsiteY13-784" fmla="*/ 347266 h 718742"/>
                  <a:gd name="connsiteX14-785" fmla="*/ 175022 w 314722"/>
                  <a:gd name="connsiteY14-786" fmla="*/ 630635 h 718742"/>
                  <a:gd name="connsiteX15-787" fmla="*/ 213122 w 314722"/>
                  <a:gd name="connsiteY15-788" fmla="*/ 666354 h 718742"/>
                  <a:gd name="connsiteX16-789" fmla="*/ 251222 w 314722"/>
                  <a:gd name="connsiteY16-790" fmla="*/ 625873 h 718742"/>
                  <a:gd name="connsiteX17-791" fmla="*/ 251222 w 314722"/>
                  <a:gd name="connsiteY17-792" fmla="*/ 109141 h 718742"/>
                  <a:gd name="connsiteX18-793" fmla="*/ 267891 w 314722"/>
                  <a:gd name="connsiteY18-794" fmla="*/ 128191 h 718742"/>
                  <a:gd name="connsiteX19-795" fmla="*/ 272653 w 314722"/>
                  <a:gd name="connsiteY19-796" fmla="*/ 311548 h 718742"/>
                  <a:gd name="connsiteX20-797" fmla="*/ 296466 w 314722"/>
                  <a:gd name="connsiteY20-798" fmla="*/ 325835 h 718742"/>
                  <a:gd name="connsiteX21-799" fmla="*/ 313135 w 314722"/>
                  <a:gd name="connsiteY21-800" fmla="*/ 285354 h 718742"/>
                  <a:gd name="connsiteX22-801" fmla="*/ 305991 w 314722"/>
                  <a:gd name="connsiteY22-802" fmla="*/ 42466 h 718742"/>
                  <a:gd name="connsiteX23-803" fmla="*/ 272653 w 314722"/>
                  <a:gd name="connsiteY23-804" fmla="*/ 30560 h 718742"/>
                  <a:gd name="connsiteX24-805" fmla="*/ 220266 w 314722"/>
                  <a:gd name="connsiteY24-806" fmla="*/ 30560 h 718742"/>
                  <a:gd name="connsiteX25-807" fmla="*/ 157747 w 314722"/>
                  <a:gd name="connsiteY25-808" fmla="*/ 155555 h 718742"/>
                  <a:gd name="connsiteX26-809" fmla="*/ 96005 w 314722"/>
                  <a:gd name="connsiteY26-810" fmla="*/ 27573 h 718742"/>
                  <a:gd name="connsiteX0-811" fmla="*/ 96005 w 314722"/>
                  <a:gd name="connsiteY0-812" fmla="*/ 27573 h 718742"/>
                  <a:gd name="connsiteX1-813" fmla="*/ 36191 w 314722"/>
                  <a:gd name="connsiteY1-814" fmla="*/ 29010 h 718742"/>
                  <a:gd name="connsiteX2-815" fmla="*/ 8335 w 314722"/>
                  <a:gd name="connsiteY2-816" fmla="*/ 51991 h 718742"/>
                  <a:gd name="connsiteX3-817" fmla="*/ 1191 w 314722"/>
                  <a:gd name="connsiteY3-818" fmla="*/ 94854 h 718742"/>
                  <a:gd name="connsiteX4-819" fmla="*/ 1191 w 314722"/>
                  <a:gd name="connsiteY4-820" fmla="*/ 290116 h 718742"/>
                  <a:gd name="connsiteX5-821" fmla="*/ 32147 w 314722"/>
                  <a:gd name="connsiteY5-822" fmla="*/ 323454 h 718742"/>
                  <a:gd name="connsiteX6-823" fmla="*/ 58341 w 314722"/>
                  <a:gd name="connsiteY6-824" fmla="*/ 292498 h 718742"/>
                  <a:gd name="connsiteX7-825" fmla="*/ 60722 w 314722"/>
                  <a:gd name="connsiteY7-826" fmla="*/ 116285 h 718742"/>
                  <a:gd name="connsiteX8-827" fmla="*/ 77391 w 314722"/>
                  <a:gd name="connsiteY8-828" fmla="*/ 123429 h 718742"/>
                  <a:gd name="connsiteX9-829" fmla="*/ 77391 w 314722"/>
                  <a:gd name="connsiteY9-830" fmla="*/ 606823 h 718742"/>
                  <a:gd name="connsiteX10-831" fmla="*/ 115491 w 314722"/>
                  <a:gd name="connsiteY10-832" fmla="*/ 661591 h 718742"/>
                  <a:gd name="connsiteX11-833" fmla="*/ 151210 w 314722"/>
                  <a:gd name="connsiteY11-834" fmla="*/ 613966 h 718742"/>
                  <a:gd name="connsiteX12-835" fmla="*/ 151210 w 314722"/>
                  <a:gd name="connsiteY12-836" fmla="*/ 325835 h 718742"/>
                  <a:gd name="connsiteX13-837" fmla="*/ 172641 w 314722"/>
                  <a:gd name="connsiteY13-838" fmla="*/ 347266 h 718742"/>
                  <a:gd name="connsiteX14-839" fmla="*/ 175022 w 314722"/>
                  <a:gd name="connsiteY14-840" fmla="*/ 630635 h 718742"/>
                  <a:gd name="connsiteX15-841" fmla="*/ 213122 w 314722"/>
                  <a:gd name="connsiteY15-842" fmla="*/ 666354 h 718742"/>
                  <a:gd name="connsiteX16-843" fmla="*/ 251222 w 314722"/>
                  <a:gd name="connsiteY16-844" fmla="*/ 625873 h 718742"/>
                  <a:gd name="connsiteX17-845" fmla="*/ 251222 w 314722"/>
                  <a:gd name="connsiteY17-846" fmla="*/ 109141 h 718742"/>
                  <a:gd name="connsiteX18-847" fmla="*/ 267891 w 314722"/>
                  <a:gd name="connsiteY18-848" fmla="*/ 128191 h 718742"/>
                  <a:gd name="connsiteX19-849" fmla="*/ 272653 w 314722"/>
                  <a:gd name="connsiteY19-850" fmla="*/ 311548 h 718742"/>
                  <a:gd name="connsiteX20-851" fmla="*/ 296466 w 314722"/>
                  <a:gd name="connsiteY20-852" fmla="*/ 325835 h 718742"/>
                  <a:gd name="connsiteX21-853" fmla="*/ 313135 w 314722"/>
                  <a:gd name="connsiteY21-854" fmla="*/ 285354 h 718742"/>
                  <a:gd name="connsiteX22-855" fmla="*/ 305991 w 314722"/>
                  <a:gd name="connsiteY22-856" fmla="*/ 42466 h 718742"/>
                  <a:gd name="connsiteX23-857" fmla="*/ 272653 w 314722"/>
                  <a:gd name="connsiteY23-858" fmla="*/ 30560 h 718742"/>
                  <a:gd name="connsiteX24-859" fmla="*/ 220266 w 314722"/>
                  <a:gd name="connsiteY24-860" fmla="*/ 30560 h 718742"/>
                  <a:gd name="connsiteX25-861" fmla="*/ 157747 w 314722"/>
                  <a:gd name="connsiteY25-862" fmla="*/ 155555 h 718742"/>
                  <a:gd name="connsiteX26-863" fmla="*/ 96005 w 314722"/>
                  <a:gd name="connsiteY26-864" fmla="*/ 27573 h 718742"/>
                  <a:gd name="connsiteX0-865" fmla="*/ 96005 w 314722"/>
                  <a:gd name="connsiteY0-866" fmla="*/ 27573 h 718742"/>
                  <a:gd name="connsiteX1-867" fmla="*/ 36191 w 314722"/>
                  <a:gd name="connsiteY1-868" fmla="*/ 29010 h 718742"/>
                  <a:gd name="connsiteX2-869" fmla="*/ 8335 w 314722"/>
                  <a:gd name="connsiteY2-870" fmla="*/ 51991 h 718742"/>
                  <a:gd name="connsiteX3-871" fmla="*/ 1191 w 314722"/>
                  <a:gd name="connsiteY3-872" fmla="*/ 94854 h 718742"/>
                  <a:gd name="connsiteX4-873" fmla="*/ 1191 w 314722"/>
                  <a:gd name="connsiteY4-874" fmla="*/ 290116 h 718742"/>
                  <a:gd name="connsiteX5-875" fmla="*/ 32147 w 314722"/>
                  <a:gd name="connsiteY5-876" fmla="*/ 323454 h 718742"/>
                  <a:gd name="connsiteX6-877" fmla="*/ 58341 w 314722"/>
                  <a:gd name="connsiteY6-878" fmla="*/ 292498 h 718742"/>
                  <a:gd name="connsiteX7-879" fmla="*/ 60722 w 314722"/>
                  <a:gd name="connsiteY7-880" fmla="*/ 116285 h 718742"/>
                  <a:gd name="connsiteX8-881" fmla="*/ 77391 w 314722"/>
                  <a:gd name="connsiteY8-882" fmla="*/ 123429 h 718742"/>
                  <a:gd name="connsiteX9-883" fmla="*/ 77391 w 314722"/>
                  <a:gd name="connsiteY9-884" fmla="*/ 606823 h 718742"/>
                  <a:gd name="connsiteX10-885" fmla="*/ 115491 w 314722"/>
                  <a:gd name="connsiteY10-886" fmla="*/ 661591 h 718742"/>
                  <a:gd name="connsiteX11-887" fmla="*/ 151210 w 314722"/>
                  <a:gd name="connsiteY11-888" fmla="*/ 613966 h 718742"/>
                  <a:gd name="connsiteX12-889" fmla="*/ 151210 w 314722"/>
                  <a:gd name="connsiteY12-890" fmla="*/ 325835 h 718742"/>
                  <a:gd name="connsiteX13-891" fmla="*/ 172641 w 314722"/>
                  <a:gd name="connsiteY13-892" fmla="*/ 347266 h 718742"/>
                  <a:gd name="connsiteX14-893" fmla="*/ 175022 w 314722"/>
                  <a:gd name="connsiteY14-894" fmla="*/ 630635 h 718742"/>
                  <a:gd name="connsiteX15-895" fmla="*/ 213122 w 314722"/>
                  <a:gd name="connsiteY15-896" fmla="*/ 666354 h 718742"/>
                  <a:gd name="connsiteX16-897" fmla="*/ 251222 w 314722"/>
                  <a:gd name="connsiteY16-898" fmla="*/ 625873 h 718742"/>
                  <a:gd name="connsiteX17-899" fmla="*/ 251222 w 314722"/>
                  <a:gd name="connsiteY17-900" fmla="*/ 109141 h 718742"/>
                  <a:gd name="connsiteX18-901" fmla="*/ 267891 w 314722"/>
                  <a:gd name="connsiteY18-902" fmla="*/ 128191 h 718742"/>
                  <a:gd name="connsiteX19-903" fmla="*/ 272653 w 314722"/>
                  <a:gd name="connsiteY19-904" fmla="*/ 311548 h 718742"/>
                  <a:gd name="connsiteX20-905" fmla="*/ 296466 w 314722"/>
                  <a:gd name="connsiteY20-906" fmla="*/ 325835 h 718742"/>
                  <a:gd name="connsiteX21-907" fmla="*/ 313135 w 314722"/>
                  <a:gd name="connsiteY21-908" fmla="*/ 285354 h 718742"/>
                  <a:gd name="connsiteX22-909" fmla="*/ 305991 w 314722"/>
                  <a:gd name="connsiteY22-910" fmla="*/ 42466 h 718742"/>
                  <a:gd name="connsiteX23-911" fmla="*/ 272653 w 314722"/>
                  <a:gd name="connsiteY23-912" fmla="*/ 30560 h 718742"/>
                  <a:gd name="connsiteX24-913" fmla="*/ 220266 w 314722"/>
                  <a:gd name="connsiteY24-914" fmla="*/ 30560 h 718742"/>
                  <a:gd name="connsiteX25-915" fmla="*/ 157747 w 314722"/>
                  <a:gd name="connsiteY25-916" fmla="*/ 155555 h 718742"/>
                  <a:gd name="connsiteX26-917" fmla="*/ 96005 w 314722"/>
                  <a:gd name="connsiteY26-918" fmla="*/ 27573 h 718742"/>
                  <a:gd name="connsiteX0-919" fmla="*/ 96005 w 314722"/>
                  <a:gd name="connsiteY0-920" fmla="*/ 27573 h 718742"/>
                  <a:gd name="connsiteX1-921" fmla="*/ 36191 w 314722"/>
                  <a:gd name="connsiteY1-922" fmla="*/ 29010 h 718742"/>
                  <a:gd name="connsiteX2-923" fmla="*/ 8335 w 314722"/>
                  <a:gd name="connsiteY2-924" fmla="*/ 51991 h 718742"/>
                  <a:gd name="connsiteX3-925" fmla="*/ 1191 w 314722"/>
                  <a:gd name="connsiteY3-926" fmla="*/ 94854 h 718742"/>
                  <a:gd name="connsiteX4-927" fmla="*/ 1191 w 314722"/>
                  <a:gd name="connsiteY4-928" fmla="*/ 290116 h 718742"/>
                  <a:gd name="connsiteX5-929" fmla="*/ 32147 w 314722"/>
                  <a:gd name="connsiteY5-930" fmla="*/ 323454 h 718742"/>
                  <a:gd name="connsiteX6-931" fmla="*/ 58341 w 314722"/>
                  <a:gd name="connsiteY6-932" fmla="*/ 292498 h 718742"/>
                  <a:gd name="connsiteX7-933" fmla="*/ 60722 w 314722"/>
                  <a:gd name="connsiteY7-934" fmla="*/ 116285 h 718742"/>
                  <a:gd name="connsiteX8-935" fmla="*/ 77391 w 314722"/>
                  <a:gd name="connsiteY8-936" fmla="*/ 123429 h 718742"/>
                  <a:gd name="connsiteX9-937" fmla="*/ 77391 w 314722"/>
                  <a:gd name="connsiteY9-938" fmla="*/ 606823 h 718742"/>
                  <a:gd name="connsiteX10-939" fmla="*/ 115491 w 314722"/>
                  <a:gd name="connsiteY10-940" fmla="*/ 661591 h 718742"/>
                  <a:gd name="connsiteX11-941" fmla="*/ 152760 w 314722"/>
                  <a:gd name="connsiteY11-942" fmla="*/ 607766 h 718742"/>
                  <a:gd name="connsiteX12-943" fmla="*/ 151210 w 314722"/>
                  <a:gd name="connsiteY12-944" fmla="*/ 325835 h 718742"/>
                  <a:gd name="connsiteX13-945" fmla="*/ 172641 w 314722"/>
                  <a:gd name="connsiteY13-946" fmla="*/ 347266 h 718742"/>
                  <a:gd name="connsiteX14-947" fmla="*/ 175022 w 314722"/>
                  <a:gd name="connsiteY14-948" fmla="*/ 630635 h 718742"/>
                  <a:gd name="connsiteX15-949" fmla="*/ 213122 w 314722"/>
                  <a:gd name="connsiteY15-950" fmla="*/ 666354 h 718742"/>
                  <a:gd name="connsiteX16-951" fmla="*/ 251222 w 314722"/>
                  <a:gd name="connsiteY16-952" fmla="*/ 625873 h 718742"/>
                  <a:gd name="connsiteX17-953" fmla="*/ 251222 w 314722"/>
                  <a:gd name="connsiteY17-954" fmla="*/ 109141 h 718742"/>
                  <a:gd name="connsiteX18-955" fmla="*/ 267891 w 314722"/>
                  <a:gd name="connsiteY18-956" fmla="*/ 128191 h 718742"/>
                  <a:gd name="connsiteX19-957" fmla="*/ 272653 w 314722"/>
                  <a:gd name="connsiteY19-958" fmla="*/ 311548 h 718742"/>
                  <a:gd name="connsiteX20-959" fmla="*/ 296466 w 314722"/>
                  <a:gd name="connsiteY20-960" fmla="*/ 325835 h 718742"/>
                  <a:gd name="connsiteX21-961" fmla="*/ 313135 w 314722"/>
                  <a:gd name="connsiteY21-962" fmla="*/ 285354 h 718742"/>
                  <a:gd name="connsiteX22-963" fmla="*/ 305991 w 314722"/>
                  <a:gd name="connsiteY22-964" fmla="*/ 42466 h 718742"/>
                  <a:gd name="connsiteX23-965" fmla="*/ 272653 w 314722"/>
                  <a:gd name="connsiteY23-966" fmla="*/ 30560 h 718742"/>
                  <a:gd name="connsiteX24-967" fmla="*/ 220266 w 314722"/>
                  <a:gd name="connsiteY24-968" fmla="*/ 30560 h 718742"/>
                  <a:gd name="connsiteX25-969" fmla="*/ 157747 w 314722"/>
                  <a:gd name="connsiteY25-970" fmla="*/ 155555 h 718742"/>
                  <a:gd name="connsiteX26-971" fmla="*/ 96005 w 314722"/>
                  <a:gd name="connsiteY26-972" fmla="*/ 27573 h 718742"/>
                  <a:gd name="connsiteX0-973" fmla="*/ 96005 w 314722"/>
                  <a:gd name="connsiteY0-974" fmla="*/ 27573 h 718742"/>
                  <a:gd name="connsiteX1-975" fmla="*/ 36191 w 314722"/>
                  <a:gd name="connsiteY1-976" fmla="*/ 29010 h 718742"/>
                  <a:gd name="connsiteX2-977" fmla="*/ 8335 w 314722"/>
                  <a:gd name="connsiteY2-978" fmla="*/ 51991 h 718742"/>
                  <a:gd name="connsiteX3-979" fmla="*/ 1191 w 314722"/>
                  <a:gd name="connsiteY3-980" fmla="*/ 94854 h 718742"/>
                  <a:gd name="connsiteX4-981" fmla="*/ 1191 w 314722"/>
                  <a:gd name="connsiteY4-982" fmla="*/ 290116 h 718742"/>
                  <a:gd name="connsiteX5-983" fmla="*/ 32147 w 314722"/>
                  <a:gd name="connsiteY5-984" fmla="*/ 323454 h 718742"/>
                  <a:gd name="connsiteX6-985" fmla="*/ 58341 w 314722"/>
                  <a:gd name="connsiteY6-986" fmla="*/ 292498 h 718742"/>
                  <a:gd name="connsiteX7-987" fmla="*/ 60722 w 314722"/>
                  <a:gd name="connsiteY7-988" fmla="*/ 116285 h 718742"/>
                  <a:gd name="connsiteX8-989" fmla="*/ 77391 w 314722"/>
                  <a:gd name="connsiteY8-990" fmla="*/ 123429 h 718742"/>
                  <a:gd name="connsiteX9-991" fmla="*/ 77391 w 314722"/>
                  <a:gd name="connsiteY9-992" fmla="*/ 606823 h 718742"/>
                  <a:gd name="connsiteX10-993" fmla="*/ 115491 w 314722"/>
                  <a:gd name="connsiteY10-994" fmla="*/ 661591 h 718742"/>
                  <a:gd name="connsiteX11-995" fmla="*/ 152760 w 314722"/>
                  <a:gd name="connsiteY11-996" fmla="*/ 607766 h 718742"/>
                  <a:gd name="connsiteX12-997" fmla="*/ 151210 w 314722"/>
                  <a:gd name="connsiteY12-998" fmla="*/ 325835 h 718742"/>
                  <a:gd name="connsiteX13-999" fmla="*/ 172641 w 314722"/>
                  <a:gd name="connsiteY13-1000" fmla="*/ 347266 h 718742"/>
                  <a:gd name="connsiteX14-1001" fmla="*/ 175022 w 314722"/>
                  <a:gd name="connsiteY14-1002" fmla="*/ 630635 h 718742"/>
                  <a:gd name="connsiteX15-1003" fmla="*/ 213122 w 314722"/>
                  <a:gd name="connsiteY15-1004" fmla="*/ 666354 h 718742"/>
                  <a:gd name="connsiteX16-1005" fmla="*/ 251222 w 314722"/>
                  <a:gd name="connsiteY16-1006" fmla="*/ 625873 h 718742"/>
                  <a:gd name="connsiteX17-1007" fmla="*/ 251222 w 314722"/>
                  <a:gd name="connsiteY17-1008" fmla="*/ 109141 h 718742"/>
                  <a:gd name="connsiteX18-1009" fmla="*/ 267891 w 314722"/>
                  <a:gd name="connsiteY18-1010" fmla="*/ 128191 h 718742"/>
                  <a:gd name="connsiteX19-1011" fmla="*/ 272653 w 314722"/>
                  <a:gd name="connsiteY19-1012" fmla="*/ 311548 h 718742"/>
                  <a:gd name="connsiteX20-1013" fmla="*/ 296466 w 314722"/>
                  <a:gd name="connsiteY20-1014" fmla="*/ 325835 h 718742"/>
                  <a:gd name="connsiteX21-1015" fmla="*/ 313135 w 314722"/>
                  <a:gd name="connsiteY21-1016" fmla="*/ 285354 h 718742"/>
                  <a:gd name="connsiteX22-1017" fmla="*/ 305991 w 314722"/>
                  <a:gd name="connsiteY22-1018" fmla="*/ 42466 h 718742"/>
                  <a:gd name="connsiteX23-1019" fmla="*/ 272653 w 314722"/>
                  <a:gd name="connsiteY23-1020" fmla="*/ 30560 h 718742"/>
                  <a:gd name="connsiteX24-1021" fmla="*/ 220266 w 314722"/>
                  <a:gd name="connsiteY24-1022" fmla="*/ 30560 h 718742"/>
                  <a:gd name="connsiteX25-1023" fmla="*/ 157747 w 314722"/>
                  <a:gd name="connsiteY25-1024" fmla="*/ 155555 h 718742"/>
                  <a:gd name="connsiteX26-1025" fmla="*/ 96005 w 314722"/>
                  <a:gd name="connsiteY26-1026" fmla="*/ 27573 h 718742"/>
                  <a:gd name="connsiteX0-1027" fmla="*/ 96005 w 314722"/>
                  <a:gd name="connsiteY0-1028" fmla="*/ 27573 h 718742"/>
                  <a:gd name="connsiteX1-1029" fmla="*/ 36191 w 314722"/>
                  <a:gd name="connsiteY1-1030" fmla="*/ 29010 h 718742"/>
                  <a:gd name="connsiteX2-1031" fmla="*/ 8335 w 314722"/>
                  <a:gd name="connsiteY2-1032" fmla="*/ 51991 h 718742"/>
                  <a:gd name="connsiteX3-1033" fmla="*/ 1191 w 314722"/>
                  <a:gd name="connsiteY3-1034" fmla="*/ 94854 h 718742"/>
                  <a:gd name="connsiteX4-1035" fmla="*/ 1191 w 314722"/>
                  <a:gd name="connsiteY4-1036" fmla="*/ 290116 h 718742"/>
                  <a:gd name="connsiteX5-1037" fmla="*/ 32147 w 314722"/>
                  <a:gd name="connsiteY5-1038" fmla="*/ 323454 h 718742"/>
                  <a:gd name="connsiteX6-1039" fmla="*/ 58341 w 314722"/>
                  <a:gd name="connsiteY6-1040" fmla="*/ 292498 h 718742"/>
                  <a:gd name="connsiteX7-1041" fmla="*/ 60722 w 314722"/>
                  <a:gd name="connsiteY7-1042" fmla="*/ 116285 h 718742"/>
                  <a:gd name="connsiteX8-1043" fmla="*/ 77391 w 314722"/>
                  <a:gd name="connsiteY8-1044" fmla="*/ 123429 h 718742"/>
                  <a:gd name="connsiteX9-1045" fmla="*/ 77391 w 314722"/>
                  <a:gd name="connsiteY9-1046" fmla="*/ 606823 h 718742"/>
                  <a:gd name="connsiteX10-1047" fmla="*/ 115491 w 314722"/>
                  <a:gd name="connsiteY10-1048" fmla="*/ 661591 h 718742"/>
                  <a:gd name="connsiteX11-1049" fmla="*/ 152760 w 314722"/>
                  <a:gd name="connsiteY11-1050" fmla="*/ 607766 h 718742"/>
                  <a:gd name="connsiteX12-1051" fmla="*/ 151210 w 314722"/>
                  <a:gd name="connsiteY12-1052" fmla="*/ 325835 h 718742"/>
                  <a:gd name="connsiteX13-1053" fmla="*/ 172641 w 314722"/>
                  <a:gd name="connsiteY13-1054" fmla="*/ 347266 h 718742"/>
                  <a:gd name="connsiteX14-1055" fmla="*/ 175022 w 314722"/>
                  <a:gd name="connsiteY14-1056" fmla="*/ 630635 h 718742"/>
                  <a:gd name="connsiteX15-1057" fmla="*/ 213122 w 314722"/>
                  <a:gd name="connsiteY15-1058" fmla="*/ 666354 h 718742"/>
                  <a:gd name="connsiteX16-1059" fmla="*/ 251222 w 314722"/>
                  <a:gd name="connsiteY16-1060" fmla="*/ 625873 h 718742"/>
                  <a:gd name="connsiteX17-1061" fmla="*/ 251222 w 314722"/>
                  <a:gd name="connsiteY17-1062" fmla="*/ 109141 h 718742"/>
                  <a:gd name="connsiteX18-1063" fmla="*/ 267891 w 314722"/>
                  <a:gd name="connsiteY18-1064" fmla="*/ 128191 h 718742"/>
                  <a:gd name="connsiteX19-1065" fmla="*/ 272653 w 314722"/>
                  <a:gd name="connsiteY19-1066" fmla="*/ 311548 h 718742"/>
                  <a:gd name="connsiteX20-1067" fmla="*/ 296466 w 314722"/>
                  <a:gd name="connsiteY20-1068" fmla="*/ 325835 h 718742"/>
                  <a:gd name="connsiteX21-1069" fmla="*/ 313135 w 314722"/>
                  <a:gd name="connsiteY21-1070" fmla="*/ 285354 h 718742"/>
                  <a:gd name="connsiteX22-1071" fmla="*/ 305991 w 314722"/>
                  <a:gd name="connsiteY22-1072" fmla="*/ 42466 h 718742"/>
                  <a:gd name="connsiteX23-1073" fmla="*/ 272653 w 314722"/>
                  <a:gd name="connsiteY23-1074" fmla="*/ 30560 h 718742"/>
                  <a:gd name="connsiteX24-1075" fmla="*/ 220266 w 314722"/>
                  <a:gd name="connsiteY24-1076" fmla="*/ 30560 h 718742"/>
                  <a:gd name="connsiteX25-1077" fmla="*/ 157747 w 314722"/>
                  <a:gd name="connsiteY25-1078" fmla="*/ 155555 h 718742"/>
                  <a:gd name="connsiteX26-1079" fmla="*/ 96005 w 314722"/>
                  <a:gd name="connsiteY26-1080" fmla="*/ 27573 h 718742"/>
                  <a:gd name="connsiteX0-1081" fmla="*/ 96005 w 314722"/>
                  <a:gd name="connsiteY0-1082" fmla="*/ 27573 h 718742"/>
                  <a:gd name="connsiteX1-1083" fmla="*/ 36191 w 314722"/>
                  <a:gd name="connsiteY1-1084" fmla="*/ 29010 h 718742"/>
                  <a:gd name="connsiteX2-1085" fmla="*/ 8335 w 314722"/>
                  <a:gd name="connsiteY2-1086" fmla="*/ 51991 h 718742"/>
                  <a:gd name="connsiteX3-1087" fmla="*/ 1191 w 314722"/>
                  <a:gd name="connsiteY3-1088" fmla="*/ 94854 h 718742"/>
                  <a:gd name="connsiteX4-1089" fmla="*/ 1191 w 314722"/>
                  <a:gd name="connsiteY4-1090" fmla="*/ 290116 h 718742"/>
                  <a:gd name="connsiteX5-1091" fmla="*/ 32147 w 314722"/>
                  <a:gd name="connsiteY5-1092" fmla="*/ 323454 h 718742"/>
                  <a:gd name="connsiteX6-1093" fmla="*/ 58341 w 314722"/>
                  <a:gd name="connsiteY6-1094" fmla="*/ 292498 h 718742"/>
                  <a:gd name="connsiteX7-1095" fmla="*/ 60722 w 314722"/>
                  <a:gd name="connsiteY7-1096" fmla="*/ 116285 h 718742"/>
                  <a:gd name="connsiteX8-1097" fmla="*/ 77391 w 314722"/>
                  <a:gd name="connsiteY8-1098" fmla="*/ 123429 h 718742"/>
                  <a:gd name="connsiteX9-1099" fmla="*/ 77391 w 314722"/>
                  <a:gd name="connsiteY9-1100" fmla="*/ 606823 h 718742"/>
                  <a:gd name="connsiteX10-1101" fmla="*/ 115491 w 314722"/>
                  <a:gd name="connsiteY10-1102" fmla="*/ 661591 h 718742"/>
                  <a:gd name="connsiteX11-1103" fmla="*/ 152760 w 314722"/>
                  <a:gd name="connsiteY11-1104" fmla="*/ 607766 h 718742"/>
                  <a:gd name="connsiteX12-1105" fmla="*/ 151210 w 314722"/>
                  <a:gd name="connsiteY12-1106" fmla="*/ 325835 h 718742"/>
                  <a:gd name="connsiteX13-1107" fmla="*/ 172641 w 314722"/>
                  <a:gd name="connsiteY13-1108" fmla="*/ 347266 h 718742"/>
                  <a:gd name="connsiteX14-1109" fmla="*/ 175022 w 314722"/>
                  <a:gd name="connsiteY14-1110" fmla="*/ 630635 h 718742"/>
                  <a:gd name="connsiteX15-1111" fmla="*/ 213122 w 314722"/>
                  <a:gd name="connsiteY15-1112" fmla="*/ 666354 h 718742"/>
                  <a:gd name="connsiteX16-1113" fmla="*/ 251222 w 314722"/>
                  <a:gd name="connsiteY16-1114" fmla="*/ 625873 h 718742"/>
                  <a:gd name="connsiteX17-1115" fmla="*/ 251222 w 314722"/>
                  <a:gd name="connsiteY17-1116" fmla="*/ 109141 h 718742"/>
                  <a:gd name="connsiteX18-1117" fmla="*/ 267891 w 314722"/>
                  <a:gd name="connsiteY18-1118" fmla="*/ 128191 h 718742"/>
                  <a:gd name="connsiteX19-1119" fmla="*/ 272653 w 314722"/>
                  <a:gd name="connsiteY19-1120" fmla="*/ 311548 h 718742"/>
                  <a:gd name="connsiteX20-1121" fmla="*/ 296466 w 314722"/>
                  <a:gd name="connsiteY20-1122" fmla="*/ 325835 h 718742"/>
                  <a:gd name="connsiteX21-1123" fmla="*/ 313135 w 314722"/>
                  <a:gd name="connsiteY21-1124" fmla="*/ 285354 h 718742"/>
                  <a:gd name="connsiteX22-1125" fmla="*/ 305991 w 314722"/>
                  <a:gd name="connsiteY22-1126" fmla="*/ 42466 h 718742"/>
                  <a:gd name="connsiteX23-1127" fmla="*/ 272653 w 314722"/>
                  <a:gd name="connsiteY23-1128" fmla="*/ 30560 h 718742"/>
                  <a:gd name="connsiteX24-1129" fmla="*/ 220266 w 314722"/>
                  <a:gd name="connsiteY24-1130" fmla="*/ 30560 h 718742"/>
                  <a:gd name="connsiteX25-1131" fmla="*/ 157747 w 314722"/>
                  <a:gd name="connsiteY25-1132" fmla="*/ 155555 h 718742"/>
                  <a:gd name="connsiteX26-1133" fmla="*/ 96005 w 314722"/>
                  <a:gd name="connsiteY26-1134" fmla="*/ 27573 h 718742"/>
                  <a:gd name="connsiteX0-1135" fmla="*/ 96005 w 314722"/>
                  <a:gd name="connsiteY0-1136" fmla="*/ 27573 h 718742"/>
                  <a:gd name="connsiteX1-1137" fmla="*/ 36191 w 314722"/>
                  <a:gd name="connsiteY1-1138" fmla="*/ 29010 h 718742"/>
                  <a:gd name="connsiteX2-1139" fmla="*/ 8335 w 314722"/>
                  <a:gd name="connsiteY2-1140" fmla="*/ 51991 h 718742"/>
                  <a:gd name="connsiteX3-1141" fmla="*/ 1191 w 314722"/>
                  <a:gd name="connsiteY3-1142" fmla="*/ 94854 h 718742"/>
                  <a:gd name="connsiteX4-1143" fmla="*/ 1191 w 314722"/>
                  <a:gd name="connsiteY4-1144" fmla="*/ 290116 h 718742"/>
                  <a:gd name="connsiteX5-1145" fmla="*/ 32147 w 314722"/>
                  <a:gd name="connsiteY5-1146" fmla="*/ 323454 h 718742"/>
                  <a:gd name="connsiteX6-1147" fmla="*/ 58341 w 314722"/>
                  <a:gd name="connsiteY6-1148" fmla="*/ 292498 h 718742"/>
                  <a:gd name="connsiteX7-1149" fmla="*/ 60722 w 314722"/>
                  <a:gd name="connsiteY7-1150" fmla="*/ 116285 h 718742"/>
                  <a:gd name="connsiteX8-1151" fmla="*/ 77391 w 314722"/>
                  <a:gd name="connsiteY8-1152" fmla="*/ 123429 h 718742"/>
                  <a:gd name="connsiteX9-1153" fmla="*/ 77391 w 314722"/>
                  <a:gd name="connsiteY9-1154" fmla="*/ 606823 h 718742"/>
                  <a:gd name="connsiteX10-1155" fmla="*/ 115491 w 314722"/>
                  <a:gd name="connsiteY10-1156" fmla="*/ 661591 h 718742"/>
                  <a:gd name="connsiteX11-1157" fmla="*/ 152760 w 314722"/>
                  <a:gd name="connsiteY11-1158" fmla="*/ 607766 h 718742"/>
                  <a:gd name="connsiteX12-1159" fmla="*/ 151210 w 314722"/>
                  <a:gd name="connsiteY12-1160" fmla="*/ 325835 h 718742"/>
                  <a:gd name="connsiteX13-1161" fmla="*/ 172641 w 314722"/>
                  <a:gd name="connsiteY13-1162" fmla="*/ 347266 h 718742"/>
                  <a:gd name="connsiteX14-1163" fmla="*/ 175022 w 314722"/>
                  <a:gd name="connsiteY14-1164" fmla="*/ 630635 h 718742"/>
                  <a:gd name="connsiteX15-1165" fmla="*/ 213122 w 314722"/>
                  <a:gd name="connsiteY15-1166" fmla="*/ 666354 h 718742"/>
                  <a:gd name="connsiteX16-1167" fmla="*/ 251222 w 314722"/>
                  <a:gd name="connsiteY16-1168" fmla="*/ 625873 h 718742"/>
                  <a:gd name="connsiteX17-1169" fmla="*/ 251222 w 314722"/>
                  <a:gd name="connsiteY17-1170" fmla="*/ 109141 h 718742"/>
                  <a:gd name="connsiteX18-1171" fmla="*/ 267891 w 314722"/>
                  <a:gd name="connsiteY18-1172" fmla="*/ 128191 h 718742"/>
                  <a:gd name="connsiteX19-1173" fmla="*/ 272653 w 314722"/>
                  <a:gd name="connsiteY19-1174" fmla="*/ 311548 h 718742"/>
                  <a:gd name="connsiteX20-1175" fmla="*/ 296466 w 314722"/>
                  <a:gd name="connsiteY20-1176" fmla="*/ 325835 h 718742"/>
                  <a:gd name="connsiteX21-1177" fmla="*/ 313135 w 314722"/>
                  <a:gd name="connsiteY21-1178" fmla="*/ 285354 h 718742"/>
                  <a:gd name="connsiteX22-1179" fmla="*/ 305991 w 314722"/>
                  <a:gd name="connsiteY22-1180" fmla="*/ 42466 h 718742"/>
                  <a:gd name="connsiteX23-1181" fmla="*/ 272653 w 314722"/>
                  <a:gd name="connsiteY23-1182" fmla="*/ 30560 h 718742"/>
                  <a:gd name="connsiteX24-1183" fmla="*/ 220266 w 314722"/>
                  <a:gd name="connsiteY24-1184" fmla="*/ 30560 h 718742"/>
                  <a:gd name="connsiteX25-1185" fmla="*/ 157747 w 314722"/>
                  <a:gd name="connsiteY25-1186" fmla="*/ 155555 h 718742"/>
                  <a:gd name="connsiteX26-1187" fmla="*/ 96005 w 314722"/>
                  <a:gd name="connsiteY26-1188" fmla="*/ 27573 h 718742"/>
                  <a:gd name="connsiteX0-1189" fmla="*/ 96005 w 317104"/>
                  <a:gd name="connsiteY0-1190" fmla="*/ 20429 h 711598"/>
                  <a:gd name="connsiteX1-1191" fmla="*/ 36191 w 317104"/>
                  <a:gd name="connsiteY1-1192" fmla="*/ 21866 h 711598"/>
                  <a:gd name="connsiteX2-1193" fmla="*/ 8335 w 317104"/>
                  <a:gd name="connsiteY2-1194" fmla="*/ 44847 h 711598"/>
                  <a:gd name="connsiteX3-1195" fmla="*/ 1191 w 317104"/>
                  <a:gd name="connsiteY3-1196" fmla="*/ 87710 h 711598"/>
                  <a:gd name="connsiteX4-1197" fmla="*/ 1191 w 317104"/>
                  <a:gd name="connsiteY4-1198" fmla="*/ 282972 h 711598"/>
                  <a:gd name="connsiteX5-1199" fmla="*/ 32147 w 317104"/>
                  <a:gd name="connsiteY5-1200" fmla="*/ 316310 h 711598"/>
                  <a:gd name="connsiteX6-1201" fmla="*/ 58341 w 317104"/>
                  <a:gd name="connsiteY6-1202" fmla="*/ 285354 h 711598"/>
                  <a:gd name="connsiteX7-1203" fmla="*/ 60722 w 317104"/>
                  <a:gd name="connsiteY7-1204" fmla="*/ 109141 h 711598"/>
                  <a:gd name="connsiteX8-1205" fmla="*/ 77391 w 317104"/>
                  <a:gd name="connsiteY8-1206" fmla="*/ 116285 h 711598"/>
                  <a:gd name="connsiteX9-1207" fmla="*/ 77391 w 317104"/>
                  <a:gd name="connsiteY9-1208" fmla="*/ 599679 h 711598"/>
                  <a:gd name="connsiteX10-1209" fmla="*/ 115491 w 317104"/>
                  <a:gd name="connsiteY10-1210" fmla="*/ 654447 h 711598"/>
                  <a:gd name="connsiteX11-1211" fmla="*/ 152760 w 317104"/>
                  <a:gd name="connsiteY11-1212" fmla="*/ 600622 h 711598"/>
                  <a:gd name="connsiteX12-1213" fmla="*/ 151210 w 317104"/>
                  <a:gd name="connsiteY12-1214" fmla="*/ 318691 h 711598"/>
                  <a:gd name="connsiteX13-1215" fmla="*/ 172641 w 317104"/>
                  <a:gd name="connsiteY13-1216" fmla="*/ 340122 h 711598"/>
                  <a:gd name="connsiteX14-1217" fmla="*/ 175022 w 317104"/>
                  <a:gd name="connsiteY14-1218" fmla="*/ 623491 h 711598"/>
                  <a:gd name="connsiteX15-1219" fmla="*/ 213122 w 317104"/>
                  <a:gd name="connsiteY15-1220" fmla="*/ 659210 h 711598"/>
                  <a:gd name="connsiteX16-1221" fmla="*/ 251222 w 317104"/>
                  <a:gd name="connsiteY16-1222" fmla="*/ 618729 h 711598"/>
                  <a:gd name="connsiteX17-1223" fmla="*/ 251222 w 317104"/>
                  <a:gd name="connsiteY17-1224" fmla="*/ 101997 h 711598"/>
                  <a:gd name="connsiteX18-1225" fmla="*/ 267891 w 317104"/>
                  <a:gd name="connsiteY18-1226" fmla="*/ 121047 h 711598"/>
                  <a:gd name="connsiteX19-1227" fmla="*/ 272653 w 317104"/>
                  <a:gd name="connsiteY19-1228" fmla="*/ 304404 h 711598"/>
                  <a:gd name="connsiteX20-1229" fmla="*/ 296466 w 317104"/>
                  <a:gd name="connsiteY20-1230" fmla="*/ 318691 h 711598"/>
                  <a:gd name="connsiteX21-1231" fmla="*/ 313135 w 317104"/>
                  <a:gd name="connsiteY21-1232" fmla="*/ 278210 h 711598"/>
                  <a:gd name="connsiteX22-1233" fmla="*/ 272653 w 317104"/>
                  <a:gd name="connsiteY22-1234" fmla="*/ 23416 h 711598"/>
                  <a:gd name="connsiteX23-1235" fmla="*/ 220266 w 317104"/>
                  <a:gd name="connsiteY23-1236" fmla="*/ 23416 h 711598"/>
                  <a:gd name="connsiteX24-1237" fmla="*/ 157747 w 317104"/>
                  <a:gd name="connsiteY24-1238" fmla="*/ 148411 h 711598"/>
                  <a:gd name="connsiteX25-1239" fmla="*/ 96005 w 317104"/>
                  <a:gd name="connsiteY25-1240" fmla="*/ 20429 h 711598"/>
                  <a:gd name="connsiteX0-1241" fmla="*/ 96005 w 325835"/>
                  <a:gd name="connsiteY0-1242" fmla="*/ 2633 h 693802"/>
                  <a:gd name="connsiteX1-1243" fmla="*/ 36191 w 325835"/>
                  <a:gd name="connsiteY1-1244" fmla="*/ 4070 h 693802"/>
                  <a:gd name="connsiteX2-1245" fmla="*/ 8335 w 325835"/>
                  <a:gd name="connsiteY2-1246" fmla="*/ 27051 h 693802"/>
                  <a:gd name="connsiteX3-1247" fmla="*/ 1191 w 325835"/>
                  <a:gd name="connsiteY3-1248" fmla="*/ 69914 h 693802"/>
                  <a:gd name="connsiteX4-1249" fmla="*/ 1191 w 325835"/>
                  <a:gd name="connsiteY4-1250" fmla="*/ 265176 h 693802"/>
                  <a:gd name="connsiteX5-1251" fmla="*/ 32147 w 325835"/>
                  <a:gd name="connsiteY5-1252" fmla="*/ 298514 h 693802"/>
                  <a:gd name="connsiteX6-1253" fmla="*/ 58341 w 325835"/>
                  <a:gd name="connsiteY6-1254" fmla="*/ 267558 h 693802"/>
                  <a:gd name="connsiteX7-1255" fmla="*/ 60722 w 325835"/>
                  <a:gd name="connsiteY7-1256" fmla="*/ 91345 h 693802"/>
                  <a:gd name="connsiteX8-1257" fmla="*/ 77391 w 325835"/>
                  <a:gd name="connsiteY8-1258" fmla="*/ 98489 h 693802"/>
                  <a:gd name="connsiteX9-1259" fmla="*/ 77391 w 325835"/>
                  <a:gd name="connsiteY9-1260" fmla="*/ 581883 h 693802"/>
                  <a:gd name="connsiteX10-1261" fmla="*/ 115491 w 325835"/>
                  <a:gd name="connsiteY10-1262" fmla="*/ 636651 h 693802"/>
                  <a:gd name="connsiteX11-1263" fmla="*/ 152760 w 325835"/>
                  <a:gd name="connsiteY11-1264" fmla="*/ 582826 h 693802"/>
                  <a:gd name="connsiteX12-1265" fmla="*/ 151210 w 325835"/>
                  <a:gd name="connsiteY12-1266" fmla="*/ 300895 h 693802"/>
                  <a:gd name="connsiteX13-1267" fmla="*/ 172641 w 325835"/>
                  <a:gd name="connsiteY13-1268" fmla="*/ 322326 h 693802"/>
                  <a:gd name="connsiteX14-1269" fmla="*/ 175022 w 325835"/>
                  <a:gd name="connsiteY14-1270" fmla="*/ 605695 h 693802"/>
                  <a:gd name="connsiteX15-1271" fmla="*/ 213122 w 325835"/>
                  <a:gd name="connsiteY15-1272" fmla="*/ 641414 h 693802"/>
                  <a:gd name="connsiteX16-1273" fmla="*/ 251222 w 325835"/>
                  <a:gd name="connsiteY16-1274" fmla="*/ 600933 h 693802"/>
                  <a:gd name="connsiteX17-1275" fmla="*/ 251222 w 325835"/>
                  <a:gd name="connsiteY17-1276" fmla="*/ 84201 h 693802"/>
                  <a:gd name="connsiteX18-1277" fmla="*/ 267891 w 325835"/>
                  <a:gd name="connsiteY18-1278" fmla="*/ 103251 h 693802"/>
                  <a:gd name="connsiteX19-1279" fmla="*/ 272653 w 325835"/>
                  <a:gd name="connsiteY19-1280" fmla="*/ 286608 h 693802"/>
                  <a:gd name="connsiteX20-1281" fmla="*/ 296466 w 325835"/>
                  <a:gd name="connsiteY20-1282" fmla="*/ 300895 h 693802"/>
                  <a:gd name="connsiteX21-1283" fmla="*/ 313135 w 325835"/>
                  <a:gd name="connsiteY21-1284" fmla="*/ 260414 h 693802"/>
                  <a:gd name="connsiteX22-1285" fmla="*/ 220266 w 325835"/>
                  <a:gd name="connsiteY22-1286" fmla="*/ 5620 h 693802"/>
                  <a:gd name="connsiteX23-1287" fmla="*/ 157747 w 325835"/>
                  <a:gd name="connsiteY23-1288" fmla="*/ 130615 h 693802"/>
                  <a:gd name="connsiteX24-1289" fmla="*/ 96005 w 325835"/>
                  <a:gd name="connsiteY24-1290" fmla="*/ 2633 h 693802"/>
                  <a:gd name="connsiteX0-1291" fmla="*/ 96005 w 336255"/>
                  <a:gd name="connsiteY0-1292" fmla="*/ 2633 h 693802"/>
                  <a:gd name="connsiteX1-1293" fmla="*/ 36191 w 336255"/>
                  <a:gd name="connsiteY1-1294" fmla="*/ 4070 h 693802"/>
                  <a:gd name="connsiteX2-1295" fmla="*/ 8335 w 336255"/>
                  <a:gd name="connsiteY2-1296" fmla="*/ 27051 h 693802"/>
                  <a:gd name="connsiteX3-1297" fmla="*/ 1191 w 336255"/>
                  <a:gd name="connsiteY3-1298" fmla="*/ 69914 h 693802"/>
                  <a:gd name="connsiteX4-1299" fmla="*/ 1191 w 336255"/>
                  <a:gd name="connsiteY4-1300" fmla="*/ 265176 h 693802"/>
                  <a:gd name="connsiteX5-1301" fmla="*/ 32147 w 336255"/>
                  <a:gd name="connsiteY5-1302" fmla="*/ 298514 h 693802"/>
                  <a:gd name="connsiteX6-1303" fmla="*/ 58341 w 336255"/>
                  <a:gd name="connsiteY6-1304" fmla="*/ 267558 h 693802"/>
                  <a:gd name="connsiteX7-1305" fmla="*/ 60722 w 336255"/>
                  <a:gd name="connsiteY7-1306" fmla="*/ 91345 h 693802"/>
                  <a:gd name="connsiteX8-1307" fmla="*/ 77391 w 336255"/>
                  <a:gd name="connsiteY8-1308" fmla="*/ 98489 h 693802"/>
                  <a:gd name="connsiteX9-1309" fmla="*/ 77391 w 336255"/>
                  <a:gd name="connsiteY9-1310" fmla="*/ 581883 h 693802"/>
                  <a:gd name="connsiteX10-1311" fmla="*/ 115491 w 336255"/>
                  <a:gd name="connsiteY10-1312" fmla="*/ 636651 h 693802"/>
                  <a:gd name="connsiteX11-1313" fmla="*/ 152760 w 336255"/>
                  <a:gd name="connsiteY11-1314" fmla="*/ 582826 h 693802"/>
                  <a:gd name="connsiteX12-1315" fmla="*/ 151210 w 336255"/>
                  <a:gd name="connsiteY12-1316" fmla="*/ 300895 h 693802"/>
                  <a:gd name="connsiteX13-1317" fmla="*/ 172641 w 336255"/>
                  <a:gd name="connsiteY13-1318" fmla="*/ 322326 h 693802"/>
                  <a:gd name="connsiteX14-1319" fmla="*/ 175022 w 336255"/>
                  <a:gd name="connsiteY14-1320" fmla="*/ 605695 h 693802"/>
                  <a:gd name="connsiteX15-1321" fmla="*/ 213122 w 336255"/>
                  <a:gd name="connsiteY15-1322" fmla="*/ 641414 h 693802"/>
                  <a:gd name="connsiteX16-1323" fmla="*/ 251222 w 336255"/>
                  <a:gd name="connsiteY16-1324" fmla="*/ 600933 h 693802"/>
                  <a:gd name="connsiteX17-1325" fmla="*/ 251222 w 336255"/>
                  <a:gd name="connsiteY17-1326" fmla="*/ 84201 h 693802"/>
                  <a:gd name="connsiteX18-1327" fmla="*/ 267891 w 336255"/>
                  <a:gd name="connsiteY18-1328" fmla="*/ 103251 h 693802"/>
                  <a:gd name="connsiteX19-1329" fmla="*/ 272653 w 336255"/>
                  <a:gd name="connsiteY19-1330" fmla="*/ 286608 h 693802"/>
                  <a:gd name="connsiteX20-1331" fmla="*/ 296466 w 336255"/>
                  <a:gd name="connsiteY20-1332" fmla="*/ 300895 h 693802"/>
                  <a:gd name="connsiteX21-1333" fmla="*/ 313135 w 336255"/>
                  <a:gd name="connsiteY21-1334" fmla="*/ 260414 h 693802"/>
                  <a:gd name="connsiteX22-1335" fmla="*/ 157747 w 336255"/>
                  <a:gd name="connsiteY22-1336" fmla="*/ 130615 h 693802"/>
                  <a:gd name="connsiteX23-1337" fmla="*/ 96005 w 336255"/>
                  <a:gd name="connsiteY23-1338" fmla="*/ 2633 h 693802"/>
                  <a:gd name="connsiteX0-1339" fmla="*/ 96005 w 336255"/>
                  <a:gd name="connsiteY0-1340" fmla="*/ 2633 h 690627"/>
                  <a:gd name="connsiteX1-1341" fmla="*/ 36191 w 336255"/>
                  <a:gd name="connsiteY1-1342" fmla="*/ 4070 h 690627"/>
                  <a:gd name="connsiteX2-1343" fmla="*/ 8335 w 336255"/>
                  <a:gd name="connsiteY2-1344" fmla="*/ 27051 h 690627"/>
                  <a:gd name="connsiteX3-1345" fmla="*/ 1191 w 336255"/>
                  <a:gd name="connsiteY3-1346" fmla="*/ 69914 h 690627"/>
                  <a:gd name="connsiteX4-1347" fmla="*/ 1191 w 336255"/>
                  <a:gd name="connsiteY4-1348" fmla="*/ 265176 h 690627"/>
                  <a:gd name="connsiteX5-1349" fmla="*/ 32147 w 336255"/>
                  <a:gd name="connsiteY5-1350" fmla="*/ 298514 h 690627"/>
                  <a:gd name="connsiteX6-1351" fmla="*/ 58341 w 336255"/>
                  <a:gd name="connsiteY6-1352" fmla="*/ 267558 h 690627"/>
                  <a:gd name="connsiteX7-1353" fmla="*/ 60722 w 336255"/>
                  <a:gd name="connsiteY7-1354" fmla="*/ 91345 h 690627"/>
                  <a:gd name="connsiteX8-1355" fmla="*/ 77391 w 336255"/>
                  <a:gd name="connsiteY8-1356" fmla="*/ 98489 h 690627"/>
                  <a:gd name="connsiteX9-1357" fmla="*/ 77391 w 336255"/>
                  <a:gd name="connsiteY9-1358" fmla="*/ 581883 h 690627"/>
                  <a:gd name="connsiteX10-1359" fmla="*/ 115491 w 336255"/>
                  <a:gd name="connsiteY10-1360" fmla="*/ 636651 h 690627"/>
                  <a:gd name="connsiteX11-1361" fmla="*/ 152760 w 336255"/>
                  <a:gd name="connsiteY11-1362" fmla="*/ 582826 h 690627"/>
                  <a:gd name="connsiteX12-1363" fmla="*/ 151210 w 336255"/>
                  <a:gd name="connsiteY12-1364" fmla="*/ 300895 h 690627"/>
                  <a:gd name="connsiteX13-1365" fmla="*/ 172641 w 336255"/>
                  <a:gd name="connsiteY13-1366" fmla="*/ 322326 h 690627"/>
                  <a:gd name="connsiteX14-1367" fmla="*/ 175022 w 336255"/>
                  <a:gd name="connsiteY14-1368" fmla="*/ 605695 h 690627"/>
                  <a:gd name="connsiteX15-1369" fmla="*/ 213122 w 336255"/>
                  <a:gd name="connsiteY15-1370" fmla="*/ 641414 h 690627"/>
                  <a:gd name="connsiteX16-1371" fmla="*/ 251222 w 336255"/>
                  <a:gd name="connsiteY16-1372" fmla="*/ 600933 h 690627"/>
                  <a:gd name="connsiteX17-1373" fmla="*/ 267891 w 336255"/>
                  <a:gd name="connsiteY17-1374" fmla="*/ 103251 h 690627"/>
                  <a:gd name="connsiteX18-1375" fmla="*/ 272653 w 336255"/>
                  <a:gd name="connsiteY18-1376" fmla="*/ 286608 h 690627"/>
                  <a:gd name="connsiteX19-1377" fmla="*/ 296466 w 336255"/>
                  <a:gd name="connsiteY19-1378" fmla="*/ 300895 h 690627"/>
                  <a:gd name="connsiteX20-1379" fmla="*/ 313135 w 336255"/>
                  <a:gd name="connsiteY20-1380" fmla="*/ 260414 h 690627"/>
                  <a:gd name="connsiteX21-1381" fmla="*/ 157747 w 336255"/>
                  <a:gd name="connsiteY21-1382" fmla="*/ 130615 h 690627"/>
                  <a:gd name="connsiteX22-1383" fmla="*/ 96005 w 336255"/>
                  <a:gd name="connsiteY22-1384" fmla="*/ 2633 h 690627"/>
                  <a:gd name="connsiteX0-1385" fmla="*/ 96005 w 336255"/>
                  <a:gd name="connsiteY0-1386" fmla="*/ 2633 h 660067"/>
                  <a:gd name="connsiteX1-1387" fmla="*/ 36191 w 336255"/>
                  <a:gd name="connsiteY1-1388" fmla="*/ 4070 h 660067"/>
                  <a:gd name="connsiteX2-1389" fmla="*/ 8335 w 336255"/>
                  <a:gd name="connsiteY2-1390" fmla="*/ 27051 h 660067"/>
                  <a:gd name="connsiteX3-1391" fmla="*/ 1191 w 336255"/>
                  <a:gd name="connsiteY3-1392" fmla="*/ 69914 h 660067"/>
                  <a:gd name="connsiteX4-1393" fmla="*/ 1191 w 336255"/>
                  <a:gd name="connsiteY4-1394" fmla="*/ 265176 h 660067"/>
                  <a:gd name="connsiteX5-1395" fmla="*/ 32147 w 336255"/>
                  <a:gd name="connsiteY5-1396" fmla="*/ 298514 h 660067"/>
                  <a:gd name="connsiteX6-1397" fmla="*/ 58341 w 336255"/>
                  <a:gd name="connsiteY6-1398" fmla="*/ 267558 h 660067"/>
                  <a:gd name="connsiteX7-1399" fmla="*/ 60722 w 336255"/>
                  <a:gd name="connsiteY7-1400" fmla="*/ 91345 h 660067"/>
                  <a:gd name="connsiteX8-1401" fmla="*/ 77391 w 336255"/>
                  <a:gd name="connsiteY8-1402" fmla="*/ 98489 h 660067"/>
                  <a:gd name="connsiteX9-1403" fmla="*/ 77391 w 336255"/>
                  <a:gd name="connsiteY9-1404" fmla="*/ 581883 h 660067"/>
                  <a:gd name="connsiteX10-1405" fmla="*/ 115491 w 336255"/>
                  <a:gd name="connsiteY10-1406" fmla="*/ 636651 h 660067"/>
                  <a:gd name="connsiteX11-1407" fmla="*/ 152760 w 336255"/>
                  <a:gd name="connsiteY11-1408" fmla="*/ 582826 h 660067"/>
                  <a:gd name="connsiteX12-1409" fmla="*/ 151210 w 336255"/>
                  <a:gd name="connsiteY12-1410" fmla="*/ 300895 h 660067"/>
                  <a:gd name="connsiteX13-1411" fmla="*/ 172641 w 336255"/>
                  <a:gd name="connsiteY13-1412" fmla="*/ 322326 h 660067"/>
                  <a:gd name="connsiteX14-1413" fmla="*/ 175022 w 336255"/>
                  <a:gd name="connsiteY14-1414" fmla="*/ 605695 h 660067"/>
                  <a:gd name="connsiteX15-1415" fmla="*/ 213122 w 336255"/>
                  <a:gd name="connsiteY15-1416" fmla="*/ 641414 h 660067"/>
                  <a:gd name="connsiteX16-1417" fmla="*/ 251222 w 336255"/>
                  <a:gd name="connsiteY16-1418" fmla="*/ 600933 h 660067"/>
                  <a:gd name="connsiteX17-1419" fmla="*/ 272653 w 336255"/>
                  <a:gd name="connsiteY17-1420" fmla="*/ 286608 h 660067"/>
                  <a:gd name="connsiteX18-1421" fmla="*/ 296466 w 336255"/>
                  <a:gd name="connsiteY18-1422" fmla="*/ 300895 h 660067"/>
                  <a:gd name="connsiteX19-1423" fmla="*/ 313135 w 336255"/>
                  <a:gd name="connsiteY19-1424" fmla="*/ 260414 h 660067"/>
                  <a:gd name="connsiteX20-1425" fmla="*/ 157747 w 336255"/>
                  <a:gd name="connsiteY20-1426" fmla="*/ 130615 h 660067"/>
                  <a:gd name="connsiteX21-1427" fmla="*/ 96005 w 336255"/>
                  <a:gd name="connsiteY21-1428" fmla="*/ 2633 h 660067"/>
                  <a:gd name="connsiteX0-1429" fmla="*/ 96005 w 315617"/>
                  <a:gd name="connsiteY0-1430" fmla="*/ 2633 h 660067"/>
                  <a:gd name="connsiteX1-1431" fmla="*/ 36191 w 315617"/>
                  <a:gd name="connsiteY1-1432" fmla="*/ 4070 h 660067"/>
                  <a:gd name="connsiteX2-1433" fmla="*/ 8335 w 315617"/>
                  <a:gd name="connsiteY2-1434" fmla="*/ 27051 h 660067"/>
                  <a:gd name="connsiteX3-1435" fmla="*/ 1191 w 315617"/>
                  <a:gd name="connsiteY3-1436" fmla="*/ 69914 h 660067"/>
                  <a:gd name="connsiteX4-1437" fmla="*/ 1191 w 315617"/>
                  <a:gd name="connsiteY4-1438" fmla="*/ 265176 h 660067"/>
                  <a:gd name="connsiteX5-1439" fmla="*/ 32147 w 315617"/>
                  <a:gd name="connsiteY5-1440" fmla="*/ 298514 h 660067"/>
                  <a:gd name="connsiteX6-1441" fmla="*/ 58341 w 315617"/>
                  <a:gd name="connsiteY6-1442" fmla="*/ 267558 h 660067"/>
                  <a:gd name="connsiteX7-1443" fmla="*/ 60722 w 315617"/>
                  <a:gd name="connsiteY7-1444" fmla="*/ 91345 h 660067"/>
                  <a:gd name="connsiteX8-1445" fmla="*/ 77391 w 315617"/>
                  <a:gd name="connsiteY8-1446" fmla="*/ 98489 h 660067"/>
                  <a:gd name="connsiteX9-1447" fmla="*/ 77391 w 315617"/>
                  <a:gd name="connsiteY9-1448" fmla="*/ 581883 h 660067"/>
                  <a:gd name="connsiteX10-1449" fmla="*/ 115491 w 315617"/>
                  <a:gd name="connsiteY10-1450" fmla="*/ 636651 h 660067"/>
                  <a:gd name="connsiteX11-1451" fmla="*/ 152760 w 315617"/>
                  <a:gd name="connsiteY11-1452" fmla="*/ 582826 h 660067"/>
                  <a:gd name="connsiteX12-1453" fmla="*/ 151210 w 315617"/>
                  <a:gd name="connsiteY12-1454" fmla="*/ 300895 h 660067"/>
                  <a:gd name="connsiteX13-1455" fmla="*/ 172641 w 315617"/>
                  <a:gd name="connsiteY13-1456" fmla="*/ 322326 h 660067"/>
                  <a:gd name="connsiteX14-1457" fmla="*/ 175022 w 315617"/>
                  <a:gd name="connsiteY14-1458" fmla="*/ 605695 h 660067"/>
                  <a:gd name="connsiteX15-1459" fmla="*/ 213122 w 315617"/>
                  <a:gd name="connsiteY15-1460" fmla="*/ 641414 h 660067"/>
                  <a:gd name="connsiteX16-1461" fmla="*/ 251222 w 315617"/>
                  <a:gd name="connsiteY16-1462" fmla="*/ 600933 h 660067"/>
                  <a:gd name="connsiteX17-1463" fmla="*/ 272653 w 315617"/>
                  <a:gd name="connsiteY17-1464" fmla="*/ 286608 h 660067"/>
                  <a:gd name="connsiteX18-1465" fmla="*/ 296466 w 315617"/>
                  <a:gd name="connsiteY18-1466" fmla="*/ 300895 h 660067"/>
                  <a:gd name="connsiteX19-1467" fmla="*/ 157747 w 315617"/>
                  <a:gd name="connsiteY19-1468" fmla="*/ 130615 h 660067"/>
                  <a:gd name="connsiteX20-1469" fmla="*/ 96005 w 315617"/>
                  <a:gd name="connsiteY20-1470" fmla="*/ 2633 h 660067"/>
                  <a:gd name="connsiteX0-1471" fmla="*/ 96005 w 288232"/>
                  <a:gd name="connsiteY0-1472" fmla="*/ 2633 h 660067"/>
                  <a:gd name="connsiteX1-1473" fmla="*/ 36191 w 288232"/>
                  <a:gd name="connsiteY1-1474" fmla="*/ 4070 h 660067"/>
                  <a:gd name="connsiteX2-1475" fmla="*/ 8335 w 288232"/>
                  <a:gd name="connsiteY2-1476" fmla="*/ 27051 h 660067"/>
                  <a:gd name="connsiteX3-1477" fmla="*/ 1191 w 288232"/>
                  <a:gd name="connsiteY3-1478" fmla="*/ 69914 h 660067"/>
                  <a:gd name="connsiteX4-1479" fmla="*/ 1191 w 288232"/>
                  <a:gd name="connsiteY4-1480" fmla="*/ 265176 h 660067"/>
                  <a:gd name="connsiteX5-1481" fmla="*/ 32147 w 288232"/>
                  <a:gd name="connsiteY5-1482" fmla="*/ 298514 h 660067"/>
                  <a:gd name="connsiteX6-1483" fmla="*/ 58341 w 288232"/>
                  <a:gd name="connsiteY6-1484" fmla="*/ 267558 h 660067"/>
                  <a:gd name="connsiteX7-1485" fmla="*/ 60722 w 288232"/>
                  <a:gd name="connsiteY7-1486" fmla="*/ 91345 h 660067"/>
                  <a:gd name="connsiteX8-1487" fmla="*/ 77391 w 288232"/>
                  <a:gd name="connsiteY8-1488" fmla="*/ 98489 h 660067"/>
                  <a:gd name="connsiteX9-1489" fmla="*/ 77391 w 288232"/>
                  <a:gd name="connsiteY9-1490" fmla="*/ 581883 h 660067"/>
                  <a:gd name="connsiteX10-1491" fmla="*/ 115491 w 288232"/>
                  <a:gd name="connsiteY10-1492" fmla="*/ 636651 h 660067"/>
                  <a:gd name="connsiteX11-1493" fmla="*/ 152760 w 288232"/>
                  <a:gd name="connsiteY11-1494" fmla="*/ 582826 h 660067"/>
                  <a:gd name="connsiteX12-1495" fmla="*/ 151210 w 288232"/>
                  <a:gd name="connsiteY12-1496" fmla="*/ 300895 h 660067"/>
                  <a:gd name="connsiteX13-1497" fmla="*/ 172641 w 288232"/>
                  <a:gd name="connsiteY13-1498" fmla="*/ 322326 h 660067"/>
                  <a:gd name="connsiteX14-1499" fmla="*/ 175022 w 288232"/>
                  <a:gd name="connsiteY14-1500" fmla="*/ 605695 h 660067"/>
                  <a:gd name="connsiteX15-1501" fmla="*/ 213122 w 288232"/>
                  <a:gd name="connsiteY15-1502" fmla="*/ 641414 h 660067"/>
                  <a:gd name="connsiteX16-1503" fmla="*/ 251222 w 288232"/>
                  <a:gd name="connsiteY16-1504" fmla="*/ 600933 h 660067"/>
                  <a:gd name="connsiteX17-1505" fmla="*/ 272653 w 288232"/>
                  <a:gd name="connsiteY17-1506" fmla="*/ 286608 h 660067"/>
                  <a:gd name="connsiteX18-1507" fmla="*/ 157747 w 288232"/>
                  <a:gd name="connsiteY18-1508" fmla="*/ 130615 h 660067"/>
                  <a:gd name="connsiteX19-1509" fmla="*/ 96005 w 288232"/>
                  <a:gd name="connsiteY19-1510" fmla="*/ 2633 h 660067"/>
                  <a:gd name="connsiteX0-1511" fmla="*/ 96005 w 260451"/>
                  <a:gd name="connsiteY0-1512" fmla="*/ 2633 h 686066"/>
                  <a:gd name="connsiteX1-1513" fmla="*/ 36191 w 260451"/>
                  <a:gd name="connsiteY1-1514" fmla="*/ 4070 h 686066"/>
                  <a:gd name="connsiteX2-1515" fmla="*/ 8335 w 260451"/>
                  <a:gd name="connsiteY2-1516" fmla="*/ 27051 h 686066"/>
                  <a:gd name="connsiteX3-1517" fmla="*/ 1191 w 260451"/>
                  <a:gd name="connsiteY3-1518" fmla="*/ 69914 h 686066"/>
                  <a:gd name="connsiteX4-1519" fmla="*/ 1191 w 260451"/>
                  <a:gd name="connsiteY4-1520" fmla="*/ 265176 h 686066"/>
                  <a:gd name="connsiteX5-1521" fmla="*/ 32147 w 260451"/>
                  <a:gd name="connsiteY5-1522" fmla="*/ 298514 h 686066"/>
                  <a:gd name="connsiteX6-1523" fmla="*/ 58341 w 260451"/>
                  <a:gd name="connsiteY6-1524" fmla="*/ 267558 h 686066"/>
                  <a:gd name="connsiteX7-1525" fmla="*/ 60722 w 260451"/>
                  <a:gd name="connsiteY7-1526" fmla="*/ 91345 h 686066"/>
                  <a:gd name="connsiteX8-1527" fmla="*/ 77391 w 260451"/>
                  <a:gd name="connsiteY8-1528" fmla="*/ 98489 h 686066"/>
                  <a:gd name="connsiteX9-1529" fmla="*/ 77391 w 260451"/>
                  <a:gd name="connsiteY9-1530" fmla="*/ 581883 h 686066"/>
                  <a:gd name="connsiteX10-1531" fmla="*/ 115491 w 260451"/>
                  <a:gd name="connsiteY10-1532" fmla="*/ 636651 h 686066"/>
                  <a:gd name="connsiteX11-1533" fmla="*/ 152760 w 260451"/>
                  <a:gd name="connsiteY11-1534" fmla="*/ 582826 h 686066"/>
                  <a:gd name="connsiteX12-1535" fmla="*/ 151210 w 260451"/>
                  <a:gd name="connsiteY12-1536" fmla="*/ 300895 h 686066"/>
                  <a:gd name="connsiteX13-1537" fmla="*/ 172641 w 260451"/>
                  <a:gd name="connsiteY13-1538" fmla="*/ 322326 h 686066"/>
                  <a:gd name="connsiteX14-1539" fmla="*/ 175022 w 260451"/>
                  <a:gd name="connsiteY14-1540" fmla="*/ 605695 h 686066"/>
                  <a:gd name="connsiteX15-1541" fmla="*/ 213122 w 260451"/>
                  <a:gd name="connsiteY15-1542" fmla="*/ 641414 h 686066"/>
                  <a:gd name="connsiteX16-1543" fmla="*/ 251222 w 260451"/>
                  <a:gd name="connsiteY16-1544" fmla="*/ 600933 h 686066"/>
                  <a:gd name="connsiteX17-1545" fmla="*/ 157747 w 260451"/>
                  <a:gd name="connsiteY17-1546" fmla="*/ 130615 h 686066"/>
                  <a:gd name="connsiteX18-1547" fmla="*/ 96005 w 260451"/>
                  <a:gd name="connsiteY18-1548" fmla="*/ 2633 h 686066"/>
                  <a:gd name="connsiteX0-1549" fmla="*/ 96005 w 216001"/>
                  <a:gd name="connsiteY0-1550" fmla="*/ 2633 h 720594"/>
                  <a:gd name="connsiteX1-1551" fmla="*/ 36191 w 216001"/>
                  <a:gd name="connsiteY1-1552" fmla="*/ 4070 h 720594"/>
                  <a:gd name="connsiteX2-1553" fmla="*/ 8335 w 216001"/>
                  <a:gd name="connsiteY2-1554" fmla="*/ 27051 h 720594"/>
                  <a:gd name="connsiteX3-1555" fmla="*/ 1191 w 216001"/>
                  <a:gd name="connsiteY3-1556" fmla="*/ 69914 h 720594"/>
                  <a:gd name="connsiteX4-1557" fmla="*/ 1191 w 216001"/>
                  <a:gd name="connsiteY4-1558" fmla="*/ 265176 h 720594"/>
                  <a:gd name="connsiteX5-1559" fmla="*/ 32147 w 216001"/>
                  <a:gd name="connsiteY5-1560" fmla="*/ 298514 h 720594"/>
                  <a:gd name="connsiteX6-1561" fmla="*/ 58341 w 216001"/>
                  <a:gd name="connsiteY6-1562" fmla="*/ 267558 h 720594"/>
                  <a:gd name="connsiteX7-1563" fmla="*/ 60722 w 216001"/>
                  <a:gd name="connsiteY7-1564" fmla="*/ 91345 h 720594"/>
                  <a:gd name="connsiteX8-1565" fmla="*/ 77391 w 216001"/>
                  <a:gd name="connsiteY8-1566" fmla="*/ 98489 h 720594"/>
                  <a:gd name="connsiteX9-1567" fmla="*/ 77391 w 216001"/>
                  <a:gd name="connsiteY9-1568" fmla="*/ 581883 h 720594"/>
                  <a:gd name="connsiteX10-1569" fmla="*/ 115491 w 216001"/>
                  <a:gd name="connsiteY10-1570" fmla="*/ 636651 h 720594"/>
                  <a:gd name="connsiteX11-1571" fmla="*/ 152760 w 216001"/>
                  <a:gd name="connsiteY11-1572" fmla="*/ 582826 h 720594"/>
                  <a:gd name="connsiteX12-1573" fmla="*/ 151210 w 216001"/>
                  <a:gd name="connsiteY12-1574" fmla="*/ 300895 h 720594"/>
                  <a:gd name="connsiteX13-1575" fmla="*/ 172641 w 216001"/>
                  <a:gd name="connsiteY13-1576" fmla="*/ 322326 h 720594"/>
                  <a:gd name="connsiteX14-1577" fmla="*/ 175022 w 216001"/>
                  <a:gd name="connsiteY14-1578" fmla="*/ 605695 h 720594"/>
                  <a:gd name="connsiteX15-1579" fmla="*/ 213122 w 216001"/>
                  <a:gd name="connsiteY15-1580" fmla="*/ 641414 h 720594"/>
                  <a:gd name="connsiteX16-1581" fmla="*/ 157747 w 216001"/>
                  <a:gd name="connsiteY16-1582" fmla="*/ 130615 h 720594"/>
                  <a:gd name="connsiteX17-1583" fmla="*/ 96005 w 216001"/>
                  <a:gd name="connsiteY17-1584" fmla="*/ 2633 h 720594"/>
                  <a:gd name="connsiteX0-1585" fmla="*/ 96005 w 177504"/>
                  <a:gd name="connsiteY0-1586" fmla="*/ 2633 h 637647"/>
                  <a:gd name="connsiteX1-1587" fmla="*/ 36191 w 177504"/>
                  <a:gd name="connsiteY1-1588" fmla="*/ 4070 h 637647"/>
                  <a:gd name="connsiteX2-1589" fmla="*/ 8335 w 177504"/>
                  <a:gd name="connsiteY2-1590" fmla="*/ 27051 h 637647"/>
                  <a:gd name="connsiteX3-1591" fmla="*/ 1191 w 177504"/>
                  <a:gd name="connsiteY3-1592" fmla="*/ 69914 h 637647"/>
                  <a:gd name="connsiteX4-1593" fmla="*/ 1191 w 177504"/>
                  <a:gd name="connsiteY4-1594" fmla="*/ 265176 h 637647"/>
                  <a:gd name="connsiteX5-1595" fmla="*/ 32147 w 177504"/>
                  <a:gd name="connsiteY5-1596" fmla="*/ 298514 h 637647"/>
                  <a:gd name="connsiteX6-1597" fmla="*/ 58341 w 177504"/>
                  <a:gd name="connsiteY6-1598" fmla="*/ 267558 h 637647"/>
                  <a:gd name="connsiteX7-1599" fmla="*/ 60722 w 177504"/>
                  <a:gd name="connsiteY7-1600" fmla="*/ 91345 h 637647"/>
                  <a:gd name="connsiteX8-1601" fmla="*/ 77391 w 177504"/>
                  <a:gd name="connsiteY8-1602" fmla="*/ 98489 h 637647"/>
                  <a:gd name="connsiteX9-1603" fmla="*/ 77391 w 177504"/>
                  <a:gd name="connsiteY9-1604" fmla="*/ 581883 h 637647"/>
                  <a:gd name="connsiteX10-1605" fmla="*/ 115491 w 177504"/>
                  <a:gd name="connsiteY10-1606" fmla="*/ 636651 h 637647"/>
                  <a:gd name="connsiteX11-1607" fmla="*/ 152760 w 177504"/>
                  <a:gd name="connsiteY11-1608" fmla="*/ 582826 h 637647"/>
                  <a:gd name="connsiteX12-1609" fmla="*/ 151210 w 177504"/>
                  <a:gd name="connsiteY12-1610" fmla="*/ 300895 h 637647"/>
                  <a:gd name="connsiteX13-1611" fmla="*/ 172641 w 177504"/>
                  <a:gd name="connsiteY13-1612" fmla="*/ 322326 h 637647"/>
                  <a:gd name="connsiteX14-1613" fmla="*/ 175022 w 177504"/>
                  <a:gd name="connsiteY14-1614" fmla="*/ 605695 h 637647"/>
                  <a:gd name="connsiteX15-1615" fmla="*/ 157747 w 177504"/>
                  <a:gd name="connsiteY15-1616" fmla="*/ 130615 h 637647"/>
                  <a:gd name="connsiteX16-1617" fmla="*/ 96005 w 177504"/>
                  <a:gd name="connsiteY16-1618" fmla="*/ 2633 h 637647"/>
                  <a:gd name="connsiteX0-1619" fmla="*/ 96005 w 173730"/>
                  <a:gd name="connsiteY0-1620" fmla="*/ 2633 h 636808"/>
                  <a:gd name="connsiteX1-1621" fmla="*/ 36191 w 173730"/>
                  <a:gd name="connsiteY1-1622" fmla="*/ 4070 h 636808"/>
                  <a:gd name="connsiteX2-1623" fmla="*/ 8335 w 173730"/>
                  <a:gd name="connsiteY2-1624" fmla="*/ 27051 h 636808"/>
                  <a:gd name="connsiteX3-1625" fmla="*/ 1191 w 173730"/>
                  <a:gd name="connsiteY3-1626" fmla="*/ 69914 h 636808"/>
                  <a:gd name="connsiteX4-1627" fmla="*/ 1191 w 173730"/>
                  <a:gd name="connsiteY4-1628" fmla="*/ 265176 h 636808"/>
                  <a:gd name="connsiteX5-1629" fmla="*/ 32147 w 173730"/>
                  <a:gd name="connsiteY5-1630" fmla="*/ 298514 h 636808"/>
                  <a:gd name="connsiteX6-1631" fmla="*/ 58341 w 173730"/>
                  <a:gd name="connsiteY6-1632" fmla="*/ 267558 h 636808"/>
                  <a:gd name="connsiteX7-1633" fmla="*/ 60722 w 173730"/>
                  <a:gd name="connsiteY7-1634" fmla="*/ 91345 h 636808"/>
                  <a:gd name="connsiteX8-1635" fmla="*/ 77391 w 173730"/>
                  <a:gd name="connsiteY8-1636" fmla="*/ 98489 h 636808"/>
                  <a:gd name="connsiteX9-1637" fmla="*/ 77391 w 173730"/>
                  <a:gd name="connsiteY9-1638" fmla="*/ 581883 h 636808"/>
                  <a:gd name="connsiteX10-1639" fmla="*/ 115491 w 173730"/>
                  <a:gd name="connsiteY10-1640" fmla="*/ 636651 h 636808"/>
                  <a:gd name="connsiteX11-1641" fmla="*/ 152760 w 173730"/>
                  <a:gd name="connsiteY11-1642" fmla="*/ 582826 h 636808"/>
                  <a:gd name="connsiteX12-1643" fmla="*/ 151210 w 173730"/>
                  <a:gd name="connsiteY12-1644" fmla="*/ 300895 h 636808"/>
                  <a:gd name="connsiteX13-1645" fmla="*/ 172641 w 173730"/>
                  <a:gd name="connsiteY13-1646" fmla="*/ 322326 h 636808"/>
                  <a:gd name="connsiteX14-1647" fmla="*/ 157747 w 173730"/>
                  <a:gd name="connsiteY14-1648" fmla="*/ 130615 h 636808"/>
                  <a:gd name="connsiteX15-1649" fmla="*/ 96005 w 173730"/>
                  <a:gd name="connsiteY15-1650" fmla="*/ 2633 h 636808"/>
                  <a:gd name="connsiteX0-1651" fmla="*/ 96005 w 170520"/>
                  <a:gd name="connsiteY0-1652" fmla="*/ 2633 h 636808"/>
                  <a:gd name="connsiteX1-1653" fmla="*/ 36191 w 170520"/>
                  <a:gd name="connsiteY1-1654" fmla="*/ 4070 h 636808"/>
                  <a:gd name="connsiteX2-1655" fmla="*/ 8335 w 170520"/>
                  <a:gd name="connsiteY2-1656" fmla="*/ 27051 h 636808"/>
                  <a:gd name="connsiteX3-1657" fmla="*/ 1191 w 170520"/>
                  <a:gd name="connsiteY3-1658" fmla="*/ 69914 h 636808"/>
                  <a:gd name="connsiteX4-1659" fmla="*/ 1191 w 170520"/>
                  <a:gd name="connsiteY4-1660" fmla="*/ 265176 h 636808"/>
                  <a:gd name="connsiteX5-1661" fmla="*/ 32147 w 170520"/>
                  <a:gd name="connsiteY5-1662" fmla="*/ 298514 h 636808"/>
                  <a:gd name="connsiteX6-1663" fmla="*/ 58341 w 170520"/>
                  <a:gd name="connsiteY6-1664" fmla="*/ 267558 h 636808"/>
                  <a:gd name="connsiteX7-1665" fmla="*/ 60722 w 170520"/>
                  <a:gd name="connsiteY7-1666" fmla="*/ 91345 h 636808"/>
                  <a:gd name="connsiteX8-1667" fmla="*/ 77391 w 170520"/>
                  <a:gd name="connsiteY8-1668" fmla="*/ 98489 h 636808"/>
                  <a:gd name="connsiteX9-1669" fmla="*/ 77391 w 170520"/>
                  <a:gd name="connsiteY9-1670" fmla="*/ 581883 h 636808"/>
                  <a:gd name="connsiteX10-1671" fmla="*/ 115491 w 170520"/>
                  <a:gd name="connsiteY10-1672" fmla="*/ 636651 h 636808"/>
                  <a:gd name="connsiteX11-1673" fmla="*/ 152760 w 170520"/>
                  <a:gd name="connsiteY11-1674" fmla="*/ 582826 h 636808"/>
                  <a:gd name="connsiteX12-1675" fmla="*/ 151210 w 170520"/>
                  <a:gd name="connsiteY12-1676" fmla="*/ 300895 h 636808"/>
                  <a:gd name="connsiteX13-1677" fmla="*/ 163826 w 170520"/>
                  <a:gd name="connsiteY13-1678" fmla="*/ 295041 h 636808"/>
                  <a:gd name="connsiteX14-1679" fmla="*/ 157747 w 170520"/>
                  <a:gd name="connsiteY14-1680" fmla="*/ 130615 h 636808"/>
                  <a:gd name="connsiteX15-1681" fmla="*/ 96005 w 170520"/>
                  <a:gd name="connsiteY15-1682" fmla="*/ 2633 h 636808"/>
                  <a:gd name="connsiteX0-1683" fmla="*/ 96005 w 188164"/>
                  <a:gd name="connsiteY0-1684" fmla="*/ 2633 h 636808"/>
                  <a:gd name="connsiteX1-1685" fmla="*/ 36191 w 188164"/>
                  <a:gd name="connsiteY1-1686" fmla="*/ 4070 h 636808"/>
                  <a:gd name="connsiteX2-1687" fmla="*/ 8335 w 188164"/>
                  <a:gd name="connsiteY2-1688" fmla="*/ 27051 h 636808"/>
                  <a:gd name="connsiteX3-1689" fmla="*/ 1191 w 188164"/>
                  <a:gd name="connsiteY3-1690" fmla="*/ 69914 h 636808"/>
                  <a:gd name="connsiteX4-1691" fmla="*/ 1191 w 188164"/>
                  <a:gd name="connsiteY4-1692" fmla="*/ 265176 h 636808"/>
                  <a:gd name="connsiteX5-1693" fmla="*/ 32147 w 188164"/>
                  <a:gd name="connsiteY5-1694" fmla="*/ 298514 h 636808"/>
                  <a:gd name="connsiteX6-1695" fmla="*/ 58341 w 188164"/>
                  <a:gd name="connsiteY6-1696" fmla="*/ 267558 h 636808"/>
                  <a:gd name="connsiteX7-1697" fmla="*/ 60722 w 188164"/>
                  <a:gd name="connsiteY7-1698" fmla="*/ 91345 h 636808"/>
                  <a:gd name="connsiteX8-1699" fmla="*/ 77391 w 188164"/>
                  <a:gd name="connsiteY8-1700" fmla="*/ 98489 h 636808"/>
                  <a:gd name="connsiteX9-1701" fmla="*/ 77391 w 188164"/>
                  <a:gd name="connsiteY9-1702" fmla="*/ 581883 h 636808"/>
                  <a:gd name="connsiteX10-1703" fmla="*/ 115491 w 188164"/>
                  <a:gd name="connsiteY10-1704" fmla="*/ 636651 h 636808"/>
                  <a:gd name="connsiteX11-1705" fmla="*/ 152760 w 188164"/>
                  <a:gd name="connsiteY11-1706" fmla="*/ 582826 h 636808"/>
                  <a:gd name="connsiteX12-1707" fmla="*/ 151210 w 188164"/>
                  <a:gd name="connsiteY12-1708" fmla="*/ 300895 h 636808"/>
                  <a:gd name="connsiteX13-1709" fmla="*/ 163826 w 188164"/>
                  <a:gd name="connsiteY13-1710" fmla="*/ 295041 h 636808"/>
                  <a:gd name="connsiteX14-1711" fmla="*/ 157747 w 188164"/>
                  <a:gd name="connsiteY14-1712" fmla="*/ 130615 h 636808"/>
                  <a:gd name="connsiteX15-1713" fmla="*/ 96005 w 188164"/>
                  <a:gd name="connsiteY15-1714" fmla="*/ 2633 h 636808"/>
                  <a:gd name="connsiteX0-1715" fmla="*/ 96005 w 188164"/>
                  <a:gd name="connsiteY0-1716" fmla="*/ 2633 h 636808"/>
                  <a:gd name="connsiteX1-1717" fmla="*/ 36191 w 188164"/>
                  <a:gd name="connsiteY1-1718" fmla="*/ 4070 h 636808"/>
                  <a:gd name="connsiteX2-1719" fmla="*/ 8335 w 188164"/>
                  <a:gd name="connsiteY2-1720" fmla="*/ 27051 h 636808"/>
                  <a:gd name="connsiteX3-1721" fmla="*/ 1191 w 188164"/>
                  <a:gd name="connsiteY3-1722" fmla="*/ 69914 h 636808"/>
                  <a:gd name="connsiteX4-1723" fmla="*/ 1191 w 188164"/>
                  <a:gd name="connsiteY4-1724" fmla="*/ 265176 h 636808"/>
                  <a:gd name="connsiteX5-1725" fmla="*/ 32147 w 188164"/>
                  <a:gd name="connsiteY5-1726" fmla="*/ 298514 h 636808"/>
                  <a:gd name="connsiteX6-1727" fmla="*/ 58341 w 188164"/>
                  <a:gd name="connsiteY6-1728" fmla="*/ 267558 h 636808"/>
                  <a:gd name="connsiteX7-1729" fmla="*/ 60722 w 188164"/>
                  <a:gd name="connsiteY7-1730" fmla="*/ 91345 h 636808"/>
                  <a:gd name="connsiteX8-1731" fmla="*/ 77391 w 188164"/>
                  <a:gd name="connsiteY8-1732" fmla="*/ 98489 h 636808"/>
                  <a:gd name="connsiteX9-1733" fmla="*/ 77391 w 188164"/>
                  <a:gd name="connsiteY9-1734" fmla="*/ 581883 h 636808"/>
                  <a:gd name="connsiteX10-1735" fmla="*/ 115491 w 188164"/>
                  <a:gd name="connsiteY10-1736" fmla="*/ 636651 h 636808"/>
                  <a:gd name="connsiteX11-1737" fmla="*/ 152760 w 188164"/>
                  <a:gd name="connsiteY11-1738" fmla="*/ 582826 h 636808"/>
                  <a:gd name="connsiteX12-1739" fmla="*/ 151210 w 188164"/>
                  <a:gd name="connsiteY12-1740" fmla="*/ 300895 h 636808"/>
                  <a:gd name="connsiteX13-1741" fmla="*/ 163826 w 188164"/>
                  <a:gd name="connsiteY13-1742" fmla="*/ 295041 h 636808"/>
                  <a:gd name="connsiteX14-1743" fmla="*/ 157747 w 188164"/>
                  <a:gd name="connsiteY14-1744" fmla="*/ 130615 h 636808"/>
                  <a:gd name="connsiteX15-1745" fmla="*/ 96005 w 188164"/>
                  <a:gd name="connsiteY15-1746" fmla="*/ 2633 h 636808"/>
                  <a:gd name="connsiteX0-1747" fmla="*/ 96005 w 175765"/>
                  <a:gd name="connsiteY0-1748" fmla="*/ 2633 h 636808"/>
                  <a:gd name="connsiteX1-1749" fmla="*/ 36191 w 175765"/>
                  <a:gd name="connsiteY1-1750" fmla="*/ 4070 h 636808"/>
                  <a:gd name="connsiteX2-1751" fmla="*/ 8335 w 175765"/>
                  <a:gd name="connsiteY2-1752" fmla="*/ 27051 h 636808"/>
                  <a:gd name="connsiteX3-1753" fmla="*/ 1191 w 175765"/>
                  <a:gd name="connsiteY3-1754" fmla="*/ 69914 h 636808"/>
                  <a:gd name="connsiteX4-1755" fmla="*/ 1191 w 175765"/>
                  <a:gd name="connsiteY4-1756" fmla="*/ 265176 h 636808"/>
                  <a:gd name="connsiteX5-1757" fmla="*/ 32147 w 175765"/>
                  <a:gd name="connsiteY5-1758" fmla="*/ 298514 h 636808"/>
                  <a:gd name="connsiteX6-1759" fmla="*/ 58341 w 175765"/>
                  <a:gd name="connsiteY6-1760" fmla="*/ 267558 h 636808"/>
                  <a:gd name="connsiteX7-1761" fmla="*/ 60722 w 175765"/>
                  <a:gd name="connsiteY7-1762" fmla="*/ 91345 h 636808"/>
                  <a:gd name="connsiteX8-1763" fmla="*/ 77391 w 175765"/>
                  <a:gd name="connsiteY8-1764" fmla="*/ 98489 h 636808"/>
                  <a:gd name="connsiteX9-1765" fmla="*/ 77391 w 175765"/>
                  <a:gd name="connsiteY9-1766" fmla="*/ 581883 h 636808"/>
                  <a:gd name="connsiteX10-1767" fmla="*/ 115491 w 175765"/>
                  <a:gd name="connsiteY10-1768" fmla="*/ 636651 h 636808"/>
                  <a:gd name="connsiteX11-1769" fmla="*/ 152760 w 175765"/>
                  <a:gd name="connsiteY11-1770" fmla="*/ 582826 h 636808"/>
                  <a:gd name="connsiteX12-1771" fmla="*/ 151210 w 175765"/>
                  <a:gd name="connsiteY12-1772" fmla="*/ 300895 h 636808"/>
                  <a:gd name="connsiteX13-1773" fmla="*/ 163826 w 175765"/>
                  <a:gd name="connsiteY13-1774" fmla="*/ 295041 h 636808"/>
                  <a:gd name="connsiteX14-1775" fmla="*/ 157747 w 175765"/>
                  <a:gd name="connsiteY14-1776" fmla="*/ 130615 h 636808"/>
                  <a:gd name="connsiteX15-1777" fmla="*/ 96005 w 175765"/>
                  <a:gd name="connsiteY15-1778" fmla="*/ 2633 h 636808"/>
                  <a:gd name="connsiteX0-1779" fmla="*/ 96005 w 170520"/>
                  <a:gd name="connsiteY0-1780" fmla="*/ 2633 h 636808"/>
                  <a:gd name="connsiteX1-1781" fmla="*/ 36191 w 170520"/>
                  <a:gd name="connsiteY1-1782" fmla="*/ 4070 h 636808"/>
                  <a:gd name="connsiteX2-1783" fmla="*/ 8335 w 170520"/>
                  <a:gd name="connsiteY2-1784" fmla="*/ 27051 h 636808"/>
                  <a:gd name="connsiteX3-1785" fmla="*/ 1191 w 170520"/>
                  <a:gd name="connsiteY3-1786" fmla="*/ 69914 h 636808"/>
                  <a:gd name="connsiteX4-1787" fmla="*/ 1191 w 170520"/>
                  <a:gd name="connsiteY4-1788" fmla="*/ 265176 h 636808"/>
                  <a:gd name="connsiteX5-1789" fmla="*/ 32147 w 170520"/>
                  <a:gd name="connsiteY5-1790" fmla="*/ 298514 h 636808"/>
                  <a:gd name="connsiteX6-1791" fmla="*/ 58341 w 170520"/>
                  <a:gd name="connsiteY6-1792" fmla="*/ 267558 h 636808"/>
                  <a:gd name="connsiteX7-1793" fmla="*/ 60722 w 170520"/>
                  <a:gd name="connsiteY7-1794" fmla="*/ 91345 h 636808"/>
                  <a:gd name="connsiteX8-1795" fmla="*/ 77391 w 170520"/>
                  <a:gd name="connsiteY8-1796" fmla="*/ 98489 h 636808"/>
                  <a:gd name="connsiteX9-1797" fmla="*/ 77391 w 170520"/>
                  <a:gd name="connsiteY9-1798" fmla="*/ 581883 h 636808"/>
                  <a:gd name="connsiteX10-1799" fmla="*/ 115491 w 170520"/>
                  <a:gd name="connsiteY10-1800" fmla="*/ 636651 h 636808"/>
                  <a:gd name="connsiteX11-1801" fmla="*/ 152760 w 170520"/>
                  <a:gd name="connsiteY11-1802" fmla="*/ 582826 h 636808"/>
                  <a:gd name="connsiteX12-1803" fmla="*/ 151210 w 170520"/>
                  <a:gd name="connsiteY12-1804" fmla="*/ 352042 h 636808"/>
                  <a:gd name="connsiteX13-1805" fmla="*/ 163826 w 170520"/>
                  <a:gd name="connsiteY13-1806" fmla="*/ 295041 h 636808"/>
                  <a:gd name="connsiteX14-1807" fmla="*/ 157747 w 170520"/>
                  <a:gd name="connsiteY14-1808" fmla="*/ 130615 h 636808"/>
                  <a:gd name="connsiteX15-1809" fmla="*/ 96005 w 170520"/>
                  <a:gd name="connsiteY15-1810" fmla="*/ 2633 h 636808"/>
                  <a:gd name="connsiteX0-1811" fmla="*/ 96005 w 170520"/>
                  <a:gd name="connsiteY0-1812" fmla="*/ 2633 h 636808"/>
                  <a:gd name="connsiteX1-1813" fmla="*/ 36191 w 170520"/>
                  <a:gd name="connsiteY1-1814" fmla="*/ 4070 h 636808"/>
                  <a:gd name="connsiteX2-1815" fmla="*/ 8335 w 170520"/>
                  <a:gd name="connsiteY2-1816" fmla="*/ 27051 h 636808"/>
                  <a:gd name="connsiteX3-1817" fmla="*/ 1191 w 170520"/>
                  <a:gd name="connsiteY3-1818" fmla="*/ 69914 h 636808"/>
                  <a:gd name="connsiteX4-1819" fmla="*/ 1191 w 170520"/>
                  <a:gd name="connsiteY4-1820" fmla="*/ 265176 h 636808"/>
                  <a:gd name="connsiteX5-1821" fmla="*/ 32147 w 170520"/>
                  <a:gd name="connsiteY5-1822" fmla="*/ 298514 h 636808"/>
                  <a:gd name="connsiteX6-1823" fmla="*/ 58341 w 170520"/>
                  <a:gd name="connsiteY6-1824" fmla="*/ 267558 h 636808"/>
                  <a:gd name="connsiteX7-1825" fmla="*/ 60722 w 170520"/>
                  <a:gd name="connsiteY7-1826" fmla="*/ 91345 h 636808"/>
                  <a:gd name="connsiteX8-1827" fmla="*/ 77391 w 170520"/>
                  <a:gd name="connsiteY8-1828" fmla="*/ 98489 h 636808"/>
                  <a:gd name="connsiteX9-1829" fmla="*/ 77391 w 170520"/>
                  <a:gd name="connsiteY9-1830" fmla="*/ 581883 h 636808"/>
                  <a:gd name="connsiteX10-1831" fmla="*/ 115491 w 170520"/>
                  <a:gd name="connsiteY10-1832" fmla="*/ 636651 h 636808"/>
                  <a:gd name="connsiteX11-1833" fmla="*/ 152760 w 170520"/>
                  <a:gd name="connsiteY11-1834" fmla="*/ 582826 h 636808"/>
                  <a:gd name="connsiteX12-1835" fmla="*/ 151210 w 170520"/>
                  <a:gd name="connsiteY12-1836" fmla="*/ 352042 h 636808"/>
                  <a:gd name="connsiteX13-1837" fmla="*/ 163826 w 170520"/>
                  <a:gd name="connsiteY13-1838" fmla="*/ 295041 h 636808"/>
                  <a:gd name="connsiteX14-1839" fmla="*/ 157747 w 170520"/>
                  <a:gd name="connsiteY14-1840" fmla="*/ 130615 h 636808"/>
                  <a:gd name="connsiteX15-1841" fmla="*/ 96005 w 170520"/>
                  <a:gd name="connsiteY15-1842" fmla="*/ 2633 h 636808"/>
                  <a:gd name="connsiteX0-1843" fmla="*/ 96005 w 185064"/>
                  <a:gd name="connsiteY0-1844" fmla="*/ 2633 h 636808"/>
                  <a:gd name="connsiteX1-1845" fmla="*/ 36191 w 185064"/>
                  <a:gd name="connsiteY1-1846" fmla="*/ 4070 h 636808"/>
                  <a:gd name="connsiteX2-1847" fmla="*/ 8335 w 185064"/>
                  <a:gd name="connsiteY2-1848" fmla="*/ 27051 h 636808"/>
                  <a:gd name="connsiteX3-1849" fmla="*/ 1191 w 185064"/>
                  <a:gd name="connsiteY3-1850" fmla="*/ 69914 h 636808"/>
                  <a:gd name="connsiteX4-1851" fmla="*/ 1191 w 185064"/>
                  <a:gd name="connsiteY4-1852" fmla="*/ 265176 h 636808"/>
                  <a:gd name="connsiteX5-1853" fmla="*/ 32147 w 185064"/>
                  <a:gd name="connsiteY5-1854" fmla="*/ 298514 h 636808"/>
                  <a:gd name="connsiteX6-1855" fmla="*/ 58341 w 185064"/>
                  <a:gd name="connsiteY6-1856" fmla="*/ 267558 h 636808"/>
                  <a:gd name="connsiteX7-1857" fmla="*/ 60722 w 185064"/>
                  <a:gd name="connsiteY7-1858" fmla="*/ 91345 h 636808"/>
                  <a:gd name="connsiteX8-1859" fmla="*/ 77391 w 185064"/>
                  <a:gd name="connsiteY8-1860" fmla="*/ 98489 h 636808"/>
                  <a:gd name="connsiteX9-1861" fmla="*/ 77391 w 185064"/>
                  <a:gd name="connsiteY9-1862" fmla="*/ 581883 h 636808"/>
                  <a:gd name="connsiteX10-1863" fmla="*/ 115491 w 185064"/>
                  <a:gd name="connsiteY10-1864" fmla="*/ 636651 h 636808"/>
                  <a:gd name="connsiteX11-1865" fmla="*/ 152760 w 185064"/>
                  <a:gd name="connsiteY11-1866" fmla="*/ 582826 h 636808"/>
                  <a:gd name="connsiteX12-1867" fmla="*/ 151210 w 185064"/>
                  <a:gd name="connsiteY12-1868" fmla="*/ 352042 h 636808"/>
                  <a:gd name="connsiteX13-1869" fmla="*/ 163826 w 185064"/>
                  <a:gd name="connsiteY13-1870" fmla="*/ 295041 h 636808"/>
                  <a:gd name="connsiteX14-1871" fmla="*/ 157747 w 185064"/>
                  <a:gd name="connsiteY14-1872" fmla="*/ 130615 h 636808"/>
                  <a:gd name="connsiteX15-1873" fmla="*/ 96005 w 185064"/>
                  <a:gd name="connsiteY15-1874" fmla="*/ 2633 h 636808"/>
                  <a:gd name="connsiteX0-1875" fmla="*/ 96005 w 170520"/>
                  <a:gd name="connsiteY0-1876" fmla="*/ 2633 h 636808"/>
                  <a:gd name="connsiteX1-1877" fmla="*/ 36191 w 170520"/>
                  <a:gd name="connsiteY1-1878" fmla="*/ 4070 h 636808"/>
                  <a:gd name="connsiteX2-1879" fmla="*/ 8335 w 170520"/>
                  <a:gd name="connsiteY2-1880" fmla="*/ 27051 h 636808"/>
                  <a:gd name="connsiteX3-1881" fmla="*/ 1191 w 170520"/>
                  <a:gd name="connsiteY3-1882" fmla="*/ 69914 h 636808"/>
                  <a:gd name="connsiteX4-1883" fmla="*/ 1191 w 170520"/>
                  <a:gd name="connsiteY4-1884" fmla="*/ 265176 h 636808"/>
                  <a:gd name="connsiteX5-1885" fmla="*/ 32147 w 170520"/>
                  <a:gd name="connsiteY5-1886" fmla="*/ 298514 h 636808"/>
                  <a:gd name="connsiteX6-1887" fmla="*/ 58341 w 170520"/>
                  <a:gd name="connsiteY6-1888" fmla="*/ 267558 h 636808"/>
                  <a:gd name="connsiteX7-1889" fmla="*/ 60722 w 170520"/>
                  <a:gd name="connsiteY7-1890" fmla="*/ 91345 h 636808"/>
                  <a:gd name="connsiteX8-1891" fmla="*/ 77391 w 170520"/>
                  <a:gd name="connsiteY8-1892" fmla="*/ 98489 h 636808"/>
                  <a:gd name="connsiteX9-1893" fmla="*/ 77391 w 170520"/>
                  <a:gd name="connsiteY9-1894" fmla="*/ 581883 h 636808"/>
                  <a:gd name="connsiteX10-1895" fmla="*/ 115491 w 170520"/>
                  <a:gd name="connsiteY10-1896" fmla="*/ 636651 h 636808"/>
                  <a:gd name="connsiteX11-1897" fmla="*/ 152760 w 170520"/>
                  <a:gd name="connsiteY11-1898" fmla="*/ 582826 h 636808"/>
                  <a:gd name="connsiteX12-1899" fmla="*/ 151210 w 170520"/>
                  <a:gd name="connsiteY12-1900" fmla="*/ 352042 h 636808"/>
                  <a:gd name="connsiteX13-1901" fmla="*/ 163826 w 170520"/>
                  <a:gd name="connsiteY13-1902" fmla="*/ 295041 h 636808"/>
                  <a:gd name="connsiteX14-1903" fmla="*/ 157747 w 170520"/>
                  <a:gd name="connsiteY14-1904" fmla="*/ 130615 h 636808"/>
                  <a:gd name="connsiteX15-1905" fmla="*/ 96005 w 170520"/>
                  <a:gd name="connsiteY15-1906" fmla="*/ 2633 h 636808"/>
                  <a:gd name="connsiteX0-1907" fmla="*/ 96005 w 163850"/>
                  <a:gd name="connsiteY0-1908" fmla="*/ 2633 h 636808"/>
                  <a:gd name="connsiteX1-1909" fmla="*/ 36191 w 163850"/>
                  <a:gd name="connsiteY1-1910" fmla="*/ 4070 h 636808"/>
                  <a:gd name="connsiteX2-1911" fmla="*/ 8335 w 163850"/>
                  <a:gd name="connsiteY2-1912" fmla="*/ 27051 h 636808"/>
                  <a:gd name="connsiteX3-1913" fmla="*/ 1191 w 163850"/>
                  <a:gd name="connsiteY3-1914" fmla="*/ 69914 h 636808"/>
                  <a:gd name="connsiteX4-1915" fmla="*/ 1191 w 163850"/>
                  <a:gd name="connsiteY4-1916" fmla="*/ 265176 h 636808"/>
                  <a:gd name="connsiteX5-1917" fmla="*/ 32147 w 163850"/>
                  <a:gd name="connsiteY5-1918" fmla="*/ 298514 h 636808"/>
                  <a:gd name="connsiteX6-1919" fmla="*/ 58341 w 163850"/>
                  <a:gd name="connsiteY6-1920" fmla="*/ 267558 h 636808"/>
                  <a:gd name="connsiteX7-1921" fmla="*/ 60722 w 163850"/>
                  <a:gd name="connsiteY7-1922" fmla="*/ 91345 h 636808"/>
                  <a:gd name="connsiteX8-1923" fmla="*/ 77391 w 163850"/>
                  <a:gd name="connsiteY8-1924" fmla="*/ 98489 h 636808"/>
                  <a:gd name="connsiteX9-1925" fmla="*/ 77391 w 163850"/>
                  <a:gd name="connsiteY9-1926" fmla="*/ 581883 h 636808"/>
                  <a:gd name="connsiteX10-1927" fmla="*/ 115491 w 163850"/>
                  <a:gd name="connsiteY10-1928" fmla="*/ 636651 h 636808"/>
                  <a:gd name="connsiteX11-1929" fmla="*/ 152760 w 163850"/>
                  <a:gd name="connsiteY11-1930" fmla="*/ 582826 h 636808"/>
                  <a:gd name="connsiteX12-1931" fmla="*/ 151210 w 163850"/>
                  <a:gd name="connsiteY12-1932" fmla="*/ 352042 h 636808"/>
                  <a:gd name="connsiteX13-1933" fmla="*/ 163826 w 163850"/>
                  <a:gd name="connsiteY13-1934" fmla="*/ 295041 h 636808"/>
                  <a:gd name="connsiteX14-1935" fmla="*/ 157747 w 163850"/>
                  <a:gd name="connsiteY14-1936" fmla="*/ 130615 h 636808"/>
                  <a:gd name="connsiteX15-1937" fmla="*/ 96005 w 163850"/>
                  <a:gd name="connsiteY15-1938" fmla="*/ 2633 h 636808"/>
                  <a:gd name="connsiteX0-1939" fmla="*/ 96005 w 163850"/>
                  <a:gd name="connsiteY0-1940" fmla="*/ 2633 h 636808"/>
                  <a:gd name="connsiteX1-1941" fmla="*/ 36191 w 163850"/>
                  <a:gd name="connsiteY1-1942" fmla="*/ 4070 h 636808"/>
                  <a:gd name="connsiteX2-1943" fmla="*/ 8335 w 163850"/>
                  <a:gd name="connsiteY2-1944" fmla="*/ 27051 h 636808"/>
                  <a:gd name="connsiteX3-1945" fmla="*/ 1191 w 163850"/>
                  <a:gd name="connsiteY3-1946" fmla="*/ 69914 h 636808"/>
                  <a:gd name="connsiteX4-1947" fmla="*/ 1191 w 163850"/>
                  <a:gd name="connsiteY4-1948" fmla="*/ 265176 h 636808"/>
                  <a:gd name="connsiteX5-1949" fmla="*/ 32147 w 163850"/>
                  <a:gd name="connsiteY5-1950" fmla="*/ 298514 h 636808"/>
                  <a:gd name="connsiteX6-1951" fmla="*/ 58341 w 163850"/>
                  <a:gd name="connsiteY6-1952" fmla="*/ 267558 h 636808"/>
                  <a:gd name="connsiteX7-1953" fmla="*/ 60722 w 163850"/>
                  <a:gd name="connsiteY7-1954" fmla="*/ 91345 h 636808"/>
                  <a:gd name="connsiteX8-1955" fmla="*/ 77391 w 163850"/>
                  <a:gd name="connsiteY8-1956" fmla="*/ 98489 h 636808"/>
                  <a:gd name="connsiteX9-1957" fmla="*/ 77391 w 163850"/>
                  <a:gd name="connsiteY9-1958" fmla="*/ 581883 h 636808"/>
                  <a:gd name="connsiteX10-1959" fmla="*/ 115491 w 163850"/>
                  <a:gd name="connsiteY10-1960" fmla="*/ 636651 h 636808"/>
                  <a:gd name="connsiteX11-1961" fmla="*/ 152760 w 163850"/>
                  <a:gd name="connsiteY11-1962" fmla="*/ 582826 h 636808"/>
                  <a:gd name="connsiteX12-1963" fmla="*/ 151210 w 163850"/>
                  <a:gd name="connsiteY12-1964" fmla="*/ 352042 h 636808"/>
                  <a:gd name="connsiteX13-1965" fmla="*/ 163826 w 163850"/>
                  <a:gd name="connsiteY13-1966" fmla="*/ 295041 h 636808"/>
                  <a:gd name="connsiteX14-1967" fmla="*/ 161332 w 163850"/>
                  <a:gd name="connsiteY14-1968" fmla="*/ 129614 h 636808"/>
                  <a:gd name="connsiteX15-1969" fmla="*/ 96005 w 163850"/>
                  <a:gd name="connsiteY15-1970" fmla="*/ 2633 h 636808"/>
                  <a:gd name="connsiteX0-1971" fmla="*/ 96005 w 163850"/>
                  <a:gd name="connsiteY0-1972" fmla="*/ 2633 h 636808"/>
                  <a:gd name="connsiteX1-1973" fmla="*/ 36191 w 163850"/>
                  <a:gd name="connsiteY1-1974" fmla="*/ 4070 h 636808"/>
                  <a:gd name="connsiteX2-1975" fmla="*/ 8335 w 163850"/>
                  <a:gd name="connsiteY2-1976" fmla="*/ 27051 h 636808"/>
                  <a:gd name="connsiteX3-1977" fmla="*/ 1191 w 163850"/>
                  <a:gd name="connsiteY3-1978" fmla="*/ 69914 h 636808"/>
                  <a:gd name="connsiteX4-1979" fmla="*/ 1191 w 163850"/>
                  <a:gd name="connsiteY4-1980" fmla="*/ 265176 h 636808"/>
                  <a:gd name="connsiteX5-1981" fmla="*/ 32147 w 163850"/>
                  <a:gd name="connsiteY5-1982" fmla="*/ 298514 h 636808"/>
                  <a:gd name="connsiteX6-1983" fmla="*/ 58341 w 163850"/>
                  <a:gd name="connsiteY6-1984" fmla="*/ 267558 h 636808"/>
                  <a:gd name="connsiteX7-1985" fmla="*/ 60722 w 163850"/>
                  <a:gd name="connsiteY7-1986" fmla="*/ 91345 h 636808"/>
                  <a:gd name="connsiteX8-1987" fmla="*/ 77391 w 163850"/>
                  <a:gd name="connsiteY8-1988" fmla="*/ 98489 h 636808"/>
                  <a:gd name="connsiteX9-1989" fmla="*/ 77391 w 163850"/>
                  <a:gd name="connsiteY9-1990" fmla="*/ 581883 h 636808"/>
                  <a:gd name="connsiteX10-1991" fmla="*/ 115491 w 163850"/>
                  <a:gd name="connsiteY10-1992" fmla="*/ 636651 h 636808"/>
                  <a:gd name="connsiteX11-1993" fmla="*/ 152760 w 163850"/>
                  <a:gd name="connsiteY11-1994" fmla="*/ 582826 h 636808"/>
                  <a:gd name="connsiteX12-1995" fmla="*/ 151210 w 163850"/>
                  <a:gd name="connsiteY12-1996" fmla="*/ 352042 h 636808"/>
                  <a:gd name="connsiteX13-1997" fmla="*/ 163826 w 163850"/>
                  <a:gd name="connsiteY13-1998" fmla="*/ 295041 h 636808"/>
                  <a:gd name="connsiteX14-1999" fmla="*/ 161332 w 163850"/>
                  <a:gd name="connsiteY14-2000" fmla="*/ 129614 h 636808"/>
                  <a:gd name="connsiteX15-2001" fmla="*/ 96005 w 163850"/>
                  <a:gd name="connsiteY15-2002" fmla="*/ 2633 h 636808"/>
                  <a:gd name="connsiteX0-2003" fmla="*/ 96005 w 163850"/>
                  <a:gd name="connsiteY0-2004" fmla="*/ 2633 h 636808"/>
                  <a:gd name="connsiteX1-2005" fmla="*/ 36191 w 163850"/>
                  <a:gd name="connsiteY1-2006" fmla="*/ 4070 h 636808"/>
                  <a:gd name="connsiteX2-2007" fmla="*/ 8335 w 163850"/>
                  <a:gd name="connsiteY2-2008" fmla="*/ 27051 h 636808"/>
                  <a:gd name="connsiteX3-2009" fmla="*/ 1191 w 163850"/>
                  <a:gd name="connsiteY3-2010" fmla="*/ 69914 h 636808"/>
                  <a:gd name="connsiteX4-2011" fmla="*/ 1191 w 163850"/>
                  <a:gd name="connsiteY4-2012" fmla="*/ 265176 h 636808"/>
                  <a:gd name="connsiteX5-2013" fmla="*/ 32147 w 163850"/>
                  <a:gd name="connsiteY5-2014" fmla="*/ 298514 h 636808"/>
                  <a:gd name="connsiteX6-2015" fmla="*/ 58341 w 163850"/>
                  <a:gd name="connsiteY6-2016" fmla="*/ 267558 h 636808"/>
                  <a:gd name="connsiteX7-2017" fmla="*/ 60722 w 163850"/>
                  <a:gd name="connsiteY7-2018" fmla="*/ 91345 h 636808"/>
                  <a:gd name="connsiteX8-2019" fmla="*/ 77391 w 163850"/>
                  <a:gd name="connsiteY8-2020" fmla="*/ 98489 h 636808"/>
                  <a:gd name="connsiteX9-2021" fmla="*/ 77391 w 163850"/>
                  <a:gd name="connsiteY9-2022" fmla="*/ 581883 h 636808"/>
                  <a:gd name="connsiteX10-2023" fmla="*/ 115491 w 163850"/>
                  <a:gd name="connsiteY10-2024" fmla="*/ 636651 h 636808"/>
                  <a:gd name="connsiteX11-2025" fmla="*/ 152760 w 163850"/>
                  <a:gd name="connsiteY11-2026" fmla="*/ 582826 h 636808"/>
                  <a:gd name="connsiteX12-2027" fmla="*/ 151210 w 163850"/>
                  <a:gd name="connsiteY12-2028" fmla="*/ 352042 h 636808"/>
                  <a:gd name="connsiteX13-2029" fmla="*/ 163826 w 163850"/>
                  <a:gd name="connsiteY13-2030" fmla="*/ 295041 h 636808"/>
                  <a:gd name="connsiteX14-2031" fmla="*/ 161332 w 163850"/>
                  <a:gd name="connsiteY14-2032" fmla="*/ 129614 h 636808"/>
                  <a:gd name="connsiteX15-2033" fmla="*/ 96005 w 163850"/>
                  <a:gd name="connsiteY15-2034" fmla="*/ 2633 h 636808"/>
                  <a:gd name="connsiteX0-2035" fmla="*/ 96005 w 163850"/>
                  <a:gd name="connsiteY0-2036" fmla="*/ 2633 h 639088"/>
                  <a:gd name="connsiteX1-2037" fmla="*/ 36191 w 163850"/>
                  <a:gd name="connsiteY1-2038" fmla="*/ 4070 h 639088"/>
                  <a:gd name="connsiteX2-2039" fmla="*/ 8335 w 163850"/>
                  <a:gd name="connsiteY2-2040" fmla="*/ 27051 h 639088"/>
                  <a:gd name="connsiteX3-2041" fmla="*/ 1191 w 163850"/>
                  <a:gd name="connsiteY3-2042" fmla="*/ 69914 h 639088"/>
                  <a:gd name="connsiteX4-2043" fmla="*/ 1191 w 163850"/>
                  <a:gd name="connsiteY4-2044" fmla="*/ 265176 h 639088"/>
                  <a:gd name="connsiteX5-2045" fmla="*/ 32147 w 163850"/>
                  <a:gd name="connsiteY5-2046" fmla="*/ 298514 h 639088"/>
                  <a:gd name="connsiteX6-2047" fmla="*/ 58341 w 163850"/>
                  <a:gd name="connsiteY6-2048" fmla="*/ 267558 h 639088"/>
                  <a:gd name="connsiteX7-2049" fmla="*/ 60722 w 163850"/>
                  <a:gd name="connsiteY7-2050" fmla="*/ 91345 h 639088"/>
                  <a:gd name="connsiteX8-2051" fmla="*/ 77391 w 163850"/>
                  <a:gd name="connsiteY8-2052" fmla="*/ 98489 h 639088"/>
                  <a:gd name="connsiteX9-2053" fmla="*/ 77391 w 163850"/>
                  <a:gd name="connsiteY9-2054" fmla="*/ 581883 h 639088"/>
                  <a:gd name="connsiteX10-2055" fmla="*/ 115491 w 163850"/>
                  <a:gd name="connsiteY10-2056" fmla="*/ 636651 h 639088"/>
                  <a:gd name="connsiteX11-2057" fmla="*/ 150145 w 163850"/>
                  <a:gd name="connsiteY11-2058" fmla="*/ 567262 h 639088"/>
                  <a:gd name="connsiteX12-2059" fmla="*/ 151210 w 163850"/>
                  <a:gd name="connsiteY12-2060" fmla="*/ 352042 h 639088"/>
                  <a:gd name="connsiteX13-2061" fmla="*/ 163826 w 163850"/>
                  <a:gd name="connsiteY13-2062" fmla="*/ 295041 h 639088"/>
                  <a:gd name="connsiteX14-2063" fmla="*/ 161332 w 163850"/>
                  <a:gd name="connsiteY14-2064" fmla="*/ 129614 h 639088"/>
                  <a:gd name="connsiteX15-2065" fmla="*/ 96005 w 163850"/>
                  <a:gd name="connsiteY15-2066" fmla="*/ 2633 h 639088"/>
                  <a:gd name="connsiteX0-2067" fmla="*/ 96005 w 163850"/>
                  <a:gd name="connsiteY0-2068" fmla="*/ 2633 h 636797"/>
                  <a:gd name="connsiteX1-2069" fmla="*/ 36191 w 163850"/>
                  <a:gd name="connsiteY1-2070" fmla="*/ 4070 h 636797"/>
                  <a:gd name="connsiteX2-2071" fmla="*/ 8335 w 163850"/>
                  <a:gd name="connsiteY2-2072" fmla="*/ 27051 h 636797"/>
                  <a:gd name="connsiteX3-2073" fmla="*/ 1191 w 163850"/>
                  <a:gd name="connsiteY3-2074" fmla="*/ 69914 h 636797"/>
                  <a:gd name="connsiteX4-2075" fmla="*/ 1191 w 163850"/>
                  <a:gd name="connsiteY4-2076" fmla="*/ 265176 h 636797"/>
                  <a:gd name="connsiteX5-2077" fmla="*/ 32147 w 163850"/>
                  <a:gd name="connsiteY5-2078" fmla="*/ 298514 h 636797"/>
                  <a:gd name="connsiteX6-2079" fmla="*/ 58341 w 163850"/>
                  <a:gd name="connsiteY6-2080" fmla="*/ 267558 h 636797"/>
                  <a:gd name="connsiteX7-2081" fmla="*/ 60722 w 163850"/>
                  <a:gd name="connsiteY7-2082" fmla="*/ 91345 h 636797"/>
                  <a:gd name="connsiteX8-2083" fmla="*/ 77391 w 163850"/>
                  <a:gd name="connsiteY8-2084" fmla="*/ 98489 h 636797"/>
                  <a:gd name="connsiteX9-2085" fmla="*/ 77391 w 163850"/>
                  <a:gd name="connsiteY9-2086" fmla="*/ 566384 h 636797"/>
                  <a:gd name="connsiteX10-2087" fmla="*/ 115491 w 163850"/>
                  <a:gd name="connsiteY10-2088" fmla="*/ 636651 h 636797"/>
                  <a:gd name="connsiteX11-2089" fmla="*/ 150145 w 163850"/>
                  <a:gd name="connsiteY11-2090" fmla="*/ 567262 h 636797"/>
                  <a:gd name="connsiteX12-2091" fmla="*/ 151210 w 163850"/>
                  <a:gd name="connsiteY12-2092" fmla="*/ 352042 h 636797"/>
                  <a:gd name="connsiteX13-2093" fmla="*/ 163826 w 163850"/>
                  <a:gd name="connsiteY13-2094" fmla="*/ 295041 h 636797"/>
                  <a:gd name="connsiteX14-2095" fmla="*/ 161332 w 163850"/>
                  <a:gd name="connsiteY14-2096" fmla="*/ 129614 h 636797"/>
                  <a:gd name="connsiteX15-2097" fmla="*/ 96005 w 163850"/>
                  <a:gd name="connsiteY15-2098" fmla="*/ 2633 h 636797"/>
                  <a:gd name="connsiteX0-2099" fmla="*/ 96005 w 163850"/>
                  <a:gd name="connsiteY0-2100" fmla="*/ 2633 h 637280"/>
                  <a:gd name="connsiteX1-2101" fmla="*/ 36191 w 163850"/>
                  <a:gd name="connsiteY1-2102" fmla="*/ 4070 h 637280"/>
                  <a:gd name="connsiteX2-2103" fmla="*/ 8335 w 163850"/>
                  <a:gd name="connsiteY2-2104" fmla="*/ 27051 h 637280"/>
                  <a:gd name="connsiteX3-2105" fmla="*/ 1191 w 163850"/>
                  <a:gd name="connsiteY3-2106" fmla="*/ 69914 h 637280"/>
                  <a:gd name="connsiteX4-2107" fmla="*/ 1191 w 163850"/>
                  <a:gd name="connsiteY4-2108" fmla="*/ 265176 h 637280"/>
                  <a:gd name="connsiteX5-2109" fmla="*/ 32147 w 163850"/>
                  <a:gd name="connsiteY5-2110" fmla="*/ 298514 h 637280"/>
                  <a:gd name="connsiteX6-2111" fmla="*/ 58341 w 163850"/>
                  <a:gd name="connsiteY6-2112" fmla="*/ 267558 h 637280"/>
                  <a:gd name="connsiteX7-2113" fmla="*/ 60722 w 163850"/>
                  <a:gd name="connsiteY7-2114" fmla="*/ 91345 h 637280"/>
                  <a:gd name="connsiteX8-2115" fmla="*/ 77391 w 163850"/>
                  <a:gd name="connsiteY8-2116" fmla="*/ 98489 h 637280"/>
                  <a:gd name="connsiteX9-2117" fmla="*/ 77391 w 163850"/>
                  <a:gd name="connsiteY9-2118" fmla="*/ 571034 h 637280"/>
                  <a:gd name="connsiteX10-2119" fmla="*/ 115491 w 163850"/>
                  <a:gd name="connsiteY10-2120" fmla="*/ 636651 h 637280"/>
                  <a:gd name="connsiteX11-2121" fmla="*/ 150145 w 163850"/>
                  <a:gd name="connsiteY11-2122" fmla="*/ 567262 h 637280"/>
                  <a:gd name="connsiteX12-2123" fmla="*/ 151210 w 163850"/>
                  <a:gd name="connsiteY12-2124" fmla="*/ 352042 h 637280"/>
                  <a:gd name="connsiteX13-2125" fmla="*/ 163826 w 163850"/>
                  <a:gd name="connsiteY13-2126" fmla="*/ 295041 h 637280"/>
                  <a:gd name="connsiteX14-2127" fmla="*/ 161332 w 163850"/>
                  <a:gd name="connsiteY14-2128" fmla="*/ 129614 h 637280"/>
                  <a:gd name="connsiteX15-2129" fmla="*/ 96005 w 163850"/>
                  <a:gd name="connsiteY15-2130" fmla="*/ 2633 h 637280"/>
                  <a:gd name="connsiteX0-2131" fmla="*/ 96005 w 163850"/>
                  <a:gd name="connsiteY0-2132" fmla="*/ 2633 h 637280"/>
                  <a:gd name="connsiteX1-2133" fmla="*/ 36191 w 163850"/>
                  <a:gd name="connsiteY1-2134" fmla="*/ 4070 h 637280"/>
                  <a:gd name="connsiteX2-2135" fmla="*/ 8335 w 163850"/>
                  <a:gd name="connsiteY2-2136" fmla="*/ 27051 h 637280"/>
                  <a:gd name="connsiteX3-2137" fmla="*/ 1191 w 163850"/>
                  <a:gd name="connsiteY3-2138" fmla="*/ 69914 h 637280"/>
                  <a:gd name="connsiteX4-2139" fmla="*/ 1191 w 163850"/>
                  <a:gd name="connsiteY4-2140" fmla="*/ 265176 h 637280"/>
                  <a:gd name="connsiteX5-2141" fmla="*/ 32147 w 163850"/>
                  <a:gd name="connsiteY5-2142" fmla="*/ 298514 h 637280"/>
                  <a:gd name="connsiteX6-2143" fmla="*/ 58341 w 163850"/>
                  <a:gd name="connsiteY6-2144" fmla="*/ 267558 h 637280"/>
                  <a:gd name="connsiteX7-2145" fmla="*/ 60722 w 163850"/>
                  <a:gd name="connsiteY7-2146" fmla="*/ 91345 h 637280"/>
                  <a:gd name="connsiteX8-2147" fmla="*/ 77391 w 163850"/>
                  <a:gd name="connsiteY8-2148" fmla="*/ 98489 h 637280"/>
                  <a:gd name="connsiteX9-2149" fmla="*/ 77391 w 163850"/>
                  <a:gd name="connsiteY9-2150" fmla="*/ 571034 h 637280"/>
                  <a:gd name="connsiteX10-2151" fmla="*/ 115491 w 163850"/>
                  <a:gd name="connsiteY10-2152" fmla="*/ 636651 h 637280"/>
                  <a:gd name="connsiteX11-2153" fmla="*/ 150145 w 163850"/>
                  <a:gd name="connsiteY11-2154" fmla="*/ 567262 h 637280"/>
                  <a:gd name="connsiteX12-2155" fmla="*/ 151210 w 163850"/>
                  <a:gd name="connsiteY12-2156" fmla="*/ 352042 h 637280"/>
                  <a:gd name="connsiteX13-2157" fmla="*/ 163826 w 163850"/>
                  <a:gd name="connsiteY13-2158" fmla="*/ 295041 h 637280"/>
                  <a:gd name="connsiteX14-2159" fmla="*/ 161332 w 163850"/>
                  <a:gd name="connsiteY14-2160" fmla="*/ 129614 h 637280"/>
                  <a:gd name="connsiteX15-2161" fmla="*/ 96005 w 163850"/>
                  <a:gd name="connsiteY15-2162" fmla="*/ 2633 h 637280"/>
                  <a:gd name="connsiteX0-2163" fmla="*/ 96005 w 163850"/>
                  <a:gd name="connsiteY0-2164" fmla="*/ 2633 h 637280"/>
                  <a:gd name="connsiteX1-2165" fmla="*/ 36191 w 163850"/>
                  <a:gd name="connsiteY1-2166" fmla="*/ 4070 h 637280"/>
                  <a:gd name="connsiteX2-2167" fmla="*/ 8335 w 163850"/>
                  <a:gd name="connsiteY2-2168" fmla="*/ 27051 h 637280"/>
                  <a:gd name="connsiteX3-2169" fmla="*/ 1191 w 163850"/>
                  <a:gd name="connsiteY3-2170" fmla="*/ 69914 h 637280"/>
                  <a:gd name="connsiteX4-2171" fmla="*/ 1191 w 163850"/>
                  <a:gd name="connsiteY4-2172" fmla="*/ 265176 h 637280"/>
                  <a:gd name="connsiteX5-2173" fmla="*/ 32147 w 163850"/>
                  <a:gd name="connsiteY5-2174" fmla="*/ 298514 h 637280"/>
                  <a:gd name="connsiteX6-2175" fmla="*/ 58341 w 163850"/>
                  <a:gd name="connsiteY6-2176" fmla="*/ 267558 h 637280"/>
                  <a:gd name="connsiteX7-2177" fmla="*/ 60722 w 163850"/>
                  <a:gd name="connsiteY7-2178" fmla="*/ 91345 h 637280"/>
                  <a:gd name="connsiteX8-2179" fmla="*/ 77391 w 163850"/>
                  <a:gd name="connsiteY8-2180" fmla="*/ 98489 h 637280"/>
                  <a:gd name="connsiteX9-2181" fmla="*/ 77391 w 163850"/>
                  <a:gd name="connsiteY9-2182" fmla="*/ 571034 h 637280"/>
                  <a:gd name="connsiteX10-2183" fmla="*/ 115491 w 163850"/>
                  <a:gd name="connsiteY10-2184" fmla="*/ 636651 h 637280"/>
                  <a:gd name="connsiteX11-2185" fmla="*/ 150145 w 163850"/>
                  <a:gd name="connsiteY11-2186" fmla="*/ 567262 h 637280"/>
                  <a:gd name="connsiteX12-2187" fmla="*/ 151210 w 163850"/>
                  <a:gd name="connsiteY12-2188" fmla="*/ 352042 h 637280"/>
                  <a:gd name="connsiteX13-2189" fmla="*/ 163826 w 163850"/>
                  <a:gd name="connsiteY13-2190" fmla="*/ 295041 h 637280"/>
                  <a:gd name="connsiteX14-2191" fmla="*/ 161332 w 163850"/>
                  <a:gd name="connsiteY14-2192" fmla="*/ 129614 h 637280"/>
                  <a:gd name="connsiteX15-2193" fmla="*/ 96005 w 163850"/>
                  <a:gd name="connsiteY15-2194" fmla="*/ 2633 h 637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63850" h="637280">
                    <a:moveTo>
                      <a:pt x="96005" y="2633"/>
                    </a:moveTo>
                    <a:cubicBezTo>
                      <a:pt x="59858" y="884"/>
                      <a:pt x="50803" y="0"/>
                      <a:pt x="36191" y="4070"/>
                    </a:cubicBezTo>
                    <a:cubicBezTo>
                      <a:pt x="21579" y="8140"/>
                      <a:pt x="14168" y="16077"/>
                      <a:pt x="8335" y="27051"/>
                    </a:cubicBezTo>
                    <a:cubicBezTo>
                      <a:pt x="2502" y="38025"/>
                      <a:pt x="2382" y="30227"/>
                      <a:pt x="1191" y="69914"/>
                    </a:cubicBezTo>
                    <a:cubicBezTo>
                      <a:pt x="0" y="109601"/>
                      <a:pt x="681" y="237926"/>
                      <a:pt x="1191" y="265176"/>
                    </a:cubicBezTo>
                    <a:cubicBezTo>
                      <a:pt x="1701" y="292426"/>
                      <a:pt x="22622" y="298117"/>
                      <a:pt x="32147" y="298514"/>
                    </a:cubicBezTo>
                    <a:cubicBezTo>
                      <a:pt x="41672" y="298911"/>
                      <a:pt x="58227" y="289686"/>
                      <a:pt x="58341" y="267558"/>
                    </a:cubicBezTo>
                    <a:cubicBezTo>
                      <a:pt x="58455" y="245430"/>
                      <a:pt x="60647" y="105574"/>
                      <a:pt x="60722" y="91345"/>
                    </a:cubicBezTo>
                    <a:cubicBezTo>
                      <a:pt x="60797" y="77116"/>
                      <a:pt x="77713" y="71238"/>
                      <a:pt x="77391" y="98489"/>
                    </a:cubicBezTo>
                    <a:cubicBezTo>
                      <a:pt x="77069" y="125740"/>
                      <a:pt x="77241" y="532487"/>
                      <a:pt x="77391" y="571034"/>
                    </a:cubicBezTo>
                    <a:cubicBezTo>
                      <a:pt x="77541" y="609581"/>
                      <a:pt x="87866" y="637280"/>
                      <a:pt x="115491" y="636651"/>
                    </a:cubicBezTo>
                    <a:cubicBezTo>
                      <a:pt x="143116" y="636022"/>
                      <a:pt x="150391" y="617797"/>
                      <a:pt x="150145" y="567262"/>
                    </a:cubicBezTo>
                    <a:cubicBezTo>
                      <a:pt x="149899" y="516727"/>
                      <a:pt x="148930" y="397412"/>
                      <a:pt x="151210" y="352042"/>
                    </a:cubicBezTo>
                    <a:cubicBezTo>
                      <a:pt x="153490" y="306672"/>
                      <a:pt x="142588" y="294747"/>
                      <a:pt x="163826" y="295041"/>
                    </a:cubicBezTo>
                    <a:cubicBezTo>
                      <a:pt x="163850" y="257201"/>
                      <a:pt x="163740" y="192373"/>
                      <a:pt x="161332" y="129614"/>
                    </a:cubicBezTo>
                    <a:cubicBezTo>
                      <a:pt x="137523" y="85719"/>
                      <a:pt x="109113" y="29149"/>
                      <a:pt x="96005" y="2633"/>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sp>
            <p:nvSpPr>
              <p:cNvPr id="137" name="자유형 150"/>
              <p:cNvSpPr/>
              <p:nvPr/>
            </p:nvSpPr>
            <p:spPr>
              <a:xfrm flipH="1">
                <a:off x="3239691" y="2224820"/>
                <a:ext cx="251738" cy="979110"/>
              </a:xfrm>
              <a:custGeom>
                <a:avLst/>
                <a:gdLst>
                  <a:gd name="connsiteX0" fmla="*/ 95646 w 318690"/>
                  <a:gd name="connsiteY0" fmla="*/ 30560 h 718742"/>
                  <a:gd name="connsiteX1" fmla="*/ 43259 w 318690"/>
                  <a:gd name="connsiteY1" fmla="*/ 30560 h 718742"/>
                  <a:gd name="connsiteX2" fmla="*/ 12303 w 318690"/>
                  <a:gd name="connsiteY2" fmla="*/ 51991 h 718742"/>
                  <a:gd name="connsiteX3" fmla="*/ 5159 w 318690"/>
                  <a:gd name="connsiteY3" fmla="*/ 94854 h 718742"/>
                  <a:gd name="connsiteX4" fmla="*/ 5159 w 318690"/>
                  <a:gd name="connsiteY4" fmla="*/ 290116 h 718742"/>
                  <a:gd name="connsiteX5" fmla="*/ 36115 w 318690"/>
                  <a:gd name="connsiteY5" fmla="*/ 323454 h 718742"/>
                  <a:gd name="connsiteX6" fmla="*/ 62309 w 318690"/>
                  <a:gd name="connsiteY6" fmla="*/ 292498 h 718742"/>
                  <a:gd name="connsiteX7" fmla="*/ 64690 w 318690"/>
                  <a:gd name="connsiteY7" fmla="*/ 116285 h 718742"/>
                  <a:gd name="connsiteX8" fmla="*/ 81359 w 318690"/>
                  <a:gd name="connsiteY8" fmla="*/ 123429 h 718742"/>
                  <a:gd name="connsiteX9" fmla="*/ 81359 w 318690"/>
                  <a:gd name="connsiteY9" fmla="*/ 606823 h 718742"/>
                  <a:gd name="connsiteX10" fmla="*/ 119459 w 318690"/>
                  <a:gd name="connsiteY10" fmla="*/ 661591 h 718742"/>
                  <a:gd name="connsiteX11" fmla="*/ 155178 w 318690"/>
                  <a:gd name="connsiteY11" fmla="*/ 613966 h 718742"/>
                  <a:gd name="connsiteX12" fmla="*/ 155178 w 318690"/>
                  <a:gd name="connsiteY12" fmla="*/ 325835 h 718742"/>
                  <a:gd name="connsiteX13" fmla="*/ 176609 w 318690"/>
                  <a:gd name="connsiteY13" fmla="*/ 347266 h 718742"/>
                  <a:gd name="connsiteX14" fmla="*/ 178990 w 318690"/>
                  <a:gd name="connsiteY14" fmla="*/ 630635 h 718742"/>
                  <a:gd name="connsiteX15" fmla="*/ 217090 w 318690"/>
                  <a:gd name="connsiteY15" fmla="*/ 666354 h 718742"/>
                  <a:gd name="connsiteX16" fmla="*/ 255190 w 318690"/>
                  <a:gd name="connsiteY16" fmla="*/ 625873 h 718742"/>
                  <a:gd name="connsiteX17" fmla="*/ 255190 w 318690"/>
                  <a:gd name="connsiteY17" fmla="*/ 109141 h 718742"/>
                  <a:gd name="connsiteX18" fmla="*/ 271859 w 318690"/>
                  <a:gd name="connsiteY18" fmla="*/ 128191 h 718742"/>
                  <a:gd name="connsiteX19" fmla="*/ 276621 w 318690"/>
                  <a:gd name="connsiteY19" fmla="*/ 311548 h 718742"/>
                  <a:gd name="connsiteX20" fmla="*/ 300434 w 318690"/>
                  <a:gd name="connsiteY20" fmla="*/ 325835 h 718742"/>
                  <a:gd name="connsiteX21" fmla="*/ 317103 w 318690"/>
                  <a:gd name="connsiteY21" fmla="*/ 285354 h 718742"/>
                  <a:gd name="connsiteX22" fmla="*/ 309959 w 318690"/>
                  <a:gd name="connsiteY22" fmla="*/ 42466 h 718742"/>
                  <a:gd name="connsiteX23" fmla="*/ 276621 w 318690"/>
                  <a:gd name="connsiteY23" fmla="*/ 30560 h 718742"/>
                  <a:gd name="connsiteX24" fmla="*/ 224234 w 318690"/>
                  <a:gd name="connsiteY24" fmla="*/ 30560 h 718742"/>
                  <a:gd name="connsiteX25" fmla="*/ 169465 w 318690"/>
                  <a:gd name="connsiteY25" fmla="*/ 171054 h 718742"/>
                  <a:gd name="connsiteX26" fmla="*/ 95646 w 318690"/>
                  <a:gd name="connsiteY26" fmla="*/ 30560 h 718742"/>
                  <a:gd name="connsiteX0-1" fmla="*/ 95646 w 318690"/>
                  <a:gd name="connsiteY0-2" fmla="*/ 30560 h 718742"/>
                  <a:gd name="connsiteX1-3" fmla="*/ 40159 w 318690"/>
                  <a:gd name="connsiteY1-4" fmla="*/ 29010 h 718742"/>
                  <a:gd name="connsiteX2-5" fmla="*/ 12303 w 318690"/>
                  <a:gd name="connsiteY2-6" fmla="*/ 51991 h 718742"/>
                  <a:gd name="connsiteX3-7" fmla="*/ 5159 w 318690"/>
                  <a:gd name="connsiteY3-8" fmla="*/ 94854 h 718742"/>
                  <a:gd name="connsiteX4-9" fmla="*/ 5159 w 318690"/>
                  <a:gd name="connsiteY4-10" fmla="*/ 290116 h 718742"/>
                  <a:gd name="connsiteX5-11" fmla="*/ 36115 w 318690"/>
                  <a:gd name="connsiteY5-12" fmla="*/ 323454 h 718742"/>
                  <a:gd name="connsiteX6-13" fmla="*/ 62309 w 318690"/>
                  <a:gd name="connsiteY6-14" fmla="*/ 292498 h 718742"/>
                  <a:gd name="connsiteX7-15" fmla="*/ 64690 w 318690"/>
                  <a:gd name="connsiteY7-16" fmla="*/ 116285 h 718742"/>
                  <a:gd name="connsiteX8-17" fmla="*/ 81359 w 318690"/>
                  <a:gd name="connsiteY8-18" fmla="*/ 123429 h 718742"/>
                  <a:gd name="connsiteX9-19" fmla="*/ 81359 w 318690"/>
                  <a:gd name="connsiteY9-20" fmla="*/ 606823 h 718742"/>
                  <a:gd name="connsiteX10-21" fmla="*/ 119459 w 318690"/>
                  <a:gd name="connsiteY10-22" fmla="*/ 661591 h 718742"/>
                  <a:gd name="connsiteX11-23" fmla="*/ 155178 w 318690"/>
                  <a:gd name="connsiteY11-24" fmla="*/ 613966 h 718742"/>
                  <a:gd name="connsiteX12-25" fmla="*/ 155178 w 318690"/>
                  <a:gd name="connsiteY12-26" fmla="*/ 325835 h 718742"/>
                  <a:gd name="connsiteX13-27" fmla="*/ 176609 w 318690"/>
                  <a:gd name="connsiteY13-28" fmla="*/ 347266 h 718742"/>
                  <a:gd name="connsiteX14-29" fmla="*/ 178990 w 318690"/>
                  <a:gd name="connsiteY14-30" fmla="*/ 630635 h 718742"/>
                  <a:gd name="connsiteX15-31" fmla="*/ 217090 w 318690"/>
                  <a:gd name="connsiteY15-32" fmla="*/ 666354 h 718742"/>
                  <a:gd name="connsiteX16-33" fmla="*/ 255190 w 318690"/>
                  <a:gd name="connsiteY16-34" fmla="*/ 625873 h 718742"/>
                  <a:gd name="connsiteX17-35" fmla="*/ 255190 w 318690"/>
                  <a:gd name="connsiteY17-36" fmla="*/ 109141 h 718742"/>
                  <a:gd name="connsiteX18-37" fmla="*/ 271859 w 318690"/>
                  <a:gd name="connsiteY18-38" fmla="*/ 128191 h 718742"/>
                  <a:gd name="connsiteX19-39" fmla="*/ 276621 w 318690"/>
                  <a:gd name="connsiteY19-40" fmla="*/ 311548 h 718742"/>
                  <a:gd name="connsiteX20-41" fmla="*/ 300434 w 318690"/>
                  <a:gd name="connsiteY20-42" fmla="*/ 325835 h 718742"/>
                  <a:gd name="connsiteX21-43" fmla="*/ 317103 w 318690"/>
                  <a:gd name="connsiteY21-44" fmla="*/ 285354 h 718742"/>
                  <a:gd name="connsiteX22-45" fmla="*/ 309959 w 318690"/>
                  <a:gd name="connsiteY22-46" fmla="*/ 42466 h 718742"/>
                  <a:gd name="connsiteX23-47" fmla="*/ 276621 w 318690"/>
                  <a:gd name="connsiteY23-48" fmla="*/ 30560 h 718742"/>
                  <a:gd name="connsiteX24-49" fmla="*/ 224234 w 318690"/>
                  <a:gd name="connsiteY24-50" fmla="*/ 30560 h 718742"/>
                  <a:gd name="connsiteX25-51" fmla="*/ 169465 w 318690"/>
                  <a:gd name="connsiteY25-52" fmla="*/ 171054 h 718742"/>
                  <a:gd name="connsiteX26-53" fmla="*/ 95646 w 318690"/>
                  <a:gd name="connsiteY26-54" fmla="*/ 30560 h 718742"/>
                  <a:gd name="connsiteX0-55" fmla="*/ 100296 w 318690"/>
                  <a:gd name="connsiteY0-56" fmla="*/ 30560 h 718742"/>
                  <a:gd name="connsiteX1-57" fmla="*/ 40159 w 318690"/>
                  <a:gd name="connsiteY1-58" fmla="*/ 29010 h 718742"/>
                  <a:gd name="connsiteX2-59" fmla="*/ 12303 w 318690"/>
                  <a:gd name="connsiteY2-60" fmla="*/ 51991 h 718742"/>
                  <a:gd name="connsiteX3-61" fmla="*/ 5159 w 318690"/>
                  <a:gd name="connsiteY3-62" fmla="*/ 94854 h 718742"/>
                  <a:gd name="connsiteX4-63" fmla="*/ 5159 w 318690"/>
                  <a:gd name="connsiteY4-64" fmla="*/ 290116 h 718742"/>
                  <a:gd name="connsiteX5-65" fmla="*/ 36115 w 318690"/>
                  <a:gd name="connsiteY5-66" fmla="*/ 323454 h 718742"/>
                  <a:gd name="connsiteX6-67" fmla="*/ 62309 w 318690"/>
                  <a:gd name="connsiteY6-68" fmla="*/ 292498 h 718742"/>
                  <a:gd name="connsiteX7-69" fmla="*/ 64690 w 318690"/>
                  <a:gd name="connsiteY7-70" fmla="*/ 116285 h 718742"/>
                  <a:gd name="connsiteX8-71" fmla="*/ 81359 w 318690"/>
                  <a:gd name="connsiteY8-72" fmla="*/ 123429 h 718742"/>
                  <a:gd name="connsiteX9-73" fmla="*/ 81359 w 318690"/>
                  <a:gd name="connsiteY9-74" fmla="*/ 606823 h 718742"/>
                  <a:gd name="connsiteX10-75" fmla="*/ 119459 w 318690"/>
                  <a:gd name="connsiteY10-76" fmla="*/ 661591 h 718742"/>
                  <a:gd name="connsiteX11-77" fmla="*/ 155178 w 318690"/>
                  <a:gd name="connsiteY11-78" fmla="*/ 613966 h 718742"/>
                  <a:gd name="connsiteX12-79" fmla="*/ 155178 w 318690"/>
                  <a:gd name="connsiteY12-80" fmla="*/ 325835 h 718742"/>
                  <a:gd name="connsiteX13-81" fmla="*/ 176609 w 318690"/>
                  <a:gd name="connsiteY13-82" fmla="*/ 347266 h 718742"/>
                  <a:gd name="connsiteX14-83" fmla="*/ 178990 w 318690"/>
                  <a:gd name="connsiteY14-84" fmla="*/ 630635 h 718742"/>
                  <a:gd name="connsiteX15-85" fmla="*/ 217090 w 318690"/>
                  <a:gd name="connsiteY15-86" fmla="*/ 666354 h 718742"/>
                  <a:gd name="connsiteX16-87" fmla="*/ 255190 w 318690"/>
                  <a:gd name="connsiteY16-88" fmla="*/ 625873 h 718742"/>
                  <a:gd name="connsiteX17-89" fmla="*/ 255190 w 318690"/>
                  <a:gd name="connsiteY17-90" fmla="*/ 109141 h 718742"/>
                  <a:gd name="connsiteX18-91" fmla="*/ 271859 w 318690"/>
                  <a:gd name="connsiteY18-92" fmla="*/ 128191 h 718742"/>
                  <a:gd name="connsiteX19-93" fmla="*/ 276621 w 318690"/>
                  <a:gd name="connsiteY19-94" fmla="*/ 311548 h 718742"/>
                  <a:gd name="connsiteX20-95" fmla="*/ 300434 w 318690"/>
                  <a:gd name="connsiteY20-96" fmla="*/ 325835 h 718742"/>
                  <a:gd name="connsiteX21-97" fmla="*/ 317103 w 318690"/>
                  <a:gd name="connsiteY21-98" fmla="*/ 285354 h 718742"/>
                  <a:gd name="connsiteX22-99" fmla="*/ 309959 w 318690"/>
                  <a:gd name="connsiteY22-100" fmla="*/ 42466 h 718742"/>
                  <a:gd name="connsiteX23-101" fmla="*/ 276621 w 318690"/>
                  <a:gd name="connsiteY23-102" fmla="*/ 30560 h 718742"/>
                  <a:gd name="connsiteX24-103" fmla="*/ 224234 w 318690"/>
                  <a:gd name="connsiteY24-104" fmla="*/ 30560 h 718742"/>
                  <a:gd name="connsiteX25-105" fmla="*/ 169465 w 318690"/>
                  <a:gd name="connsiteY25-106" fmla="*/ 171054 h 718742"/>
                  <a:gd name="connsiteX26-107" fmla="*/ 100296 w 318690"/>
                  <a:gd name="connsiteY26-108" fmla="*/ 30560 h 718742"/>
                  <a:gd name="connsiteX0-109" fmla="*/ 100296 w 318690"/>
                  <a:gd name="connsiteY0-110" fmla="*/ 30560 h 718742"/>
                  <a:gd name="connsiteX1-111" fmla="*/ 40159 w 318690"/>
                  <a:gd name="connsiteY1-112" fmla="*/ 29010 h 718742"/>
                  <a:gd name="connsiteX2-113" fmla="*/ 12303 w 318690"/>
                  <a:gd name="connsiteY2-114" fmla="*/ 51991 h 718742"/>
                  <a:gd name="connsiteX3-115" fmla="*/ 5159 w 318690"/>
                  <a:gd name="connsiteY3-116" fmla="*/ 94854 h 718742"/>
                  <a:gd name="connsiteX4-117" fmla="*/ 5159 w 318690"/>
                  <a:gd name="connsiteY4-118" fmla="*/ 290116 h 718742"/>
                  <a:gd name="connsiteX5-119" fmla="*/ 36115 w 318690"/>
                  <a:gd name="connsiteY5-120" fmla="*/ 323454 h 718742"/>
                  <a:gd name="connsiteX6-121" fmla="*/ 62309 w 318690"/>
                  <a:gd name="connsiteY6-122" fmla="*/ 292498 h 718742"/>
                  <a:gd name="connsiteX7-123" fmla="*/ 64690 w 318690"/>
                  <a:gd name="connsiteY7-124" fmla="*/ 116285 h 718742"/>
                  <a:gd name="connsiteX8-125" fmla="*/ 81359 w 318690"/>
                  <a:gd name="connsiteY8-126" fmla="*/ 123429 h 718742"/>
                  <a:gd name="connsiteX9-127" fmla="*/ 81359 w 318690"/>
                  <a:gd name="connsiteY9-128" fmla="*/ 606823 h 718742"/>
                  <a:gd name="connsiteX10-129" fmla="*/ 119459 w 318690"/>
                  <a:gd name="connsiteY10-130" fmla="*/ 661591 h 718742"/>
                  <a:gd name="connsiteX11-131" fmla="*/ 155178 w 318690"/>
                  <a:gd name="connsiteY11-132" fmla="*/ 613966 h 718742"/>
                  <a:gd name="connsiteX12-133" fmla="*/ 155178 w 318690"/>
                  <a:gd name="connsiteY12-134" fmla="*/ 325835 h 718742"/>
                  <a:gd name="connsiteX13-135" fmla="*/ 176609 w 318690"/>
                  <a:gd name="connsiteY13-136" fmla="*/ 347266 h 718742"/>
                  <a:gd name="connsiteX14-137" fmla="*/ 178990 w 318690"/>
                  <a:gd name="connsiteY14-138" fmla="*/ 630635 h 718742"/>
                  <a:gd name="connsiteX15-139" fmla="*/ 217090 w 318690"/>
                  <a:gd name="connsiteY15-140" fmla="*/ 666354 h 718742"/>
                  <a:gd name="connsiteX16-141" fmla="*/ 255190 w 318690"/>
                  <a:gd name="connsiteY16-142" fmla="*/ 625873 h 718742"/>
                  <a:gd name="connsiteX17-143" fmla="*/ 255190 w 318690"/>
                  <a:gd name="connsiteY17-144" fmla="*/ 109141 h 718742"/>
                  <a:gd name="connsiteX18-145" fmla="*/ 271859 w 318690"/>
                  <a:gd name="connsiteY18-146" fmla="*/ 128191 h 718742"/>
                  <a:gd name="connsiteX19-147" fmla="*/ 276621 w 318690"/>
                  <a:gd name="connsiteY19-148" fmla="*/ 311548 h 718742"/>
                  <a:gd name="connsiteX20-149" fmla="*/ 300434 w 318690"/>
                  <a:gd name="connsiteY20-150" fmla="*/ 325835 h 718742"/>
                  <a:gd name="connsiteX21-151" fmla="*/ 317103 w 318690"/>
                  <a:gd name="connsiteY21-152" fmla="*/ 285354 h 718742"/>
                  <a:gd name="connsiteX22-153" fmla="*/ 309959 w 318690"/>
                  <a:gd name="connsiteY22-154" fmla="*/ 42466 h 718742"/>
                  <a:gd name="connsiteX23-155" fmla="*/ 276621 w 318690"/>
                  <a:gd name="connsiteY23-156" fmla="*/ 30560 h 718742"/>
                  <a:gd name="connsiteX24-157" fmla="*/ 224234 w 318690"/>
                  <a:gd name="connsiteY24-158" fmla="*/ 30560 h 718742"/>
                  <a:gd name="connsiteX25-159" fmla="*/ 169465 w 318690"/>
                  <a:gd name="connsiteY25-160" fmla="*/ 171054 h 718742"/>
                  <a:gd name="connsiteX26-161" fmla="*/ 100296 w 318690"/>
                  <a:gd name="connsiteY26-162" fmla="*/ 30560 h 718742"/>
                  <a:gd name="connsiteX0-163" fmla="*/ 100296 w 318690"/>
                  <a:gd name="connsiteY0-164" fmla="*/ 30560 h 718742"/>
                  <a:gd name="connsiteX1-165" fmla="*/ 40159 w 318690"/>
                  <a:gd name="connsiteY1-166" fmla="*/ 29010 h 718742"/>
                  <a:gd name="connsiteX2-167" fmla="*/ 12303 w 318690"/>
                  <a:gd name="connsiteY2-168" fmla="*/ 51991 h 718742"/>
                  <a:gd name="connsiteX3-169" fmla="*/ 5159 w 318690"/>
                  <a:gd name="connsiteY3-170" fmla="*/ 94854 h 718742"/>
                  <a:gd name="connsiteX4-171" fmla="*/ 5159 w 318690"/>
                  <a:gd name="connsiteY4-172" fmla="*/ 290116 h 718742"/>
                  <a:gd name="connsiteX5-173" fmla="*/ 36115 w 318690"/>
                  <a:gd name="connsiteY5-174" fmla="*/ 323454 h 718742"/>
                  <a:gd name="connsiteX6-175" fmla="*/ 62309 w 318690"/>
                  <a:gd name="connsiteY6-176" fmla="*/ 292498 h 718742"/>
                  <a:gd name="connsiteX7-177" fmla="*/ 64690 w 318690"/>
                  <a:gd name="connsiteY7-178" fmla="*/ 116285 h 718742"/>
                  <a:gd name="connsiteX8-179" fmla="*/ 81359 w 318690"/>
                  <a:gd name="connsiteY8-180" fmla="*/ 123429 h 718742"/>
                  <a:gd name="connsiteX9-181" fmla="*/ 81359 w 318690"/>
                  <a:gd name="connsiteY9-182" fmla="*/ 606823 h 718742"/>
                  <a:gd name="connsiteX10-183" fmla="*/ 119459 w 318690"/>
                  <a:gd name="connsiteY10-184" fmla="*/ 661591 h 718742"/>
                  <a:gd name="connsiteX11-185" fmla="*/ 155178 w 318690"/>
                  <a:gd name="connsiteY11-186" fmla="*/ 613966 h 718742"/>
                  <a:gd name="connsiteX12-187" fmla="*/ 155178 w 318690"/>
                  <a:gd name="connsiteY12-188" fmla="*/ 325835 h 718742"/>
                  <a:gd name="connsiteX13-189" fmla="*/ 176609 w 318690"/>
                  <a:gd name="connsiteY13-190" fmla="*/ 347266 h 718742"/>
                  <a:gd name="connsiteX14-191" fmla="*/ 178990 w 318690"/>
                  <a:gd name="connsiteY14-192" fmla="*/ 630635 h 718742"/>
                  <a:gd name="connsiteX15-193" fmla="*/ 217090 w 318690"/>
                  <a:gd name="connsiteY15-194" fmla="*/ 666354 h 718742"/>
                  <a:gd name="connsiteX16-195" fmla="*/ 255190 w 318690"/>
                  <a:gd name="connsiteY16-196" fmla="*/ 625873 h 718742"/>
                  <a:gd name="connsiteX17-197" fmla="*/ 255190 w 318690"/>
                  <a:gd name="connsiteY17-198" fmla="*/ 109141 h 718742"/>
                  <a:gd name="connsiteX18-199" fmla="*/ 271859 w 318690"/>
                  <a:gd name="connsiteY18-200" fmla="*/ 128191 h 718742"/>
                  <a:gd name="connsiteX19-201" fmla="*/ 276621 w 318690"/>
                  <a:gd name="connsiteY19-202" fmla="*/ 311548 h 718742"/>
                  <a:gd name="connsiteX20-203" fmla="*/ 300434 w 318690"/>
                  <a:gd name="connsiteY20-204" fmla="*/ 325835 h 718742"/>
                  <a:gd name="connsiteX21-205" fmla="*/ 317103 w 318690"/>
                  <a:gd name="connsiteY21-206" fmla="*/ 285354 h 718742"/>
                  <a:gd name="connsiteX22-207" fmla="*/ 309959 w 318690"/>
                  <a:gd name="connsiteY22-208" fmla="*/ 42466 h 718742"/>
                  <a:gd name="connsiteX23-209" fmla="*/ 276621 w 318690"/>
                  <a:gd name="connsiteY23-210" fmla="*/ 30560 h 718742"/>
                  <a:gd name="connsiteX24-211" fmla="*/ 224234 w 318690"/>
                  <a:gd name="connsiteY24-212" fmla="*/ 30560 h 718742"/>
                  <a:gd name="connsiteX25-213" fmla="*/ 169465 w 318690"/>
                  <a:gd name="connsiteY25-214" fmla="*/ 171054 h 718742"/>
                  <a:gd name="connsiteX26-215" fmla="*/ 100296 w 318690"/>
                  <a:gd name="connsiteY26-216" fmla="*/ 30560 h 718742"/>
                  <a:gd name="connsiteX0-217" fmla="*/ 99973 w 318690"/>
                  <a:gd name="connsiteY0-218" fmla="*/ 27573 h 718742"/>
                  <a:gd name="connsiteX1-219" fmla="*/ 40159 w 318690"/>
                  <a:gd name="connsiteY1-220" fmla="*/ 29010 h 718742"/>
                  <a:gd name="connsiteX2-221" fmla="*/ 12303 w 318690"/>
                  <a:gd name="connsiteY2-222" fmla="*/ 51991 h 718742"/>
                  <a:gd name="connsiteX3-223" fmla="*/ 5159 w 318690"/>
                  <a:gd name="connsiteY3-224" fmla="*/ 94854 h 718742"/>
                  <a:gd name="connsiteX4-225" fmla="*/ 5159 w 318690"/>
                  <a:gd name="connsiteY4-226" fmla="*/ 290116 h 718742"/>
                  <a:gd name="connsiteX5-227" fmla="*/ 36115 w 318690"/>
                  <a:gd name="connsiteY5-228" fmla="*/ 323454 h 718742"/>
                  <a:gd name="connsiteX6-229" fmla="*/ 62309 w 318690"/>
                  <a:gd name="connsiteY6-230" fmla="*/ 292498 h 718742"/>
                  <a:gd name="connsiteX7-231" fmla="*/ 64690 w 318690"/>
                  <a:gd name="connsiteY7-232" fmla="*/ 116285 h 718742"/>
                  <a:gd name="connsiteX8-233" fmla="*/ 81359 w 318690"/>
                  <a:gd name="connsiteY8-234" fmla="*/ 123429 h 718742"/>
                  <a:gd name="connsiteX9-235" fmla="*/ 81359 w 318690"/>
                  <a:gd name="connsiteY9-236" fmla="*/ 606823 h 718742"/>
                  <a:gd name="connsiteX10-237" fmla="*/ 119459 w 318690"/>
                  <a:gd name="connsiteY10-238" fmla="*/ 661591 h 718742"/>
                  <a:gd name="connsiteX11-239" fmla="*/ 155178 w 318690"/>
                  <a:gd name="connsiteY11-240" fmla="*/ 613966 h 718742"/>
                  <a:gd name="connsiteX12-241" fmla="*/ 155178 w 318690"/>
                  <a:gd name="connsiteY12-242" fmla="*/ 325835 h 718742"/>
                  <a:gd name="connsiteX13-243" fmla="*/ 176609 w 318690"/>
                  <a:gd name="connsiteY13-244" fmla="*/ 347266 h 718742"/>
                  <a:gd name="connsiteX14-245" fmla="*/ 178990 w 318690"/>
                  <a:gd name="connsiteY14-246" fmla="*/ 630635 h 718742"/>
                  <a:gd name="connsiteX15-247" fmla="*/ 217090 w 318690"/>
                  <a:gd name="connsiteY15-248" fmla="*/ 666354 h 718742"/>
                  <a:gd name="connsiteX16-249" fmla="*/ 255190 w 318690"/>
                  <a:gd name="connsiteY16-250" fmla="*/ 625873 h 718742"/>
                  <a:gd name="connsiteX17-251" fmla="*/ 255190 w 318690"/>
                  <a:gd name="connsiteY17-252" fmla="*/ 109141 h 718742"/>
                  <a:gd name="connsiteX18-253" fmla="*/ 271859 w 318690"/>
                  <a:gd name="connsiteY18-254" fmla="*/ 128191 h 718742"/>
                  <a:gd name="connsiteX19-255" fmla="*/ 276621 w 318690"/>
                  <a:gd name="connsiteY19-256" fmla="*/ 311548 h 718742"/>
                  <a:gd name="connsiteX20-257" fmla="*/ 300434 w 318690"/>
                  <a:gd name="connsiteY20-258" fmla="*/ 325835 h 718742"/>
                  <a:gd name="connsiteX21-259" fmla="*/ 317103 w 318690"/>
                  <a:gd name="connsiteY21-260" fmla="*/ 285354 h 718742"/>
                  <a:gd name="connsiteX22-261" fmla="*/ 309959 w 318690"/>
                  <a:gd name="connsiteY22-262" fmla="*/ 42466 h 718742"/>
                  <a:gd name="connsiteX23-263" fmla="*/ 276621 w 318690"/>
                  <a:gd name="connsiteY23-264" fmla="*/ 30560 h 718742"/>
                  <a:gd name="connsiteX24-265" fmla="*/ 224234 w 318690"/>
                  <a:gd name="connsiteY24-266" fmla="*/ 30560 h 718742"/>
                  <a:gd name="connsiteX25-267" fmla="*/ 169465 w 318690"/>
                  <a:gd name="connsiteY25-268" fmla="*/ 171054 h 718742"/>
                  <a:gd name="connsiteX26-269" fmla="*/ 99973 w 318690"/>
                  <a:gd name="connsiteY26-270" fmla="*/ 27573 h 718742"/>
                  <a:gd name="connsiteX0-271" fmla="*/ 99973 w 318690"/>
                  <a:gd name="connsiteY0-272" fmla="*/ 27573 h 718742"/>
                  <a:gd name="connsiteX1-273" fmla="*/ 40159 w 318690"/>
                  <a:gd name="connsiteY1-274" fmla="*/ 29010 h 718742"/>
                  <a:gd name="connsiteX2-275" fmla="*/ 12303 w 318690"/>
                  <a:gd name="connsiteY2-276" fmla="*/ 51991 h 718742"/>
                  <a:gd name="connsiteX3-277" fmla="*/ 5159 w 318690"/>
                  <a:gd name="connsiteY3-278" fmla="*/ 94854 h 718742"/>
                  <a:gd name="connsiteX4-279" fmla="*/ 5159 w 318690"/>
                  <a:gd name="connsiteY4-280" fmla="*/ 290116 h 718742"/>
                  <a:gd name="connsiteX5-281" fmla="*/ 36115 w 318690"/>
                  <a:gd name="connsiteY5-282" fmla="*/ 323454 h 718742"/>
                  <a:gd name="connsiteX6-283" fmla="*/ 62309 w 318690"/>
                  <a:gd name="connsiteY6-284" fmla="*/ 292498 h 718742"/>
                  <a:gd name="connsiteX7-285" fmla="*/ 64690 w 318690"/>
                  <a:gd name="connsiteY7-286" fmla="*/ 116285 h 718742"/>
                  <a:gd name="connsiteX8-287" fmla="*/ 81359 w 318690"/>
                  <a:gd name="connsiteY8-288" fmla="*/ 123429 h 718742"/>
                  <a:gd name="connsiteX9-289" fmla="*/ 81359 w 318690"/>
                  <a:gd name="connsiteY9-290" fmla="*/ 606823 h 718742"/>
                  <a:gd name="connsiteX10-291" fmla="*/ 119459 w 318690"/>
                  <a:gd name="connsiteY10-292" fmla="*/ 661591 h 718742"/>
                  <a:gd name="connsiteX11-293" fmla="*/ 155178 w 318690"/>
                  <a:gd name="connsiteY11-294" fmla="*/ 613966 h 718742"/>
                  <a:gd name="connsiteX12-295" fmla="*/ 155178 w 318690"/>
                  <a:gd name="connsiteY12-296" fmla="*/ 325835 h 718742"/>
                  <a:gd name="connsiteX13-297" fmla="*/ 176609 w 318690"/>
                  <a:gd name="connsiteY13-298" fmla="*/ 347266 h 718742"/>
                  <a:gd name="connsiteX14-299" fmla="*/ 178990 w 318690"/>
                  <a:gd name="connsiteY14-300" fmla="*/ 630635 h 718742"/>
                  <a:gd name="connsiteX15-301" fmla="*/ 217090 w 318690"/>
                  <a:gd name="connsiteY15-302" fmla="*/ 666354 h 718742"/>
                  <a:gd name="connsiteX16-303" fmla="*/ 255190 w 318690"/>
                  <a:gd name="connsiteY16-304" fmla="*/ 625873 h 718742"/>
                  <a:gd name="connsiteX17-305" fmla="*/ 255190 w 318690"/>
                  <a:gd name="connsiteY17-306" fmla="*/ 109141 h 718742"/>
                  <a:gd name="connsiteX18-307" fmla="*/ 271859 w 318690"/>
                  <a:gd name="connsiteY18-308" fmla="*/ 128191 h 718742"/>
                  <a:gd name="connsiteX19-309" fmla="*/ 276621 w 318690"/>
                  <a:gd name="connsiteY19-310" fmla="*/ 311548 h 718742"/>
                  <a:gd name="connsiteX20-311" fmla="*/ 300434 w 318690"/>
                  <a:gd name="connsiteY20-312" fmla="*/ 325835 h 718742"/>
                  <a:gd name="connsiteX21-313" fmla="*/ 317103 w 318690"/>
                  <a:gd name="connsiteY21-314" fmla="*/ 285354 h 718742"/>
                  <a:gd name="connsiteX22-315" fmla="*/ 309959 w 318690"/>
                  <a:gd name="connsiteY22-316" fmla="*/ 42466 h 718742"/>
                  <a:gd name="connsiteX23-317" fmla="*/ 276621 w 318690"/>
                  <a:gd name="connsiteY23-318" fmla="*/ 30560 h 718742"/>
                  <a:gd name="connsiteX24-319" fmla="*/ 224234 w 318690"/>
                  <a:gd name="connsiteY24-320" fmla="*/ 30560 h 718742"/>
                  <a:gd name="connsiteX25-321" fmla="*/ 169465 w 318690"/>
                  <a:gd name="connsiteY25-322" fmla="*/ 171054 h 718742"/>
                  <a:gd name="connsiteX26-323" fmla="*/ 99973 w 318690"/>
                  <a:gd name="connsiteY26-324" fmla="*/ 27573 h 718742"/>
                  <a:gd name="connsiteX0-325" fmla="*/ 99973 w 318690"/>
                  <a:gd name="connsiteY0-326" fmla="*/ 27573 h 718742"/>
                  <a:gd name="connsiteX1-327" fmla="*/ 40159 w 318690"/>
                  <a:gd name="connsiteY1-328" fmla="*/ 29010 h 718742"/>
                  <a:gd name="connsiteX2-329" fmla="*/ 12303 w 318690"/>
                  <a:gd name="connsiteY2-330" fmla="*/ 51991 h 718742"/>
                  <a:gd name="connsiteX3-331" fmla="*/ 5159 w 318690"/>
                  <a:gd name="connsiteY3-332" fmla="*/ 94854 h 718742"/>
                  <a:gd name="connsiteX4-333" fmla="*/ 5159 w 318690"/>
                  <a:gd name="connsiteY4-334" fmla="*/ 290116 h 718742"/>
                  <a:gd name="connsiteX5-335" fmla="*/ 36115 w 318690"/>
                  <a:gd name="connsiteY5-336" fmla="*/ 323454 h 718742"/>
                  <a:gd name="connsiteX6-337" fmla="*/ 62309 w 318690"/>
                  <a:gd name="connsiteY6-338" fmla="*/ 292498 h 718742"/>
                  <a:gd name="connsiteX7-339" fmla="*/ 64690 w 318690"/>
                  <a:gd name="connsiteY7-340" fmla="*/ 116285 h 718742"/>
                  <a:gd name="connsiteX8-341" fmla="*/ 81359 w 318690"/>
                  <a:gd name="connsiteY8-342" fmla="*/ 123429 h 718742"/>
                  <a:gd name="connsiteX9-343" fmla="*/ 81359 w 318690"/>
                  <a:gd name="connsiteY9-344" fmla="*/ 606823 h 718742"/>
                  <a:gd name="connsiteX10-345" fmla="*/ 119459 w 318690"/>
                  <a:gd name="connsiteY10-346" fmla="*/ 661591 h 718742"/>
                  <a:gd name="connsiteX11-347" fmla="*/ 155178 w 318690"/>
                  <a:gd name="connsiteY11-348" fmla="*/ 613966 h 718742"/>
                  <a:gd name="connsiteX12-349" fmla="*/ 155178 w 318690"/>
                  <a:gd name="connsiteY12-350" fmla="*/ 325835 h 718742"/>
                  <a:gd name="connsiteX13-351" fmla="*/ 176609 w 318690"/>
                  <a:gd name="connsiteY13-352" fmla="*/ 347266 h 718742"/>
                  <a:gd name="connsiteX14-353" fmla="*/ 178990 w 318690"/>
                  <a:gd name="connsiteY14-354" fmla="*/ 630635 h 718742"/>
                  <a:gd name="connsiteX15-355" fmla="*/ 217090 w 318690"/>
                  <a:gd name="connsiteY15-356" fmla="*/ 666354 h 718742"/>
                  <a:gd name="connsiteX16-357" fmla="*/ 255190 w 318690"/>
                  <a:gd name="connsiteY16-358" fmla="*/ 625873 h 718742"/>
                  <a:gd name="connsiteX17-359" fmla="*/ 255190 w 318690"/>
                  <a:gd name="connsiteY17-360" fmla="*/ 109141 h 718742"/>
                  <a:gd name="connsiteX18-361" fmla="*/ 271859 w 318690"/>
                  <a:gd name="connsiteY18-362" fmla="*/ 128191 h 718742"/>
                  <a:gd name="connsiteX19-363" fmla="*/ 276621 w 318690"/>
                  <a:gd name="connsiteY19-364" fmla="*/ 311548 h 718742"/>
                  <a:gd name="connsiteX20-365" fmla="*/ 300434 w 318690"/>
                  <a:gd name="connsiteY20-366" fmla="*/ 325835 h 718742"/>
                  <a:gd name="connsiteX21-367" fmla="*/ 317103 w 318690"/>
                  <a:gd name="connsiteY21-368" fmla="*/ 285354 h 718742"/>
                  <a:gd name="connsiteX22-369" fmla="*/ 309959 w 318690"/>
                  <a:gd name="connsiteY22-370" fmla="*/ 42466 h 718742"/>
                  <a:gd name="connsiteX23-371" fmla="*/ 276621 w 318690"/>
                  <a:gd name="connsiteY23-372" fmla="*/ 30560 h 718742"/>
                  <a:gd name="connsiteX24-373" fmla="*/ 224234 w 318690"/>
                  <a:gd name="connsiteY24-374" fmla="*/ 30560 h 718742"/>
                  <a:gd name="connsiteX25-375" fmla="*/ 169465 w 318690"/>
                  <a:gd name="connsiteY25-376" fmla="*/ 171054 h 718742"/>
                  <a:gd name="connsiteX26-377" fmla="*/ 99973 w 318690"/>
                  <a:gd name="connsiteY26-378" fmla="*/ 27573 h 718742"/>
                  <a:gd name="connsiteX0-379" fmla="*/ 99973 w 318690"/>
                  <a:gd name="connsiteY0-380" fmla="*/ 27573 h 718742"/>
                  <a:gd name="connsiteX1-381" fmla="*/ 40159 w 318690"/>
                  <a:gd name="connsiteY1-382" fmla="*/ 29010 h 718742"/>
                  <a:gd name="connsiteX2-383" fmla="*/ 12303 w 318690"/>
                  <a:gd name="connsiteY2-384" fmla="*/ 51991 h 718742"/>
                  <a:gd name="connsiteX3-385" fmla="*/ 5159 w 318690"/>
                  <a:gd name="connsiteY3-386" fmla="*/ 94854 h 718742"/>
                  <a:gd name="connsiteX4-387" fmla="*/ 5159 w 318690"/>
                  <a:gd name="connsiteY4-388" fmla="*/ 290116 h 718742"/>
                  <a:gd name="connsiteX5-389" fmla="*/ 36115 w 318690"/>
                  <a:gd name="connsiteY5-390" fmla="*/ 323454 h 718742"/>
                  <a:gd name="connsiteX6-391" fmla="*/ 62309 w 318690"/>
                  <a:gd name="connsiteY6-392" fmla="*/ 292498 h 718742"/>
                  <a:gd name="connsiteX7-393" fmla="*/ 64690 w 318690"/>
                  <a:gd name="connsiteY7-394" fmla="*/ 116285 h 718742"/>
                  <a:gd name="connsiteX8-395" fmla="*/ 81359 w 318690"/>
                  <a:gd name="connsiteY8-396" fmla="*/ 123429 h 718742"/>
                  <a:gd name="connsiteX9-397" fmla="*/ 81359 w 318690"/>
                  <a:gd name="connsiteY9-398" fmla="*/ 606823 h 718742"/>
                  <a:gd name="connsiteX10-399" fmla="*/ 119459 w 318690"/>
                  <a:gd name="connsiteY10-400" fmla="*/ 661591 h 718742"/>
                  <a:gd name="connsiteX11-401" fmla="*/ 155178 w 318690"/>
                  <a:gd name="connsiteY11-402" fmla="*/ 613966 h 718742"/>
                  <a:gd name="connsiteX12-403" fmla="*/ 155178 w 318690"/>
                  <a:gd name="connsiteY12-404" fmla="*/ 325835 h 718742"/>
                  <a:gd name="connsiteX13-405" fmla="*/ 176609 w 318690"/>
                  <a:gd name="connsiteY13-406" fmla="*/ 347266 h 718742"/>
                  <a:gd name="connsiteX14-407" fmla="*/ 178990 w 318690"/>
                  <a:gd name="connsiteY14-408" fmla="*/ 630635 h 718742"/>
                  <a:gd name="connsiteX15-409" fmla="*/ 217090 w 318690"/>
                  <a:gd name="connsiteY15-410" fmla="*/ 666354 h 718742"/>
                  <a:gd name="connsiteX16-411" fmla="*/ 255190 w 318690"/>
                  <a:gd name="connsiteY16-412" fmla="*/ 625873 h 718742"/>
                  <a:gd name="connsiteX17-413" fmla="*/ 255190 w 318690"/>
                  <a:gd name="connsiteY17-414" fmla="*/ 109141 h 718742"/>
                  <a:gd name="connsiteX18-415" fmla="*/ 271859 w 318690"/>
                  <a:gd name="connsiteY18-416" fmla="*/ 128191 h 718742"/>
                  <a:gd name="connsiteX19-417" fmla="*/ 276621 w 318690"/>
                  <a:gd name="connsiteY19-418" fmla="*/ 311548 h 718742"/>
                  <a:gd name="connsiteX20-419" fmla="*/ 300434 w 318690"/>
                  <a:gd name="connsiteY20-420" fmla="*/ 325835 h 718742"/>
                  <a:gd name="connsiteX21-421" fmla="*/ 317103 w 318690"/>
                  <a:gd name="connsiteY21-422" fmla="*/ 285354 h 718742"/>
                  <a:gd name="connsiteX22-423" fmla="*/ 309959 w 318690"/>
                  <a:gd name="connsiteY22-424" fmla="*/ 42466 h 718742"/>
                  <a:gd name="connsiteX23-425" fmla="*/ 276621 w 318690"/>
                  <a:gd name="connsiteY23-426" fmla="*/ 30560 h 718742"/>
                  <a:gd name="connsiteX24-427" fmla="*/ 224234 w 318690"/>
                  <a:gd name="connsiteY24-428" fmla="*/ 30560 h 718742"/>
                  <a:gd name="connsiteX25-429" fmla="*/ 161715 w 318690"/>
                  <a:gd name="connsiteY25-430" fmla="*/ 155555 h 718742"/>
                  <a:gd name="connsiteX26-431" fmla="*/ 99973 w 318690"/>
                  <a:gd name="connsiteY26-432" fmla="*/ 27573 h 718742"/>
                  <a:gd name="connsiteX0-433" fmla="*/ 99973 w 318690"/>
                  <a:gd name="connsiteY0-434" fmla="*/ 27573 h 718742"/>
                  <a:gd name="connsiteX1-435" fmla="*/ 40159 w 318690"/>
                  <a:gd name="connsiteY1-436" fmla="*/ 29010 h 718742"/>
                  <a:gd name="connsiteX2-437" fmla="*/ 12303 w 318690"/>
                  <a:gd name="connsiteY2-438" fmla="*/ 51991 h 718742"/>
                  <a:gd name="connsiteX3-439" fmla="*/ 5159 w 318690"/>
                  <a:gd name="connsiteY3-440" fmla="*/ 94854 h 718742"/>
                  <a:gd name="connsiteX4-441" fmla="*/ 5159 w 318690"/>
                  <a:gd name="connsiteY4-442" fmla="*/ 290116 h 718742"/>
                  <a:gd name="connsiteX5-443" fmla="*/ 36115 w 318690"/>
                  <a:gd name="connsiteY5-444" fmla="*/ 323454 h 718742"/>
                  <a:gd name="connsiteX6-445" fmla="*/ 62309 w 318690"/>
                  <a:gd name="connsiteY6-446" fmla="*/ 292498 h 718742"/>
                  <a:gd name="connsiteX7-447" fmla="*/ 64690 w 318690"/>
                  <a:gd name="connsiteY7-448" fmla="*/ 116285 h 718742"/>
                  <a:gd name="connsiteX8-449" fmla="*/ 81359 w 318690"/>
                  <a:gd name="connsiteY8-450" fmla="*/ 123429 h 718742"/>
                  <a:gd name="connsiteX9-451" fmla="*/ 81359 w 318690"/>
                  <a:gd name="connsiteY9-452" fmla="*/ 606823 h 718742"/>
                  <a:gd name="connsiteX10-453" fmla="*/ 119459 w 318690"/>
                  <a:gd name="connsiteY10-454" fmla="*/ 661591 h 718742"/>
                  <a:gd name="connsiteX11-455" fmla="*/ 155178 w 318690"/>
                  <a:gd name="connsiteY11-456" fmla="*/ 613966 h 718742"/>
                  <a:gd name="connsiteX12-457" fmla="*/ 155178 w 318690"/>
                  <a:gd name="connsiteY12-458" fmla="*/ 325835 h 718742"/>
                  <a:gd name="connsiteX13-459" fmla="*/ 176609 w 318690"/>
                  <a:gd name="connsiteY13-460" fmla="*/ 347266 h 718742"/>
                  <a:gd name="connsiteX14-461" fmla="*/ 178990 w 318690"/>
                  <a:gd name="connsiteY14-462" fmla="*/ 630635 h 718742"/>
                  <a:gd name="connsiteX15-463" fmla="*/ 217090 w 318690"/>
                  <a:gd name="connsiteY15-464" fmla="*/ 666354 h 718742"/>
                  <a:gd name="connsiteX16-465" fmla="*/ 255190 w 318690"/>
                  <a:gd name="connsiteY16-466" fmla="*/ 625873 h 718742"/>
                  <a:gd name="connsiteX17-467" fmla="*/ 255190 w 318690"/>
                  <a:gd name="connsiteY17-468" fmla="*/ 109141 h 718742"/>
                  <a:gd name="connsiteX18-469" fmla="*/ 271859 w 318690"/>
                  <a:gd name="connsiteY18-470" fmla="*/ 128191 h 718742"/>
                  <a:gd name="connsiteX19-471" fmla="*/ 276621 w 318690"/>
                  <a:gd name="connsiteY19-472" fmla="*/ 311548 h 718742"/>
                  <a:gd name="connsiteX20-473" fmla="*/ 300434 w 318690"/>
                  <a:gd name="connsiteY20-474" fmla="*/ 325835 h 718742"/>
                  <a:gd name="connsiteX21-475" fmla="*/ 317103 w 318690"/>
                  <a:gd name="connsiteY21-476" fmla="*/ 285354 h 718742"/>
                  <a:gd name="connsiteX22-477" fmla="*/ 309959 w 318690"/>
                  <a:gd name="connsiteY22-478" fmla="*/ 42466 h 718742"/>
                  <a:gd name="connsiteX23-479" fmla="*/ 276621 w 318690"/>
                  <a:gd name="connsiteY23-480" fmla="*/ 30560 h 718742"/>
                  <a:gd name="connsiteX24-481" fmla="*/ 224234 w 318690"/>
                  <a:gd name="connsiteY24-482" fmla="*/ 30560 h 718742"/>
                  <a:gd name="connsiteX25-483" fmla="*/ 161715 w 318690"/>
                  <a:gd name="connsiteY25-484" fmla="*/ 155555 h 718742"/>
                  <a:gd name="connsiteX26-485" fmla="*/ 99973 w 318690"/>
                  <a:gd name="connsiteY26-486" fmla="*/ 27573 h 718742"/>
                  <a:gd name="connsiteX0-487" fmla="*/ 99973 w 318690"/>
                  <a:gd name="connsiteY0-488" fmla="*/ 27573 h 718742"/>
                  <a:gd name="connsiteX1-489" fmla="*/ 40159 w 318690"/>
                  <a:gd name="connsiteY1-490" fmla="*/ 29010 h 718742"/>
                  <a:gd name="connsiteX2-491" fmla="*/ 12303 w 318690"/>
                  <a:gd name="connsiteY2-492" fmla="*/ 51991 h 718742"/>
                  <a:gd name="connsiteX3-493" fmla="*/ 5159 w 318690"/>
                  <a:gd name="connsiteY3-494" fmla="*/ 94854 h 718742"/>
                  <a:gd name="connsiteX4-495" fmla="*/ 5159 w 318690"/>
                  <a:gd name="connsiteY4-496" fmla="*/ 290116 h 718742"/>
                  <a:gd name="connsiteX5-497" fmla="*/ 36115 w 318690"/>
                  <a:gd name="connsiteY5-498" fmla="*/ 323454 h 718742"/>
                  <a:gd name="connsiteX6-499" fmla="*/ 62309 w 318690"/>
                  <a:gd name="connsiteY6-500" fmla="*/ 292498 h 718742"/>
                  <a:gd name="connsiteX7-501" fmla="*/ 64690 w 318690"/>
                  <a:gd name="connsiteY7-502" fmla="*/ 116285 h 718742"/>
                  <a:gd name="connsiteX8-503" fmla="*/ 81359 w 318690"/>
                  <a:gd name="connsiteY8-504" fmla="*/ 123429 h 718742"/>
                  <a:gd name="connsiteX9-505" fmla="*/ 81359 w 318690"/>
                  <a:gd name="connsiteY9-506" fmla="*/ 606823 h 718742"/>
                  <a:gd name="connsiteX10-507" fmla="*/ 119459 w 318690"/>
                  <a:gd name="connsiteY10-508" fmla="*/ 661591 h 718742"/>
                  <a:gd name="connsiteX11-509" fmla="*/ 155178 w 318690"/>
                  <a:gd name="connsiteY11-510" fmla="*/ 613966 h 718742"/>
                  <a:gd name="connsiteX12-511" fmla="*/ 155178 w 318690"/>
                  <a:gd name="connsiteY12-512" fmla="*/ 325835 h 718742"/>
                  <a:gd name="connsiteX13-513" fmla="*/ 176609 w 318690"/>
                  <a:gd name="connsiteY13-514" fmla="*/ 347266 h 718742"/>
                  <a:gd name="connsiteX14-515" fmla="*/ 178990 w 318690"/>
                  <a:gd name="connsiteY14-516" fmla="*/ 630635 h 718742"/>
                  <a:gd name="connsiteX15-517" fmla="*/ 217090 w 318690"/>
                  <a:gd name="connsiteY15-518" fmla="*/ 666354 h 718742"/>
                  <a:gd name="connsiteX16-519" fmla="*/ 255190 w 318690"/>
                  <a:gd name="connsiteY16-520" fmla="*/ 625873 h 718742"/>
                  <a:gd name="connsiteX17-521" fmla="*/ 255190 w 318690"/>
                  <a:gd name="connsiteY17-522" fmla="*/ 109141 h 718742"/>
                  <a:gd name="connsiteX18-523" fmla="*/ 271859 w 318690"/>
                  <a:gd name="connsiteY18-524" fmla="*/ 128191 h 718742"/>
                  <a:gd name="connsiteX19-525" fmla="*/ 276621 w 318690"/>
                  <a:gd name="connsiteY19-526" fmla="*/ 311548 h 718742"/>
                  <a:gd name="connsiteX20-527" fmla="*/ 300434 w 318690"/>
                  <a:gd name="connsiteY20-528" fmla="*/ 325835 h 718742"/>
                  <a:gd name="connsiteX21-529" fmla="*/ 317103 w 318690"/>
                  <a:gd name="connsiteY21-530" fmla="*/ 285354 h 718742"/>
                  <a:gd name="connsiteX22-531" fmla="*/ 309959 w 318690"/>
                  <a:gd name="connsiteY22-532" fmla="*/ 42466 h 718742"/>
                  <a:gd name="connsiteX23-533" fmla="*/ 276621 w 318690"/>
                  <a:gd name="connsiteY23-534" fmla="*/ 30560 h 718742"/>
                  <a:gd name="connsiteX24-535" fmla="*/ 224234 w 318690"/>
                  <a:gd name="connsiteY24-536" fmla="*/ 30560 h 718742"/>
                  <a:gd name="connsiteX25-537" fmla="*/ 161715 w 318690"/>
                  <a:gd name="connsiteY25-538" fmla="*/ 155555 h 718742"/>
                  <a:gd name="connsiteX26-539" fmla="*/ 99973 w 318690"/>
                  <a:gd name="connsiteY26-540" fmla="*/ 27573 h 718742"/>
                  <a:gd name="connsiteX0-541" fmla="*/ 96005 w 314722"/>
                  <a:gd name="connsiteY0-542" fmla="*/ 27573 h 718742"/>
                  <a:gd name="connsiteX1-543" fmla="*/ 36191 w 314722"/>
                  <a:gd name="connsiteY1-544" fmla="*/ 29010 h 718742"/>
                  <a:gd name="connsiteX2-545" fmla="*/ 8335 w 314722"/>
                  <a:gd name="connsiteY2-546" fmla="*/ 51991 h 718742"/>
                  <a:gd name="connsiteX3-547" fmla="*/ 1191 w 314722"/>
                  <a:gd name="connsiteY3-548" fmla="*/ 94854 h 718742"/>
                  <a:gd name="connsiteX4-549" fmla="*/ 1191 w 314722"/>
                  <a:gd name="connsiteY4-550" fmla="*/ 290116 h 718742"/>
                  <a:gd name="connsiteX5-551" fmla="*/ 32147 w 314722"/>
                  <a:gd name="connsiteY5-552" fmla="*/ 323454 h 718742"/>
                  <a:gd name="connsiteX6-553" fmla="*/ 58341 w 314722"/>
                  <a:gd name="connsiteY6-554" fmla="*/ 292498 h 718742"/>
                  <a:gd name="connsiteX7-555" fmla="*/ 60722 w 314722"/>
                  <a:gd name="connsiteY7-556" fmla="*/ 116285 h 718742"/>
                  <a:gd name="connsiteX8-557" fmla="*/ 77391 w 314722"/>
                  <a:gd name="connsiteY8-558" fmla="*/ 123429 h 718742"/>
                  <a:gd name="connsiteX9-559" fmla="*/ 77391 w 314722"/>
                  <a:gd name="connsiteY9-560" fmla="*/ 606823 h 718742"/>
                  <a:gd name="connsiteX10-561" fmla="*/ 115491 w 314722"/>
                  <a:gd name="connsiteY10-562" fmla="*/ 661591 h 718742"/>
                  <a:gd name="connsiteX11-563" fmla="*/ 151210 w 314722"/>
                  <a:gd name="connsiteY11-564" fmla="*/ 613966 h 718742"/>
                  <a:gd name="connsiteX12-565" fmla="*/ 151210 w 314722"/>
                  <a:gd name="connsiteY12-566" fmla="*/ 325835 h 718742"/>
                  <a:gd name="connsiteX13-567" fmla="*/ 172641 w 314722"/>
                  <a:gd name="connsiteY13-568" fmla="*/ 347266 h 718742"/>
                  <a:gd name="connsiteX14-569" fmla="*/ 175022 w 314722"/>
                  <a:gd name="connsiteY14-570" fmla="*/ 630635 h 718742"/>
                  <a:gd name="connsiteX15-571" fmla="*/ 213122 w 314722"/>
                  <a:gd name="connsiteY15-572" fmla="*/ 666354 h 718742"/>
                  <a:gd name="connsiteX16-573" fmla="*/ 251222 w 314722"/>
                  <a:gd name="connsiteY16-574" fmla="*/ 625873 h 718742"/>
                  <a:gd name="connsiteX17-575" fmla="*/ 251222 w 314722"/>
                  <a:gd name="connsiteY17-576" fmla="*/ 109141 h 718742"/>
                  <a:gd name="connsiteX18-577" fmla="*/ 267891 w 314722"/>
                  <a:gd name="connsiteY18-578" fmla="*/ 128191 h 718742"/>
                  <a:gd name="connsiteX19-579" fmla="*/ 272653 w 314722"/>
                  <a:gd name="connsiteY19-580" fmla="*/ 311548 h 718742"/>
                  <a:gd name="connsiteX20-581" fmla="*/ 296466 w 314722"/>
                  <a:gd name="connsiteY20-582" fmla="*/ 325835 h 718742"/>
                  <a:gd name="connsiteX21-583" fmla="*/ 313135 w 314722"/>
                  <a:gd name="connsiteY21-584" fmla="*/ 285354 h 718742"/>
                  <a:gd name="connsiteX22-585" fmla="*/ 305991 w 314722"/>
                  <a:gd name="connsiteY22-586" fmla="*/ 42466 h 718742"/>
                  <a:gd name="connsiteX23-587" fmla="*/ 272653 w 314722"/>
                  <a:gd name="connsiteY23-588" fmla="*/ 30560 h 718742"/>
                  <a:gd name="connsiteX24-589" fmla="*/ 220266 w 314722"/>
                  <a:gd name="connsiteY24-590" fmla="*/ 30560 h 718742"/>
                  <a:gd name="connsiteX25-591" fmla="*/ 157747 w 314722"/>
                  <a:gd name="connsiteY25-592" fmla="*/ 155555 h 718742"/>
                  <a:gd name="connsiteX26-593" fmla="*/ 96005 w 314722"/>
                  <a:gd name="connsiteY26-594" fmla="*/ 27573 h 718742"/>
                  <a:gd name="connsiteX0-595" fmla="*/ 96005 w 314722"/>
                  <a:gd name="connsiteY0-596" fmla="*/ 27573 h 718742"/>
                  <a:gd name="connsiteX1-597" fmla="*/ 36191 w 314722"/>
                  <a:gd name="connsiteY1-598" fmla="*/ 29010 h 718742"/>
                  <a:gd name="connsiteX2-599" fmla="*/ 8335 w 314722"/>
                  <a:gd name="connsiteY2-600" fmla="*/ 51991 h 718742"/>
                  <a:gd name="connsiteX3-601" fmla="*/ 1191 w 314722"/>
                  <a:gd name="connsiteY3-602" fmla="*/ 94854 h 718742"/>
                  <a:gd name="connsiteX4-603" fmla="*/ 1191 w 314722"/>
                  <a:gd name="connsiteY4-604" fmla="*/ 290116 h 718742"/>
                  <a:gd name="connsiteX5-605" fmla="*/ 32147 w 314722"/>
                  <a:gd name="connsiteY5-606" fmla="*/ 323454 h 718742"/>
                  <a:gd name="connsiteX6-607" fmla="*/ 58341 w 314722"/>
                  <a:gd name="connsiteY6-608" fmla="*/ 292498 h 718742"/>
                  <a:gd name="connsiteX7-609" fmla="*/ 60722 w 314722"/>
                  <a:gd name="connsiteY7-610" fmla="*/ 116285 h 718742"/>
                  <a:gd name="connsiteX8-611" fmla="*/ 77391 w 314722"/>
                  <a:gd name="connsiteY8-612" fmla="*/ 123429 h 718742"/>
                  <a:gd name="connsiteX9-613" fmla="*/ 77391 w 314722"/>
                  <a:gd name="connsiteY9-614" fmla="*/ 606823 h 718742"/>
                  <a:gd name="connsiteX10-615" fmla="*/ 115491 w 314722"/>
                  <a:gd name="connsiteY10-616" fmla="*/ 661591 h 718742"/>
                  <a:gd name="connsiteX11-617" fmla="*/ 151210 w 314722"/>
                  <a:gd name="connsiteY11-618" fmla="*/ 613966 h 718742"/>
                  <a:gd name="connsiteX12-619" fmla="*/ 151210 w 314722"/>
                  <a:gd name="connsiteY12-620" fmla="*/ 325835 h 718742"/>
                  <a:gd name="connsiteX13-621" fmla="*/ 172641 w 314722"/>
                  <a:gd name="connsiteY13-622" fmla="*/ 347266 h 718742"/>
                  <a:gd name="connsiteX14-623" fmla="*/ 175022 w 314722"/>
                  <a:gd name="connsiteY14-624" fmla="*/ 630635 h 718742"/>
                  <a:gd name="connsiteX15-625" fmla="*/ 213122 w 314722"/>
                  <a:gd name="connsiteY15-626" fmla="*/ 666354 h 718742"/>
                  <a:gd name="connsiteX16-627" fmla="*/ 251222 w 314722"/>
                  <a:gd name="connsiteY16-628" fmla="*/ 625873 h 718742"/>
                  <a:gd name="connsiteX17-629" fmla="*/ 251222 w 314722"/>
                  <a:gd name="connsiteY17-630" fmla="*/ 109141 h 718742"/>
                  <a:gd name="connsiteX18-631" fmla="*/ 267891 w 314722"/>
                  <a:gd name="connsiteY18-632" fmla="*/ 128191 h 718742"/>
                  <a:gd name="connsiteX19-633" fmla="*/ 272653 w 314722"/>
                  <a:gd name="connsiteY19-634" fmla="*/ 311548 h 718742"/>
                  <a:gd name="connsiteX20-635" fmla="*/ 296466 w 314722"/>
                  <a:gd name="connsiteY20-636" fmla="*/ 325835 h 718742"/>
                  <a:gd name="connsiteX21-637" fmla="*/ 313135 w 314722"/>
                  <a:gd name="connsiteY21-638" fmla="*/ 285354 h 718742"/>
                  <a:gd name="connsiteX22-639" fmla="*/ 305991 w 314722"/>
                  <a:gd name="connsiteY22-640" fmla="*/ 42466 h 718742"/>
                  <a:gd name="connsiteX23-641" fmla="*/ 272653 w 314722"/>
                  <a:gd name="connsiteY23-642" fmla="*/ 30560 h 718742"/>
                  <a:gd name="connsiteX24-643" fmla="*/ 220266 w 314722"/>
                  <a:gd name="connsiteY24-644" fmla="*/ 30560 h 718742"/>
                  <a:gd name="connsiteX25-645" fmla="*/ 157747 w 314722"/>
                  <a:gd name="connsiteY25-646" fmla="*/ 155555 h 718742"/>
                  <a:gd name="connsiteX26-647" fmla="*/ 96005 w 314722"/>
                  <a:gd name="connsiteY26-648" fmla="*/ 27573 h 718742"/>
                  <a:gd name="connsiteX0-649" fmla="*/ 96005 w 314722"/>
                  <a:gd name="connsiteY0-650" fmla="*/ 27573 h 718742"/>
                  <a:gd name="connsiteX1-651" fmla="*/ 36191 w 314722"/>
                  <a:gd name="connsiteY1-652" fmla="*/ 29010 h 718742"/>
                  <a:gd name="connsiteX2-653" fmla="*/ 8335 w 314722"/>
                  <a:gd name="connsiteY2-654" fmla="*/ 51991 h 718742"/>
                  <a:gd name="connsiteX3-655" fmla="*/ 1191 w 314722"/>
                  <a:gd name="connsiteY3-656" fmla="*/ 94854 h 718742"/>
                  <a:gd name="connsiteX4-657" fmla="*/ 1191 w 314722"/>
                  <a:gd name="connsiteY4-658" fmla="*/ 290116 h 718742"/>
                  <a:gd name="connsiteX5-659" fmla="*/ 32147 w 314722"/>
                  <a:gd name="connsiteY5-660" fmla="*/ 323454 h 718742"/>
                  <a:gd name="connsiteX6-661" fmla="*/ 58341 w 314722"/>
                  <a:gd name="connsiteY6-662" fmla="*/ 292498 h 718742"/>
                  <a:gd name="connsiteX7-663" fmla="*/ 60722 w 314722"/>
                  <a:gd name="connsiteY7-664" fmla="*/ 116285 h 718742"/>
                  <a:gd name="connsiteX8-665" fmla="*/ 77391 w 314722"/>
                  <a:gd name="connsiteY8-666" fmla="*/ 123429 h 718742"/>
                  <a:gd name="connsiteX9-667" fmla="*/ 77391 w 314722"/>
                  <a:gd name="connsiteY9-668" fmla="*/ 606823 h 718742"/>
                  <a:gd name="connsiteX10-669" fmla="*/ 115491 w 314722"/>
                  <a:gd name="connsiteY10-670" fmla="*/ 661591 h 718742"/>
                  <a:gd name="connsiteX11-671" fmla="*/ 151210 w 314722"/>
                  <a:gd name="connsiteY11-672" fmla="*/ 613966 h 718742"/>
                  <a:gd name="connsiteX12-673" fmla="*/ 151210 w 314722"/>
                  <a:gd name="connsiteY12-674" fmla="*/ 325835 h 718742"/>
                  <a:gd name="connsiteX13-675" fmla="*/ 172641 w 314722"/>
                  <a:gd name="connsiteY13-676" fmla="*/ 347266 h 718742"/>
                  <a:gd name="connsiteX14-677" fmla="*/ 175022 w 314722"/>
                  <a:gd name="connsiteY14-678" fmla="*/ 630635 h 718742"/>
                  <a:gd name="connsiteX15-679" fmla="*/ 213122 w 314722"/>
                  <a:gd name="connsiteY15-680" fmla="*/ 666354 h 718742"/>
                  <a:gd name="connsiteX16-681" fmla="*/ 251222 w 314722"/>
                  <a:gd name="connsiteY16-682" fmla="*/ 625873 h 718742"/>
                  <a:gd name="connsiteX17-683" fmla="*/ 251222 w 314722"/>
                  <a:gd name="connsiteY17-684" fmla="*/ 109141 h 718742"/>
                  <a:gd name="connsiteX18-685" fmla="*/ 267891 w 314722"/>
                  <a:gd name="connsiteY18-686" fmla="*/ 128191 h 718742"/>
                  <a:gd name="connsiteX19-687" fmla="*/ 272653 w 314722"/>
                  <a:gd name="connsiteY19-688" fmla="*/ 311548 h 718742"/>
                  <a:gd name="connsiteX20-689" fmla="*/ 296466 w 314722"/>
                  <a:gd name="connsiteY20-690" fmla="*/ 325835 h 718742"/>
                  <a:gd name="connsiteX21-691" fmla="*/ 313135 w 314722"/>
                  <a:gd name="connsiteY21-692" fmla="*/ 285354 h 718742"/>
                  <a:gd name="connsiteX22-693" fmla="*/ 305991 w 314722"/>
                  <a:gd name="connsiteY22-694" fmla="*/ 42466 h 718742"/>
                  <a:gd name="connsiteX23-695" fmla="*/ 272653 w 314722"/>
                  <a:gd name="connsiteY23-696" fmla="*/ 30560 h 718742"/>
                  <a:gd name="connsiteX24-697" fmla="*/ 220266 w 314722"/>
                  <a:gd name="connsiteY24-698" fmla="*/ 30560 h 718742"/>
                  <a:gd name="connsiteX25-699" fmla="*/ 157747 w 314722"/>
                  <a:gd name="connsiteY25-700" fmla="*/ 155555 h 718742"/>
                  <a:gd name="connsiteX26-701" fmla="*/ 96005 w 314722"/>
                  <a:gd name="connsiteY26-702" fmla="*/ 27573 h 718742"/>
                  <a:gd name="connsiteX0-703" fmla="*/ 96005 w 314722"/>
                  <a:gd name="connsiteY0-704" fmla="*/ 27573 h 718742"/>
                  <a:gd name="connsiteX1-705" fmla="*/ 36191 w 314722"/>
                  <a:gd name="connsiteY1-706" fmla="*/ 29010 h 718742"/>
                  <a:gd name="connsiteX2-707" fmla="*/ 8335 w 314722"/>
                  <a:gd name="connsiteY2-708" fmla="*/ 51991 h 718742"/>
                  <a:gd name="connsiteX3-709" fmla="*/ 1191 w 314722"/>
                  <a:gd name="connsiteY3-710" fmla="*/ 94854 h 718742"/>
                  <a:gd name="connsiteX4-711" fmla="*/ 1191 w 314722"/>
                  <a:gd name="connsiteY4-712" fmla="*/ 290116 h 718742"/>
                  <a:gd name="connsiteX5-713" fmla="*/ 32147 w 314722"/>
                  <a:gd name="connsiteY5-714" fmla="*/ 323454 h 718742"/>
                  <a:gd name="connsiteX6-715" fmla="*/ 58341 w 314722"/>
                  <a:gd name="connsiteY6-716" fmla="*/ 292498 h 718742"/>
                  <a:gd name="connsiteX7-717" fmla="*/ 60722 w 314722"/>
                  <a:gd name="connsiteY7-718" fmla="*/ 116285 h 718742"/>
                  <a:gd name="connsiteX8-719" fmla="*/ 77391 w 314722"/>
                  <a:gd name="connsiteY8-720" fmla="*/ 123429 h 718742"/>
                  <a:gd name="connsiteX9-721" fmla="*/ 77391 w 314722"/>
                  <a:gd name="connsiteY9-722" fmla="*/ 606823 h 718742"/>
                  <a:gd name="connsiteX10-723" fmla="*/ 115491 w 314722"/>
                  <a:gd name="connsiteY10-724" fmla="*/ 661591 h 718742"/>
                  <a:gd name="connsiteX11-725" fmla="*/ 151210 w 314722"/>
                  <a:gd name="connsiteY11-726" fmla="*/ 613966 h 718742"/>
                  <a:gd name="connsiteX12-727" fmla="*/ 151210 w 314722"/>
                  <a:gd name="connsiteY12-728" fmla="*/ 325835 h 718742"/>
                  <a:gd name="connsiteX13-729" fmla="*/ 172641 w 314722"/>
                  <a:gd name="connsiteY13-730" fmla="*/ 347266 h 718742"/>
                  <a:gd name="connsiteX14-731" fmla="*/ 175022 w 314722"/>
                  <a:gd name="connsiteY14-732" fmla="*/ 630635 h 718742"/>
                  <a:gd name="connsiteX15-733" fmla="*/ 213122 w 314722"/>
                  <a:gd name="connsiteY15-734" fmla="*/ 666354 h 718742"/>
                  <a:gd name="connsiteX16-735" fmla="*/ 251222 w 314722"/>
                  <a:gd name="connsiteY16-736" fmla="*/ 625873 h 718742"/>
                  <a:gd name="connsiteX17-737" fmla="*/ 251222 w 314722"/>
                  <a:gd name="connsiteY17-738" fmla="*/ 109141 h 718742"/>
                  <a:gd name="connsiteX18-739" fmla="*/ 267891 w 314722"/>
                  <a:gd name="connsiteY18-740" fmla="*/ 128191 h 718742"/>
                  <a:gd name="connsiteX19-741" fmla="*/ 272653 w 314722"/>
                  <a:gd name="connsiteY19-742" fmla="*/ 311548 h 718742"/>
                  <a:gd name="connsiteX20-743" fmla="*/ 296466 w 314722"/>
                  <a:gd name="connsiteY20-744" fmla="*/ 325835 h 718742"/>
                  <a:gd name="connsiteX21-745" fmla="*/ 313135 w 314722"/>
                  <a:gd name="connsiteY21-746" fmla="*/ 285354 h 718742"/>
                  <a:gd name="connsiteX22-747" fmla="*/ 305991 w 314722"/>
                  <a:gd name="connsiteY22-748" fmla="*/ 42466 h 718742"/>
                  <a:gd name="connsiteX23-749" fmla="*/ 272653 w 314722"/>
                  <a:gd name="connsiteY23-750" fmla="*/ 30560 h 718742"/>
                  <a:gd name="connsiteX24-751" fmla="*/ 220266 w 314722"/>
                  <a:gd name="connsiteY24-752" fmla="*/ 30560 h 718742"/>
                  <a:gd name="connsiteX25-753" fmla="*/ 157747 w 314722"/>
                  <a:gd name="connsiteY25-754" fmla="*/ 155555 h 718742"/>
                  <a:gd name="connsiteX26-755" fmla="*/ 96005 w 314722"/>
                  <a:gd name="connsiteY26-756" fmla="*/ 27573 h 718742"/>
                  <a:gd name="connsiteX0-757" fmla="*/ 96005 w 314722"/>
                  <a:gd name="connsiteY0-758" fmla="*/ 27573 h 718742"/>
                  <a:gd name="connsiteX1-759" fmla="*/ 36191 w 314722"/>
                  <a:gd name="connsiteY1-760" fmla="*/ 29010 h 718742"/>
                  <a:gd name="connsiteX2-761" fmla="*/ 8335 w 314722"/>
                  <a:gd name="connsiteY2-762" fmla="*/ 51991 h 718742"/>
                  <a:gd name="connsiteX3-763" fmla="*/ 1191 w 314722"/>
                  <a:gd name="connsiteY3-764" fmla="*/ 94854 h 718742"/>
                  <a:gd name="connsiteX4-765" fmla="*/ 1191 w 314722"/>
                  <a:gd name="connsiteY4-766" fmla="*/ 290116 h 718742"/>
                  <a:gd name="connsiteX5-767" fmla="*/ 32147 w 314722"/>
                  <a:gd name="connsiteY5-768" fmla="*/ 323454 h 718742"/>
                  <a:gd name="connsiteX6-769" fmla="*/ 58341 w 314722"/>
                  <a:gd name="connsiteY6-770" fmla="*/ 292498 h 718742"/>
                  <a:gd name="connsiteX7-771" fmla="*/ 60722 w 314722"/>
                  <a:gd name="connsiteY7-772" fmla="*/ 116285 h 718742"/>
                  <a:gd name="connsiteX8-773" fmla="*/ 77391 w 314722"/>
                  <a:gd name="connsiteY8-774" fmla="*/ 123429 h 718742"/>
                  <a:gd name="connsiteX9-775" fmla="*/ 77391 w 314722"/>
                  <a:gd name="connsiteY9-776" fmla="*/ 606823 h 718742"/>
                  <a:gd name="connsiteX10-777" fmla="*/ 115491 w 314722"/>
                  <a:gd name="connsiteY10-778" fmla="*/ 661591 h 718742"/>
                  <a:gd name="connsiteX11-779" fmla="*/ 151210 w 314722"/>
                  <a:gd name="connsiteY11-780" fmla="*/ 613966 h 718742"/>
                  <a:gd name="connsiteX12-781" fmla="*/ 151210 w 314722"/>
                  <a:gd name="connsiteY12-782" fmla="*/ 325835 h 718742"/>
                  <a:gd name="connsiteX13-783" fmla="*/ 172641 w 314722"/>
                  <a:gd name="connsiteY13-784" fmla="*/ 347266 h 718742"/>
                  <a:gd name="connsiteX14-785" fmla="*/ 175022 w 314722"/>
                  <a:gd name="connsiteY14-786" fmla="*/ 630635 h 718742"/>
                  <a:gd name="connsiteX15-787" fmla="*/ 213122 w 314722"/>
                  <a:gd name="connsiteY15-788" fmla="*/ 666354 h 718742"/>
                  <a:gd name="connsiteX16-789" fmla="*/ 251222 w 314722"/>
                  <a:gd name="connsiteY16-790" fmla="*/ 625873 h 718742"/>
                  <a:gd name="connsiteX17-791" fmla="*/ 251222 w 314722"/>
                  <a:gd name="connsiteY17-792" fmla="*/ 109141 h 718742"/>
                  <a:gd name="connsiteX18-793" fmla="*/ 267891 w 314722"/>
                  <a:gd name="connsiteY18-794" fmla="*/ 128191 h 718742"/>
                  <a:gd name="connsiteX19-795" fmla="*/ 272653 w 314722"/>
                  <a:gd name="connsiteY19-796" fmla="*/ 311548 h 718742"/>
                  <a:gd name="connsiteX20-797" fmla="*/ 296466 w 314722"/>
                  <a:gd name="connsiteY20-798" fmla="*/ 325835 h 718742"/>
                  <a:gd name="connsiteX21-799" fmla="*/ 313135 w 314722"/>
                  <a:gd name="connsiteY21-800" fmla="*/ 285354 h 718742"/>
                  <a:gd name="connsiteX22-801" fmla="*/ 305991 w 314722"/>
                  <a:gd name="connsiteY22-802" fmla="*/ 42466 h 718742"/>
                  <a:gd name="connsiteX23-803" fmla="*/ 272653 w 314722"/>
                  <a:gd name="connsiteY23-804" fmla="*/ 30560 h 718742"/>
                  <a:gd name="connsiteX24-805" fmla="*/ 220266 w 314722"/>
                  <a:gd name="connsiteY24-806" fmla="*/ 30560 h 718742"/>
                  <a:gd name="connsiteX25-807" fmla="*/ 157747 w 314722"/>
                  <a:gd name="connsiteY25-808" fmla="*/ 155555 h 718742"/>
                  <a:gd name="connsiteX26-809" fmla="*/ 96005 w 314722"/>
                  <a:gd name="connsiteY26-810" fmla="*/ 27573 h 718742"/>
                  <a:gd name="connsiteX0-811" fmla="*/ 96005 w 314722"/>
                  <a:gd name="connsiteY0-812" fmla="*/ 27573 h 718742"/>
                  <a:gd name="connsiteX1-813" fmla="*/ 36191 w 314722"/>
                  <a:gd name="connsiteY1-814" fmla="*/ 29010 h 718742"/>
                  <a:gd name="connsiteX2-815" fmla="*/ 8335 w 314722"/>
                  <a:gd name="connsiteY2-816" fmla="*/ 51991 h 718742"/>
                  <a:gd name="connsiteX3-817" fmla="*/ 1191 w 314722"/>
                  <a:gd name="connsiteY3-818" fmla="*/ 94854 h 718742"/>
                  <a:gd name="connsiteX4-819" fmla="*/ 1191 w 314722"/>
                  <a:gd name="connsiteY4-820" fmla="*/ 290116 h 718742"/>
                  <a:gd name="connsiteX5-821" fmla="*/ 32147 w 314722"/>
                  <a:gd name="connsiteY5-822" fmla="*/ 323454 h 718742"/>
                  <a:gd name="connsiteX6-823" fmla="*/ 58341 w 314722"/>
                  <a:gd name="connsiteY6-824" fmla="*/ 292498 h 718742"/>
                  <a:gd name="connsiteX7-825" fmla="*/ 60722 w 314722"/>
                  <a:gd name="connsiteY7-826" fmla="*/ 116285 h 718742"/>
                  <a:gd name="connsiteX8-827" fmla="*/ 77391 w 314722"/>
                  <a:gd name="connsiteY8-828" fmla="*/ 123429 h 718742"/>
                  <a:gd name="connsiteX9-829" fmla="*/ 77391 w 314722"/>
                  <a:gd name="connsiteY9-830" fmla="*/ 606823 h 718742"/>
                  <a:gd name="connsiteX10-831" fmla="*/ 115491 w 314722"/>
                  <a:gd name="connsiteY10-832" fmla="*/ 661591 h 718742"/>
                  <a:gd name="connsiteX11-833" fmla="*/ 151210 w 314722"/>
                  <a:gd name="connsiteY11-834" fmla="*/ 613966 h 718742"/>
                  <a:gd name="connsiteX12-835" fmla="*/ 151210 w 314722"/>
                  <a:gd name="connsiteY12-836" fmla="*/ 325835 h 718742"/>
                  <a:gd name="connsiteX13-837" fmla="*/ 172641 w 314722"/>
                  <a:gd name="connsiteY13-838" fmla="*/ 347266 h 718742"/>
                  <a:gd name="connsiteX14-839" fmla="*/ 175022 w 314722"/>
                  <a:gd name="connsiteY14-840" fmla="*/ 630635 h 718742"/>
                  <a:gd name="connsiteX15-841" fmla="*/ 213122 w 314722"/>
                  <a:gd name="connsiteY15-842" fmla="*/ 666354 h 718742"/>
                  <a:gd name="connsiteX16-843" fmla="*/ 251222 w 314722"/>
                  <a:gd name="connsiteY16-844" fmla="*/ 625873 h 718742"/>
                  <a:gd name="connsiteX17-845" fmla="*/ 251222 w 314722"/>
                  <a:gd name="connsiteY17-846" fmla="*/ 109141 h 718742"/>
                  <a:gd name="connsiteX18-847" fmla="*/ 267891 w 314722"/>
                  <a:gd name="connsiteY18-848" fmla="*/ 128191 h 718742"/>
                  <a:gd name="connsiteX19-849" fmla="*/ 272653 w 314722"/>
                  <a:gd name="connsiteY19-850" fmla="*/ 311548 h 718742"/>
                  <a:gd name="connsiteX20-851" fmla="*/ 296466 w 314722"/>
                  <a:gd name="connsiteY20-852" fmla="*/ 325835 h 718742"/>
                  <a:gd name="connsiteX21-853" fmla="*/ 313135 w 314722"/>
                  <a:gd name="connsiteY21-854" fmla="*/ 285354 h 718742"/>
                  <a:gd name="connsiteX22-855" fmla="*/ 305991 w 314722"/>
                  <a:gd name="connsiteY22-856" fmla="*/ 42466 h 718742"/>
                  <a:gd name="connsiteX23-857" fmla="*/ 272653 w 314722"/>
                  <a:gd name="connsiteY23-858" fmla="*/ 30560 h 718742"/>
                  <a:gd name="connsiteX24-859" fmla="*/ 220266 w 314722"/>
                  <a:gd name="connsiteY24-860" fmla="*/ 30560 h 718742"/>
                  <a:gd name="connsiteX25-861" fmla="*/ 157747 w 314722"/>
                  <a:gd name="connsiteY25-862" fmla="*/ 155555 h 718742"/>
                  <a:gd name="connsiteX26-863" fmla="*/ 96005 w 314722"/>
                  <a:gd name="connsiteY26-864" fmla="*/ 27573 h 718742"/>
                  <a:gd name="connsiteX0-865" fmla="*/ 96005 w 314722"/>
                  <a:gd name="connsiteY0-866" fmla="*/ 27573 h 718742"/>
                  <a:gd name="connsiteX1-867" fmla="*/ 36191 w 314722"/>
                  <a:gd name="connsiteY1-868" fmla="*/ 29010 h 718742"/>
                  <a:gd name="connsiteX2-869" fmla="*/ 8335 w 314722"/>
                  <a:gd name="connsiteY2-870" fmla="*/ 51991 h 718742"/>
                  <a:gd name="connsiteX3-871" fmla="*/ 1191 w 314722"/>
                  <a:gd name="connsiteY3-872" fmla="*/ 94854 h 718742"/>
                  <a:gd name="connsiteX4-873" fmla="*/ 1191 w 314722"/>
                  <a:gd name="connsiteY4-874" fmla="*/ 290116 h 718742"/>
                  <a:gd name="connsiteX5-875" fmla="*/ 32147 w 314722"/>
                  <a:gd name="connsiteY5-876" fmla="*/ 323454 h 718742"/>
                  <a:gd name="connsiteX6-877" fmla="*/ 58341 w 314722"/>
                  <a:gd name="connsiteY6-878" fmla="*/ 292498 h 718742"/>
                  <a:gd name="connsiteX7-879" fmla="*/ 60722 w 314722"/>
                  <a:gd name="connsiteY7-880" fmla="*/ 116285 h 718742"/>
                  <a:gd name="connsiteX8-881" fmla="*/ 77391 w 314722"/>
                  <a:gd name="connsiteY8-882" fmla="*/ 123429 h 718742"/>
                  <a:gd name="connsiteX9-883" fmla="*/ 77391 w 314722"/>
                  <a:gd name="connsiteY9-884" fmla="*/ 606823 h 718742"/>
                  <a:gd name="connsiteX10-885" fmla="*/ 115491 w 314722"/>
                  <a:gd name="connsiteY10-886" fmla="*/ 661591 h 718742"/>
                  <a:gd name="connsiteX11-887" fmla="*/ 151210 w 314722"/>
                  <a:gd name="connsiteY11-888" fmla="*/ 613966 h 718742"/>
                  <a:gd name="connsiteX12-889" fmla="*/ 151210 w 314722"/>
                  <a:gd name="connsiteY12-890" fmla="*/ 325835 h 718742"/>
                  <a:gd name="connsiteX13-891" fmla="*/ 172641 w 314722"/>
                  <a:gd name="connsiteY13-892" fmla="*/ 347266 h 718742"/>
                  <a:gd name="connsiteX14-893" fmla="*/ 175022 w 314722"/>
                  <a:gd name="connsiteY14-894" fmla="*/ 630635 h 718742"/>
                  <a:gd name="connsiteX15-895" fmla="*/ 213122 w 314722"/>
                  <a:gd name="connsiteY15-896" fmla="*/ 666354 h 718742"/>
                  <a:gd name="connsiteX16-897" fmla="*/ 251222 w 314722"/>
                  <a:gd name="connsiteY16-898" fmla="*/ 625873 h 718742"/>
                  <a:gd name="connsiteX17-899" fmla="*/ 251222 w 314722"/>
                  <a:gd name="connsiteY17-900" fmla="*/ 109141 h 718742"/>
                  <a:gd name="connsiteX18-901" fmla="*/ 267891 w 314722"/>
                  <a:gd name="connsiteY18-902" fmla="*/ 128191 h 718742"/>
                  <a:gd name="connsiteX19-903" fmla="*/ 272653 w 314722"/>
                  <a:gd name="connsiteY19-904" fmla="*/ 311548 h 718742"/>
                  <a:gd name="connsiteX20-905" fmla="*/ 296466 w 314722"/>
                  <a:gd name="connsiteY20-906" fmla="*/ 325835 h 718742"/>
                  <a:gd name="connsiteX21-907" fmla="*/ 313135 w 314722"/>
                  <a:gd name="connsiteY21-908" fmla="*/ 285354 h 718742"/>
                  <a:gd name="connsiteX22-909" fmla="*/ 305991 w 314722"/>
                  <a:gd name="connsiteY22-910" fmla="*/ 42466 h 718742"/>
                  <a:gd name="connsiteX23-911" fmla="*/ 272653 w 314722"/>
                  <a:gd name="connsiteY23-912" fmla="*/ 30560 h 718742"/>
                  <a:gd name="connsiteX24-913" fmla="*/ 220266 w 314722"/>
                  <a:gd name="connsiteY24-914" fmla="*/ 30560 h 718742"/>
                  <a:gd name="connsiteX25-915" fmla="*/ 157747 w 314722"/>
                  <a:gd name="connsiteY25-916" fmla="*/ 155555 h 718742"/>
                  <a:gd name="connsiteX26-917" fmla="*/ 96005 w 314722"/>
                  <a:gd name="connsiteY26-918" fmla="*/ 27573 h 718742"/>
                  <a:gd name="connsiteX0-919" fmla="*/ 96005 w 314722"/>
                  <a:gd name="connsiteY0-920" fmla="*/ 27573 h 718742"/>
                  <a:gd name="connsiteX1-921" fmla="*/ 36191 w 314722"/>
                  <a:gd name="connsiteY1-922" fmla="*/ 29010 h 718742"/>
                  <a:gd name="connsiteX2-923" fmla="*/ 8335 w 314722"/>
                  <a:gd name="connsiteY2-924" fmla="*/ 51991 h 718742"/>
                  <a:gd name="connsiteX3-925" fmla="*/ 1191 w 314722"/>
                  <a:gd name="connsiteY3-926" fmla="*/ 94854 h 718742"/>
                  <a:gd name="connsiteX4-927" fmla="*/ 1191 w 314722"/>
                  <a:gd name="connsiteY4-928" fmla="*/ 290116 h 718742"/>
                  <a:gd name="connsiteX5-929" fmla="*/ 32147 w 314722"/>
                  <a:gd name="connsiteY5-930" fmla="*/ 323454 h 718742"/>
                  <a:gd name="connsiteX6-931" fmla="*/ 58341 w 314722"/>
                  <a:gd name="connsiteY6-932" fmla="*/ 292498 h 718742"/>
                  <a:gd name="connsiteX7-933" fmla="*/ 60722 w 314722"/>
                  <a:gd name="connsiteY7-934" fmla="*/ 116285 h 718742"/>
                  <a:gd name="connsiteX8-935" fmla="*/ 77391 w 314722"/>
                  <a:gd name="connsiteY8-936" fmla="*/ 123429 h 718742"/>
                  <a:gd name="connsiteX9-937" fmla="*/ 77391 w 314722"/>
                  <a:gd name="connsiteY9-938" fmla="*/ 606823 h 718742"/>
                  <a:gd name="connsiteX10-939" fmla="*/ 115491 w 314722"/>
                  <a:gd name="connsiteY10-940" fmla="*/ 661591 h 718742"/>
                  <a:gd name="connsiteX11-941" fmla="*/ 152760 w 314722"/>
                  <a:gd name="connsiteY11-942" fmla="*/ 607766 h 718742"/>
                  <a:gd name="connsiteX12-943" fmla="*/ 151210 w 314722"/>
                  <a:gd name="connsiteY12-944" fmla="*/ 325835 h 718742"/>
                  <a:gd name="connsiteX13-945" fmla="*/ 172641 w 314722"/>
                  <a:gd name="connsiteY13-946" fmla="*/ 347266 h 718742"/>
                  <a:gd name="connsiteX14-947" fmla="*/ 175022 w 314722"/>
                  <a:gd name="connsiteY14-948" fmla="*/ 630635 h 718742"/>
                  <a:gd name="connsiteX15-949" fmla="*/ 213122 w 314722"/>
                  <a:gd name="connsiteY15-950" fmla="*/ 666354 h 718742"/>
                  <a:gd name="connsiteX16-951" fmla="*/ 251222 w 314722"/>
                  <a:gd name="connsiteY16-952" fmla="*/ 625873 h 718742"/>
                  <a:gd name="connsiteX17-953" fmla="*/ 251222 w 314722"/>
                  <a:gd name="connsiteY17-954" fmla="*/ 109141 h 718742"/>
                  <a:gd name="connsiteX18-955" fmla="*/ 267891 w 314722"/>
                  <a:gd name="connsiteY18-956" fmla="*/ 128191 h 718742"/>
                  <a:gd name="connsiteX19-957" fmla="*/ 272653 w 314722"/>
                  <a:gd name="connsiteY19-958" fmla="*/ 311548 h 718742"/>
                  <a:gd name="connsiteX20-959" fmla="*/ 296466 w 314722"/>
                  <a:gd name="connsiteY20-960" fmla="*/ 325835 h 718742"/>
                  <a:gd name="connsiteX21-961" fmla="*/ 313135 w 314722"/>
                  <a:gd name="connsiteY21-962" fmla="*/ 285354 h 718742"/>
                  <a:gd name="connsiteX22-963" fmla="*/ 305991 w 314722"/>
                  <a:gd name="connsiteY22-964" fmla="*/ 42466 h 718742"/>
                  <a:gd name="connsiteX23-965" fmla="*/ 272653 w 314722"/>
                  <a:gd name="connsiteY23-966" fmla="*/ 30560 h 718742"/>
                  <a:gd name="connsiteX24-967" fmla="*/ 220266 w 314722"/>
                  <a:gd name="connsiteY24-968" fmla="*/ 30560 h 718742"/>
                  <a:gd name="connsiteX25-969" fmla="*/ 157747 w 314722"/>
                  <a:gd name="connsiteY25-970" fmla="*/ 155555 h 718742"/>
                  <a:gd name="connsiteX26-971" fmla="*/ 96005 w 314722"/>
                  <a:gd name="connsiteY26-972" fmla="*/ 27573 h 718742"/>
                  <a:gd name="connsiteX0-973" fmla="*/ 96005 w 314722"/>
                  <a:gd name="connsiteY0-974" fmla="*/ 27573 h 718742"/>
                  <a:gd name="connsiteX1-975" fmla="*/ 36191 w 314722"/>
                  <a:gd name="connsiteY1-976" fmla="*/ 29010 h 718742"/>
                  <a:gd name="connsiteX2-977" fmla="*/ 8335 w 314722"/>
                  <a:gd name="connsiteY2-978" fmla="*/ 51991 h 718742"/>
                  <a:gd name="connsiteX3-979" fmla="*/ 1191 w 314722"/>
                  <a:gd name="connsiteY3-980" fmla="*/ 94854 h 718742"/>
                  <a:gd name="connsiteX4-981" fmla="*/ 1191 w 314722"/>
                  <a:gd name="connsiteY4-982" fmla="*/ 290116 h 718742"/>
                  <a:gd name="connsiteX5-983" fmla="*/ 32147 w 314722"/>
                  <a:gd name="connsiteY5-984" fmla="*/ 323454 h 718742"/>
                  <a:gd name="connsiteX6-985" fmla="*/ 58341 w 314722"/>
                  <a:gd name="connsiteY6-986" fmla="*/ 292498 h 718742"/>
                  <a:gd name="connsiteX7-987" fmla="*/ 60722 w 314722"/>
                  <a:gd name="connsiteY7-988" fmla="*/ 116285 h 718742"/>
                  <a:gd name="connsiteX8-989" fmla="*/ 77391 w 314722"/>
                  <a:gd name="connsiteY8-990" fmla="*/ 123429 h 718742"/>
                  <a:gd name="connsiteX9-991" fmla="*/ 77391 w 314722"/>
                  <a:gd name="connsiteY9-992" fmla="*/ 606823 h 718742"/>
                  <a:gd name="connsiteX10-993" fmla="*/ 115491 w 314722"/>
                  <a:gd name="connsiteY10-994" fmla="*/ 661591 h 718742"/>
                  <a:gd name="connsiteX11-995" fmla="*/ 152760 w 314722"/>
                  <a:gd name="connsiteY11-996" fmla="*/ 607766 h 718742"/>
                  <a:gd name="connsiteX12-997" fmla="*/ 151210 w 314722"/>
                  <a:gd name="connsiteY12-998" fmla="*/ 325835 h 718742"/>
                  <a:gd name="connsiteX13-999" fmla="*/ 172641 w 314722"/>
                  <a:gd name="connsiteY13-1000" fmla="*/ 347266 h 718742"/>
                  <a:gd name="connsiteX14-1001" fmla="*/ 175022 w 314722"/>
                  <a:gd name="connsiteY14-1002" fmla="*/ 630635 h 718742"/>
                  <a:gd name="connsiteX15-1003" fmla="*/ 213122 w 314722"/>
                  <a:gd name="connsiteY15-1004" fmla="*/ 666354 h 718742"/>
                  <a:gd name="connsiteX16-1005" fmla="*/ 251222 w 314722"/>
                  <a:gd name="connsiteY16-1006" fmla="*/ 625873 h 718742"/>
                  <a:gd name="connsiteX17-1007" fmla="*/ 251222 w 314722"/>
                  <a:gd name="connsiteY17-1008" fmla="*/ 109141 h 718742"/>
                  <a:gd name="connsiteX18-1009" fmla="*/ 267891 w 314722"/>
                  <a:gd name="connsiteY18-1010" fmla="*/ 128191 h 718742"/>
                  <a:gd name="connsiteX19-1011" fmla="*/ 272653 w 314722"/>
                  <a:gd name="connsiteY19-1012" fmla="*/ 311548 h 718742"/>
                  <a:gd name="connsiteX20-1013" fmla="*/ 296466 w 314722"/>
                  <a:gd name="connsiteY20-1014" fmla="*/ 325835 h 718742"/>
                  <a:gd name="connsiteX21-1015" fmla="*/ 313135 w 314722"/>
                  <a:gd name="connsiteY21-1016" fmla="*/ 285354 h 718742"/>
                  <a:gd name="connsiteX22-1017" fmla="*/ 305991 w 314722"/>
                  <a:gd name="connsiteY22-1018" fmla="*/ 42466 h 718742"/>
                  <a:gd name="connsiteX23-1019" fmla="*/ 272653 w 314722"/>
                  <a:gd name="connsiteY23-1020" fmla="*/ 30560 h 718742"/>
                  <a:gd name="connsiteX24-1021" fmla="*/ 220266 w 314722"/>
                  <a:gd name="connsiteY24-1022" fmla="*/ 30560 h 718742"/>
                  <a:gd name="connsiteX25-1023" fmla="*/ 157747 w 314722"/>
                  <a:gd name="connsiteY25-1024" fmla="*/ 155555 h 718742"/>
                  <a:gd name="connsiteX26-1025" fmla="*/ 96005 w 314722"/>
                  <a:gd name="connsiteY26-1026" fmla="*/ 27573 h 718742"/>
                  <a:gd name="connsiteX0-1027" fmla="*/ 96005 w 314722"/>
                  <a:gd name="connsiteY0-1028" fmla="*/ 27573 h 718742"/>
                  <a:gd name="connsiteX1-1029" fmla="*/ 36191 w 314722"/>
                  <a:gd name="connsiteY1-1030" fmla="*/ 29010 h 718742"/>
                  <a:gd name="connsiteX2-1031" fmla="*/ 8335 w 314722"/>
                  <a:gd name="connsiteY2-1032" fmla="*/ 51991 h 718742"/>
                  <a:gd name="connsiteX3-1033" fmla="*/ 1191 w 314722"/>
                  <a:gd name="connsiteY3-1034" fmla="*/ 94854 h 718742"/>
                  <a:gd name="connsiteX4-1035" fmla="*/ 1191 w 314722"/>
                  <a:gd name="connsiteY4-1036" fmla="*/ 290116 h 718742"/>
                  <a:gd name="connsiteX5-1037" fmla="*/ 32147 w 314722"/>
                  <a:gd name="connsiteY5-1038" fmla="*/ 323454 h 718742"/>
                  <a:gd name="connsiteX6-1039" fmla="*/ 58341 w 314722"/>
                  <a:gd name="connsiteY6-1040" fmla="*/ 292498 h 718742"/>
                  <a:gd name="connsiteX7-1041" fmla="*/ 60722 w 314722"/>
                  <a:gd name="connsiteY7-1042" fmla="*/ 116285 h 718742"/>
                  <a:gd name="connsiteX8-1043" fmla="*/ 77391 w 314722"/>
                  <a:gd name="connsiteY8-1044" fmla="*/ 123429 h 718742"/>
                  <a:gd name="connsiteX9-1045" fmla="*/ 77391 w 314722"/>
                  <a:gd name="connsiteY9-1046" fmla="*/ 606823 h 718742"/>
                  <a:gd name="connsiteX10-1047" fmla="*/ 115491 w 314722"/>
                  <a:gd name="connsiteY10-1048" fmla="*/ 661591 h 718742"/>
                  <a:gd name="connsiteX11-1049" fmla="*/ 152760 w 314722"/>
                  <a:gd name="connsiteY11-1050" fmla="*/ 607766 h 718742"/>
                  <a:gd name="connsiteX12-1051" fmla="*/ 151210 w 314722"/>
                  <a:gd name="connsiteY12-1052" fmla="*/ 325835 h 718742"/>
                  <a:gd name="connsiteX13-1053" fmla="*/ 172641 w 314722"/>
                  <a:gd name="connsiteY13-1054" fmla="*/ 347266 h 718742"/>
                  <a:gd name="connsiteX14-1055" fmla="*/ 175022 w 314722"/>
                  <a:gd name="connsiteY14-1056" fmla="*/ 630635 h 718742"/>
                  <a:gd name="connsiteX15-1057" fmla="*/ 213122 w 314722"/>
                  <a:gd name="connsiteY15-1058" fmla="*/ 666354 h 718742"/>
                  <a:gd name="connsiteX16-1059" fmla="*/ 251222 w 314722"/>
                  <a:gd name="connsiteY16-1060" fmla="*/ 625873 h 718742"/>
                  <a:gd name="connsiteX17-1061" fmla="*/ 251222 w 314722"/>
                  <a:gd name="connsiteY17-1062" fmla="*/ 109141 h 718742"/>
                  <a:gd name="connsiteX18-1063" fmla="*/ 267891 w 314722"/>
                  <a:gd name="connsiteY18-1064" fmla="*/ 128191 h 718742"/>
                  <a:gd name="connsiteX19-1065" fmla="*/ 272653 w 314722"/>
                  <a:gd name="connsiteY19-1066" fmla="*/ 311548 h 718742"/>
                  <a:gd name="connsiteX20-1067" fmla="*/ 296466 w 314722"/>
                  <a:gd name="connsiteY20-1068" fmla="*/ 325835 h 718742"/>
                  <a:gd name="connsiteX21-1069" fmla="*/ 313135 w 314722"/>
                  <a:gd name="connsiteY21-1070" fmla="*/ 285354 h 718742"/>
                  <a:gd name="connsiteX22-1071" fmla="*/ 305991 w 314722"/>
                  <a:gd name="connsiteY22-1072" fmla="*/ 42466 h 718742"/>
                  <a:gd name="connsiteX23-1073" fmla="*/ 272653 w 314722"/>
                  <a:gd name="connsiteY23-1074" fmla="*/ 30560 h 718742"/>
                  <a:gd name="connsiteX24-1075" fmla="*/ 220266 w 314722"/>
                  <a:gd name="connsiteY24-1076" fmla="*/ 30560 h 718742"/>
                  <a:gd name="connsiteX25-1077" fmla="*/ 157747 w 314722"/>
                  <a:gd name="connsiteY25-1078" fmla="*/ 155555 h 718742"/>
                  <a:gd name="connsiteX26-1079" fmla="*/ 96005 w 314722"/>
                  <a:gd name="connsiteY26-1080" fmla="*/ 27573 h 718742"/>
                  <a:gd name="connsiteX0-1081" fmla="*/ 96005 w 314722"/>
                  <a:gd name="connsiteY0-1082" fmla="*/ 27573 h 718742"/>
                  <a:gd name="connsiteX1-1083" fmla="*/ 36191 w 314722"/>
                  <a:gd name="connsiteY1-1084" fmla="*/ 29010 h 718742"/>
                  <a:gd name="connsiteX2-1085" fmla="*/ 8335 w 314722"/>
                  <a:gd name="connsiteY2-1086" fmla="*/ 51991 h 718742"/>
                  <a:gd name="connsiteX3-1087" fmla="*/ 1191 w 314722"/>
                  <a:gd name="connsiteY3-1088" fmla="*/ 94854 h 718742"/>
                  <a:gd name="connsiteX4-1089" fmla="*/ 1191 w 314722"/>
                  <a:gd name="connsiteY4-1090" fmla="*/ 290116 h 718742"/>
                  <a:gd name="connsiteX5-1091" fmla="*/ 32147 w 314722"/>
                  <a:gd name="connsiteY5-1092" fmla="*/ 323454 h 718742"/>
                  <a:gd name="connsiteX6-1093" fmla="*/ 58341 w 314722"/>
                  <a:gd name="connsiteY6-1094" fmla="*/ 292498 h 718742"/>
                  <a:gd name="connsiteX7-1095" fmla="*/ 60722 w 314722"/>
                  <a:gd name="connsiteY7-1096" fmla="*/ 116285 h 718742"/>
                  <a:gd name="connsiteX8-1097" fmla="*/ 77391 w 314722"/>
                  <a:gd name="connsiteY8-1098" fmla="*/ 123429 h 718742"/>
                  <a:gd name="connsiteX9-1099" fmla="*/ 77391 w 314722"/>
                  <a:gd name="connsiteY9-1100" fmla="*/ 606823 h 718742"/>
                  <a:gd name="connsiteX10-1101" fmla="*/ 115491 w 314722"/>
                  <a:gd name="connsiteY10-1102" fmla="*/ 661591 h 718742"/>
                  <a:gd name="connsiteX11-1103" fmla="*/ 152760 w 314722"/>
                  <a:gd name="connsiteY11-1104" fmla="*/ 607766 h 718742"/>
                  <a:gd name="connsiteX12-1105" fmla="*/ 151210 w 314722"/>
                  <a:gd name="connsiteY12-1106" fmla="*/ 325835 h 718742"/>
                  <a:gd name="connsiteX13-1107" fmla="*/ 172641 w 314722"/>
                  <a:gd name="connsiteY13-1108" fmla="*/ 347266 h 718742"/>
                  <a:gd name="connsiteX14-1109" fmla="*/ 175022 w 314722"/>
                  <a:gd name="connsiteY14-1110" fmla="*/ 630635 h 718742"/>
                  <a:gd name="connsiteX15-1111" fmla="*/ 213122 w 314722"/>
                  <a:gd name="connsiteY15-1112" fmla="*/ 666354 h 718742"/>
                  <a:gd name="connsiteX16-1113" fmla="*/ 251222 w 314722"/>
                  <a:gd name="connsiteY16-1114" fmla="*/ 625873 h 718742"/>
                  <a:gd name="connsiteX17-1115" fmla="*/ 251222 w 314722"/>
                  <a:gd name="connsiteY17-1116" fmla="*/ 109141 h 718742"/>
                  <a:gd name="connsiteX18-1117" fmla="*/ 267891 w 314722"/>
                  <a:gd name="connsiteY18-1118" fmla="*/ 128191 h 718742"/>
                  <a:gd name="connsiteX19-1119" fmla="*/ 272653 w 314722"/>
                  <a:gd name="connsiteY19-1120" fmla="*/ 311548 h 718742"/>
                  <a:gd name="connsiteX20-1121" fmla="*/ 296466 w 314722"/>
                  <a:gd name="connsiteY20-1122" fmla="*/ 325835 h 718742"/>
                  <a:gd name="connsiteX21-1123" fmla="*/ 313135 w 314722"/>
                  <a:gd name="connsiteY21-1124" fmla="*/ 285354 h 718742"/>
                  <a:gd name="connsiteX22-1125" fmla="*/ 305991 w 314722"/>
                  <a:gd name="connsiteY22-1126" fmla="*/ 42466 h 718742"/>
                  <a:gd name="connsiteX23-1127" fmla="*/ 272653 w 314722"/>
                  <a:gd name="connsiteY23-1128" fmla="*/ 30560 h 718742"/>
                  <a:gd name="connsiteX24-1129" fmla="*/ 220266 w 314722"/>
                  <a:gd name="connsiteY24-1130" fmla="*/ 30560 h 718742"/>
                  <a:gd name="connsiteX25-1131" fmla="*/ 157747 w 314722"/>
                  <a:gd name="connsiteY25-1132" fmla="*/ 155555 h 718742"/>
                  <a:gd name="connsiteX26-1133" fmla="*/ 96005 w 314722"/>
                  <a:gd name="connsiteY26-1134" fmla="*/ 27573 h 718742"/>
                  <a:gd name="connsiteX0-1135" fmla="*/ 96005 w 314722"/>
                  <a:gd name="connsiteY0-1136" fmla="*/ 27573 h 718742"/>
                  <a:gd name="connsiteX1-1137" fmla="*/ 36191 w 314722"/>
                  <a:gd name="connsiteY1-1138" fmla="*/ 29010 h 718742"/>
                  <a:gd name="connsiteX2-1139" fmla="*/ 8335 w 314722"/>
                  <a:gd name="connsiteY2-1140" fmla="*/ 51991 h 718742"/>
                  <a:gd name="connsiteX3-1141" fmla="*/ 1191 w 314722"/>
                  <a:gd name="connsiteY3-1142" fmla="*/ 94854 h 718742"/>
                  <a:gd name="connsiteX4-1143" fmla="*/ 1191 w 314722"/>
                  <a:gd name="connsiteY4-1144" fmla="*/ 290116 h 718742"/>
                  <a:gd name="connsiteX5-1145" fmla="*/ 32147 w 314722"/>
                  <a:gd name="connsiteY5-1146" fmla="*/ 323454 h 718742"/>
                  <a:gd name="connsiteX6-1147" fmla="*/ 58341 w 314722"/>
                  <a:gd name="connsiteY6-1148" fmla="*/ 292498 h 718742"/>
                  <a:gd name="connsiteX7-1149" fmla="*/ 60722 w 314722"/>
                  <a:gd name="connsiteY7-1150" fmla="*/ 116285 h 718742"/>
                  <a:gd name="connsiteX8-1151" fmla="*/ 77391 w 314722"/>
                  <a:gd name="connsiteY8-1152" fmla="*/ 123429 h 718742"/>
                  <a:gd name="connsiteX9-1153" fmla="*/ 77391 w 314722"/>
                  <a:gd name="connsiteY9-1154" fmla="*/ 606823 h 718742"/>
                  <a:gd name="connsiteX10-1155" fmla="*/ 115491 w 314722"/>
                  <a:gd name="connsiteY10-1156" fmla="*/ 661591 h 718742"/>
                  <a:gd name="connsiteX11-1157" fmla="*/ 152760 w 314722"/>
                  <a:gd name="connsiteY11-1158" fmla="*/ 607766 h 718742"/>
                  <a:gd name="connsiteX12-1159" fmla="*/ 151210 w 314722"/>
                  <a:gd name="connsiteY12-1160" fmla="*/ 325835 h 718742"/>
                  <a:gd name="connsiteX13-1161" fmla="*/ 172641 w 314722"/>
                  <a:gd name="connsiteY13-1162" fmla="*/ 347266 h 718742"/>
                  <a:gd name="connsiteX14-1163" fmla="*/ 175022 w 314722"/>
                  <a:gd name="connsiteY14-1164" fmla="*/ 630635 h 718742"/>
                  <a:gd name="connsiteX15-1165" fmla="*/ 213122 w 314722"/>
                  <a:gd name="connsiteY15-1166" fmla="*/ 666354 h 718742"/>
                  <a:gd name="connsiteX16-1167" fmla="*/ 251222 w 314722"/>
                  <a:gd name="connsiteY16-1168" fmla="*/ 625873 h 718742"/>
                  <a:gd name="connsiteX17-1169" fmla="*/ 251222 w 314722"/>
                  <a:gd name="connsiteY17-1170" fmla="*/ 109141 h 718742"/>
                  <a:gd name="connsiteX18-1171" fmla="*/ 267891 w 314722"/>
                  <a:gd name="connsiteY18-1172" fmla="*/ 128191 h 718742"/>
                  <a:gd name="connsiteX19-1173" fmla="*/ 272653 w 314722"/>
                  <a:gd name="connsiteY19-1174" fmla="*/ 311548 h 718742"/>
                  <a:gd name="connsiteX20-1175" fmla="*/ 296466 w 314722"/>
                  <a:gd name="connsiteY20-1176" fmla="*/ 325835 h 718742"/>
                  <a:gd name="connsiteX21-1177" fmla="*/ 313135 w 314722"/>
                  <a:gd name="connsiteY21-1178" fmla="*/ 285354 h 718742"/>
                  <a:gd name="connsiteX22-1179" fmla="*/ 305991 w 314722"/>
                  <a:gd name="connsiteY22-1180" fmla="*/ 42466 h 718742"/>
                  <a:gd name="connsiteX23-1181" fmla="*/ 272653 w 314722"/>
                  <a:gd name="connsiteY23-1182" fmla="*/ 30560 h 718742"/>
                  <a:gd name="connsiteX24-1183" fmla="*/ 220266 w 314722"/>
                  <a:gd name="connsiteY24-1184" fmla="*/ 30560 h 718742"/>
                  <a:gd name="connsiteX25-1185" fmla="*/ 157747 w 314722"/>
                  <a:gd name="connsiteY25-1186" fmla="*/ 155555 h 718742"/>
                  <a:gd name="connsiteX26-1187" fmla="*/ 96005 w 314722"/>
                  <a:gd name="connsiteY26-1188" fmla="*/ 27573 h 718742"/>
                  <a:gd name="connsiteX0-1189" fmla="*/ 96005 w 317104"/>
                  <a:gd name="connsiteY0-1190" fmla="*/ 20429 h 711598"/>
                  <a:gd name="connsiteX1-1191" fmla="*/ 36191 w 317104"/>
                  <a:gd name="connsiteY1-1192" fmla="*/ 21866 h 711598"/>
                  <a:gd name="connsiteX2-1193" fmla="*/ 8335 w 317104"/>
                  <a:gd name="connsiteY2-1194" fmla="*/ 44847 h 711598"/>
                  <a:gd name="connsiteX3-1195" fmla="*/ 1191 w 317104"/>
                  <a:gd name="connsiteY3-1196" fmla="*/ 87710 h 711598"/>
                  <a:gd name="connsiteX4-1197" fmla="*/ 1191 w 317104"/>
                  <a:gd name="connsiteY4-1198" fmla="*/ 282972 h 711598"/>
                  <a:gd name="connsiteX5-1199" fmla="*/ 32147 w 317104"/>
                  <a:gd name="connsiteY5-1200" fmla="*/ 316310 h 711598"/>
                  <a:gd name="connsiteX6-1201" fmla="*/ 58341 w 317104"/>
                  <a:gd name="connsiteY6-1202" fmla="*/ 285354 h 711598"/>
                  <a:gd name="connsiteX7-1203" fmla="*/ 60722 w 317104"/>
                  <a:gd name="connsiteY7-1204" fmla="*/ 109141 h 711598"/>
                  <a:gd name="connsiteX8-1205" fmla="*/ 77391 w 317104"/>
                  <a:gd name="connsiteY8-1206" fmla="*/ 116285 h 711598"/>
                  <a:gd name="connsiteX9-1207" fmla="*/ 77391 w 317104"/>
                  <a:gd name="connsiteY9-1208" fmla="*/ 599679 h 711598"/>
                  <a:gd name="connsiteX10-1209" fmla="*/ 115491 w 317104"/>
                  <a:gd name="connsiteY10-1210" fmla="*/ 654447 h 711598"/>
                  <a:gd name="connsiteX11-1211" fmla="*/ 152760 w 317104"/>
                  <a:gd name="connsiteY11-1212" fmla="*/ 600622 h 711598"/>
                  <a:gd name="connsiteX12-1213" fmla="*/ 151210 w 317104"/>
                  <a:gd name="connsiteY12-1214" fmla="*/ 318691 h 711598"/>
                  <a:gd name="connsiteX13-1215" fmla="*/ 172641 w 317104"/>
                  <a:gd name="connsiteY13-1216" fmla="*/ 340122 h 711598"/>
                  <a:gd name="connsiteX14-1217" fmla="*/ 175022 w 317104"/>
                  <a:gd name="connsiteY14-1218" fmla="*/ 623491 h 711598"/>
                  <a:gd name="connsiteX15-1219" fmla="*/ 213122 w 317104"/>
                  <a:gd name="connsiteY15-1220" fmla="*/ 659210 h 711598"/>
                  <a:gd name="connsiteX16-1221" fmla="*/ 251222 w 317104"/>
                  <a:gd name="connsiteY16-1222" fmla="*/ 618729 h 711598"/>
                  <a:gd name="connsiteX17-1223" fmla="*/ 251222 w 317104"/>
                  <a:gd name="connsiteY17-1224" fmla="*/ 101997 h 711598"/>
                  <a:gd name="connsiteX18-1225" fmla="*/ 267891 w 317104"/>
                  <a:gd name="connsiteY18-1226" fmla="*/ 121047 h 711598"/>
                  <a:gd name="connsiteX19-1227" fmla="*/ 272653 w 317104"/>
                  <a:gd name="connsiteY19-1228" fmla="*/ 304404 h 711598"/>
                  <a:gd name="connsiteX20-1229" fmla="*/ 296466 w 317104"/>
                  <a:gd name="connsiteY20-1230" fmla="*/ 318691 h 711598"/>
                  <a:gd name="connsiteX21-1231" fmla="*/ 313135 w 317104"/>
                  <a:gd name="connsiteY21-1232" fmla="*/ 278210 h 711598"/>
                  <a:gd name="connsiteX22-1233" fmla="*/ 272653 w 317104"/>
                  <a:gd name="connsiteY22-1234" fmla="*/ 23416 h 711598"/>
                  <a:gd name="connsiteX23-1235" fmla="*/ 220266 w 317104"/>
                  <a:gd name="connsiteY23-1236" fmla="*/ 23416 h 711598"/>
                  <a:gd name="connsiteX24-1237" fmla="*/ 157747 w 317104"/>
                  <a:gd name="connsiteY24-1238" fmla="*/ 148411 h 711598"/>
                  <a:gd name="connsiteX25-1239" fmla="*/ 96005 w 317104"/>
                  <a:gd name="connsiteY25-1240" fmla="*/ 20429 h 711598"/>
                  <a:gd name="connsiteX0-1241" fmla="*/ 96005 w 325835"/>
                  <a:gd name="connsiteY0-1242" fmla="*/ 2633 h 693802"/>
                  <a:gd name="connsiteX1-1243" fmla="*/ 36191 w 325835"/>
                  <a:gd name="connsiteY1-1244" fmla="*/ 4070 h 693802"/>
                  <a:gd name="connsiteX2-1245" fmla="*/ 8335 w 325835"/>
                  <a:gd name="connsiteY2-1246" fmla="*/ 27051 h 693802"/>
                  <a:gd name="connsiteX3-1247" fmla="*/ 1191 w 325835"/>
                  <a:gd name="connsiteY3-1248" fmla="*/ 69914 h 693802"/>
                  <a:gd name="connsiteX4-1249" fmla="*/ 1191 w 325835"/>
                  <a:gd name="connsiteY4-1250" fmla="*/ 265176 h 693802"/>
                  <a:gd name="connsiteX5-1251" fmla="*/ 32147 w 325835"/>
                  <a:gd name="connsiteY5-1252" fmla="*/ 298514 h 693802"/>
                  <a:gd name="connsiteX6-1253" fmla="*/ 58341 w 325835"/>
                  <a:gd name="connsiteY6-1254" fmla="*/ 267558 h 693802"/>
                  <a:gd name="connsiteX7-1255" fmla="*/ 60722 w 325835"/>
                  <a:gd name="connsiteY7-1256" fmla="*/ 91345 h 693802"/>
                  <a:gd name="connsiteX8-1257" fmla="*/ 77391 w 325835"/>
                  <a:gd name="connsiteY8-1258" fmla="*/ 98489 h 693802"/>
                  <a:gd name="connsiteX9-1259" fmla="*/ 77391 w 325835"/>
                  <a:gd name="connsiteY9-1260" fmla="*/ 581883 h 693802"/>
                  <a:gd name="connsiteX10-1261" fmla="*/ 115491 w 325835"/>
                  <a:gd name="connsiteY10-1262" fmla="*/ 636651 h 693802"/>
                  <a:gd name="connsiteX11-1263" fmla="*/ 152760 w 325835"/>
                  <a:gd name="connsiteY11-1264" fmla="*/ 582826 h 693802"/>
                  <a:gd name="connsiteX12-1265" fmla="*/ 151210 w 325835"/>
                  <a:gd name="connsiteY12-1266" fmla="*/ 300895 h 693802"/>
                  <a:gd name="connsiteX13-1267" fmla="*/ 172641 w 325835"/>
                  <a:gd name="connsiteY13-1268" fmla="*/ 322326 h 693802"/>
                  <a:gd name="connsiteX14-1269" fmla="*/ 175022 w 325835"/>
                  <a:gd name="connsiteY14-1270" fmla="*/ 605695 h 693802"/>
                  <a:gd name="connsiteX15-1271" fmla="*/ 213122 w 325835"/>
                  <a:gd name="connsiteY15-1272" fmla="*/ 641414 h 693802"/>
                  <a:gd name="connsiteX16-1273" fmla="*/ 251222 w 325835"/>
                  <a:gd name="connsiteY16-1274" fmla="*/ 600933 h 693802"/>
                  <a:gd name="connsiteX17-1275" fmla="*/ 251222 w 325835"/>
                  <a:gd name="connsiteY17-1276" fmla="*/ 84201 h 693802"/>
                  <a:gd name="connsiteX18-1277" fmla="*/ 267891 w 325835"/>
                  <a:gd name="connsiteY18-1278" fmla="*/ 103251 h 693802"/>
                  <a:gd name="connsiteX19-1279" fmla="*/ 272653 w 325835"/>
                  <a:gd name="connsiteY19-1280" fmla="*/ 286608 h 693802"/>
                  <a:gd name="connsiteX20-1281" fmla="*/ 296466 w 325835"/>
                  <a:gd name="connsiteY20-1282" fmla="*/ 300895 h 693802"/>
                  <a:gd name="connsiteX21-1283" fmla="*/ 313135 w 325835"/>
                  <a:gd name="connsiteY21-1284" fmla="*/ 260414 h 693802"/>
                  <a:gd name="connsiteX22-1285" fmla="*/ 220266 w 325835"/>
                  <a:gd name="connsiteY22-1286" fmla="*/ 5620 h 693802"/>
                  <a:gd name="connsiteX23-1287" fmla="*/ 157747 w 325835"/>
                  <a:gd name="connsiteY23-1288" fmla="*/ 130615 h 693802"/>
                  <a:gd name="connsiteX24-1289" fmla="*/ 96005 w 325835"/>
                  <a:gd name="connsiteY24-1290" fmla="*/ 2633 h 693802"/>
                  <a:gd name="connsiteX0-1291" fmla="*/ 96005 w 336255"/>
                  <a:gd name="connsiteY0-1292" fmla="*/ 2633 h 693802"/>
                  <a:gd name="connsiteX1-1293" fmla="*/ 36191 w 336255"/>
                  <a:gd name="connsiteY1-1294" fmla="*/ 4070 h 693802"/>
                  <a:gd name="connsiteX2-1295" fmla="*/ 8335 w 336255"/>
                  <a:gd name="connsiteY2-1296" fmla="*/ 27051 h 693802"/>
                  <a:gd name="connsiteX3-1297" fmla="*/ 1191 w 336255"/>
                  <a:gd name="connsiteY3-1298" fmla="*/ 69914 h 693802"/>
                  <a:gd name="connsiteX4-1299" fmla="*/ 1191 w 336255"/>
                  <a:gd name="connsiteY4-1300" fmla="*/ 265176 h 693802"/>
                  <a:gd name="connsiteX5-1301" fmla="*/ 32147 w 336255"/>
                  <a:gd name="connsiteY5-1302" fmla="*/ 298514 h 693802"/>
                  <a:gd name="connsiteX6-1303" fmla="*/ 58341 w 336255"/>
                  <a:gd name="connsiteY6-1304" fmla="*/ 267558 h 693802"/>
                  <a:gd name="connsiteX7-1305" fmla="*/ 60722 w 336255"/>
                  <a:gd name="connsiteY7-1306" fmla="*/ 91345 h 693802"/>
                  <a:gd name="connsiteX8-1307" fmla="*/ 77391 w 336255"/>
                  <a:gd name="connsiteY8-1308" fmla="*/ 98489 h 693802"/>
                  <a:gd name="connsiteX9-1309" fmla="*/ 77391 w 336255"/>
                  <a:gd name="connsiteY9-1310" fmla="*/ 581883 h 693802"/>
                  <a:gd name="connsiteX10-1311" fmla="*/ 115491 w 336255"/>
                  <a:gd name="connsiteY10-1312" fmla="*/ 636651 h 693802"/>
                  <a:gd name="connsiteX11-1313" fmla="*/ 152760 w 336255"/>
                  <a:gd name="connsiteY11-1314" fmla="*/ 582826 h 693802"/>
                  <a:gd name="connsiteX12-1315" fmla="*/ 151210 w 336255"/>
                  <a:gd name="connsiteY12-1316" fmla="*/ 300895 h 693802"/>
                  <a:gd name="connsiteX13-1317" fmla="*/ 172641 w 336255"/>
                  <a:gd name="connsiteY13-1318" fmla="*/ 322326 h 693802"/>
                  <a:gd name="connsiteX14-1319" fmla="*/ 175022 w 336255"/>
                  <a:gd name="connsiteY14-1320" fmla="*/ 605695 h 693802"/>
                  <a:gd name="connsiteX15-1321" fmla="*/ 213122 w 336255"/>
                  <a:gd name="connsiteY15-1322" fmla="*/ 641414 h 693802"/>
                  <a:gd name="connsiteX16-1323" fmla="*/ 251222 w 336255"/>
                  <a:gd name="connsiteY16-1324" fmla="*/ 600933 h 693802"/>
                  <a:gd name="connsiteX17-1325" fmla="*/ 251222 w 336255"/>
                  <a:gd name="connsiteY17-1326" fmla="*/ 84201 h 693802"/>
                  <a:gd name="connsiteX18-1327" fmla="*/ 267891 w 336255"/>
                  <a:gd name="connsiteY18-1328" fmla="*/ 103251 h 693802"/>
                  <a:gd name="connsiteX19-1329" fmla="*/ 272653 w 336255"/>
                  <a:gd name="connsiteY19-1330" fmla="*/ 286608 h 693802"/>
                  <a:gd name="connsiteX20-1331" fmla="*/ 296466 w 336255"/>
                  <a:gd name="connsiteY20-1332" fmla="*/ 300895 h 693802"/>
                  <a:gd name="connsiteX21-1333" fmla="*/ 313135 w 336255"/>
                  <a:gd name="connsiteY21-1334" fmla="*/ 260414 h 693802"/>
                  <a:gd name="connsiteX22-1335" fmla="*/ 157747 w 336255"/>
                  <a:gd name="connsiteY22-1336" fmla="*/ 130615 h 693802"/>
                  <a:gd name="connsiteX23-1337" fmla="*/ 96005 w 336255"/>
                  <a:gd name="connsiteY23-1338" fmla="*/ 2633 h 693802"/>
                  <a:gd name="connsiteX0-1339" fmla="*/ 96005 w 336255"/>
                  <a:gd name="connsiteY0-1340" fmla="*/ 2633 h 690627"/>
                  <a:gd name="connsiteX1-1341" fmla="*/ 36191 w 336255"/>
                  <a:gd name="connsiteY1-1342" fmla="*/ 4070 h 690627"/>
                  <a:gd name="connsiteX2-1343" fmla="*/ 8335 w 336255"/>
                  <a:gd name="connsiteY2-1344" fmla="*/ 27051 h 690627"/>
                  <a:gd name="connsiteX3-1345" fmla="*/ 1191 w 336255"/>
                  <a:gd name="connsiteY3-1346" fmla="*/ 69914 h 690627"/>
                  <a:gd name="connsiteX4-1347" fmla="*/ 1191 w 336255"/>
                  <a:gd name="connsiteY4-1348" fmla="*/ 265176 h 690627"/>
                  <a:gd name="connsiteX5-1349" fmla="*/ 32147 w 336255"/>
                  <a:gd name="connsiteY5-1350" fmla="*/ 298514 h 690627"/>
                  <a:gd name="connsiteX6-1351" fmla="*/ 58341 w 336255"/>
                  <a:gd name="connsiteY6-1352" fmla="*/ 267558 h 690627"/>
                  <a:gd name="connsiteX7-1353" fmla="*/ 60722 w 336255"/>
                  <a:gd name="connsiteY7-1354" fmla="*/ 91345 h 690627"/>
                  <a:gd name="connsiteX8-1355" fmla="*/ 77391 w 336255"/>
                  <a:gd name="connsiteY8-1356" fmla="*/ 98489 h 690627"/>
                  <a:gd name="connsiteX9-1357" fmla="*/ 77391 w 336255"/>
                  <a:gd name="connsiteY9-1358" fmla="*/ 581883 h 690627"/>
                  <a:gd name="connsiteX10-1359" fmla="*/ 115491 w 336255"/>
                  <a:gd name="connsiteY10-1360" fmla="*/ 636651 h 690627"/>
                  <a:gd name="connsiteX11-1361" fmla="*/ 152760 w 336255"/>
                  <a:gd name="connsiteY11-1362" fmla="*/ 582826 h 690627"/>
                  <a:gd name="connsiteX12-1363" fmla="*/ 151210 w 336255"/>
                  <a:gd name="connsiteY12-1364" fmla="*/ 300895 h 690627"/>
                  <a:gd name="connsiteX13-1365" fmla="*/ 172641 w 336255"/>
                  <a:gd name="connsiteY13-1366" fmla="*/ 322326 h 690627"/>
                  <a:gd name="connsiteX14-1367" fmla="*/ 175022 w 336255"/>
                  <a:gd name="connsiteY14-1368" fmla="*/ 605695 h 690627"/>
                  <a:gd name="connsiteX15-1369" fmla="*/ 213122 w 336255"/>
                  <a:gd name="connsiteY15-1370" fmla="*/ 641414 h 690627"/>
                  <a:gd name="connsiteX16-1371" fmla="*/ 251222 w 336255"/>
                  <a:gd name="connsiteY16-1372" fmla="*/ 600933 h 690627"/>
                  <a:gd name="connsiteX17-1373" fmla="*/ 267891 w 336255"/>
                  <a:gd name="connsiteY17-1374" fmla="*/ 103251 h 690627"/>
                  <a:gd name="connsiteX18-1375" fmla="*/ 272653 w 336255"/>
                  <a:gd name="connsiteY18-1376" fmla="*/ 286608 h 690627"/>
                  <a:gd name="connsiteX19-1377" fmla="*/ 296466 w 336255"/>
                  <a:gd name="connsiteY19-1378" fmla="*/ 300895 h 690627"/>
                  <a:gd name="connsiteX20-1379" fmla="*/ 313135 w 336255"/>
                  <a:gd name="connsiteY20-1380" fmla="*/ 260414 h 690627"/>
                  <a:gd name="connsiteX21-1381" fmla="*/ 157747 w 336255"/>
                  <a:gd name="connsiteY21-1382" fmla="*/ 130615 h 690627"/>
                  <a:gd name="connsiteX22-1383" fmla="*/ 96005 w 336255"/>
                  <a:gd name="connsiteY22-1384" fmla="*/ 2633 h 690627"/>
                  <a:gd name="connsiteX0-1385" fmla="*/ 96005 w 336255"/>
                  <a:gd name="connsiteY0-1386" fmla="*/ 2633 h 660067"/>
                  <a:gd name="connsiteX1-1387" fmla="*/ 36191 w 336255"/>
                  <a:gd name="connsiteY1-1388" fmla="*/ 4070 h 660067"/>
                  <a:gd name="connsiteX2-1389" fmla="*/ 8335 w 336255"/>
                  <a:gd name="connsiteY2-1390" fmla="*/ 27051 h 660067"/>
                  <a:gd name="connsiteX3-1391" fmla="*/ 1191 w 336255"/>
                  <a:gd name="connsiteY3-1392" fmla="*/ 69914 h 660067"/>
                  <a:gd name="connsiteX4-1393" fmla="*/ 1191 w 336255"/>
                  <a:gd name="connsiteY4-1394" fmla="*/ 265176 h 660067"/>
                  <a:gd name="connsiteX5-1395" fmla="*/ 32147 w 336255"/>
                  <a:gd name="connsiteY5-1396" fmla="*/ 298514 h 660067"/>
                  <a:gd name="connsiteX6-1397" fmla="*/ 58341 w 336255"/>
                  <a:gd name="connsiteY6-1398" fmla="*/ 267558 h 660067"/>
                  <a:gd name="connsiteX7-1399" fmla="*/ 60722 w 336255"/>
                  <a:gd name="connsiteY7-1400" fmla="*/ 91345 h 660067"/>
                  <a:gd name="connsiteX8-1401" fmla="*/ 77391 w 336255"/>
                  <a:gd name="connsiteY8-1402" fmla="*/ 98489 h 660067"/>
                  <a:gd name="connsiteX9-1403" fmla="*/ 77391 w 336255"/>
                  <a:gd name="connsiteY9-1404" fmla="*/ 581883 h 660067"/>
                  <a:gd name="connsiteX10-1405" fmla="*/ 115491 w 336255"/>
                  <a:gd name="connsiteY10-1406" fmla="*/ 636651 h 660067"/>
                  <a:gd name="connsiteX11-1407" fmla="*/ 152760 w 336255"/>
                  <a:gd name="connsiteY11-1408" fmla="*/ 582826 h 660067"/>
                  <a:gd name="connsiteX12-1409" fmla="*/ 151210 w 336255"/>
                  <a:gd name="connsiteY12-1410" fmla="*/ 300895 h 660067"/>
                  <a:gd name="connsiteX13-1411" fmla="*/ 172641 w 336255"/>
                  <a:gd name="connsiteY13-1412" fmla="*/ 322326 h 660067"/>
                  <a:gd name="connsiteX14-1413" fmla="*/ 175022 w 336255"/>
                  <a:gd name="connsiteY14-1414" fmla="*/ 605695 h 660067"/>
                  <a:gd name="connsiteX15-1415" fmla="*/ 213122 w 336255"/>
                  <a:gd name="connsiteY15-1416" fmla="*/ 641414 h 660067"/>
                  <a:gd name="connsiteX16-1417" fmla="*/ 251222 w 336255"/>
                  <a:gd name="connsiteY16-1418" fmla="*/ 600933 h 660067"/>
                  <a:gd name="connsiteX17-1419" fmla="*/ 272653 w 336255"/>
                  <a:gd name="connsiteY17-1420" fmla="*/ 286608 h 660067"/>
                  <a:gd name="connsiteX18-1421" fmla="*/ 296466 w 336255"/>
                  <a:gd name="connsiteY18-1422" fmla="*/ 300895 h 660067"/>
                  <a:gd name="connsiteX19-1423" fmla="*/ 313135 w 336255"/>
                  <a:gd name="connsiteY19-1424" fmla="*/ 260414 h 660067"/>
                  <a:gd name="connsiteX20-1425" fmla="*/ 157747 w 336255"/>
                  <a:gd name="connsiteY20-1426" fmla="*/ 130615 h 660067"/>
                  <a:gd name="connsiteX21-1427" fmla="*/ 96005 w 336255"/>
                  <a:gd name="connsiteY21-1428" fmla="*/ 2633 h 660067"/>
                  <a:gd name="connsiteX0-1429" fmla="*/ 96005 w 315617"/>
                  <a:gd name="connsiteY0-1430" fmla="*/ 2633 h 660067"/>
                  <a:gd name="connsiteX1-1431" fmla="*/ 36191 w 315617"/>
                  <a:gd name="connsiteY1-1432" fmla="*/ 4070 h 660067"/>
                  <a:gd name="connsiteX2-1433" fmla="*/ 8335 w 315617"/>
                  <a:gd name="connsiteY2-1434" fmla="*/ 27051 h 660067"/>
                  <a:gd name="connsiteX3-1435" fmla="*/ 1191 w 315617"/>
                  <a:gd name="connsiteY3-1436" fmla="*/ 69914 h 660067"/>
                  <a:gd name="connsiteX4-1437" fmla="*/ 1191 w 315617"/>
                  <a:gd name="connsiteY4-1438" fmla="*/ 265176 h 660067"/>
                  <a:gd name="connsiteX5-1439" fmla="*/ 32147 w 315617"/>
                  <a:gd name="connsiteY5-1440" fmla="*/ 298514 h 660067"/>
                  <a:gd name="connsiteX6-1441" fmla="*/ 58341 w 315617"/>
                  <a:gd name="connsiteY6-1442" fmla="*/ 267558 h 660067"/>
                  <a:gd name="connsiteX7-1443" fmla="*/ 60722 w 315617"/>
                  <a:gd name="connsiteY7-1444" fmla="*/ 91345 h 660067"/>
                  <a:gd name="connsiteX8-1445" fmla="*/ 77391 w 315617"/>
                  <a:gd name="connsiteY8-1446" fmla="*/ 98489 h 660067"/>
                  <a:gd name="connsiteX9-1447" fmla="*/ 77391 w 315617"/>
                  <a:gd name="connsiteY9-1448" fmla="*/ 581883 h 660067"/>
                  <a:gd name="connsiteX10-1449" fmla="*/ 115491 w 315617"/>
                  <a:gd name="connsiteY10-1450" fmla="*/ 636651 h 660067"/>
                  <a:gd name="connsiteX11-1451" fmla="*/ 152760 w 315617"/>
                  <a:gd name="connsiteY11-1452" fmla="*/ 582826 h 660067"/>
                  <a:gd name="connsiteX12-1453" fmla="*/ 151210 w 315617"/>
                  <a:gd name="connsiteY12-1454" fmla="*/ 300895 h 660067"/>
                  <a:gd name="connsiteX13-1455" fmla="*/ 172641 w 315617"/>
                  <a:gd name="connsiteY13-1456" fmla="*/ 322326 h 660067"/>
                  <a:gd name="connsiteX14-1457" fmla="*/ 175022 w 315617"/>
                  <a:gd name="connsiteY14-1458" fmla="*/ 605695 h 660067"/>
                  <a:gd name="connsiteX15-1459" fmla="*/ 213122 w 315617"/>
                  <a:gd name="connsiteY15-1460" fmla="*/ 641414 h 660067"/>
                  <a:gd name="connsiteX16-1461" fmla="*/ 251222 w 315617"/>
                  <a:gd name="connsiteY16-1462" fmla="*/ 600933 h 660067"/>
                  <a:gd name="connsiteX17-1463" fmla="*/ 272653 w 315617"/>
                  <a:gd name="connsiteY17-1464" fmla="*/ 286608 h 660067"/>
                  <a:gd name="connsiteX18-1465" fmla="*/ 296466 w 315617"/>
                  <a:gd name="connsiteY18-1466" fmla="*/ 300895 h 660067"/>
                  <a:gd name="connsiteX19-1467" fmla="*/ 157747 w 315617"/>
                  <a:gd name="connsiteY19-1468" fmla="*/ 130615 h 660067"/>
                  <a:gd name="connsiteX20-1469" fmla="*/ 96005 w 315617"/>
                  <a:gd name="connsiteY20-1470" fmla="*/ 2633 h 660067"/>
                  <a:gd name="connsiteX0-1471" fmla="*/ 96005 w 288232"/>
                  <a:gd name="connsiteY0-1472" fmla="*/ 2633 h 660067"/>
                  <a:gd name="connsiteX1-1473" fmla="*/ 36191 w 288232"/>
                  <a:gd name="connsiteY1-1474" fmla="*/ 4070 h 660067"/>
                  <a:gd name="connsiteX2-1475" fmla="*/ 8335 w 288232"/>
                  <a:gd name="connsiteY2-1476" fmla="*/ 27051 h 660067"/>
                  <a:gd name="connsiteX3-1477" fmla="*/ 1191 w 288232"/>
                  <a:gd name="connsiteY3-1478" fmla="*/ 69914 h 660067"/>
                  <a:gd name="connsiteX4-1479" fmla="*/ 1191 w 288232"/>
                  <a:gd name="connsiteY4-1480" fmla="*/ 265176 h 660067"/>
                  <a:gd name="connsiteX5-1481" fmla="*/ 32147 w 288232"/>
                  <a:gd name="connsiteY5-1482" fmla="*/ 298514 h 660067"/>
                  <a:gd name="connsiteX6-1483" fmla="*/ 58341 w 288232"/>
                  <a:gd name="connsiteY6-1484" fmla="*/ 267558 h 660067"/>
                  <a:gd name="connsiteX7-1485" fmla="*/ 60722 w 288232"/>
                  <a:gd name="connsiteY7-1486" fmla="*/ 91345 h 660067"/>
                  <a:gd name="connsiteX8-1487" fmla="*/ 77391 w 288232"/>
                  <a:gd name="connsiteY8-1488" fmla="*/ 98489 h 660067"/>
                  <a:gd name="connsiteX9-1489" fmla="*/ 77391 w 288232"/>
                  <a:gd name="connsiteY9-1490" fmla="*/ 581883 h 660067"/>
                  <a:gd name="connsiteX10-1491" fmla="*/ 115491 w 288232"/>
                  <a:gd name="connsiteY10-1492" fmla="*/ 636651 h 660067"/>
                  <a:gd name="connsiteX11-1493" fmla="*/ 152760 w 288232"/>
                  <a:gd name="connsiteY11-1494" fmla="*/ 582826 h 660067"/>
                  <a:gd name="connsiteX12-1495" fmla="*/ 151210 w 288232"/>
                  <a:gd name="connsiteY12-1496" fmla="*/ 300895 h 660067"/>
                  <a:gd name="connsiteX13-1497" fmla="*/ 172641 w 288232"/>
                  <a:gd name="connsiteY13-1498" fmla="*/ 322326 h 660067"/>
                  <a:gd name="connsiteX14-1499" fmla="*/ 175022 w 288232"/>
                  <a:gd name="connsiteY14-1500" fmla="*/ 605695 h 660067"/>
                  <a:gd name="connsiteX15-1501" fmla="*/ 213122 w 288232"/>
                  <a:gd name="connsiteY15-1502" fmla="*/ 641414 h 660067"/>
                  <a:gd name="connsiteX16-1503" fmla="*/ 251222 w 288232"/>
                  <a:gd name="connsiteY16-1504" fmla="*/ 600933 h 660067"/>
                  <a:gd name="connsiteX17-1505" fmla="*/ 272653 w 288232"/>
                  <a:gd name="connsiteY17-1506" fmla="*/ 286608 h 660067"/>
                  <a:gd name="connsiteX18-1507" fmla="*/ 157747 w 288232"/>
                  <a:gd name="connsiteY18-1508" fmla="*/ 130615 h 660067"/>
                  <a:gd name="connsiteX19-1509" fmla="*/ 96005 w 288232"/>
                  <a:gd name="connsiteY19-1510" fmla="*/ 2633 h 660067"/>
                  <a:gd name="connsiteX0-1511" fmla="*/ 96005 w 260451"/>
                  <a:gd name="connsiteY0-1512" fmla="*/ 2633 h 686066"/>
                  <a:gd name="connsiteX1-1513" fmla="*/ 36191 w 260451"/>
                  <a:gd name="connsiteY1-1514" fmla="*/ 4070 h 686066"/>
                  <a:gd name="connsiteX2-1515" fmla="*/ 8335 w 260451"/>
                  <a:gd name="connsiteY2-1516" fmla="*/ 27051 h 686066"/>
                  <a:gd name="connsiteX3-1517" fmla="*/ 1191 w 260451"/>
                  <a:gd name="connsiteY3-1518" fmla="*/ 69914 h 686066"/>
                  <a:gd name="connsiteX4-1519" fmla="*/ 1191 w 260451"/>
                  <a:gd name="connsiteY4-1520" fmla="*/ 265176 h 686066"/>
                  <a:gd name="connsiteX5-1521" fmla="*/ 32147 w 260451"/>
                  <a:gd name="connsiteY5-1522" fmla="*/ 298514 h 686066"/>
                  <a:gd name="connsiteX6-1523" fmla="*/ 58341 w 260451"/>
                  <a:gd name="connsiteY6-1524" fmla="*/ 267558 h 686066"/>
                  <a:gd name="connsiteX7-1525" fmla="*/ 60722 w 260451"/>
                  <a:gd name="connsiteY7-1526" fmla="*/ 91345 h 686066"/>
                  <a:gd name="connsiteX8-1527" fmla="*/ 77391 w 260451"/>
                  <a:gd name="connsiteY8-1528" fmla="*/ 98489 h 686066"/>
                  <a:gd name="connsiteX9-1529" fmla="*/ 77391 w 260451"/>
                  <a:gd name="connsiteY9-1530" fmla="*/ 581883 h 686066"/>
                  <a:gd name="connsiteX10-1531" fmla="*/ 115491 w 260451"/>
                  <a:gd name="connsiteY10-1532" fmla="*/ 636651 h 686066"/>
                  <a:gd name="connsiteX11-1533" fmla="*/ 152760 w 260451"/>
                  <a:gd name="connsiteY11-1534" fmla="*/ 582826 h 686066"/>
                  <a:gd name="connsiteX12-1535" fmla="*/ 151210 w 260451"/>
                  <a:gd name="connsiteY12-1536" fmla="*/ 300895 h 686066"/>
                  <a:gd name="connsiteX13-1537" fmla="*/ 172641 w 260451"/>
                  <a:gd name="connsiteY13-1538" fmla="*/ 322326 h 686066"/>
                  <a:gd name="connsiteX14-1539" fmla="*/ 175022 w 260451"/>
                  <a:gd name="connsiteY14-1540" fmla="*/ 605695 h 686066"/>
                  <a:gd name="connsiteX15-1541" fmla="*/ 213122 w 260451"/>
                  <a:gd name="connsiteY15-1542" fmla="*/ 641414 h 686066"/>
                  <a:gd name="connsiteX16-1543" fmla="*/ 251222 w 260451"/>
                  <a:gd name="connsiteY16-1544" fmla="*/ 600933 h 686066"/>
                  <a:gd name="connsiteX17-1545" fmla="*/ 157747 w 260451"/>
                  <a:gd name="connsiteY17-1546" fmla="*/ 130615 h 686066"/>
                  <a:gd name="connsiteX18-1547" fmla="*/ 96005 w 260451"/>
                  <a:gd name="connsiteY18-1548" fmla="*/ 2633 h 686066"/>
                  <a:gd name="connsiteX0-1549" fmla="*/ 96005 w 216001"/>
                  <a:gd name="connsiteY0-1550" fmla="*/ 2633 h 720594"/>
                  <a:gd name="connsiteX1-1551" fmla="*/ 36191 w 216001"/>
                  <a:gd name="connsiteY1-1552" fmla="*/ 4070 h 720594"/>
                  <a:gd name="connsiteX2-1553" fmla="*/ 8335 w 216001"/>
                  <a:gd name="connsiteY2-1554" fmla="*/ 27051 h 720594"/>
                  <a:gd name="connsiteX3-1555" fmla="*/ 1191 w 216001"/>
                  <a:gd name="connsiteY3-1556" fmla="*/ 69914 h 720594"/>
                  <a:gd name="connsiteX4-1557" fmla="*/ 1191 w 216001"/>
                  <a:gd name="connsiteY4-1558" fmla="*/ 265176 h 720594"/>
                  <a:gd name="connsiteX5-1559" fmla="*/ 32147 w 216001"/>
                  <a:gd name="connsiteY5-1560" fmla="*/ 298514 h 720594"/>
                  <a:gd name="connsiteX6-1561" fmla="*/ 58341 w 216001"/>
                  <a:gd name="connsiteY6-1562" fmla="*/ 267558 h 720594"/>
                  <a:gd name="connsiteX7-1563" fmla="*/ 60722 w 216001"/>
                  <a:gd name="connsiteY7-1564" fmla="*/ 91345 h 720594"/>
                  <a:gd name="connsiteX8-1565" fmla="*/ 77391 w 216001"/>
                  <a:gd name="connsiteY8-1566" fmla="*/ 98489 h 720594"/>
                  <a:gd name="connsiteX9-1567" fmla="*/ 77391 w 216001"/>
                  <a:gd name="connsiteY9-1568" fmla="*/ 581883 h 720594"/>
                  <a:gd name="connsiteX10-1569" fmla="*/ 115491 w 216001"/>
                  <a:gd name="connsiteY10-1570" fmla="*/ 636651 h 720594"/>
                  <a:gd name="connsiteX11-1571" fmla="*/ 152760 w 216001"/>
                  <a:gd name="connsiteY11-1572" fmla="*/ 582826 h 720594"/>
                  <a:gd name="connsiteX12-1573" fmla="*/ 151210 w 216001"/>
                  <a:gd name="connsiteY12-1574" fmla="*/ 300895 h 720594"/>
                  <a:gd name="connsiteX13-1575" fmla="*/ 172641 w 216001"/>
                  <a:gd name="connsiteY13-1576" fmla="*/ 322326 h 720594"/>
                  <a:gd name="connsiteX14-1577" fmla="*/ 175022 w 216001"/>
                  <a:gd name="connsiteY14-1578" fmla="*/ 605695 h 720594"/>
                  <a:gd name="connsiteX15-1579" fmla="*/ 213122 w 216001"/>
                  <a:gd name="connsiteY15-1580" fmla="*/ 641414 h 720594"/>
                  <a:gd name="connsiteX16-1581" fmla="*/ 157747 w 216001"/>
                  <a:gd name="connsiteY16-1582" fmla="*/ 130615 h 720594"/>
                  <a:gd name="connsiteX17-1583" fmla="*/ 96005 w 216001"/>
                  <a:gd name="connsiteY17-1584" fmla="*/ 2633 h 720594"/>
                  <a:gd name="connsiteX0-1585" fmla="*/ 96005 w 177504"/>
                  <a:gd name="connsiteY0-1586" fmla="*/ 2633 h 637647"/>
                  <a:gd name="connsiteX1-1587" fmla="*/ 36191 w 177504"/>
                  <a:gd name="connsiteY1-1588" fmla="*/ 4070 h 637647"/>
                  <a:gd name="connsiteX2-1589" fmla="*/ 8335 w 177504"/>
                  <a:gd name="connsiteY2-1590" fmla="*/ 27051 h 637647"/>
                  <a:gd name="connsiteX3-1591" fmla="*/ 1191 w 177504"/>
                  <a:gd name="connsiteY3-1592" fmla="*/ 69914 h 637647"/>
                  <a:gd name="connsiteX4-1593" fmla="*/ 1191 w 177504"/>
                  <a:gd name="connsiteY4-1594" fmla="*/ 265176 h 637647"/>
                  <a:gd name="connsiteX5-1595" fmla="*/ 32147 w 177504"/>
                  <a:gd name="connsiteY5-1596" fmla="*/ 298514 h 637647"/>
                  <a:gd name="connsiteX6-1597" fmla="*/ 58341 w 177504"/>
                  <a:gd name="connsiteY6-1598" fmla="*/ 267558 h 637647"/>
                  <a:gd name="connsiteX7-1599" fmla="*/ 60722 w 177504"/>
                  <a:gd name="connsiteY7-1600" fmla="*/ 91345 h 637647"/>
                  <a:gd name="connsiteX8-1601" fmla="*/ 77391 w 177504"/>
                  <a:gd name="connsiteY8-1602" fmla="*/ 98489 h 637647"/>
                  <a:gd name="connsiteX9-1603" fmla="*/ 77391 w 177504"/>
                  <a:gd name="connsiteY9-1604" fmla="*/ 581883 h 637647"/>
                  <a:gd name="connsiteX10-1605" fmla="*/ 115491 w 177504"/>
                  <a:gd name="connsiteY10-1606" fmla="*/ 636651 h 637647"/>
                  <a:gd name="connsiteX11-1607" fmla="*/ 152760 w 177504"/>
                  <a:gd name="connsiteY11-1608" fmla="*/ 582826 h 637647"/>
                  <a:gd name="connsiteX12-1609" fmla="*/ 151210 w 177504"/>
                  <a:gd name="connsiteY12-1610" fmla="*/ 300895 h 637647"/>
                  <a:gd name="connsiteX13-1611" fmla="*/ 172641 w 177504"/>
                  <a:gd name="connsiteY13-1612" fmla="*/ 322326 h 637647"/>
                  <a:gd name="connsiteX14-1613" fmla="*/ 175022 w 177504"/>
                  <a:gd name="connsiteY14-1614" fmla="*/ 605695 h 637647"/>
                  <a:gd name="connsiteX15-1615" fmla="*/ 157747 w 177504"/>
                  <a:gd name="connsiteY15-1616" fmla="*/ 130615 h 637647"/>
                  <a:gd name="connsiteX16-1617" fmla="*/ 96005 w 177504"/>
                  <a:gd name="connsiteY16-1618" fmla="*/ 2633 h 637647"/>
                  <a:gd name="connsiteX0-1619" fmla="*/ 96005 w 173730"/>
                  <a:gd name="connsiteY0-1620" fmla="*/ 2633 h 636808"/>
                  <a:gd name="connsiteX1-1621" fmla="*/ 36191 w 173730"/>
                  <a:gd name="connsiteY1-1622" fmla="*/ 4070 h 636808"/>
                  <a:gd name="connsiteX2-1623" fmla="*/ 8335 w 173730"/>
                  <a:gd name="connsiteY2-1624" fmla="*/ 27051 h 636808"/>
                  <a:gd name="connsiteX3-1625" fmla="*/ 1191 w 173730"/>
                  <a:gd name="connsiteY3-1626" fmla="*/ 69914 h 636808"/>
                  <a:gd name="connsiteX4-1627" fmla="*/ 1191 w 173730"/>
                  <a:gd name="connsiteY4-1628" fmla="*/ 265176 h 636808"/>
                  <a:gd name="connsiteX5-1629" fmla="*/ 32147 w 173730"/>
                  <a:gd name="connsiteY5-1630" fmla="*/ 298514 h 636808"/>
                  <a:gd name="connsiteX6-1631" fmla="*/ 58341 w 173730"/>
                  <a:gd name="connsiteY6-1632" fmla="*/ 267558 h 636808"/>
                  <a:gd name="connsiteX7-1633" fmla="*/ 60722 w 173730"/>
                  <a:gd name="connsiteY7-1634" fmla="*/ 91345 h 636808"/>
                  <a:gd name="connsiteX8-1635" fmla="*/ 77391 w 173730"/>
                  <a:gd name="connsiteY8-1636" fmla="*/ 98489 h 636808"/>
                  <a:gd name="connsiteX9-1637" fmla="*/ 77391 w 173730"/>
                  <a:gd name="connsiteY9-1638" fmla="*/ 581883 h 636808"/>
                  <a:gd name="connsiteX10-1639" fmla="*/ 115491 w 173730"/>
                  <a:gd name="connsiteY10-1640" fmla="*/ 636651 h 636808"/>
                  <a:gd name="connsiteX11-1641" fmla="*/ 152760 w 173730"/>
                  <a:gd name="connsiteY11-1642" fmla="*/ 582826 h 636808"/>
                  <a:gd name="connsiteX12-1643" fmla="*/ 151210 w 173730"/>
                  <a:gd name="connsiteY12-1644" fmla="*/ 300895 h 636808"/>
                  <a:gd name="connsiteX13-1645" fmla="*/ 172641 w 173730"/>
                  <a:gd name="connsiteY13-1646" fmla="*/ 322326 h 636808"/>
                  <a:gd name="connsiteX14-1647" fmla="*/ 157747 w 173730"/>
                  <a:gd name="connsiteY14-1648" fmla="*/ 130615 h 636808"/>
                  <a:gd name="connsiteX15-1649" fmla="*/ 96005 w 173730"/>
                  <a:gd name="connsiteY15-1650" fmla="*/ 2633 h 636808"/>
                  <a:gd name="connsiteX0-1651" fmla="*/ 96005 w 170520"/>
                  <a:gd name="connsiteY0-1652" fmla="*/ 2633 h 636808"/>
                  <a:gd name="connsiteX1-1653" fmla="*/ 36191 w 170520"/>
                  <a:gd name="connsiteY1-1654" fmla="*/ 4070 h 636808"/>
                  <a:gd name="connsiteX2-1655" fmla="*/ 8335 w 170520"/>
                  <a:gd name="connsiteY2-1656" fmla="*/ 27051 h 636808"/>
                  <a:gd name="connsiteX3-1657" fmla="*/ 1191 w 170520"/>
                  <a:gd name="connsiteY3-1658" fmla="*/ 69914 h 636808"/>
                  <a:gd name="connsiteX4-1659" fmla="*/ 1191 w 170520"/>
                  <a:gd name="connsiteY4-1660" fmla="*/ 265176 h 636808"/>
                  <a:gd name="connsiteX5-1661" fmla="*/ 32147 w 170520"/>
                  <a:gd name="connsiteY5-1662" fmla="*/ 298514 h 636808"/>
                  <a:gd name="connsiteX6-1663" fmla="*/ 58341 w 170520"/>
                  <a:gd name="connsiteY6-1664" fmla="*/ 267558 h 636808"/>
                  <a:gd name="connsiteX7-1665" fmla="*/ 60722 w 170520"/>
                  <a:gd name="connsiteY7-1666" fmla="*/ 91345 h 636808"/>
                  <a:gd name="connsiteX8-1667" fmla="*/ 77391 w 170520"/>
                  <a:gd name="connsiteY8-1668" fmla="*/ 98489 h 636808"/>
                  <a:gd name="connsiteX9-1669" fmla="*/ 77391 w 170520"/>
                  <a:gd name="connsiteY9-1670" fmla="*/ 581883 h 636808"/>
                  <a:gd name="connsiteX10-1671" fmla="*/ 115491 w 170520"/>
                  <a:gd name="connsiteY10-1672" fmla="*/ 636651 h 636808"/>
                  <a:gd name="connsiteX11-1673" fmla="*/ 152760 w 170520"/>
                  <a:gd name="connsiteY11-1674" fmla="*/ 582826 h 636808"/>
                  <a:gd name="connsiteX12-1675" fmla="*/ 151210 w 170520"/>
                  <a:gd name="connsiteY12-1676" fmla="*/ 300895 h 636808"/>
                  <a:gd name="connsiteX13-1677" fmla="*/ 163826 w 170520"/>
                  <a:gd name="connsiteY13-1678" fmla="*/ 295041 h 636808"/>
                  <a:gd name="connsiteX14-1679" fmla="*/ 157747 w 170520"/>
                  <a:gd name="connsiteY14-1680" fmla="*/ 130615 h 636808"/>
                  <a:gd name="connsiteX15-1681" fmla="*/ 96005 w 170520"/>
                  <a:gd name="connsiteY15-1682" fmla="*/ 2633 h 636808"/>
                  <a:gd name="connsiteX0-1683" fmla="*/ 96005 w 188164"/>
                  <a:gd name="connsiteY0-1684" fmla="*/ 2633 h 636808"/>
                  <a:gd name="connsiteX1-1685" fmla="*/ 36191 w 188164"/>
                  <a:gd name="connsiteY1-1686" fmla="*/ 4070 h 636808"/>
                  <a:gd name="connsiteX2-1687" fmla="*/ 8335 w 188164"/>
                  <a:gd name="connsiteY2-1688" fmla="*/ 27051 h 636808"/>
                  <a:gd name="connsiteX3-1689" fmla="*/ 1191 w 188164"/>
                  <a:gd name="connsiteY3-1690" fmla="*/ 69914 h 636808"/>
                  <a:gd name="connsiteX4-1691" fmla="*/ 1191 w 188164"/>
                  <a:gd name="connsiteY4-1692" fmla="*/ 265176 h 636808"/>
                  <a:gd name="connsiteX5-1693" fmla="*/ 32147 w 188164"/>
                  <a:gd name="connsiteY5-1694" fmla="*/ 298514 h 636808"/>
                  <a:gd name="connsiteX6-1695" fmla="*/ 58341 w 188164"/>
                  <a:gd name="connsiteY6-1696" fmla="*/ 267558 h 636808"/>
                  <a:gd name="connsiteX7-1697" fmla="*/ 60722 w 188164"/>
                  <a:gd name="connsiteY7-1698" fmla="*/ 91345 h 636808"/>
                  <a:gd name="connsiteX8-1699" fmla="*/ 77391 w 188164"/>
                  <a:gd name="connsiteY8-1700" fmla="*/ 98489 h 636808"/>
                  <a:gd name="connsiteX9-1701" fmla="*/ 77391 w 188164"/>
                  <a:gd name="connsiteY9-1702" fmla="*/ 581883 h 636808"/>
                  <a:gd name="connsiteX10-1703" fmla="*/ 115491 w 188164"/>
                  <a:gd name="connsiteY10-1704" fmla="*/ 636651 h 636808"/>
                  <a:gd name="connsiteX11-1705" fmla="*/ 152760 w 188164"/>
                  <a:gd name="connsiteY11-1706" fmla="*/ 582826 h 636808"/>
                  <a:gd name="connsiteX12-1707" fmla="*/ 151210 w 188164"/>
                  <a:gd name="connsiteY12-1708" fmla="*/ 300895 h 636808"/>
                  <a:gd name="connsiteX13-1709" fmla="*/ 163826 w 188164"/>
                  <a:gd name="connsiteY13-1710" fmla="*/ 295041 h 636808"/>
                  <a:gd name="connsiteX14-1711" fmla="*/ 157747 w 188164"/>
                  <a:gd name="connsiteY14-1712" fmla="*/ 130615 h 636808"/>
                  <a:gd name="connsiteX15-1713" fmla="*/ 96005 w 188164"/>
                  <a:gd name="connsiteY15-1714" fmla="*/ 2633 h 636808"/>
                  <a:gd name="connsiteX0-1715" fmla="*/ 96005 w 188164"/>
                  <a:gd name="connsiteY0-1716" fmla="*/ 2633 h 636808"/>
                  <a:gd name="connsiteX1-1717" fmla="*/ 36191 w 188164"/>
                  <a:gd name="connsiteY1-1718" fmla="*/ 4070 h 636808"/>
                  <a:gd name="connsiteX2-1719" fmla="*/ 8335 w 188164"/>
                  <a:gd name="connsiteY2-1720" fmla="*/ 27051 h 636808"/>
                  <a:gd name="connsiteX3-1721" fmla="*/ 1191 w 188164"/>
                  <a:gd name="connsiteY3-1722" fmla="*/ 69914 h 636808"/>
                  <a:gd name="connsiteX4-1723" fmla="*/ 1191 w 188164"/>
                  <a:gd name="connsiteY4-1724" fmla="*/ 265176 h 636808"/>
                  <a:gd name="connsiteX5-1725" fmla="*/ 32147 w 188164"/>
                  <a:gd name="connsiteY5-1726" fmla="*/ 298514 h 636808"/>
                  <a:gd name="connsiteX6-1727" fmla="*/ 58341 w 188164"/>
                  <a:gd name="connsiteY6-1728" fmla="*/ 267558 h 636808"/>
                  <a:gd name="connsiteX7-1729" fmla="*/ 60722 w 188164"/>
                  <a:gd name="connsiteY7-1730" fmla="*/ 91345 h 636808"/>
                  <a:gd name="connsiteX8-1731" fmla="*/ 77391 w 188164"/>
                  <a:gd name="connsiteY8-1732" fmla="*/ 98489 h 636808"/>
                  <a:gd name="connsiteX9-1733" fmla="*/ 77391 w 188164"/>
                  <a:gd name="connsiteY9-1734" fmla="*/ 581883 h 636808"/>
                  <a:gd name="connsiteX10-1735" fmla="*/ 115491 w 188164"/>
                  <a:gd name="connsiteY10-1736" fmla="*/ 636651 h 636808"/>
                  <a:gd name="connsiteX11-1737" fmla="*/ 152760 w 188164"/>
                  <a:gd name="connsiteY11-1738" fmla="*/ 582826 h 636808"/>
                  <a:gd name="connsiteX12-1739" fmla="*/ 151210 w 188164"/>
                  <a:gd name="connsiteY12-1740" fmla="*/ 300895 h 636808"/>
                  <a:gd name="connsiteX13-1741" fmla="*/ 163826 w 188164"/>
                  <a:gd name="connsiteY13-1742" fmla="*/ 295041 h 636808"/>
                  <a:gd name="connsiteX14-1743" fmla="*/ 157747 w 188164"/>
                  <a:gd name="connsiteY14-1744" fmla="*/ 130615 h 636808"/>
                  <a:gd name="connsiteX15-1745" fmla="*/ 96005 w 188164"/>
                  <a:gd name="connsiteY15-1746" fmla="*/ 2633 h 636808"/>
                  <a:gd name="connsiteX0-1747" fmla="*/ 96005 w 175765"/>
                  <a:gd name="connsiteY0-1748" fmla="*/ 2633 h 636808"/>
                  <a:gd name="connsiteX1-1749" fmla="*/ 36191 w 175765"/>
                  <a:gd name="connsiteY1-1750" fmla="*/ 4070 h 636808"/>
                  <a:gd name="connsiteX2-1751" fmla="*/ 8335 w 175765"/>
                  <a:gd name="connsiteY2-1752" fmla="*/ 27051 h 636808"/>
                  <a:gd name="connsiteX3-1753" fmla="*/ 1191 w 175765"/>
                  <a:gd name="connsiteY3-1754" fmla="*/ 69914 h 636808"/>
                  <a:gd name="connsiteX4-1755" fmla="*/ 1191 w 175765"/>
                  <a:gd name="connsiteY4-1756" fmla="*/ 265176 h 636808"/>
                  <a:gd name="connsiteX5-1757" fmla="*/ 32147 w 175765"/>
                  <a:gd name="connsiteY5-1758" fmla="*/ 298514 h 636808"/>
                  <a:gd name="connsiteX6-1759" fmla="*/ 58341 w 175765"/>
                  <a:gd name="connsiteY6-1760" fmla="*/ 267558 h 636808"/>
                  <a:gd name="connsiteX7-1761" fmla="*/ 60722 w 175765"/>
                  <a:gd name="connsiteY7-1762" fmla="*/ 91345 h 636808"/>
                  <a:gd name="connsiteX8-1763" fmla="*/ 77391 w 175765"/>
                  <a:gd name="connsiteY8-1764" fmla="*/ 98489 h 636808"/>
                  <a:gd name="connsiteX9-1765" fmla="*/ 77391 w 175765"/>
                  <a:gd name="connsiteY9-1766" fmla="*/ 581883 h 636808"/>
                  <a:gd name="connsiteX10-1767" fmla="*/ 115491 w 175765"/>
                  <a:gd name="connsiteY10-1768" fmla="*/ 636651 h 636808"/>
                  <a:gd name="connsiteX11-1769" fmla="*/ 152760 w 175765"/>
                  <a:gd name="connsiteY11-1770" fmla="*/ 582826 h 636808"/>
                  <a:gd name="connsiteX12-1771" fmla="*/ 151210 w 175765"/>
                  <a:gd name="connsiteY12-1772" fmla="*/ 300895 h 636808"/>
                  <a:gd name="connsiteX13-1773" fmla="*/ 163826 w 175765"/>
                  <a:gd name="connsiteY13-1774" fmla="*/ 295041 h 636808"/>
                  <a:gd name="connsiteX14-1775" fmla="*/ 157747 w 175765"/>
                  <a:gd name="connsiteY14-1776" fmla="*/ 130615 h 636808"/>
                  <a:gd name="connsiteX15-1777" fmla="*/ 96005 w 175765"/>
                  <a:gd name="connsiteY15-1778" fmla="*/ 2633 h 636808"/>
                  <a:gd name="connsiteX0-1779" fmla="*/ 96005 w 170520"/>
                  <a:gd name="connsiteY0-1780" fmla="*/ 2633 h 636808"/>
                  <a:gd name="connsiteX1-1781" fmla="*/ 36191 w 170520"/>
                  <a:gd name="connsiteY1-1782" fmla="*/ 4070 h 636808"/>
                  <a:gd name="connsiteX2-1783" fmla="*/ 8335 w 170520"/>
                  <a:gd name="connsiteY2-1784" fmla="*/ 27051 h 636808"/>
                  <a:gd name="connsiteX3-1785" fmla="*/ 1191 w 170520"/>
                  <a:gd name="connsiteY3-1786" fmla="*/ 69914 h 636808"/>
                  <a:gd name="connsiteX4-1787" fmla="*/ 1191 w 170520"/>
                  <a:gd name="connsiteY4-1788" fmla="*/ 265176 h 636808"/>
                  <a:gd name="connsiteX5-1789" fmla="*/ 32147 w 170520"/>
                  <a:gd name="connsiteY5-1790" fmla="*/ 298514 h 636808"/>
                  <a:gd name="connsiteX6-1791" fmla="*/ 58341 w 170520"/>
                  <a:gd name="connsiteY6-1792" fmla="*/ 267558 h 636808"/>
                  <a:gd name="connsiteX7-1793" fmla="*/ 60722 w 170520"/>
                  <a:gd name="connsiteY7-1794" fmla="*/ 91345 h 636808"/>
                  <a:gd name="connsiteX8-1795" fmla="*/ 77391 w 170520"/>
                  <a:gd name="connsiteY8-1796" fmla="*/ 98489 h 636808"/>
                  <a:gd name="connsiteX9-1797" fmla="*/ 77391 w 170520"/>
                  <a:gd name="connsiteY9-1798" fmla="*/ 581883 h 636808"/>
                  <a:gd name="connsiteX10-1799" fmla="*/ 115491 w 170520"/>
                  <a:gd name="connsiteY10-1800" fmla="*/ 636651 h 636808"/>
                  <a:gd name="connsiteX11-1801" fmla="*/ 152760 w 170520"/>
                  <a:gd name="connsiteY11-1802" fmla="*/ 582826 h 636808"/>
                  <a:gd name="connsiteX12-1803" fmla="*/ 151210 w 170520"/>
                  <a:gd name="connsiteY12-1804" fmla="*/ 352042 h 636808"/>
                  <a:gd name="connsiteX13-1805" fmla="*/ 163826 w 170520"/>
                  <a:gd name="connsiteY13-1806" fmla="*/ 295041 h 636808"/>
                  <a:gd name="connsiteX14-1807" fmla="*/ 157747 w 170520"/>
                  <a:gd name="connsiteY14-1808" fmla="*/ 130615 h 636808"/>
                  <a:gd name="connsiteX15-1809" fmla="*/ 96005 w 170520"/>
                  <a:gd name="connsiteY15-1810" fmla="*/ 2633 h 636808"/>
                  <a:gd name="connsiteX0-1811" fmla="*/ 96005 w 170520"/>
                  <a:gd name="connsiteY0-1812" fmla="*/ 2633 h 636808"/>
                  <a:gd name="connsiteX1-1813" fmla="*/ 36191 w 170520"/>
                  <a:gd name="connsiteY1-1814" fmla="*/ 4070 h 636808"/>
                  <a:gd name="connsiteX2-1815" fmla="*/ 8335 w 170520"/>
                  <a:gd name="connsiteY2-1816" fmla="*/ 27051 h 636808"/>
                  <a:gd name="connsiteX3-1817" fmla="*/ 1191 w 170520"/>
                  <a:gd name="connsiteY3-1818" fmla="*/ 69914 h 636808"/>
                  <a:gd name="connsiteX4-1819" fmla="*/ 1191 w 170520"/>
                  <a:gd name="connsiteY4-1820" fmla="*/ 265176 h 636808"/>
                  <a:gd name="connsiteX5-1821" fmla="*/ 32147 w 170520"/>
                  <a:gd name="connsiteY5-1822" fmla="*/ 298514 h 636808"/>
                  <a:gd name="connsiteX6-1823" fmla="*/ 58341 w 170520"/>
                  <a:gd name="connsiteY6-1824" fmla="*/ 267558 h 636808"/>
                  <a:gd name="connsiteX7-1825" fmla="*/ 60722 w 170520"/>
                  <a:gd name="connsiteY7-1826" fmla="*/ 91345 h 636808"/>
                  <a:gd name="connsiteX8-1827" fmla="*/ 77391 w 170520"/>
                  <a:gd name="connsiteY8-1828" fmla="*/ 98489 h 636808"/>
                  <a:gd name="connsiteX9-1829" fmla="*/ 77391 w 170520"/>
                  <a:gd name="connsiteY9-1830" fmla="*/ 581883 h 636808"/>
                  <a:gd name="connsiteX10-1831" fmla="*/ 115491 w 170520"/>
                  <a:gd name="connsiteY10-1832" fmla="*/ 636651 h 636808"/>
                  <a:gd name="connsiteX11-1833" fmla="*/ 152760 w 170520"/>
                  <a:gd name="connsiteY11-1834" fmla="*/ 582826 h 636808"/>
                  <a:gd name="connsiteX12-1835" fmla="*/ 151210 w 170520"/>
                  <a:gd name="connsiteY12-1836" fmla="*/ 352042 h 636808"/>
                  <a:gd name="connsiteX13-1837" fmla="*/ 163826 w 170520"/>
                  <a:gd name="connsiteY13-1838" fmla="*/ 295041 h 636808"/>
                  <a:gd name="connsiteX14-1839" fmla="*/ 157747 w 170520"/>
                  <a:gd name="connsiteY14-1840" fmla="*/ 130615 h 636808"/>
                  <a:gd name="connsiteX15-1841" fmla="*/ 96005 w 170520"/>
                  <a:gd name="connsiteY15-1842" fmla="*/ 2633 h 636808"/>
                  <a:gd name="connsiteX0-1843" fmla="*/ 96005 w 185064"/>
                  <a:gd name="connsiteY0-1844" fmla="*/ 2633 h 636808"/>
                  <a:gd name="connsiteX1-1845" fmla="*/ 36191 w 185064"/>
                  <a:gd name="connsiteY1-1846" fmla="*/ 4070 h 636808"/>
                  <a:gd name="connsiteX2-1847" fmla="*/ 8335 w 185064"/>
                  <a:gd name="connsiteY2-1848" fmla="*/ 27051 h 636808"/>
                  <a:gd name="connsiteX3-1849" fmla="*/ 1191 w 185064"/>
                  <a:gd name="connsiteY3-1850" fmla="*/ 69914 h 636808"/>
                  <a:gd name="connsiteX4-1851" fmla="*/ 1191 w 185064"/>
                  <a:gd name="connsiteY4-1852" fmla="*/ 265176 h 636808"/>
                  <a:gd name="connsiteX5-1853" fmla="*/ 32147 w 185064"/>
                  <a:gd name="connsiteY5-1854" fmla="*/ 298514 h 636808"/>
                  <a:gd name="connsiteX6-1855" fmla="*/ 58341 w 185064"/>
                  <a:gd name="connsiteY6-1856" fmla="*/ 267558 h 636808"/>
                  <a:gd name="connsiteX7-1857" fmla="*/ 60722 w 185064"/>
                  <a:gd name="connsiteY7-1858" fmla="*/ 91345 h 636808"/>
                  <a:gd name="connsiteX8-1859" fmla="*/ 77391 w 185064"/>
                  <a:gd name="connsiteY8-1860" fmla="*/ 98489 h 636808"/>
                  <a:gd name="connsiteX9-1861" fmla="*/ 77391 w 185064"/>
                  <a:gd name="connsiteY9-1862" fmla="*/ 581883 h 636808"/>
                  <a:gd name="connsiteX10-1863" fmla="*/ 115491 w 185064"/>
                  <a:gd name="connsiteY10-1864" fmla="*/ 636651 h 636808"/>
                  <a:gd name="connsiteX11-1865" fmla="*/ 152760 w 185064"/>
                  <a:gd name="connsiteY11-1866" fmla="*/ 582826 h 636808"/>
                  <a:gd name="connsiteX12-1867" fmla="*/ 151210 w 185064"/>
                  <a:gd name="connsiteY12-1868" fmla="*/ 352042 h 636808"/>
                  <a:gd name="connsiteX13-1869" fmla="*/ 163826 w 185064"/>
                  <a:gd name="connsiteY13-1870" fmla="*/ 295041 h 636808"/>
                  <a:gd name="connsiteX14-1871" fmla="*/ 157747 w 185064"/>
                  <a:gd name="connsiteY14-1872" fmla="*/ 130615 h 636808"/>
                  <a:gd name="connsiteX15-1873" fmla="*/ 96005 w 185064"/>
                  <a:gd name="connsiteY15-1874" fmla="*/ 2633 h 636808"/>
                  <a:gd name="connsiteX0-1875" fmla="*/ 96005 w 170520"/>
                  <a:gd name="connsiteY0-1876" fmla="*/ 2633 h 636808"/>
                  <a:gd name="connsiteX1-1877" fmla="*/ 36191 w 170520"/>
                  <a:gd name="connsiteY1-1878" fmla="*/ 4070 h 636808"/>
                  <a:gd name="connsiteX2-1879" fmla="*/ 8335 w 170520"/>
                  <a:gd name="connsiteY2-1880" fmla="*/ 27051 h 636808"/>
                  <a:gd name="connsiteX3-1881" fmla="*/ 1191 w 170520"/>
                  <a:gd name="connsiteY3-1882" fmla="*/ 69914 h 636808"/>
                  <a:gd name="connsiteX4-1883" fmla="*/ 1191 w 170520"/>
                  <a:gd name="connsiteY4-1884" fmla="*/ 265176 h 636808"/>
                  <a:gd name="connsiteX5-1885" fmla="*/ 32147 w 170520"/>
                  <a:gd name="connsiteY5-1886" fmla="*/ 298514 h 636808"/>
                  <a:gd name="connsiteX6-1887" fmla="*/ 58341 w 170520"/>
                  <a:gd name="connsiteY6-1888" fmla="*/ 267558 h 636808"/>
                  <a:gd name="connsiteX7-1889" fmla="*/ 60722 w 170520"/>
                  <a:gd name="connsiteY7-1890" fmla="*/ 91345 h 636808"/>
                  <a:gd name="connsiteX8-1891" fmla="*/ 77391 w 170520"/>
                  <a:gd name="connsiteY8-1892" fmla="*/ 98489 h 636808"/>
                  <a:gd name="connsiteX9-1893" fmla="*/ 77391 w 170520"/>
                  <a:gd name="connsiteY9-1894" fmla="*/ 581883 h 636808"/>
                  <a:gd name="connsiteX10-1895" fmla="*/ 115491 w 170520"/>
                  <a:gd name="connsiteY10-1896" fmla="*/ 636651 h 636808"/>
                  <a:gd name="connsiteX11-1897" fmla="*/ 152760 w 170520"/>
                  <a:gd name="connsiteY11-1898" fmla="*/ 582826 h 636808"/>
                  <a:gd name="connsiteX12-1899" fmla="*/ 151210 w 170520"/>
                  <a:gd name="connsiteY12-1900" fmla="*/ 352042 h 636808"/>
                  <a:gd name="connsiteX13-1901" fmla="*/ 163826 w 170520"/>
                  <a:gd name="connsiteY13-1902" fmla="*/ 295041 h 636808"/>
                  <a:gd name="connsiteX14-1903" fmla="*/ 157747 w 170520"/>
                  <a:gd name="connsiteY14-1904" fmla="*/ 130615 h 636808"/>
                  <a:gd name="connsiteX15-1905" fmla="*/ 96005 w 170520"/>
                  <a:gd name="connsiteY15-1906" fmla="*/ 2633 h 636808"/>
                  <a:gd name="connsiteX0-1907" fmla="*/ 96005 w 163850"/>
                  <a:gd name="connsiteY0-1908" fmla="*/ 2633 h 636808"/>
                  <a:gd name="connsiteX1-1909" fmla="*/ 36191 w 163850"/>
                  <a:gd name="connsiteY1-1910" fmla="*/ 4070 h 636808"/>
                  <a:gd name="connsiteX2-1911" fmla="*/ 8335 w 163850"/>
                  <a:gd name="connsiteY2-1912" fmla="*/ 27051 h 636808"/>
                  <a:gd name="connsiteX3-1913" fmla="*/ 1191 w 163850"/>
                  <a:gd name="connsiteY3-1914" fmla="*/ 69914 h 636808"/>
                  <a:gd name="connsiteX4-1915" fmla="*/ 1191 w 163850"/>
                  <a:gd name="connsiteY4-1916" fmla="*/ 265176 h 636808"/>
                  <a:gd name="connsiteX5-1917" fmla="*/ 32147 w 163850"/>
                  <a:gd name="connsiteY5-1918" fmla="*/ 298514 h 636808"/>
                  <a:gd name="connsiteX6-1919" fmla="*/ 58341 w 163850"/>
                  <a:gd name="connsiteY6-1920" fmla="*/ 267558 h 636808"/>
                  <a:gd name="connsiteX7-1921" fmla="*/ 60722 w 163850"/>
                  <a:gd name="connsiteY7-1922" fmla="*/ 91345 h 636808"/>
                  <a:gd name="connsiteX8-1923" fmla="*/ 77391 w 163850"/>
                  <a:gd name="connsiteY8-1924" fmla="*/ 98489 h 636808"/>
                  <a:gd name="connsiteX9-1925" fmla="*/ 77391 w 163850"/>
                  <a:gd name="connsiteY9-1926" fmla="*/ 581883 h 636808"/>
                  <a:gd name="connsiteX10-1927" fmla="*/ 115491 w 163850"/>
                  <a:gd name="connsiteY10-1928" fmla="*/ 636651 h 636808"/>
                  <a:gd name="connsiteX11-1929" fmla="*/ 152760 w 163850"/>
                  <a:gd name="connsiteY11-1930" fmla="*/ 582826 h 636808"/>
                  <a:gd name="connsiteX12-1931" fmla="*/ 151210 w 163850"/>
                  <a:gd name="connsiteY12-1932" fmla="*/ 352042 h 636808"/>
                  <a:gd name="connsiteX13-1933" fmla="*/ 163826 w 163850"/>
                  <a:gd name="connsiteY13-1934" fmla="*/ 295041 h 636808"/>
                  <a:gd name="connsiteX14-1935" fmla="*/ 157747 w 163850"/>
                  <a:gd name="connsiteY14-1936" fmla="*/ 130615 h 636808"/>
                  <a:gd name="connsiteX15-1937" fmla="*/ 96005 w 163850"/>
                  <a:gd name="connsiteY15-1938" fmla="*/ 2633 h 636808"/>
                  <a:gd name="connsiteX0-1939" fmla="*/ 96005 w 163850"/>
                  <a:gd name="connsiteY0-1940" fmla="*/ 2633 h 636808"/>
                  <a:gd name="connsiteX1-1941" fmla="*/ 36191 w 163850"/>
                  <a:gd name="connsiteY1-1942" fmla="*/ 4070 h 636808"/>
                  <a:gd name="connsiteX2-1943" fmla="*/ 8335 w 163850"/>
                  <a:gd name="connsiteY2-1944" fmla="*/ 27051 h 636808"/>
                  <a:gd name="connsiteX3-1945" fmla="*/ 1191 w 163850"/>
                  <a:gd name="connsiteY3-1946" fmla="*/ 69914 h 636808"/>
                  <a:gd name="connsiteX4-1947" fmla="*/ 1191 w 163850"/>
                  <a:gd name="connsiteY4-1948" fmla="*/ 265176 h 636808"/>
                  <a:gd name="connsiteX5-1949" fmla="*/ 32147 w 163850"/>
                  <a:gd name="connsiteY5-1950" fmla="*/ 298514 h 636808"/>
                  <a:gd name="connsiteX6-1951" fmla="*/ 58341 w 163850"/>
                  <a:gd name="connsiteY6-1952" fmla="*/ 267558 h 636808"/>
                  <a:gd name="connsiteX7-1953" fmla="*/ 60722 w 163850"/>
                  <a:gd name="connsiteY7-1954" fmla="*/ 91345 h 636808"/>
                  <a:gd name="connsiteX8-1955" fmla="*/ 77391 w 163850"/>
                  <a:gd name="connsiteY8-1956" fmla="*/ 98489 h 636808"/>
                  <a:gd name="connsiteX9-1957" fmla="*/ 77391 w 163850"/>
                  <a:gd name="connsiteY9-1958" fmla="*/ 581883 h 636808"/>
                  <a:gd name="connsiteX10-1959" fmla="*/ 115491 w 163850"/>
                  <a:gd name="connsiteY10-1960" fmla="*/ 636651 h 636808"/>
                  <a:gd name="connsiteX11-1961" fmla="*/ 152760 w 163850"/>
                  <a:gd name="connsiteY11-1962" fmla="*/ 582826 h 636808"/>
                  <a:gd name="connsiteX12-1963" fmla="*/ 151210 w 163850"/>
                  <a:gd name="connsiteY12-1964" fmla="*/ 352042 h 636808"/>
                  <a:gd name="connsiteX13-1965" fmla="*/ 163826 w 163850"/>
                  <a:gd name="connsiteY13-1966" fmla="*/ 295041 h 636808"/>
                  <a:gd name="connsiteX14-1967" fmla="*/ 161332 w 163850"/>
                  <a:gd name="connsiteY14-1968" fmla="*/ 129614 h 636808"/>
                  <a:gd name="connsiteX15-1969" fmla="*/ 96005 w 163850"/>
                  <a:gd name="connsiteY15-1970" fmla="*/ 2633 h 636808"/>
                  <a:gd name="connsiteX0-1971" fmla="*/ 96005 w 163850"/>
                  <a:gd name="connsiteY0-1972" fmla="*/ 2633 h 636808"/>
                  <a:gd name="connsiteX1-1973" fmla="*/ 36191 w 163850"/>
                  <a:gd name="connsiteY1-1974" fmla="*/ 4070 h 636808"/>
                  <a:gd name="connsiteX2-1975" fmla="*/ 8335 w 163850"/>
                  <a:gd name="connsiteY2-1976" fmla="*/ 27051 h 636808"/>
                  <a:gd name="connsiteX3-1977" fmla="*/ 1191 w 163850"/>
                  <a:gd name="connsiteY3-1978" fmla="*/ 69914 h 636808"/>
                  <a:gd name="connsiteX4-1979" fmla="*/ 1191 w 163850"/>
                  <a:gd name="connsiteY4-1980" fmla="*/ 265176 h 636808"/>
                  <a:gd name="connsiteX5-1981" fmla="*/ 32147 w 163850"/>
                  <a:gd name="connsiteY5-1982" fmla="*/ 298514 h 636808"/>
                  <a:gd name="connsiteX6-1983" fmla="*/ 58341 w 163850"/>
                  <a:gd name="connsiteY6-1984" fmla="*/ 267558 h 636808"/>
                  <a:gd name="connsiteX7-1985" fmla="*/ 60722 w 163850"/>
                  <a:gd name="connsiteY7-1986" fmla="*/ 91345 h 636808"/>
                  <a:gd name="connsiteX8-1987" fmla="*/ 77391 w 163850"/>
                  <a:gd name="connsiteY8-1988" fmla="*/ 98489 h 636808"/>
                  <a:gd name="connsiteX9-1989" fmla="*/ 77391 w 163850"/>
                  <a:gd name="connsiteY9-1990" fmla="*/ 581883 h 636808"/>
                  <a:gd name="connsiteX10-1991" fmla="*/ 115491 w 163850"/>
                  <a:gd name="connsiteY10-1992" fmla="*/ 636651 h 636808"/>
                  <a:gd name="connsiteX11-1993" fmla="*/ 152760 w 163850"/>
                  <a:gd name="connsiteY11-1994" fmla="*/ 582826 h 636808"/>
                  <a:gd name="connsiteX12-1995" fmla="*/ 151210 w 163850"/>
                  <a:gd name="connsiteY12-1996" fmla="*/ 352042 h 636808"/>
                  <a:gd name="connsiteX13-1997" fmla="*/ 163826 w 163850"/>
                  <a:gd name="connsiteY13-1998" fmla="*/ 295041 h 636808"/>
                  <a:gd name="connsiteX14-1999" fmla="*/ 161332 w 163850"/>
                  <a:gd name="connsiteY14-2000" fmla="*/ 129614 h 636808"/>
                  <a:gd name="connsiteX15-2001" fmla="*/ 96005 w 163850"/>
                  <a:gd name="connsiteY15-2002" fmla="*/ 2633 h 636808"/>
                  <a:gd name="connsiteX0-2003" fmla="*/ 96005 w 163850"/>
                  <a:gd name="connsiteY0-2004" fmla="*/ 2633 h 636808"/>
                  <a:gd name="connsiteX1-2005" fmla="*/ 36191 w 163850"/>
                  <a:gd name="connsiteY1-2006" fmla="*/ 4070 h 636808"/>
                  <a:gd name="connsiteX2-2007" fmla="*/ 8335 w 163850"/>
                  <a:gd name="connsiteY2-2008" fmla="*/ 27051 h 636808"/>
                  <a:gd name="connsiteX3-2009" fmla="*/ 1191 w 163850"/>
                  <a:gd name="connsiteY3-2010" fmla="*/ 69914 h 636808"/>
                  <a:gd name="connsiteX4-2011" fmla="*/ 1191 w 163850"/>
                  <a:gd name="connsiteY4-2012" fmla="*/ 265176 h 636808"/>
                  <a:gd name="connsiteX5-2013" fmla="*/ 32147 w 163850"/>
                  <a:gd name="connsiteY5-2014" fmla="*/ 298514 h 636808"/>
                  <a:gd name="connsiteX6-2015" fmla="*/ 58341 w 163850"/>
                  <a:gd name="connsiteY6-2016" fmla="*/ 267558 h 636808"/>
                  <a:gd name="connsiteX7-2017" fmla="*/ 60722 w 163850"/>
                  <a:gd name="connsiteY7-2018" fmla="*/ 91345 h 636808"/>
                  <a:gd name="connsiteX8-2019" fmla="*/ 77391 w 163850"/>
                  <a:gd name="connsiteY8-2020" fmla="*/ 98489 h 636808"/>
                  <a:gd name="connsiteX9-2021" fmla="*/ 77391 w 163850"/>
                  <a:gd name="connsiteY9-2022" fmla="*/ 581883 h 636808"/>
                  <a:gd name="connsiteX10-2023" fmla="*/ 115491 w 163850"/>
                  <a:gd name="connsiteY10-2024" fmla="*/ 636651 h 636808"/>
                  <a:gd name="connsiteX11-2025" fmla="*/ 152760 w 163850"/>
                  <a:gd name="connsiteY11-2026" fmla="*/ 582826 h 636808"/>
                  <a:gd name="connsiteX12-2027" fmla="*/ 151210 w 163850"/>
                  <a:gd name="connsiteY12-2028" fmla="*/ 352042 h 636808"/>
                  <a:gd name="connsiteX13-2029" fmla="*/ 163826 w 163850"/>
                  <a:gd name="connsiteY13-2030" fmla="*/ 295041 h 636808"/>
                  <a:gd name="connsiteX14-2031" fmla="*/ 161332 w 163850"/>
                  <a:gd name="connsiteY14-2032" fmla="*/ 129614 h 636808"/>
                  <a:gd name="connsiteX15-2033" fmla="*/ 96005 w 163850"/>
                  <a:gd name="connsiteY15-2034" fmla="*/ 2633 h 636808"/>
                  <a:gd name="connsiteX0-2035" fmla="*/ 96005 w 163850"/>
                  <a:gd name="connsiteY0-2036" fmla="*/ 2633 h 639088"/>
                  <a:gd name="connsiteX1-2037" fmla="*/ 36191 w 163850"/>
                  <a:gd name="connsiteY1-2038" fmla="*/ 4070 h 639088"/>
                  <a:gd name="connsiteX2-2039" fmla="*/ 8335 w 163850"/>
                  <a:gd name="connsiteY2-2040" fmla="*/ 27051 h 639088"/>
                  <a:gd name="connsiteX3-2041" fmla="*/ 1191 w 163850"/>
                  <a:gd name="connsiteY3-2042" fmla="*/ 69914 h 639088"/>
                  <a:gd name="connsiteX4-2043" fmla="*/ 1191 w 163850"/>
                  <a:gd name="connsiteY4-2044" fmla="*/ 265176 h 639088"/>
                  <a:gd name="connsiteX5-2045" fmla="*/ 32147 w 163850"/>
                  <a:gd name="connsiteY5-2046" fmla="*/ 298514 h 639088"/>
                  <a:gd name="connsiteX6-2047" fmla="*/ 58341 w 163850"/>
                  <a:gd name="connsiteY6-2048" fmla="*/ 267558 h 639088"/>
                  <a:gd name="connsiteX7-2049" fmla="*/ 60722 w 163850"/>
                  <a:gd name="connsiteY7-2050" fmla="*/ 91345 h 639088"/>
                  <a:gd name="connsiteX8-2051" fmla="*/ 77391 w 163850"/>
                  <a:gd name="connsiteY8-2052" fmla="*/ 98489 h 639088"/>
                  <a:gd name="connsiteX9-2053" fmla="*/ 77391 w 163850"/>
                  <a:gd name="connsiteY9-2054" fmla="*/ 581883 h 639088"/>
                  <a:gd name="connsiteX10-2055" fmla="*/ 115491 w 163850"/>
                  <a:gd name="connsiteY10-2056" fmla="*/ 636651 h 639088"/>
                  <a:gd name="connsiteX11-2057" fmla="*/ 150145 w 163850"/>
                  <a:gd name="connsiteY11-2058" fmla="*/ 567262 h 639088"/>
                  <a:gd name="connsiteX12-2059" fmla="*/ 151210 w 163850"/>
                  <a:gd name="connsiteY12-2060" fmla="*/ 352042 h 639088"/>
                  <a:gd name="connsiteX13-2061" fmla="*/ 163826 w 163850"/>
                  <a:gd name="connsiteY13-2062" fmla="*/ 295041 h 639088"/>
                  <a:gd name="connsiteX14-2063" fmla="*/ 161332 w 163850"/>
                  <a:gd name="connsiteY14-2064" fmla="*/ 129614 h 639088"/>
                  <a:gd name="connsiteX15-2065" fmla="*/ 96005 w 163850"/>
                  <a:gd name="connsiteY15-2066" fmla="*/ 2633 h 639088"/>
                  <a:gd name="connsiteX0-2067" fmla="*/ 96005 w 163850"/>
                  <a:gd name="connsiteY0-2068" fmla="*/ 2633 h 636797"/>
                  <a:gd name="connsiteX1-2069" fmla="*/ 36191 w 163850"/>
                  <a:gd name="connsiteY1-2070" fmla="*/ 4070 h 636797"/>
                  <a:gd name="connsiteX2-2071" fmla="*/ 8335 w 163850"/>
                  <a:gd name="connsiteY2-2072" fmla="*/ 27051 h 636797"/>
                  <a:gd name="connsiteX3-2073" fmla="*/ 1191 w 163850"/>
                  <a:gd name="connsiteY3-2074" fmla="*/ 69914 h 636797"/>
                  <a:gd name="connsiteX4-2075" fmla="*/ 1191 w 163850"/>
                  <a:gd name="connsiteY4-2076" fmla="*/ 265176 h 636797"/>
                  <a:gd name="connsiteX5-2077" fmla="*/ 32147 w 163850"/>
                  <a:gd name="connsiteY5-2078" fmla="*/ 298514 h 636797"/>
                  <a:gd name="connsiteX6-2079" fmla="*/ 58341 w 163850"/>
                  <a:gd name="connsiteY6-2080" fmla="*/ 267558 h 636797"/>
                  <a:gd name="connsiteX7-2081" fmla="*/ 60722 w 163850"/>
                  <a:gd name="connsiteY7-2082" fmla="*/ 91345 h 636797"/>
                  <a:gd name="connsiteX8-2083" fmla="*/ 77391 w 163850"/>
                  <a:gd name="connsiteY8-2084" fmla="*/ 98489 h 636797"/>
                  <a:gd name="connsiteX9-2085" fmla="*/ 77391 w 163850"/>
                  <a:gd name="connsiteY9-2086" fmla="*/ 566384 h 636797"/>
                  <a:gd name="connsiteX10-2087" fmla="*/ 115491 w 163850"/>
                  <a:gd name="connsiteY10-2088" fmla="*/ 636651 h 636797"/>
                  <a:gd name="connsiteX11-2089" fmla="*/ 150145 w 163850"/>
                  <a:gd name="connsiteY11-2090" fmla="*/ 567262 h 636797"/>
                  <a:gd name="connsiteX12-2091" fmla="*/ 151210 w 163850"/>
                  <a:gd name="connsiteY12-2092" fmla="*/ 352042 h 636797"/>
                  <a:gd name="connsiteX13-2093" fmla="*/ 163826 w 163850"/>
                  <a:gd name="connsiteY13-2094" fmla="*/ 295041 h 636797"/>
                  <a:gd name="connsiteX14-2095" fmla="*/ 161332 w 163850"/>
                  <a:gd name="connsiteY14-2096" fmla="*/ 129614 h 636797"/>
                  <a:gd name="connsiteX15-2097" fmla="*/ 96005 w 163850"/>
                  <a:gd name="connsiteY15-2098" fmla="*/ 2633 h 636797"/>
                  <a:gd name="connsiteX0-2099" fmla="*/ 96005 w 163850"/>
                  <a:gd name="connsiteY0-2100" fmla="*/ 2633 h 637280"/>
                  <a:gd name="connsiteX1-2101" fmla="*/ 36191 w 163850"/>
                  <a:gd name="connsiteY1-2102" fmla="*/ 4070 h 637280"/>
                  <a:gd name="connsiteX2-2103" fmla="*/ 8335 w 163850"/>
                  <a:gd name="connsiteY2-2104" fmla="*/ 27051 h 637280"/>
                  <a:gd name="connsiteX3-2105" fmla="*/ 1191 w 163850"/>
                  <a:gd name="connsiteY3-2106" fmla="*/ 69914 h 637280"/>
                  <a:gd name="connsiteX4-2107" fmla="*/ 1191 w 163850"/>
                  <a:gd name="connsiteY4-2108" fmla="*/ 265176 h 637280"/>
                  <a:gd name="connsiteX5-2109" fmla="*/ 32147 w 163850"/>
                  <a:gd name="connsiteY5-2110" fmla="*/ 298514 h 637280"/>
                  <a:gd name="connsiteX6-2111" fmla="*/ 58341 w 163850"/>
                  <a:gd name="connsiteY6-2112" fmla="*/ 267558 h 637280"/>
                  <a:gd name="connsiteX7-2113" fmla="*/ 60722 w 163850"/>
                  <a:gd name="connsiteY7-2114" fmla="*/ 91345 h 637280"/>
                  <a:gd name="connsiteX8-2115" fmla="*/ 77391 w 163850"/>
                  <a:gd name="connsiteY8-2116" fmla="*/ 98489 h 637280"/>
                  <a:gd name="connsiteX9-2117" fmla="*/ 77391 w 163850"/>
                  <a:gd name="connsiteY9-2118" fmla="*/ 571034 h 637280"/>
                  <a:gd name="connsiteX10-2119" fmla="*/ 115491 w 163850"/>
                  <a:gd name="connsiteY10-2120" fmla="*/ 636651 h 637280"/>
                  <a:gd name="connsiteX11-2121" fmla="*/ 150145 w 163850"/>
                  <a:gd name="connsiteY11-2122" fmla="*/ 567262 h 637280"/>
                  <a:gd name="connsiteX12-2123" fmla="*/ 151210 w 163850"/>
                  <a:gd name="connsiteY12-2124" fmla="*/ 352042 h 637280"/>
                  <a:gd name="connsiteX13-2125" fmla="*/ 163826 w 163850"/>
                  <a:gd name="connsiteY13-2126" fmla="*/ 295041 h 637280"/>
                  <a:gd name="connsiteX14-2127" fmla="*/ 161332 w 163850"/>
                  <a:gd name="connsiteY14-2128" fmla="*/ 129614 h 637280"/>
                  <a:gd name="connsiteX15-2129" fmla="*/ 96005 w 163850"/>
                  <a:gd name="connsiteY15-2130" fmla="*/ 2633 h 637280"/>
                  <a:gd name="connsiteX0-2131" fmla="*/ 96005 w 163850"/>
                  <a:gd name="connsiteY0-2132" fmla="*/ 2633 h 637280"/>
                  <a:gd name="connsiteX1-2133" fmla="*/ 36191 w 163850"/>
                  <a:gd name="connsiteY1-2134" fmla="*/ 4070 h 637280"/>
                  <a:gd name="connsiteX2-2135" fmla="*/ 8335 w 163850"/>
                  <a:gd name="connsiteY2-2136" fmla="*/ 27051 h 637280"/>
                  <a:gd name="connsiteX3-2137" fmla="*/ 1191 w 163850"/>
                  <a:gd name="connsiteY3-2138" fmla="*/ 69914 h 637280"/>
                  <a:gd name="connsiteX4-2139" fmla="*/ 1191 w 163850"/>
                  <a:gd name="connsiteY4-2140" fmla="*/ 265176 h 637280"/>
                  <a:gd name="connsiteX5-2141" fmla="*/ 32147 w 163850"/>
                  <a:gd name="connsiteY5-2142" fmla="*/ 298514 h 637280"/>
                  <a:gd name="connsiteX6-2143" fmla="*/ 58341 w 163850"/>
                  <a:gd name="connsiteY6-2144" fmla="*/ 267558 h 637280"/>
                  <a:gd name="connsiteX7-2145" fmla="*/ 60722 w 163850"/>
                  <a:gd name="connsiteY7-2146" fmla="*/ 91345 h 637280"/>
                  <a:gd name="connsiteX8-2147" fmla="*/ 77391 w 163850"/>
                  <a:gd name="connsiteY8-2148" fmla="*/ 98489 h 637280"/>
                  <a:gd name="connsiteX9-2149" fmla="*/ 77391 w 163850"/>
                  <a:gd name="connsiteY9-2150" fmla="*/ 571034 h 637280"/>
                  <a:gd name="connsiteX10-2151" fmla="*/ 115491 w 163850"/>
                  <a:gd name="connsiteY10-2152" fmla="*/ 636651 h 637280"/>
                  <a:gd name="connsiteX11-2153" fmla="*/ 150145 w 163850"/>
                  <a:gd name="connsiteY11-2154" fmla="*/ 567262 h 637280"/>
                  <a:gd name="connsiteX12-2155" fmla="*/ 151210 w 163850"/>
                  <a:gd name="connsiteY12-2156" fmla="*/ 352042 h 637280"/>
                  <a:gd name="connsiteX13-2157" fmla="*/ 163826 w 163850"/>
                  <a:gd name="connsiteY13-2158" fmla="*/ 295041 h 637280"/>
                  <a:gd name="connsiteX14-2159" fmla="*/ 161332 w 163850"/>
                  <a:gd name="connsiteY14-2160" fmla="*/ 129614 h 637280"/>
                  <a:gd name="connsiteX15-2161" fmla="*/ 96005 w 163850"/>
                  <a:gd name="connsiteY15-2162" fmla="*/ 2633 h 637280"/>
                  <a:gd name="connsiteX0-2163" fmla="*/ 96005 w 163850"/>
                  <a:gd name="connsiteY0-2164" fmla="*/ 2633 h 637280"/>
                  <a:gd name="connsiteX1-2165" fmla="*/ 36191 w 163850"/>
                  <a:gd name="connsiteY1-2166" fmla="*/ 4070 h 637280"/>
                  <a:gd name="connsiteX2-2167" fmla="*/ 8335 w 163850"/>
                  <a:gd name="connsiteY2-2168" fmla="*/ 27051 h 637280"/>
                  <a:gd name="connsiteX3-2169" fmla="*/ 1191 w 163850"/>
                  <a:gd name="connsiteY3-2170" fmla="*/ 69914 h 637280"/>
                  <a:gd name="connsiteX4-2171" fmla="*/ 1191 w 163850"/>
                  <a:gd name="connsiteY4-2172" fmla="*/ 265176 h 637280"/>
                  <a:gd name="connsiteX5-2173" fmla="*/ 32147 w 163850"/>
                  <a:gd name="connsiteY5-2174" fmla="*/ 298514 h 637280"/>
                  <a:gd name="connsiteX6-2175" fmla="*/ 58341 w 163850"/>
                  <a:gd name="connsiteY6-2176" fmla="*/ 267558 h 637280"/>
                  <a:gd name="connsiteX7-2177" fmla="*/ 60722 w 163850"/>
                  <a:gd name="connsiteY7-2178" fmla="*/ 91345 h 637280"/>
                  <a:gd name="connsiteX8-2179" fmla="*/ 77391 w 163850"/>
                  <a:gd name="connsiteY8-2180" fmla="*/ 98489 h 637280"/>
                  <a:gd name="connsiteX9-2181" fmla="*/ 77391 w 163850"/>
                  <a:gd name="connsiteY9-2182" fmla="*/ 571034 h 637280"/>
                  <a:gd name="connsiteX10-2183" fmla="*/ 115491 w 163850"/>
                  <a:gd name="connsiteY10-2184" fmla="*/ 636651 h 637280"/>
                  <a:gd name="connsiteX11-2185" fmla="*/ 150145 w 163850"/>
                  <a:gd name="connsiteY11-2186" fmla="*/ 567262 h 637280"/>
                  <a:gd name="connsiteX12-2187" fmla="*/ 151210 w 163850"/>
                  <a:gd name="connsiteY12-2188" fmla="*/ 352042 h 637280"/>
                  <a:gd name="connsiteX13-2189" fmla="*/ 163826 w 163850"/>
                  <a:gd name="connsiteY13-2190" fmla="*/ 295041 h 637280"/>
                  <a:gd name="connsiteX14-2191" fmla="*/ 161332 w 163850"/>
                  <a:gd name="connsiteY14-2192" fmla="*/ 129614 h 637280"/>
                  <a:gd name="connsiteX15-2193" fmla="*/ 96005 w 163850"/>
                  <a:gd name="connsiteY15-2194" fmla="*/ 2633 h 637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63850" h="637280">
                    <a:moveTo>
                      <a:pt x="96005" y="2633"/>
                    </a:moveTo>
                    <a:cubicBezTo>
                      <a:pt x="59858" y="884"/>
                      <a:pt x="50803" y="0"/>
                      <a:pt x="36191" y="4070"/>
                    </a:cubicBezTo>
                    <a:cubicBezTo>
                      <a:pt x="21579" y="8140"/>
                      <a:pt x="14168" y="16077"/>
                      <a:pt x="8335" y="27051"/>
                    </a:cubicBezTo>
                    <a:cubicBezTo>
                      <a:pt x="2502" y="38025"/>
                      <a:pt x="2382" y="30227"/>
                      <a:pt x="1191" y="69914"/>
                    </a:cubicBezTo>
                    <a:cubicBezTo>
                      <a:pt x="0" y="109601"/>
                      <a:pt x="681" y="237926"/>
                      <a:pt x="1191" y="265176"/>
                    </a:cubicBezTo>
                    <a:cubicBezTo>
                      <a:pt x="1701" y="292426"/>
                      <a:pt x="22622" y="298117"/>
                      <a:pt x="32147" y="298514"/>
                    </a:cubicBezTo>
                    <a:cubicBezTo>
                      <a:pt x="41672" y="298911"/>
                      <a:pt x="58227" y="289686"/>
                      <a:pt x="58341" y="267558"/>
                    </a:cubicBezTo>
                    <a:cubicBezTo>
                      <a:pt x="58455" y="245430"/>
                      <a:pt x="60647" y="105574"/>
                      <a:pt x="60722" y="91345"/>
                    </a:cubicBezTo>
                    <a:cubicBezTo>
                      <a:pt x="60797" y="77116"/>
                      <a:pt x="77713" y="71238"/>
                      <a:pt x="77391" y="98489"/>
                    </a:cubicBezTo>
                    <a:cubicBezTo>
                      <a:pt x="77069" y="125740"/>
                      <a:pt x="77241" y="532487"/>
                      <a:pt x="77391" y="571034"/>
                    </a:cubicBezTo>
                    <a:cubicBezTo>
                      <a:pt x="77541" y="609581"/>
                      <a:pt x="87866" y="637280"/>
                      <a:pt x="115491" y="636651"/>
                    </a:cubicBezTo>
                    <a:cubicBezTo>
                      <a:pt x="143116" y="636022"/>
                      <a:pt x="150391" y="617797"/>
                      <a:pt x="150145" y="567262"/>
                    </a:cubicBezTo>
                    <a:cubicBezTo>
                      <a:pt x="149899" y="516727"/>
                      <a:pt x="148930" y="397412"/>
                      <a:pt x="151210" y="352042"/>
                    </a:cubicBezTo>
                    <a:cubicBezTo>
                      <a:pt x="153490" y="306672"/>
                      <a:pt x="142588" y="294747"/>
                      <a:pt x="163826" y="295041"/>
                    </a:cubicBezTo>
                    <a:cubicBezTo>
                      <a:pt x="163850" y="257201"/>
                      <a:pt x="163740" y="192373"/>
                      <a:pt x="161332" y="129614"/>
                    </a:cubicBezTo>
                    <a:cubicBezTo>
                      <a:pt x="137523" y="85719"/>
                      <a:pt x="109113" y="29149"/>
                      <a:pt x="96005" y="2633"/>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sp>
          <p:nvSpPr>
            <p:cNvPr id="135" name="자유형 148"/>
            <p:cNvSpPr/>
            <p:nvPr/>
          </p:nvSpPr>
          <p:spPr>
            <a:xfrm>
              <a:off x="1263188" y="4621461"/>
              <a:ext cx="63750" cy="173618"/>
            </a:xfrm>
            <a:custGeom>
              <a:avLst/>
              <a:gdLst>
                <a:gd name="connsiteX0" fmla="*/ 1587 w 304403"/>
                <a:gd name="connsiteY0" fmla="*/ 130968 h 765174"/>
                <a:gd name="connsiteX1" fmla="*/ 123031 w 304403"/>
                <a:gd name="connsiteY1" fmla="*/ 2381 h 765174"/>
                <a:gd name="connsiteX2" fmla="*/ 277812 w 304403"/>
                <a:gd name="connsiteY2" fmla="*/ 116681 h 765174"/>
                <a:gd name="connsiteX3" fmla="*/ 201612 w 304403"/>
                <a:gd name="connsiteY3" fmla="*/ 214312 h 765174"/>
                <a:gd name="connsiteX4" fmla="*/ 294481 w 304403"/>
                <a:gd name="connsiteY4" fmla="*/ 366712 h 765174"/>
                <a:gd name="connsiteX5" fmla="*/ 142081 w 304403"/>
                <a:gd name="connsiteY5" fmla="*/ 757237 h 765174"/>
                <a:gd name="connsiteX6" fmla="*/ 20637 w 304403"/>
                <a:gd name="connsiteY6" fmla="*/ 414337 h 765174"/>
                <a:gd name="connsiteX7" fmla="*/ 113506 w 304403"/>
                <a:gd name="connsiteY7" fmla="*/ 226218 h 765174"/>
                <a:gd name="connsiteX8" fmla="*/ 1587 w 304403"/>
                <a:gd name="connsiteY8" fmla="*/ 130968 h 765174"/>
                <a:gd name="connsiteX0-1" fmla="*/ 4366 w 307182"/>
                <a:gd name="connsiteY0-2" fmla="*/ 130968 h 765174"/>
                <a:gd name="connsiteX1-3" fmla="*/ 142479 w 307182"/>
                <a:gd name="connsiteY1-4" fmla="*/ 2381 h 765174"/>
                <a:gd name="connsiteX2-5" fmla="*/ 280591 w 307182"/>
                <a:gd name="connsiteY2-6" fmla="*/ 116681 h 765174"/>
                <a:gd name="connsiteX3-7" fmla="*/ 204391 w 307182"/>
                <a:gd name="connsiteY3-8" fmla="*/ 214312 h 765174"/>
                <a:gd name="connsiteX4-9" fmla="*/ 297260 w 307182"/>
                <a:gd name="connsiteY4-10" fmla="*/ 366712 h 765174"/>
                <a:gd name="connsiteX5-11" fmla="*/ 144860 w 307182"/>
                <a:gd name="connsiteY5-12" fmla="*/ 757237 h 765174"/>
                <a:gd name="connsiteX6-13" fmla="*/ 23416 w 307182"/>
                <a:gd name="connsiteY6-14" fmla="*/ 414337 h 765174"/>
                <a:gd name="connsiteX7-15" fmla="*/ 116285 w 307182"/>
                <a:gd name="connsiteY7-16" fmla="*/ 226218 h 765174"/>
                <a:gd name="connsiteX8-17" fmla="*/ 4366 w 307182"/>
                <a:gd name="connsiteY8-18" fmla="*/ 130968 h 765174"/>
                <a:gd name="connsiteX0-19" fmla="*/ 7144 w 288528"/>
                <a:gd name="connsiteY0-20" fmla="*/ 112315 h 763190"/>
                <a:gd name="connsiteX1-21" fmla="*/ 123825 w 288528"/>
                <a:gd name="connsiteY1-22" fmla="*/ 397 h 763190"/>
                <a:gd name="connsiteX2-23" fmla="*/ 261937 w 288528"/>
                <a:gd name="connsiteY2-24" fmla="*/ 114697 h 763190"/>
                <a:gd name="connsiteX3-25" fmla="*/ 185737 w 288528"/>
                <a:gd name="connsiteY3-26" fmla="*/ 212328 h 763190"/>
                <a:gd name="connsiteX4-27" fmla="*/ 278606 w 288528"/>
                <a:gd name="connsiteY4-28" fmla="*/ 364728 h 763190"/>
                <a:gd name="connsiteX5-29" fmla="*/ 126206 w 288528"/>
                <a:gd name="connsiteY5-30" fmla="*/ 755253 h 763190"/>
                <a:gd name="connsiteX6-31" fmla="*/ 4762 w 288528"/>
                <a:gd name="connsiteY6-32" fmla="*/ 412353 h 763190"/>
                <a:gd name="connsiteX7-33" fmla="*/ 97631 w 288528"/>
                <a:gd name="connsiteY7-34" fmla="*/ 224234 h 763190"/>
                <a:gd name="connsiteX8-35" fmla="*/ 7144 w 288528"/>
                <a:gd name="connsiteY8-36" fmla="*/ 112315 h 763190"/>
                <a:gd name="connsiteX0-37" fmla="*/ 37703 w 319087"/>
                <a:gd name="connsiteY0-38" fmla="*/ 112315 h 763190"/>
                <a:gd name="connsiteX1-39" fmla="*/ 154384 w 319087"/>
                <a:gd name="connsiteY1-40" fmla="*/ 397 h 763190"/>
                <a:gd name="connsiteX2-41" fmla="*/ 292496 w 319087"/>
                <a:gd name="connsiteY2-42" fmla="*/ 114697 h 763190"/>
                <a:gd name="connsiteX3-43" fmla="*/ 216296 w 319087"/>
                <a:gd name="connsiteY3-44" fmla="*/ 212328 h 763190"/>
                <a:gd name="connsiteX4-45" fmla="*/ 309165 w 319087"/>
                <a:gd name="connsiteY4-46" fmla="*/ 364728 h 763190"/>
                <a:gd name="connsiteX5-47" fmla="*/ 156765 w 319087"/>
                <a:gd name="connsiteY5-48" fmla="*/ 755253 h 763190"/>
                <a:gd name="connsiteX6-49" fmla="*/ 35321 w 319087"/>
                <a:gd name="connsiteY6-50" fmla="*/ 412353 h 763190"/>
                <a:gd name="connsiteX7-51" fmla="*/ 128190 w 319087"/>
                <a:gd name="connsiteY7-52" fmla="*/ 224234 h 763190"/>
                <a:gd name="connsiteX8-53" fmla="*/ 37703 w 319087"/>
                <a:gd name="connsiteY8-54" fmla="*/ 112315 h 763190"/>
                <a:gd name="connsiteX0-55" fmla="*/ 7144 w 288528"/>
                <a:gd name="connsiteY0-56" fmla="*/ 112315 h 763190"/>
                <a:gd name="connsiteX1-57" fmla="*/ 123825 w 288528"/>
                <a:gd name="connsiteY1-58" fmla="*/ 397 h 763190"/>
                <a:gd name="connsiteX2-59" fmla="*/ 261937 w 288528"/>
                <a:gd name="connsiteY2-60" fmla="*/ 114697 h 763190"/>
                <a:gd name="connsiteX3-61" fmla="*/ 185737 w 288528"/>
                <a:gd name="connsiteY3-62" fmla="*/ 212328 h 763190"/>
                <a:gd name="connsiteX4-63" fmla="*/ 278606 w 288528"/>
                <a:gd name="connsiteY4-64" fmla="*/ 364728 h 763190"/>
                <a:gd name="connsiteX5-65" fmla="*/ 126206 w 288528"/>
                <a:gd name="connsiteY5-66" fmla="*/ 755253 h 763190"/>
                <a:gd name="connsiteX6-67" fmla="*/ 4762 w 288528"/>
                <a:gd name="connsiteY6-68" fmla="*/ 412353 h 763190"/>
                <a:gd name="connsiteX7-69" fmla="*/ 97631 w 288528"/>
                <a:gd name="connsiteY7-70" fmla="*/ 224234 h 763190"/>
                <a:gd name="connsiteX8-71" fmla="*/ 7144 w 288528"/>
                <a:gd name="connsiteY8-72" fmla="*/ 112315 h 763190"/>
                <a:gd name="connsiteX0-73" fmla="*/ 7144 w 288528"/>
                <a:gd name="connsiteY0-74" fmla="*/ 112315 h 763190"/>
                <a:gd name="connsiteX1-75" fmla="*/ 123825 w 288528"/>
                <a:gd name="connsiteY1-76" fmla="*/ 397 h 763190"/>
                <a:gd name="connsiteX2-77" fmla="*/ 261937 w 288528"/>
                <a:gd name="connsiteY2-78" fmla="*/ 114697 h 763190"/>
                <a:gd name="connsiteX3-79" fmla="*/ 185737 w 288528"/>
                <a:gd name="connsiteY3-80" fmla="*/ 212328 h 763190"/>
                <a:gd name="connsiteX4-81" fmla="*/ 278606 w 288528"/>
                <a:gd name="connsiteY4-82" fmla="*/ 364728 h 763190"/>
                <a:gd name="connsiteX5-83" fmla="*/ 126206 w 288528"/>
                <a:gd name="connsiteY5-84" fmla="*/ 755253 h 763190"/>
                <a:gd name="connsiteX6-85" fmla="*/ 4762 w 288528"/>
                <a:gd name="connsiteY6-86" fmla="*/ 412353 h 763190"/>
                <a:gd name="connsiteX7-87" fmla="*/ 97631 w 288528"/>
                <a:gd name="connsiteY7-88" fmla="*/ 224234 h 763190"/>
                <a:gd name="connsiteX8-89" fmla="*/ 7144 w 288528"/>
                <a:gd name="connsiteY8-90" fmla="*/ 112315 h 763190"/>
                <a:gd name="connsiteX0-91" fmla="*/ 7144 w 288528"/>
                <a:gd name="connsiteY0-92" fmla="*/ 116904 h 767779"/>
                <a:gd name="connsiteX1-93" fmla="*/ 134863 w 288528"/>
                <a:gd name="connsiteY1-94" fmla="*/ 397 h 767779"/>
                <a:gd name="connsiteX2-95" fmla="*/ 261937 w 288528"/>
                <a:gd name="connsiteY2-96" fmla="*/ 119286 h 767779"/>
                <a:gd name="connsiteX3-97" fmla="*/ 185737 w 288528"/>
                <a:gd name="connsiteY3-98" fmla="*/ 216917 h 767779"/>
                <a:gd name="connsiteX4-99" fmla="*/ 278606 w 288528"/>
                <a:gd name="connsiteY4-100" fmla="*/ 369317 h 767779"/>
                <a:gd name="connsiteX5-101" fmla="*/ 126206 w 288528"/>
                <a:gd name="connsiteY5-102" fmla="*/ 759842 h 767779"/>
                <a:gd name="connsiteX6-103" fmla="*/ 4762 w 288528"/>
                <a:gd name="connsiteY6-104" fmla="*/ 416942 h 767779"/>
                <a:gd name="connsiteX7-105" fmla="*/ 97631 w 288528"/>
                <a:gd name="connsiteY7-106" fmla="*/ 228823 h 767779"/>
                <a:gd name="connsiteX8-107" fmla="*/ 7144 w 288528"/>
                <a:gd name="connsiteY8-108" fmla="*/ 116904 h 767779"/>
                <a:gd name="connsiteX0-109" fmla="*/ 7144 w 288528"/>
                <a:gd name="connsiteY0-110" fmla="*/ 116507 h 767382"/>
                <a:gd name="connsiteX1-111" fmla="*/ 134863 w 288528"/>
                <a:gd name="connsiteY1-112" fmla="*/ 0 h 767382"/>
                <a:gd name="connsiteX2-113" fmla="*/ 261937 w 288528"/>
                <a:gd name="connsiteY2-114" fmla="*/ 118889 h 767382"/>
                <a:gd name="connsiteX3-115" fmla="*/ 185737 w 288528"/>
                <a:gd name="connsiteY3-116" fmla="*/ 216520 h 767382"/>
                <a:gd name="connsiteX4-117" fmla="*/ 278606 w 288528"/>
                <a:gd name="connsiteY4-118" fmla="*/ 368920 h 767382"/>
                <a:gd name="connsiteX5-119" fmla="*/ 126206 w 288528"/>
                <a:gd name="connsiteY5-120" fmla="*/ 759445 h 767382"/>
                <a:gd name="connsiteX6-121" fmla="*/ 4762 w 288528"/>
                <a:gd name="connsiteY6-122" fmla="*/ 416545 h 767382"/>
                <a:gd name="connsiteX7-123" fmla="*/ 97631 w 288528"/>
                <a:gd name="connsiteY7-124" fmla="*/ 228426 h 767382"/>
                <a:gd name="connsiteX8-125" fmla="*/ 7144 w 288528"/>
                <a:gd name="connsiteY8-126" fmla="*/ 116507 h 767382"/>
                <a:gd name="connsiteX0-127" fmla="*/ 7144 w 288528"/>
                <a:gd name="connsiteY0-128" fmla="*/ 116507 h 767382"/>
                <a:gd name="connsiteX1-129" fmla="*/ 134863 w 288528"/>
                <a:gd name="connsiteY1-130" fmla="*/ 0 h 767382"/>
                <a:gd name="connsiteX2-131" fmla="*/ 261937 w 288528"/>
                <a:gd name="connsiteY2-132" fmla="*/ 118889 h 767382"/>
                <a:gd name="connsiteX3-133" fmla="*/ 185737 w 288528"/>
                <a:gd name="connsiteY3-134" fmla="*/ 216520 h 767382"/>
                <a:gd name="connsiteX4-135" fmla="*/ 278606 w 288528"/>
                <a:gd name="connsiteY4-136" fmla="*/ 368920 h 767382"/>
                <a:gd name="connsiteX5-137" fmla="*/ 126206 w 288528"/>
                <a:gd name="connsiteY5-138" fmla="*/ 759445 h 767382"/>
                <a:gd name="connsiteX6-139" fmla="*/ 4762 w 288528"/>
                <a:gd name="connsiteY6-140" fmla="*/ 416545 h 767382"/>
                <a:gd name="connsiteX7-141" fmla="*/ 97631 w 288528"/>
                <a:gd name="connsiteY7-142" fmla="*/ 228426 h 767382"/>
                <a:gd name="connsiteX8-143" fmla="*/ 7144 w 288528"/>
                <a:gd name="connsiteY8-144" fmla="*/ 116507 h 767382"/>
                <a:gd name="connsiteX0-145" fmla="*/ 7144 w 288528"/>
                <a:gd name="connsiteY0-146" fmla="*/ 116507 h 767382"/>
                <a:gd name="connsiteX1-147" fmla="*/ 134863 w 288528"/>
                <a:gd name="connsiteY1-148" fmla="*/ 0 h 767382"/>
                <a:gd name="connsiteX2-149" fmla="*/ 261937 w 288528"/>
                <a:gd name="connsiteY2-150" fmla="*/ 118889 h 767382"/>
                <a:gd name="connsiteX3-151" fmla="*/ 185737 w 288528"/>
                <a:gd name="connsiteY3-152" fmla="*/ 216520 h 767382"/>
                <a:gd name="connsiteX4-153" fmla="*/ 278606 w 288528"/>
                <a:gd name="connsiteY4-154" fmla="*/ 368920 h 767382"/>
                <a:gd name="connsiteX5-155" fmla="*/ 126206 w 288528"/>
                <a:gd name="connsiteY5-156" fmla="*/ 759445 h 767382"/>
                <a:gd name="connsiteX6-157" fmla="*/ 4762 w 288528"/>
                <a:gd name="connsiteY6-158" fmla="*/ 416545 h 767382"/>
                <a:gd name="connsiteX7-159" fmla="*/ 97631 w 288528"/>
                <a:gd name="connsiteY7-160" fmla="*/ 228426 h 767382"/>
                <a:gd name="connsiteX8-161" fmla="*/ 7144 w 288528"/>
                <a:gd name="connsiteY8-162" fmla="*/ 116507 h 767382"/>
                <a:gd name="connsiteX0-163" fmla="*/ 7144 w 288528"/>
                <a:gd name="connsiteY0-164" fmla="*/ 116507 h 767382"/>
                <a:gd name="connsiteX1-165" fmla="*/ 134863 w 288528"/>
                <a:gd name="connsiteY1-166" fmla="*/ 0 h 767382"/>
                <a:gd name="connsiteX2-167" fmla="*/ 261937 w 288528"/>
                <a:gd name="connsiteY2-168" fmla="*/ 118889 h 767382"/>
                <a:gd name="connsiteX3-169" fmla="*/ 185737 w 288528"/>
                <a:gd name="connsiteY3-170" fmla="*/ 216520 h 767382"/>
                <a:gd name="connsiteX4-171" fmla="*/ 278606 w 288528"/>
                <a:gd name="connsiteY4-172" fmla="*/ 368920 h 767382"/>
                <a:gd name="connsiteX5-173" fmla="*/ 126206 w 288528"/>
                <a:gd name="connsiteY5-174" fmla="*/ 759445 h 767382"/>
                <a:gd name="connsiteX6-175" fmla="*/ 4762 w 288528"/>
                <a:gd name="connsiteY6-176" fmla="*/ 416545 h 767382"/>
                <a:gd name="connsiteX7-177" fmla="*/ 97631 w 288528"/>
                <a:gd name="connsiteY7-178" fmla="*/ 228426 h 767382"/>
                <a:gd name="connsiteX8-179" fmla="*/ 7144 w 288528"/>
                <a:gd name="connsiteY8-180" fmla="*/ 116507 h 767382"/>
                <a:gd name="connsiteX0-181" fmla="*/ 7144 w 288528"/>
                <a:gd name="connsiteY0-182" fmla="*/ 116507 h 767382"/>
                <a:gd name="connsiteX1-183" fmla="*/ 134863 w 288528"/>
                <a:gd name="connsiteY1-184" fmla="*/ 0 h 767382"/>
                <a:gd name="connsiteX2-185" fmla="*/ 274786 w 288528"/>
                <a:gd name="connsiteY2-186" fmla="*/ 118492 h 767382"/>
                <a:gd name="connsiteX3-187" fmla="*/ 185737 w 288528"/>
                <a:gd name="connsiteY3-188" fmla="*/ 216520 h 767382"/>
                <a:gd name="connsiteX4-189" fmla="*/ 278606 w 288528"/>
                <a:gd name="connsiteY4-190" fmla="*/ 368920 h 767382"/>
                <a:gd name="connsiteX5-191" fmla="*/ 126206 w 288528"/>
                <a:gd name="connsiteY5-192" fmla="*/ 759445 h 767382"/>
                <a:gd name="connsiteX6-193" fmla="*/ 4762 w 288528"/>
                <a:gd name="connsiteY6-194" fmla="*/ 416545 h 767382"/>
                <a:gd name="connsiteX7-195" fmla="*/ 97631 w 288528"/>
                <a:gd name="connsiteY7-196" fmla="*/ 228426 h 767382"/>
                <a:gd name="connsiteX8-197" fmla="*/ 7144 w 288528"/>
                <a:gd name="connsiteY8-198" fmla="*/ 116507 h 767382"/>
                <a:gd name="connsiteX0-199" fmla="*/ 7144 w 288528"/>
                <a:gd name="connsiteY0-200" fmla="*/ 116507 h 767382"/>
                <a:gd name="connsiteX1-201" fmla="*/ 134863 w 288528"/>
                <a:gd name="connsiteY1-202" fmla="*/ 0 h 767382"/>
                <a:gd name="connsiteX2-203" fmla="*/ 274786 w 288528"/>
                <a:gd name="connsiteY2-204" fmla="*/ 118492 h 767382"/>
                <a:gd name="connsiteX3-205" fmla="*/ 185737 w 288528"/>
                <a:gd name="connsiteY3-206" fmla="*/ 216520 h 767382"/>
                <a:gd name="connsiteX4-207" fmla="*/ 278606 w 288528"/>
                <a:gd name="connsiteY4-208" fmla="*/ 368920 h 767382"/>
                <a:gd name="connsiteX5-209" fmla="*/ 126206 w 288528"/>
                <a:gd name="connsiteY5-210" fmla="*/ 759445 h 767382"/>
                <a:gd name="connsiteX6-211" fmla="*/ 4762 w 288528"/>
                <a:gd name="connsiteY6-212" fmla="*/ 416545 h 767382"/>
                <a:gd name="connsiteX7-213" fmla="*/ 97631 w 288528"/>
                <a:gd name="connsiteY7-214" fmla="*/ 228426 h 767382"/>
                <a:gd name="connsiteX8-215" fmla="*/ 7144 w 288528"/>
                <a:gd name="connsiteY8-216" fmla="*/ 116507 h 767382"/>
                <a:gd name="connsiteX0-217" fmla="*/ 7144 w 288528"/>
                <a:gd name="connsiteY0-218" fmla="*/ 116507 h 767382"/>
                <a:gd name="connsiteX1-219" fmla="*/ 134863 w 288528"/>
                <a:gd name="connsiteY1-220" fmla="*/ 0 h 767382"/>
                <a:gd name="connsiteX2-221" fmla="*/ 274786 w 288528"/>
                <a:gd name="connsiteY2-222" fmla="*/ 118492 h 767382"/>
                <a:gd name="connsiteX3-223" fmla="*/ 185737 w 288528"/>
                <a:gd name="connsiteY3-224" fmla="*/ 216520 h 767382"/>
                <a:gd name="connsiteX4-225" fmla="*/ 278606 w 288528"/>
                <a:gd name="connsiteY4-226" fmla="*/ 368920 h 767382"/>
                <a:gd name="connsiteX5-227" fmla="*/ 126206 w 288528"/>
                <a:gd name="connsiteY5-228" fmla="*/ 759445 h 767382"/>
                <a:gd name="connsiteX6-229" fmla="*/ 4762 w 288528"/>
                <a:gd name="connsiteY6-230" fmla="*/ 416545 h 767382"/>
                <a:gd name="connsiteX7-231" fmla="*/ 97631 w 288528"/>
                <a:gd name="connsiteY7-232" fmla="*/ 228426 h 767382"/>
                <a:gd name="connsiteX8-233" fmla="*/ 7144 w 288528"/>
                <a:gd name="connsiteY8-234" fmla="*/ 116507 h 767382"/>
                <a:gd name="connsiteX0-235" fmla="*/ 7144 w 288528"/>
                <a:gd name="connsiteY0-236" fmla="*/ 116507 h 767382"/>
                <a:gd name="connsiteX1-237" fmla="*/ 134863 w 288528"/>
                <a:gd name="connsiteY1-238" fmla="*/ 0 h 767382"/>
                <a:gd name="connsiteX2-239" fmla="*/ 274786 w 288528"/>
                <a:gd name="connsiteY2-240" fmla="*/ 118492 h 767382"/>
                <a:gd name="connsiteX3-241" fmla="*/ 185737 w 288528"/>
                <a:gd name="connsiteY3-242" fmla="*/ 216520 h 767382"/>
                <a:gd name="connsiteX4-243" fmla="*/ 278606 w 288528"/>
                <a:gd name="connsiteY4-244" fmla="*/ 368920 h 767382"/>
                <a:gd name="connsiteX5-245" fmla="*/ 126206 w 288528"/>
                <a:gd name="connsiteY5-246" fmla="*/ 759445 h 767382"/>
                <a:gd name="connsiteX6-247" fmla="*/ 4762 w 288528"/>
                <a:gd name="connsiteY6-248" fmla="*/ 416545 h 767382"/>
                <a:gd name="connsiteX7-249" fmla="*/ 97631 w 288528"/>
                <a:gd name="connsiteY7-250" fmla="*/ 228426 h 767382"/>
                <a:gd name="connsiteX8-251" fmla="*/ 7144 w 288528"/>
                <a:gd name="connsiteY8-252" fmla="*/ 116507 h 767382"/>
                <a:gd name="connsiteX0-253" fmla="*/ 6351 w 287735"/>
                <a:gd name="connsiteY0-254" fmla="*/ 116507 h 767382"/>
                <a:gd name="connsiteX1-255" fmla="*/ 134070 w 287735"/>
                <a:gd name="connsiteY1-256" fmla="*/ 0 h 767382"/>
                <a:gd name="connsiteX2-257" fmla="*/ 273993 w 287735"/>
                <a:gd name="connsiteY2-258" fmla="*/ 118492 h 767382"/>
                <a:gd name="connsiteX3-259" fmla="*/ 184944 w 287735"/>
                <a:gd name="connsiteY3-260" fmla="*/ 216520 h 767382"/>
                <a:gd name="connsiteX4-261" fmla="*/ 277813 w 287735"/>
                <a:gd name="connsiteY4-262" fmla="*/ 368920 h 767382"/>
                <a:gd name="connsiteX5-263" fmla="*/ 125413 w 287735"/>
                <a:gd name="connsiteY5-264" fmla="*/ 759445 h 767382"/>
                <a:gd name="connsiteX6-265" fmla="*/ 3969 w 287735"/>
                <a:gd name="connsiteY6-266" fmla="*/ 416545 h 767382"/>
                <a:gd name="connsiteX7-267" fmla="*/ 101600 w 287735"/>
                <a:gd name="connsiteY7-268" fmla="*/ 204613 h 767382"/>
                <a:gd name="connsiteX8-269" fmla="*/ 6351 w 287735"/>
                <a:gd name="connsiteY8-270" fmla="*/ 116507 h 767382"/>
                <a:gd name="connsiteX0-271" fmla="*/ 6351 w 287735"/>
                <a:gd name="connsiteY0-272" fmla="*/ 116507 h 767382"/>
                <a:gd name="connsiteX1-273" fmla="*/ 134070 w 287735"/>
                <a:gd name="connsiteY1-274" fmla="*/ 0 h 767382"/>
                <a:gd name="connsiteX2-275" fmla="*/ 273993 w 287735"/>
                <a:gd name="connsiteY2-276" fmla="*/ 118492 h 767382"/>
                <a:gd name="connsiteX3-277" fmla="*/ 184944 w 287735"/>
                <a:gd name="connsiteY3-278" fmla="*/ 216520 h 767382"/>
                <a:gd name="connsiteX4-279" fmla="*/ 277813 w 287735"/>
                <a:gd name="connsiteY4-280" fmla="*/ 368920 h 767382"/>
                <a:gd name="connsiteX5-281" fmla="*/ 125413 w 287735"/>
                <a:gd name="connsiteY5-282" fmla="*/ 759445 h 767382"/>
                <a:gd name="connsiteX6-283" fmla="*/ 3969 w 287735"/>
                <a:gd name="connsiteY6-284" fmla="*/ 416545 h 767382"/>
                <a:gd name="connsiteX7-285" fmla="*/ 101600 w 287735"/>
                <a:gd name="connsiteY7-286" fmla="*/ 204613 h 767382"/>
                <a:gd name="connsiteX8-287" fmla="*/ 6351 w 287735"/>
                <a:gd name="connsiteY8-288" fmla="*/ 116507 h 767382"/>
                <a:gd name="connsiteX0-289" fmla="*/ 6351 w 287338"/>
                <a:gd name="connsiteY0-290" fmla="*/ 116507 h 767382"/>
                <a:gd name="connsiteX1-291" fmla="*/ 134070 w 287338"/>
                <a:gd name="connsiteY1-292" fmla="*/ 0 h 767382"/>
                <a:gd name="connsiteX2-293" fmla="*/ 273993 w 287338"/>
                <a:gd name="connsiteY2-294" fmla="*/ 118492 h 767382"/>
                <a:gd name="connsiteX3-295" fmla="*/ 182563 w 287338"/>
                <a:gd name="connsiteY3-296" fmla="*/ 206995 h 767382"/>
                <a:gd name="connsiteX4-297" fmla="*/ 277813 w 287338"/>
                <a:gd name="connsiteY4-298" fmla="*/ 368920 h 767382"/>
                <a:gd name="connsiteX5-299" fmla="*/ 125413 w 287338"/>
                <a:gd name="connsiteY5-300" fmla="*/ 759445 h 767382"/>
                <a:gd name="connsiteX6-301" fmla="*/ 3969 w 287338"/>
                <a:gd name="connsiteY6-302" fmla="*/ 416545 h 767382"/>
                <a:gd name="connsiteX7-303" fmla="*/ 101600 w 287338"/>
                <a:gd name="connsiteY7-304" fmla="*/ 204613 h 767382"/>
                <a:gd name="connsiteX8-305" fmla="*/ 6351 w 287338"/>
                <a:gd name="connsiteY8-306" fmla="*/ 116507 h 767382"/>
                <a:gd name="connsiteX0-307" fmla="*/ 6351 w 287338"/>
                <a:gd name="connsiteY0-308" fmla="*/ 116507 h 767382"/>
                <a:gd name="connsiteX1-309" fmla="*/ 134070 w 287338"/>
                <a:gd name="connsiteY1-310" fmla="*/ 0 h 767382"/>
                <a:gd name="connsiteX2-311" fmla="*/ 273993 w 287338"/>
                <a:gd name="connsiteY2-312" fmla="*/ 118492 h 767382"/>
                <a:gd name="connsiteX3-313" fmla="*/ 182563 w 287338"/>
                <a:gd name="connsiteY3-314" fmla="*/ 206995 h 767382"/>
                <a:gd name="connsiteX4-315" fmla="*/ 277813 w 287338"/>
                <a:gd name="connsiteY4-316" fmla="*/ 368920 h 767382"/>
                <a:gd name="connsiteX5-317" fmla="*/ 125413 w 287338"/>
                <a:gd name="connsiteY5-318" fmla="*/ 759445 h 767382"/>
                <a:gd name="connsiteX6-319" fmla="*/ 3969 w 287338"/>
                <a:gd name="connsiteY6-320" fmla="*/ 416545 h 767382"/>
                <a:gd name="connsiteX7-321" fmla="*/ 101600 w 287338"/>
                <a:gd name="connsiteY7-322" fmla="*/ 204613 h 767382"/>
                <a:gd name="connsiteX8-323" fmla="*/ 6351 w 287338"/>
                <a:gd name="connsiteY8-324" fmla="*/ 116507 h 767382"/>
                <a:gd name="connsiteX0-325" fmla="*/ 6351 w 287338"/>
                <a:gd name="connsiteY0-326" fmla="*/ 116507 h 767382"/>
                <a:gd name="connsiteX1-327" fmla="*/ 134070 w 287338"/>
                <a:gd name="connsiteY1-328" fmla="*/ 0 h 767382"/>
                <a:gd name="connsiteX2-329" fmla="*/ 273993 w 287338"/>
                <a:gd name="connsiteY2-330" fmla="*/ 118492 h 767382"/>
                <a:gd name="connsiteX3-331" fmla="*/ 182563 w 287338"/>
                <a:gd name="connsiteY3-332" fmla="*/ 202233 h 767382"/>
                <a:gd name="connsiteX4-333" fmla="*/ 277813 w 287338"/>
                <a:gd name="connsiteY4-334" fmla="*/ 368920 h 767382"/>
                <a:gd name="connsiteX5-335" fmla="*/ 125413 w 287338"/>
                <a:gd name="connsiteY5-336" fmla="*/ 759445 h 767382"/>
                <a:gd name="connsiteX6-337" fmla="*/ 3969 w 287338"/>
                <a:gd name="connsiteY6-338" fmla="*/ 416545 h 767382"/>
                <a:gd name="connsiteX7-339" fmla="*/ 101600 w 287338"/>
                <a:gd name="connsiteY7-340" fmla="*/ 204613 h 767382"/>
                <a:gd name="connsiteX8-341" fmla="*/ 6351 w 287338"/>
                <a:gd name="connsiteY8-342" fmla="*/ 116507 h 767382"/>
                <a:gd name="connsiteX0-343" fmla="*/ 6351 w 287338"/>
                <a:gd name="connsiteY0-344" fmla="*/ 116507 h 767382"/>
                <a:gd name="connsiteX1-345" fmla="*/ 134070 w 287338"/>
                <a:gd name="connsiteY1-346" fmla="*/ 0 h 767382"/>
                <a:gd name="connsiteX2-347" fmla="*/ 273993 w 287338"/>
                <a:gd name="connsiteY2-348" fmla="*/ 118492 h 767382"/>
                <a:gd name="connsiteX3-349" fmla="*/ 182563 w 287338"/>
                <a:gd name="connsiteY3-350" fmla="*/ 202233 h 767382"/>
                <a:gd name="connsiteX4-351" fmla="*/ 277813 w 287338"/>
                <a:gd name="connsiteY4-352" fmla="*/ 368920 h 767382"/>
                <a:gd name="connsiteX5-353" fmla="*/ 125413 w 287338"/>
                <a:gd name="connsiteY5-354" fmla="*/ 759445 h 767382"/>
                <a:gd name="connsiteX6-355" fmla="*/ 3969 w 287338"/>
                <a:gd name="connsiteY6-356" fmla="*/ 416545 h 767382"/>
                <a:gd name="connsiteX7-357" fmla="*/ 101600 w 287338"/>
                <a:gd name="connsiteY7-358" fmla="*/ 204613 h 767382"/>
                <a:gd name="connsiteX8-359" fmla="*/ 6351 w 287338"/>
                <a:gd name="connsiteY8-360" fmla="*/ 116507 h 767382"/>
                <a:gd name="connsiteX0-361" fmla="*/ 6351 w 287338"/>
                <a:gd name="connsiteY0-362" fmla="*/ 116507 h 767382"/>
                <a:gd name="connsiteX1-363" fmla="*/ 134070 w 287338"/>
                <a:gd name="connsiteY1-364" fmla="*/ 0 h 767382"/>
                <a:gd name="connsiteX2-365" fmla="*/ 273993 w 287338"/>
                <a:gd name="connsiteY2-366" fmla="*/ 118492 h 767382"/>
                <a:gd name="connsiteX3-367" fmla="*/ 182563 w 287338"/>
                <a:gd name="connsiteY3-368" fmla="*/ 202233 h 767382"/>
                <a:gd name="connsiteX4-369" fmla="*/ 277813 w 287338"/>
                <a:gd name="connsiteY4-370" fmla="*/ 368920 h 767382"/>
                <a:gd name="connsiteX5-371" fmla="*/ 125413 w 287338"/>
                <a:gd name="connsiteY5-372" fmla="*/ 759445 h 767382"/>
                <a:gd name="connsiteX6-373" fmla="*/ 3969 w 287338"/>
                <a:gd name="connsiteY6-374" fmla="*/ 416545 h 767382"/>
                <a:gd name="connsiteX7-375" fmla="*/ 101600 w 287338"/>
                <a:gd name="connsiteY7-376" fmla="*/ 204613 h 767382"/>
                <a:gd name="connsiteX8-377" fmla="*/ 6351 w 287338"/>
                <a:gd name="connsiteY8-378" fmla="*/ 116507 h 767382"/>
                <a:gd name="connsiteX0-379" fmla="*/ 6351 w 287338"/>
                <a:gd name="connsiteY0-380" fmla="*/ 116507 h 767382"/>
                <a:gd name="connsiteX1-381" fmla="*/ 134070 w 287338"/>
                <a:gd name="connsiteY1-382" fmla="*/ 0 h 767382"/>
                <a:gd name="connsiteX2-383" fmla="*/ 273993 w 287338"/>
                <a:gd name="connsiteY2-384" fmla="*/ 118492 h 767382"/>
                <a:gd name="connsiteX3-385" fmla="*/ 182563 w 287338"/>
                <a:gd name="connsiteY3-386" fmla="*/ 202233 h 767382"/>
                <a:gd name="connsiteX4-387" fmla="*/ 277813 w 287338"/>
                <a:gd name="connsiteY4-388" fmla="*/ 368920 h 767382"/>
                <a:gd name="connsiteX5-389" fmla="*/ 125413 w 287338"/>
                <a:gd name="connsiteY5-390" fmla="*/ 759445 h 767382"/>
                <a:gd name="connsiteX6-391" fmla="*/ 3969 w 287338"/>
                <a:gd name="connsiteY6-392" fmla="*/ 416545 h 767382"/>
                <a:gd name="connsiteX7-393" fmla="*/ 101600 w 287338"/>
                <a:gd name="connsiteY7-394" fmla="*/ 204613 h 767382"/>
                <a:gd name="connsiteX8-395" fmla="*/ 6351 w 287338"/>
                <a:gd name="connsiteY8-396" fmla="*/ 116507 h 767382"/>
                <a:gd name="connsiteX0-397" fmla="*/ 2382 w 283369"/>
                <a:gd name="connsiteY0-398" fmla="*/ 116507 h 767382"/>
                <a:gd name="connsiteX1-399" fmla="*/ 130101 w 283369"/>
                <a:gd name="connsiteY1-400" fmla="*/ 0 h 767382"/>
                <a:gd name="connsiteX2-401" fmla="*/ 270024 w 283369"/>
                <a:gd name="connsiteY2-402" fmla="*/ 118492 h 767382"/>
                <a:gd name="connsiteX3-403" fmla="*/ 178594 w 283369"/>
                <a:gd name="connsiteY3-404" fmla="*/ 202233 h 767382"/>
                <a:gd name="connsiteX4-405" fmla="*/ 273844 w 283369"/>
                <a:gd name="connsiteY4-406" fmla="*/ 368920 h 767382"/>
                <a:gd name="connsiteX5-407" fmla="*/ 121444 w 283369"/>
                <a:gd name="connsiteY5-408" fmla="*/ 759445 h 767382"/>
                <a:gd name="connsiteX6-409" fmla="*/ 0 w 283369"/>
                <a:gd name="connsiteY6-410" fmla="*/ 416545 h 767382"/>
                <a:gd name="connsiteX7-411" fmla="*/ 97631 w 283369"/>
                <a:gd name="connsiteY7-412" fmla="*/ 204613 h 767382"/>
                <a:gd name="connsiteX8-413" fmla="*/ 2382 w 283369"/>
                <a:gd name="connsiteY8-414" fmla="*/ 116507 h 767382"/>
                <a:gd name="connsiteX0-415" fmla="*/ 2382 w 283369"/>
                <a:gd name="connsiteY0-416" fmla="*/ 116507 h 767382"/>
                <a:gd name="connsiteX1-417" fmla="*/ 130101 w 283369"/>
                <a:gd name="connsiteY1-418" fmla="*/ 0 h 767382"/>
                <a:gd name="connsiteX2-419" fmla="*/ 270024 w 283369"/>
                <a:gd name="connsiteY2-420" fmla="*/ 118492 h 767382"/>
                <a:gd name="connsiteX3-421" fmla="*/ 178594 w 283369"/>
                <a:gd name="connsiteY3-422" fmla="*/ 202233 h 767382"/>
                <a:gd name="connsiteX4-423" fmla="*/ 273844 w 283369"/>
                <a:gd name="connsiteY4-424" fmla="*/ 368920 h 767382"/>
                <a:gd name="connsiteX5-425" fmla="*/ 121444 w 283369"/>
                <a:gd name="connsiteY5-426" fmla="*/ 759445 h 767382"/>
                <a:gd name="connsiteX6-427" fmla="*/ 0 w 283369"/>
                <a:gd name="connsiteY6-428" fmla="*/ 416545 h 767382"/>
                <a:gd name="connsiteX7-429" fmla="*/ 97631 w 283369"/>
                <a:gd name="connsiteY7-430" fmla="*/ 204613 h 767382"/>
                <a:gd name="connsiteX8-431" fmla="*/ 2382 w 283369"/>
                <a:gd name="connsiteY8-432" fmla="*/ 116507 h 767382"/>
                <a:gd name="connsiteX0-433" fmla="*/ 2382 w 297657"/>
                <a:gd name="connsiteY0-434" fmla="*/ 116507 h 759842"/>
                <a:gd name="connsiteX1-435" fmla="*/ 130101 w 297657"/>
                <a:gd name="connsiteY1-436" fmla="*/ 0 h 759842"/>
                <a:gd name="connsiteX2-437" fmla="*/ 270024 w 297657"/>
                <a:gd name="connsiteY2-438" fmla="*/ 118492 h 759842"/>
                <a:gd name="connsiteX3-439" fmla="*/ 178594 w 297657"/>
                <a:gd name="connsiteY3-440" fmla="*/ 202233 h 759842"/>
                <a:gd name="connsiteX4-441" fmla="*/ 288132 w 297657"/>
                <a:gd name="connsiteY4-442" fmla="*/ 418926 h 759842"/>
                <a:gd name="connsiteX5-443" fmla="*/ 121444 w 297657"/>
                <a:gd name="connsiteY5-444" fmla="*/ 759445 h 759842"/>
                <a:gd name="connsiteX6-445" fmla="*/ 0 w 297657"/>
                <a:gd name="connsiteY6-446" fmla="*/ 416545 h 759842"/>
                <a:gd name="connsiteX7-447" fmla="*/ 97631 w 297657"/>
                <a:gd name="connsiteY7-448" fmla="*/ 204613 h 759842"/>
                <a:gd name="connsiteX8-449" fmla="*/ 2382 w 297657"/>
                <a:gd name="connsiteY8-450" fmla="*/ 116507 h 759842"/>
                <a:gd name="connsiteX0-451" fmla="*/ 2382 w 288132"/>
                <a:gd name="connsiteY0-452" fmla="*/ 116507 h 759842"/>
                <a:gd name="connsiteX1-453" fmla="*/ 130101 w 288132"/>
                <a:gd name="connsiteY1-454" fmla="*/ 0 h 759842"/>
                <a:gd name="connsiteX2-455" fmla="*/ 270024 w 288132"/>
                <a:gd name="connsiteY2-456" fmla="*/ 118492 h 759842"/>
                <a:gd name="connsiteX3-457" fmla="*/ 178594 w 288132"/>
                <a:gd name="connsiteY3-458" fmla="*/ 202233 h 759842"/>
                <a:gd name="connsiteX4-459" fmla="*/ 288132 w 288132"/>
                <a:gd name="connsiteY4-460" fmla="*/ 418926 h 759842"/>
                <a:gd name="connsiteX5-461" fmla="*/ 121444 w 288132"/>
                <a:gd name="connsiteY5-462" fmla="*/ 759445 h 759842"/>
                <a:gd name="connsiteX6-463" fmla="*/ 0 w 288132"/>
                <a:gd name="connsiteY6-464" fmla="*/ 416545 h 759842"/>
                <a:gd name="connsiteX7-465" fmla="*/ 97631 w 288132"/>
                <a:gd name="connsiteY7-466" fmla="*/ 204613 h 759842"/>
                <a:gd name="connsiteX8-467" fmla="*/ 2382 w 288132"/>
                <a:gd name="connsiteY8-468" fmla="*/ 116507 h 759842"/>
                <a:gd name="connsiteX0-469" fmla="*/ 2382 w 288132"/>
                <a:gd name="connsiteY0-470" fmla="*/ 116507 h 759842"/>
                <a:gd name="connsiteX1-471" fmla="*/ 130101 w 288132"/>
                <a:gd name="connsiteY1-472" fmla="*/ 0 h 759842"/>
                <a:gd name="connsiteX2-473" fmla="*/ 270024 w 288132"/>
                <a:gd name="connsiteY2-474" fmla="*/ 118492 h 759842"/>
                <a:gd name="connsiteX3-475" fmla="*/ 178594 w 288132"/>
                <a:gd name="connsiteY3-476" fmla="*/ 202233 h 759842"/>
                <a:gd name="connsiteX4-477" fmla="*/ 288132 w 288132"/>
                <a:gd name="connsiteY4-478" fmla="*/ 418926 h 759842"/>
                <a:gd name="connsiteX5-479" fmla="*/ 121444 w 288132"/>
                <a:gd name="connsiteY5-480" fmla="*/ 759445 h 759842"/>
                <a:gd name="connsiteX6-481" fmla="*/ 0 w 288132"/>
                <a:gd name="connsiteY6-482" fmla="*/ 416545 h 759842"/>
                <a:gd name="connsiteX7-483" fmla="*/ 97631 w 288132"/>
                <a:gd name="connsiteY7-484" fmla="*/ 204613 h 759842"/>
                <a:gd name="connsiteX8-485" fmla="*/ 2382 w 288132"/>
                <a:gd name="connsiteY8-486" fmla="*/ 116507 h 759842"/>
                <a:gd name="connsiteX0-487" fmla="*/ 2382 w 288132"/>
                <a:gd name="connsiteY0-488" fmla="*/ 116507 h 759842"/>
                <a:gd name="connsiteX1-489" fmla="*/ 130101 w 288132"/>
                <a:gd name="connsiteY1-490" fmla="*/ 0 h 759842"/>
                <a:gd name="connsiteX2-491" fmla="*/ 270024 w 288132"/>
                <a:gd name="connsiteY2-492" fmla="*/ 118492 h 759842"/>
                <a:gd name="connsiteX3-493" fmla="*/ 178594 w 288132"/>
                <a:gd name="connsiteY3-494" fmla="*/ 202233 h 759842"/>
                <a:gd name="connsiteX4-495" fmla="*/ 288132 w 288132"/>
                <a:gd name="connsiteY4-496" fmla="*/ 418926 h 759842"/>
                <a:gd name="connsiteX5-497" fmla="*/ 121444 w 288132"/>
                <a:gd name="connsiteY5-498" fmla="*/ 759445 h 759842"/>
                <a:gd name="connsiteX6-499" fmla="*/ 0 w 288132"/>
                <a:gd name="connsiteY6-500" fmla="*/ 416545 h 759842"/>
                <a:gd name="connsiteX7-501" fmla="*/ 97631 w 288132"/>
                <a:gd name="connsiteY7-502" fmla="*/ 204613 h 759842"/>
                <a:gd name="connsiteX8-503" fmla="*/ 2382 w 288132"/>
                <a:gd name="connsiteY8-504" fmla="*/ 116507 h 759842"/>
                <a:gd name="connsiteX0-505" fmla="*/ 2382 w 276226"/>
                <a:gd name="connsiteY0-506" fmla="*/ 116507 h 759842"/>
                <a:gd name="connsiteX1-507" fmla="*/ 130101 w 276226"/>
                <a:gd name="connsiteY1-508" fmla="*/ 0 h 759842"/>
                <a:gd name="connsiteX2-509" fmla="*/ 270024 w 276226"/>
                <a:gd name="connsiteY2-510" fmla="*/ 118492 h 759842"/>
                <a:gd name="connsiteX3-511" fmla="*/ 178594 w 276226"/>
                <a:gd name="connsiteY3-512" fmla="*/ 202233 h 759842"/>
                <a:gd name="connsiteX4-513" fmla="*/ 276226 w 276226"/>
                <a:gd name="connsiteY4-514" fmla="*/ 418926 h 759842"/>
                <a:gd name="connsiteX5-515" fmla="*/ 121444 w 276226"/>
                <a:gd name="connsiteY5-516" fmla="*/ 759445 h 759842"/>
                <a:gd name="connsiteX6-517" fmla="*/ 0 w 276226"/>
                <a:gd name="connsiteY6-518" fmla="*/ 416545 h 759842"/>
                <a:gd name="connsiteX7-519" fmla="*/ 97631 w 276226"/>
                <a:gd name="connsiteY7-520" fmla="*/ 204613 h 759842"/>
                <a:gd name="connsiteX8-521" fmla="*/ 2382 w 276226"/>
                <a:gd name="connsiteY8-522" fmla="*/ 116507 h 759842"/>
                <a:gd name="connsiteX0-523" fmla="*/ 2382 w 276226"/>
                <a:gd name="connsiteY0-524" fmla="*/ 116507 h 757461"/>
                <a:gd name="connsiteX1-525" fmla="*/ 130101 w 276226"/>
                <a:gd name="connsiteY1-526" fmla="*/ 0 h 757461"/>
                <a:gd name="connsiteX2-527" fmla="*/ 270024 w 276226"/>
                <a:gd name="connsiteY2-528" fmla="*/ 118492 h 757461"/>
                <a:gd name="connsiteX3-529" fmla="*/ 178594 w 276226"/>
                <a:gd name="connsiteY3-530" fmla="*/ 202233 h 757461"/>
                <a:gd name="connsiteX4-531" fmla="*/ 276226 w 276226"/>
                <a:gd name="connsiteY4-532" fmla="*/ 418926 h 757461"/>
                <a:gd name="connsiteX5-533" fmla="*/ 128587 w 276226"/>
                <a:gd name="connsiteY5-534" fmla="*/ 757064 h 757461"/>
                <a:gd name="connsiteX6-535" fmla="*/ 0 w 276226"/>
                <a:gd name="connsiteY6-536" fmla="*/ 416545 h 757461"/>
                <a:gd name="connsiteX7-537" fmla="*/ 97631 w 276226"/>
                <a:gd name="connsiteY7-538" fmla="*/ 204613 h 757461"/>
                <a:gd name="connsiteX8-539" fmla="*/ 2382 w 276226"/>
                <a:gd name="connsiteY8-540" fmla="*/ 116507 h 757461"/>
                <a:gd name="connsiteX0-541" fmla="*/ 2382 w 276226"/>
                <a:gd name="connsiteY0-542" fmla="*/ 116507 h 757064"/>
                <a:gd name="connsiteX1-543" fmla="*/ 130101 w 276226"/>
                <a:gd name="connsiteY1-544" fmla="*/ 0 h 757064"/>
                <a:gd name="connsiteX2-545" fmla="*/ 270024 w 276226"/>
                <a:gd name="connsiteY2-546" fmla="*/ 118492 h 757064"/>
                <a:gd name="connsiteX3-547" fmla="*/ 178594 w 276226"/>
                <a:gd name="connsiteY3-548" fmla="*/ 202233 h 757064"/>
                <a:gd name="connsiteX4-549" fmla="*/ 276226 w 276226"/>
                <a:gd name="connsiteY4-550" fmla="*/ 418926 h 757064"/>
                <a:gd name="connsiteX5-551" fmla="*/ 128587 w 276226"/>
                <a:gd name="connsiteY5-552" fmla="*/ 757064 h 757064"/>
                <a:gd name="connsiteX6-553" fmla="*/ 0 w 276226"/>
                <a:gd name="connsiteY6-554" fmla="*/ 416545 h 757064"/>
                <a:gd name="connsiteX7-555" fmla="*/ 97631 w 276226"/>
                <a:gd name="connsiteY7-556" fmla="*/ 204613 h 757064"/>
                <a:gd name="connsiteX8-557" fmla="*/ 2382 w 276226"/>
                <a:gd name="connsiteY8-558" fmla="*/ 116507 h 757064"/>
                <a:gd name="connsiteX0-559" fmla="*/ 2382 w 276226"/>
                <a:gd name="connsiteY0-560" fmla="*/ 116507 h 757064"/>
                <a:gd name="connsiteX1-561" fmla="*/ 130101 w 276226"/>
                <a:gd name="connsiteY1-562" fmla="*/ 0 h 757064"/>
                <a:gd name="connsiteX2-563" fmla="*/ 270024 w 276226"/>
                <a:gd name="connsiteY2-564" fmla="*/ 118492 h 757064"/>
                <a:gd name="connsiteX3-565" fmla="*/ 178594 w 276226"/>
                <a:gd name="connsiteY3-566" fmla="*/ 202233 h 757064"/>
                <a:gd name="connsiteX4-567" fmla="*/ 276226 w 276226"/>
                <a:gd name="connsiteY4-568" fmla="*/ 418926 h 757064"/>
                <a:gd name="connsiteX5-569" fmla="*/ 128587 w 276226"/>
                <a:gd name="connsiteY5-570" fmla="*/ 757064 h 757064"/>
                <a:gd name="connsiteX6-571" fmla="*/ 0 w 276226"/>
                <a:gd name="connsiteY6-572" fmla="*/ 416545 h 757064"/>
                <a:gd name="connsiteX7-573" fmla="*/ 97631 w 276226"/>
                <a:gd name="connsiteY7-574" fmla="*/ 204613 h 757064"/>
                <a:gd name="connsiteX8-575" fmla="*/ 2382 w 276226"/>
                <a:gd name="connsiteY8-576" fmla="*/ 116507 h 757064"/>
                <a:gd name="connsiteX0-577" fmla="*/ 2382 w 276226"/>
                <a:gd name="connsiteY0-578" fmla="*/ 116507 h 752302"/>
                <a:gd name="connsiteX1-579" fmla="*/ 130101 w 276226"/>
                <a:gd name="connsiteY1-580" fmla="*/ 0 h 752302"/>
                <a:gd name="connsiteX2-581" fmla="*/ 270024 w 276226"/>
                <a:gd name="connsiteY2-582" fmla="*/ 118492 h 752302"/>
                <a:gd name="connsiteX3-583" fmla="*/ 178594 w 276226"/>
                <a:gd name="connsiteY3-584" fmla="*/ 202233 h 752302"/>
                <a:gd name="connsiteX4-585" fmla="*/ 276226 w 276226"/>
                <a:gd name="connsiteY4-586" fmla="*/ 418926 h 752302"/>
                <a:gd name="connsiteX5-587" fmla="*/ 140493 w 276226"/>
                <a:gd name="connsiteY5-588" fmla="*/ 752302 h 752302"/>
                <a:gd name="connsiteX6-589" fmla="*/ 0 w 276226"/>
                <a:gd name="connsiteY6-590" fmla="*/ 416545 h 752302"/>
                <a:gd name="connsiteX7-591" fmla="*/ 97631 w 276226"/>
                <a:gd name="connsiteY7-592" fmla="*/ 204613 h 752302"/>
                <a:gd name="connsiteX8-593" fmla="*/ 2382 w 276226"/>
                <a:gd name="connsiteY8-594" fmla="*/ 116507 h 7523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76226" h="752302">
                  <a:moveTo>
                    <a:pt x="2382" y="116507"/>
                  </a:moveTo>
                  <a:cubicBezTo>
                    <a:pt x="40085" y="60151"/>
                    <a:pt x="98947" y="21382"/>
                    <a:pt x="130101" y="0"/>
                  </a:cubicBezTo>
                  <a:cubicBezTo>
                    <a:pt x="170830" y="26938"/>
                    <a:pt x="232474" y="83993"/>
                    <a:pt x="270024" y="118492"/>
                  </a:cubicBezTo>
                  <a:cubicBezTo>
                    <a:pt x="233631" y="146468"/>
                    <a:pt x="220820" y="165258"/>
                    <a:pt x="178594" y="202233"/>
                  </a:cubicBezTo>
                  <a:cubicBezTo>
                    <a:pt x="179231" y="243971"/>
                    <a:pt x="235745" y="326057"/>
                    <a:pt x="276226" y="418926"/>
                  </a:cubicBezTo>
                  <a:cubicBezTo>
                    <a:pt x="240507" y="511795"/>
                    <a:pt x="186531" y="693168"/>
                    <a:pt x="140493" y="752302"/>
                  </a:cubicBezTo>
                  <a:cubicBezTo>
                    <a:pt x="101599" y="694755"/>
                    <a:pt x="46831" y="511398"/>
                    <a:pt x="0" y="416545"/>
                  </a:cubicBezTo>
                  <a:cubicBezTo>
                    <a:pt x="38894" y="319311"/>
                    <a:pt x="97234" y="254619"/>
                    <a:pt x="97631" y="204613"/>
                  </a:cubicBezTo>
                  <a:cubicBezTo>
                    <a:pt x="66774" y="170308"/>
                    <a:pt x="72381" y="175691"/>
                    <a:pt x="2382" y="116507"/>
                  </a:cubicBezTo>
                  <a:close/>
                </a:path>
              </a:pathLst>
            </a:custGeom>
            <a:grpFill/>
            <a:ln w="25400" cap="flat" cmpd="sng" algn="ctr">
              <a:noFill/>
              <a:prstDash val="solid"/>
            </a:ln>
            <a:effectLst/>
          </p:spPr>
          <p:txBody>
            <a:bodyPr anchor="ctr"/>
            <a:lstStyle/>
            <a:p>
              <a:pPr algn="ctr" latinLnBrk="1">
                <a:defRPr/>
              </a:pPr>
              <a:endParaRPr lang="ko-KR" altLang="en-US" kern="0">
                <a:solidFill>
                  <a:prstClr val="white"/>
                </a:solidFill>
                <a:latin typeface="맑은 고딕"/>
                <a:ea typeface="맑은 고딕" panose="020B0503020000020004" pitchFamily="34" charset="-127"/>
              </a:endParaRPr>
            </a:p>
          </p:txBody>
        </p:sp>
      </p:grpSp>
      <p:grpSp>
        <p:nvGrpSpPr>
          <p:cNvPr id="139" name="组合 138"/>
          <p:cNvGrpSpPr/>
          <p:nvPr/>
        </p:nvGrpSpPr>
        <p:grpSpPr>
          <a:xfrm>
            <a:off x="2549635" y="3650564"/>
            <a:ext cx="2686583" cy="719960"/>
            <a:chOff x="2549635" y="3683621"/>
            <a:chExt cx="2686583" cy="719960"/>
          </a:xfrm>
        </p:grpSpPr>
        <p:sp>
          <p:nvSpPr>
            <p:cNvPr id="36" name="矩形 35"/>
            <p:cNvSpPr/>
            <p:nvPr/>
          </p:nvSpPr>
          <p:spPr>
            <a:xfrm>
              <a:off x="2721126" y="3705526"/>
              <a:ext cx="2286203" cy="683264"/>
            </a:xfrm>
            <a:prstGeom prst="rect">
              <a:avLst/>
            </a:prstGeom>
          </p:spPr>
          <p:txBody>
            <a:bodyPr wrap="none">
              <a:spAutoFit/>
            </a:bodyPr>
            <a:lstStyle/>
            <a:p>
              <a:pPr marL="285750" indent="-285750">
                <a:lnSpc>
                  <a:spcPct val="120000"/>
                </a:lnSpc>
                <a:buFont typeface="Wingdings" panose="05000000000000000000" pitchFamily="2" charset="2"/>
                <a:buChar char="l"/>
              </a:pPr>
              <a:r>
                <a:rPr lang="zh-CN" altLang="en-US" sz="1600" dirty="0">
                  <a:solidFill>
                    <a:srgbClr val="049A86"/>
                  </a:solidFill>
                </a:rPr>
                <a:t>小组成员  </a:t>
              </a:r>
              <a:r>
                <a:rPr lang="en-US" altLang="zh-CN" sz="1600" dirty="0">
                  <a:solidFill>
                    <a:srgbClr val="049A86"/>
                  </a:solidFill>
                </a:rPr>
                <a:t>11</a:t>
              </a:r>
              <a:r>
                <a:rPr lang="zh-CN" altLang="en-US" sz="1600" dirty="0">
                  <a:solidFill>
                    <a:srgbClr val="049A86"/>
                  </a:solidFill>
                </a:rPr>
                <a:t>名</a:t>
              </a:r>
              <a:endParaRPr lang="en-US" altLang="zh-CN" sz="1600" dirty="0">
                <a:solidFill>
                  <a:srgbClr val="049A86"/>
                </a:solidFill>
              </a:endParaRPr>
            </a:p>
            <a:p>
              <a:pPr marL="285750" indent="-285750">
                <a:lnSpc>
                  <a:spcPct val="120000"/>
                </a:lnSpc>
                <a:buFont typeface="Wingdings" panose="05000000000000000000" pitchFamily="2" charset="2"/>
                <a:buChar char="l"/>
              </a:pPr>
              <a:r>
                <a:rPr lang="zh-CN" altLang="en-US" sz="1600" b="1" dirty="0">
                  <a:solidFill>
                    <a:srgbClr val="EE6D03"/>
                  </a:solidFill>
                </a:rPr>
                <a:t>其中双师型人才 </a:t>
              </a:r>
              <a:r>
                <a:rPr lang="en-US" altLang="zh-CN" sz="1600" b="1" dirty="0">
                  <a:solidFill>
                    <a:srgbClr val="EE6D03"/>
                  </a:solidFill>
                </a:rPr>
                <a:t>1</a:t>
              </a:r>
              <a:r>
                <a:rPr lang="zh-CN" altLang="en-US" sz="1600" b="1" dirty="0">
                  <a:solidFill>
                    <a:srgbClr val="EE6D03"/>
                  </a:solidFill>
                </a:rPr>
                <a:t>名</a:t>
              </a:r>
            </a:p>
          </p:txBody>
        </p:sp>
        <p:sp>
          <p:nvSpPr>
            <p:cNvPr id="138" name="矩形: 圆角 137"/>
            <p:cNvSpPr/>
            <p:nvPr/>
          </p:nvSpPr>
          <p:spPr>
            <a:xfrm>
              <a:off x="2549635" y="3683621"/>
              <a:ext cx="2686583" cy="719960"/>
            </a:xfrm>
            <a:prstGeom prst="roundRect">
              <a:avLst/>
            </a:prstGeom>
            <a:noFill/>
            <a:ln>
              <a:solidFill>
                <a:srgbClr val="EE6D0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3" name="组合 142"/>
          <p:cNvGrpSpPr/>
          <p:nvPr/>
        </p:nvGrpSpPr>
        <p:grpSpPr>
          <a:xfrm>
            <a:off x="0" y="4648708"/>
            <a:ext cx="11420464" cy="1195501"/>
            <a:chOff x="0" y="4648708"/>
            <a:chExt cx="11420464" cy="1195501"/>
          </a:xfrm>
        </p:grpSpPr>
        <p:sp>
          <p:nvSpPr>
            <p:cNvPr id="140" name="矩形 139"/>
            <p:cNvSpPr/>
            <p:nvPr/>
          </p:nvSpPr>
          <p:spPr>
            <a:xfrm>
              <a:off x="0" y="4648708"/>
              <a:ext cx="11410122" cy="1195501"/>
            </a:xfrm>
            <a:prstGeom prst="rect">
              <a:avLst/>
            </a:prstGeom>
            <a:gradFill>
              <a:gsLst>
                <a:gs pos="0">
                  <a:srgbClr val="EE6D03"/>
                </a:gs>
                <a:gs pos="62731">
                  <a:srgbClr val="F9A101"/>
                </a:gs>
                <a:gs pos="38500">
                  <a:srgbClr val="F58D02"/>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矩形 141"/>
            <p:cNvSpPr/>
            <p:nvPr/>
          </p:nvSpPr>
          <p:spPr>
            <a:xfrm>
              <a:off x="10342" y="4659054"/>
              <a:ext cx="11410122" cy="583283"/>
            </a:xfrm>
            <a:prstGeom prst="rect">
              <a:avLst/>
            </a:prstGeom>
            <a:gradFill>
              <a:gsLst>
                <a:gs pos="0">
                  <a:srgbClr val="EE6D03">
                    <a:lumMod val="93000"/>
                  </a:srgbClr>
                </a:gs>
                <a:gs pos="100000">
                  <a:srgbClr val="F9A101">
                    <a:alpha val="0"/>
                  </a:srgbClr>
                </a:gs>
                <a:gs pos="41000">
                  <a:srgbClr val="F58D0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矩形 15"/>
          <p:cNvSpPr/>
          <p:nvPr/>
        </p:nvSpPr>
        <p:spPr>
          <a:xfrm>
            <a:off x="1233181" y="4936373"/>
            <a:ext cx="5255083" cy="646331"/>
          </a:xfrm>
          <a:prstGeom prst="rect">
            <a:avLst/>
          </a:prstGeom>
        </p:spPr>
        <p:txBody>
          <a:bodyPr wrap="square">
            <a:spAutoFit/>
          </a:bodyPr>
          <a:lstStyle/>
          <a:p>
            <a:r>
              <a:rPr lang="zh-CN" altLang="en-US" dirty="0">
                <a:solidFill>
                  <a:schemeClr val="bg1"/>
                </a:solidFill>
              </a:rPr>
              <a:t>截止目前我小组成员共获国家专利</a:t>
            </a:r>
            <a:r>
              <a:rPr lang="en-US" altLang="zh-CN" dirty="0">
                <a:solidFill>
                  <a:schemeClr val="bg1"/>
                </a:solidFill>
              </a:rPr>
              <a:t>15</a:t>
            </a:r>
            <a:r>
              <a:rPr lang="zh-CN" altLang="en-US" dirty="0">
                <a:solidFill>
                  <a:schemeClr val="bg1"/>
                </a:solidFill>
              </a:rPr>
              <a:t>项，参与的</a:t>
            </a:r>
            <a:r>
              <a:rPr lang="en-US" altLang="zh-CN" dirty="0">
                <a:solidFill>
                  <a:schemeClr val="bg1"/>
                </a:solidFill>
              </a:rPr>
              <a:t>QC</a:t>
            </a:r>
            <a:r>
              <a:rPr lang="zh-CN" altLang="en-US" dirty="0">
                <a:solidFill>
                  <a:schemeClr val="bg1"/>
                </a:solidFill>
              </a:rPr>
              <a:t>课题多次获得奖励</a:t>
            </a:r>
          </a:p>
        </p:txBody>
      </p:sp>
      <p:grpSp>
        <p:nvGrpSpPr>
          <p:cNvPr id="32" name="组合 31"/>
          <p:cNvGrpSpPr/>
          <p:nvPr/>
        </p:nvGrpSpPr>
        <p:grpSpPr>
          <a:xfrm>
            <a:off x="7050414" y="2280800"/>
            <a:ext cx="4118777" cy="3798356"/>
            <a:chOff x="7013049" y="2406216"/>
            <a:chExt cx="4118777" cy="3798356"/>
          </a:xfrm>
        </p:grpSpPr>
        <p:pic>
          <p:nvPicPr>
            <p:cNvPr id="29" name="图片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3049" y="3251871"/>
              <a:ext cx="2102965" cy="2952701"/>
            </a:xfrm>
            <a:prstGeom prst="rect">
              <a:avLst/>
            </a:prstGeom>
            <a:ln w="41275">
              <a:solidFill>
                <a:schemeClr val="bg1"/>
              </a:solidFill>
            </a:ln>
            <a:effectLst>
              <a:outerShdw blurRad="50800" dist="38100" dir="8100000" algn="tr" rotWithShape="0">
                <a:prstClr val="black">
                  <a:alpha val="40000"/>
                </a:prstClr>
              </a:outerShdw>
            </a:effectLst>
            <a:scene3d>
              <a:camera prst="perspectiveRight"/>
              <a:lightRig rig="threePt" dir="t"/>
            </a:scene3d>
          </p:spPr>
        </p:pic>
        <p:pic>
          <p:nvPicPr>
            <p:cNvPr id="30" name="图片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1731" y="2406216"/>
              <a:ext cx="2660095" cy="3734949"/>
            </a:xfrm>
            <a:prstGeom prst="rect">
              <a:avLst/>
            </a:prstGeom>
            <a:ln w="41275">
              <a:solidFill>
                <a:schemeClr val="bg1"/>
              </a:solidFill>
            </a:ln>
            <a:effectLst>
              <a:outerShdw blurRad="50800" dist="38100" dir="8100000" algn="tr" rotWithShape="0">
                <a:prstClr val="black">
                  <a:alpha val="40000"/>
                </a:prstClr>
              </a:outerShdw>
            </a:effectLst>
          </p:spPr>
        </p:pic>
      </p:grpSp>
      <p:grpSp>
        <p:nvGrpSpPr>
          <p:cNvPr id="144" name="组合 143"/>
          <p:cNvGrpSpPr/>
          <p:nvPr/>
        </p:nvGrpSpPr>
        <p:grpSpPr>
          <a:xfrm>
            <a:off x="519961" y="305627"/>
            <a:ext cx="1266345" cy="673001"/>
            <a:chOff x="519961" y="305627"/>
            <a:chExt cx="1266345" cy="673001"/>
          </a:xfrm>
        </p:grpSpPr>
        <p:grpSp>
          <p:nvGrpSpPr>
            <p:cNvPr id="145" name="组合 144"/>
            <p:cNvGrpSpPr/>
            <p:nvPr/>
          </p:nvGrpSpPr>
          <p:grpSpPr>
            <a:xfrm>
              <a:off x="519961" y="305627"/>
              <a:ext cx="673001" cy="673001"/>
              <a:chOff x="2825686" y="271462"/>
              <a:chExt cx="673001" cy="673001"/>
            </a:xfrm>
          </p:grpSpPr>
          <p:grpSp>
            <p:nvGrpSpPr>
              <p:cNvPr id="152" name="组合 151"/>
              <p:cNvGrpSpPr/>
              <p:nvPr/>
            </p:nvGrpSpPr>
            <p:grpSpPr>
              <a:xfrm>
                <a:off x="2825686" y="271462"/>
                <a:ext cx="673001" cy="673001"/>
                <a:chOff x="2825686" y="271462"/>
                <a:chExt cx="673001" cy="673001"/>
              </a:xfrm>
            </p:grpSpPr>
            <p:sp>
              <p:nvSpPr>
                <p:cNvPr id="154" name="椭圆 153"/>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任意多边形: 形状 154"/>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155"/>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前</a:t>
                  </a:r>
                </a:p>
              </p:txBody>
            </p:sp>
          </p:grpSp>
          <p:sp>
            <p:nvSpPr>
              <p:cNvPr id="153" name="椭圆 152"/>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6" name="组合 145"/>
            <p:cNvGrpSpPr/>
            <p:nvPr/>
          </p:nvGrpSpPr>
          <p:grpSpPr>
            <a:xfrm>
              <a:off x="1113305" y="305627"/>
              <a:ext cx="673001" cy="673001"/>
              <a:chOff x="2825686" y="271462"/>
              <a:chExt cx="673001" cy="673001"/>
            </a:xfrm>
          </p:grpSpPr>
          <p:grpSp>
            <p:nvGrpSpPr>
              <p:cNvPr id="147" name="组合 146"/>
              <p:cNvGrpSpPr/>
              <p:nvPr/>
            </p:nvGrpSpPr>
            <p:grpSpPr>
              <a:xfrm>
                <a:off x="2825686" y="271462"/>
                <a:ext cx="673001" cy="673001"/>
                <a:chOff x="2825686" y="271462"/>
                <a:chExt cx="673001" cy="673001"/>
              </a:xfrm>
            </p:grpSpPr>
            <p:sp>
              <p:nvSpPr>
                <p:cNvPr id="149" name="椭圆 148"/>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任意多边形: 形状 149"/>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矩形 150"/>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言</a:t>
                  </a:r>
                  <a:endParaRPr lang="zh-CN" altLang="en-US" dirty="0">
                    <a:solidFill>
                      <a:schemeClr val="bg1"/>
                    </a:solidFill>
                  </a:endParaRPr>
                </a:p>
              </p:txBody>
            </p:sp>
          </p:grpSp>
          <p:sp>
            <p:nvSpPr>
              <p:cNvPr id="148" name="椭圆 147"/>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
    </p:custDataLst>
    <p:extLst>
      <p:ext uri="{BB962C8B-B14F-4D97-AF65-F5344CB8AC3E}">
        <p14:creationId xmlns:p14="http://schemas.microsoft.com/office/powerpoint/2010/main" val="3924871961"/>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4"/>
                                        </p:tgtEl>
                                        <p:attrNameLst>
                                          <p:attrName>style.visibility</p:attrName>
                                        </p:attrNameLst>
                                      </p:cBhvr>
                                      <p:to>
                                        <p:strVal val="visible"/>
                                      </p:to>
                                    </p:set>
                                    <p:anim calcmode="lin" valueType="num">
                                      <p:cBhvr>
                                        <p:cTn id="7" dur="400" fill="hold"/>
                                        <p:tgtEl>
                                          <p:spTgt spid="144"/>
                                        </p:tgtEl>
                                        <p:attrNameLst>
                                          <p:attrName>ppt_w</p:attrName>
                                        </p:attrNameLst>
                                      </p:cBhvr>
                                      <p:tavLst>
                                        <p:tav tm="0">
                                          <p:val>
                                            <p:fltVal val="0"/>
                                          </p:val>
                                        </p:tav>
                                        <p:tav tm="100000">
                                          <p:val>
                                            <p:strVal val="#ppt_w"/>
                                          </p:val>
                                        </p:tav>
                                      </p:tavLst>
                                    </p:anim>
                                    <p:anim calcmode="lin" valueType="num">
                                      <p:cBhvr>
                                        <p:cTn id="8" dur="400" fill="hold"/>
                                        <p:tgtEl>
                                          <p:spTgt spid="144"/>
                                        </p:tgtEl>
                                        <p:attrNameLst>
                                          <p:attrName>ppt_h</p:attrName>
                                        </p:attrNameLst>
                                      </p:cBhvr>
                                      <p:tavLst>
                                        <p:tav tm="0">
                                          <p:val>
                                            <p:fltVal val="0"/>
                                          </p:val>
                                        </p:tav>
                                        <p:tav tm="100000">
                                          <p:val>
                                            <p:strVal val="#ppt_h"/>
                                          </p:val>
                                        </p:tav>
                                      </p:tavLst>
                                    </p:anim>
                                    <p:animEffect transition="in" filter="fade">
                                      <p:cBhvr>
                                        <p:cTn id="9" dur="400"/>
                                        <p:tgtEl>
                                          <p:spTgt spid="144"/>
                                        </p:tgtEl>
                                      </p:cBhvr>
                                    </p:animEffect>
                                  </p:childTnLst>
                                </p:cTn>
                              </p:par>
                              <p:par>
                                <p:cTn id="10" presetID="6" presetClass="emph" presetSubtype="0" fill="hold" nodeType="withEffect">
                                  <p:stCondLst>
                                    <p:cond delay="400"/>
                                  </p:stCondLst>
                                  <p:childTnLst>
                                    <p:animScale>
                                      <p:cBhvr>
                                        <p:cTn id="11" dur="200" fill="hold"/>
                                        <p:tgtEl>
                                          <p:spTgt spid="144"/>
                                        </p:tgtEl>
                                      </p:cBhvr>
                                      <p:by x="110000" y="110000"/>
                                    </p:animScale>
                                  </p:childTnLst>
                                </p:cTn>
                              </p:par>
                              <p:par>
                                <p:cTn id="12" presetID="6" presetClass="emph" presetSubtype="0" fill="hold" nodeType="withEffect">
                                  <p:stCondLst>
                                    <p:cond delay="600"/>
                                  </p:stCondLst>
                                  <p:childTnLst>
                                    <p:animScale>
                                      <p:cBhvr>
                                        <p:cTn id="13" dur="300" fill="hold"/>
                                        <p:tgtEl>
                                          <p:spTgt spid="144"/>
                                        </p:tgtEl>
                                      </p:cBhvr>
                                      <p:by x="90000" y="90000"/>
                                    </p:animScale>
                                  </p:childTnLst>
                                </p:cTn>
                              </p:par>
                            </p:childTnLst>
                          </p:cTn>
                        </p:par>
                        <p:par>
                          <p:cTn id="14" fill="hold">
                            <p:stCondLst>
                              <p:cond delay="9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1400"/>
                            </p:stCondLst>
                            <p:childTnLst>
                              <p:par>
                                <p:cTn id="21" presetID="22" presetClass="entr" presetSubtype="1"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par>
                          <p:cTn id="24" fill="hold">
                            <p:stCondLst>
                              <p:cond delay="1900"/>
                            </p:stCondLst>
                            <p:childTnLst>
                              <p:par>
                                <p:cTn id="25" presetID="10"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250"/>
                                        <p:tgtEl>
                                          <p:spTgt spid="39"/>
                                        </p:tgtEl>
                                      </p:cBhvr>
                                    </p:animEffect>
                                  </p:childTnLst>
                                </p:cTn>
                              </p:par>
                            </p:childTnLst>
                          </p:cTn>
                        </p:par>
                        <p:par>
                          <p:cTn id="28" fill="hold">
                            <p:stCondLst>
                              <p:cond delay="2150"/>
                            </p:stCondLst>
                            <p:childTnLst>
                              <p:par>
                                <p:cTn id="29" presetID="10" presetClass="entr" presetSubtype="0" fill="hold"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250"/>
                                        <p:tgtEl>
                                          <p:spTgt spid="45"/>
                                        </p:tgtEl>
                                      </p:cBhvr>
                                    </p:animEffect>
                                  </p:childTnLst>
                                </p:cTn>
                              </p:par>
                            </p:childTnLst>
                          </p:cTn>
                        </p:par>
                        <p:par>
                          <p:cTn id="32" fill="hold">
                            <p:stCondLst>
                              <p:cond delay="2400"/>
                            </p:stCondLst>
                            <p:childTnLst>
                              <p:par>
                                <p:cTn id="33" presetID="10" presetClass="entr" presetSubtype="0" fill="hold"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250"/>
                                        <p:tgtEl>
                                          <p:spTgt spid="57"/>
                                        </p:tgtEl>
                                      </p:cBhvr>
                                    </p:animEffect>
                                  </p:childTnLst>
                                </p:cTn>
                              </p:par>
                            </p:childTnLst>
                          </p:cTn>
                        </p:par>
                        <p:par>
                          <p:cTn id="36" fill="hold">
                            <p:stCondLst>
                              <p:cond delay="2650"/>
                            </p:stCondLst>
                            <p:childTnLst>
                              <p:par>
                                <p:cTn id="37" presetID="10" presetClass="entr" presetSubtype="0" fill="hold" nodeType="after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250"/>
                                        <p:tgtEl>
                                          <p:spTgt spid="58"/>
                                        </p:tgtEl>
                                      </p:cBhvr>
                                    </p:animEffect>
                                  </p:childTnLst>
                                </p:cTn>
                              </p:par>
                            </p:childTnLst>
                          </p:cTn>
                        </p:par>
                        <p:par>
                          <p:cTn id="40" fill="hold">
                            <p:stCondLst>
                              <p:cond delay="2900"/>
                            </p:stCondLst>
                            <p:childTnLst>
                              <p:par>
                                <p:cTn id="41" presetID="10" presetClass="entr" presetSubtype="0" fill="hold" nodeType="afterEffect">
                                  <p:stCondLst>
                                    <p:cond delay="0"/>
                                  </p:stCondLst>
                                  <p:childTnLst>
                                    <p:set>
                                      <p:cBhvr>
                                        <p:cTn id="42" dur="1" fill="hold">
                                          <p:stCondLst>
                                            <p:cond delay="0"/>
                                          </p:stCondLst>
                                        </p:cTn>
                                        <p:tgtEl>
                                          <p:spTgt spid="73"/>
                                        </p:tgtEl>
                                        <p:attrNameLst>
                                          <p:attrName>style.visibility</p:attrName>
                                        </p:attrNameLst>
                                      </p:cBhvr>
                                      <p:to>
                                        <p:strVal val="visible"/>
                                      </p:to>
                                    </p:set>
                                    <p:animEffect transition="in" filter="fade">
                                      <p:cBhvr>
                                        <p:cTn id="43" dur="250"/>
                                        <p:tgtEl>
                                          <p:spTgt spid="73"/>
                                        </p:tgtEl>
                                      </p:cBhvr>
                                    </p:animEffect>
                                  </p:childTnLst>
                                </p:cTn>
                              </p:par>
                            </p:childTnLst>
                          </p:cTn>
                        </p:par>
                        <p:par>
                          <p:cTn id="44" fill="hold">
                            <p:stCondLst>
                              <p:cond delay="3150"/>
                            </p:stCondLst>
                            <p:childTnLst>
                              <p:par>
                                <p:cTn id="45" presetID="10" presetClass="entr" presetSubtype="0" fill="hold" nodeType="afterEffect">
                                  <p:stCondLst>
                                    <p:cond delay="0"/>
                                  </p:stCondLst>
                                  <p:childTnLst>
                                    <p:set>
                                      <p:cBhvr>
                                        <p:cTn id="46" dur="1" fill="hold">
                                          <p:stCondLst>
                                            <p:cond delay="0"/>
                                          </p:stCondLst>
                                        </p:cTn>
                                        <p:tgtEl>
                                          <p:spTgt spid="74"/>
                                        </p:tgtEl>
                                        <p:attrNameLst>
                                          <p:attrName>style.visibility</p:attrName>
                                        </p:attrNameLst>
                                      </p:cBhvr>
                                      <p:to>
                                        <p:strVal val="visible"/>
                                      </p:to>
                                    </p:set>
                                    <p:animEffect transition="in" filter="fade">
                                      <p:cBhvr>
                                        <p:cTn id="47" dur="250"/>
                                        <p:tgtEl>
                                          <p:spTgt spid="74"/>
                                        </p:tgtEl>
                                      </p:cBhvr>
                                    </p:animEffect>
                                  </p:childTnLst>
                                </p:cTn>
                              </p:par>
                            </p:childTnLst>
                          </p:cTn>
                        </p:par>
                        <p:par>
                          <p:cTn id="48" fill="hold">
                            <p:stCondLst>
                              <p:cond delay="3400"/>
                            </p:stCondLst>
                            <p:childTnLst>
                              <p:par>
                                <p:cTn id="49" presetID="10" presetClass="entr" presetSubtype="0" fill="hold" nodeType="afterEffect">
                                  <p:stCondLst>
                                    <p:cond delay="0"/>
                                  </p:stCondLst>
                                  <p:childTnLst>
                                    <p:set>
                                      <p:cBhvr>
                                        <p:cTn id="50" dur="1" fill="hold">
                                          <p:stCondLst>
                                            <p:cond delay="0"/>
                                          </p:stCondLst>
                                        </p:cTn>
                                        <p:tgtEl>
                                          <p:spTgt spid="107"/>
                                        </p:tgtEl>
                                        <p:attrNameLst>
                                          <p:attrName>style.visibility</p:attrName>
                                        </p:attrNameLst>
                                      </p:cBhvr>
                                      <p:to>
                                        <p:strVal val="visible"/>
                                      </p:to>
                                    </p:set>
                                    <p:animEffect transition="in" filter="fade">
                                      <p:cBhvr>
                                        <p:cTn id="51" dur="250"/>
                                        <p:tgtEl>
                                          <p:spTgt spid="107"/>
                                        </p:tgtEl>
                                      </p:cBhvr>
                                    </p:animEffect>
                                  </p:childTnLst>
                                </p:cTn>
                              </p:par>
                            </p:childTnLst>
                          </p:cTn>
                        </p:par>
                        <p:par>
                          <p:cTn id="52" fill="hold">
                            <p:stCondLst>
                              <p:cond delay="3650"/>
                            </p:stCondLst>
                            <p:childTnLst>
                              <p:par>
                                <p:cTn id="53" presetID="10" presetClass="entr" presetSubtype="0" fill="hold" nodeType="afterEffect">
                                  <p:stCondLst>
                                    <p:cond delay="0"/>
                                  </p:stCondLst>
                                  <p:childTnLst>
                                    <p:set>
                                      <p:cBhvr>
                                        <p:cTn id="54" dur="1" fill="hold">
                                          <p:stCondLst>
                                            <p:cond delay="0"/>
                                          </p:stCondLst>
                                        </p:cTn>
                                        <p:tgtEl>
                                          <p:spTgt spid="108"/>
                                        </p:tgtEl>
                                        <p:attrNameLst>
                                          <p:attrName>style.visibility</p:attrName>
                                        </p:attrNameLst>
                                      </p:cBhvr>
                                      <p:to>
                                        <p:strVal val="visible"/>
                                      </p:to>
                                    </p:set>
                                    <p:animEffect transition="in" filter="fade">
                                      <p:cBhvr>
                                        <p:cTn id="55" dur="250"/>
                                        <p:tgtEl>
                                          <p:spTgt spid="108"/>
                                        </p:tgtEl>
                                      </p:cBhvr>
                                    </p:animEffect>
                                  </p:childTnLst>
                                </p:cTn>
                              </p:par>
                            </p:childTnLst>
                          </p:cTn>
                        </p:par>
                        <p:par>
                          <p:cTn id="56" fill="hold">
                            <p:stCondLst>
                              <p:cond delay="3900"/>
                            </p:stCondLst>
                            <p:childTnLst>
                              <p:par>
                                <p:cTn id="57" presetID="10" presetClass="entr" presetSubtype="0" fill="hold" nodeType="afterEffect">
                                  <p:stCondLst>
                                    <p:cond delay="0"/>
                                  </p:stCondLst>
                                  <p:childTnLst>
                                    <p:set>
                                      <p:cBhvr>
                                        <p:cTn id="58" dur="1" fill="hold">
                                          <p:stCondLst>
                                            <p:cond delay="0"/>
                                          </p:stCondLst>
                                        </p:cTn>
                                        <p:tgtEl>
                                          <p:spTgt spid="123"/>
                                        </p:tgtEl>
                                        <p:attrNameLst>
                                          <p:attrName>style.visibility</p:attrName>
                                        </p:attrNameLst>
                                      </p:cBhvr>
                                      <p:to>
                                        <p:strVal val="visible"/>
                                      </p:to>
                                    </p:set>
                                    <p:animEffect transition="in" filter="fade">
                                      <p:cBhvr>
                                        <p:cTn id="59" dur="250"/>
                                        <p:tgtEl>
                                          <p:spTgt spid="123"/>
                                        </p:tgtEl>
                                      </p:cBhvr>
                                    </p:animEffect>
                                  </p:childTnLst>
                                </p:cTn>
                              </p:par>
                            </p:childTnLst>
                          </p:cTn>
                        </p:par>
                        <p:par>
                          <p:cTn id="60" fill="hold">
                            <p:stCondLst>
                              <p:cond delay="4150"/>
                            </p:stCondLst>
                            <p:childTnLst>
                              <p:par>
                                <p:cTn id="61" presetID="10" presetClass="entr" presetSubtype="0" fill="hold" nodeType="afterEffect">
                                  <p:stCondLst>
                                    <p:cond delay="0"/>
                                  </p:stCondLst>
                                  <p:childTnLst>
                                    <p:set>
                                      <p:cBhvr>
                                        <p:cTn id="62" dur="1" fill="hold">
                                          <p:stCondLst>
                                            <p:cond delay="0"/>
                                          </p:stCondLst>
                                        </p:cTn>
                                        <p:tgtEl>
                                          <p:spTgt spid="91"/>
                                        </p:tgtEl>
                                        <p:attrNameLst>
                                          <p:attrName>style.visibility</p:attrName>
                                        </p:attrNameLst>
                                      </p:cBhvr>
                                      <p:to>
                                        <p:strVal val="visible"/>
                                      </p:to>
                                    </p:set>
                                    <p:animEffect transition="in" filter="fade">
                                      <p:cBhvr>
                                        <p:cTn id="63" dur="250"/>
                                        <p:tgtEl>
                                          <p:spTgt spid="91"/>
                                        </p:tgtEl>
                                      </p:cBhvr>
                                    </p:animEffect>
                                  </p:childTnLst>
                                </p:cTn>
                              </p:par>
                            </p:childTnLst>
                          </p:cTn>
                        </p:par>
                        <p:par>
                          <p:cTn id="64" fill="hold">
                            <p:stCondLst>
                              <p:cond delay="4400"/>
                            </p:stCondLst>
                            <p:childTnLst>
                              <p:par>
                                <p:cTn id="65" presetID="10" presetClass="entr" presetSubtype="0" fill="hold" nodeType="afterEffect">
                                  <p:stCondLst>
                                    <p:cond delay="0"/>
                                  </p:stCondLst>
                                  <p:childTnLst>
                                    <p:set>
                                      <p:cBhvr>
                                        <p:cTn id="66" dur="1" fill="hold">
                                          <p:stCondLst>
                                            <p:cond delay="0"/>
                                          </p:stCondLst>
                                        </p:cTn>
                                        <p:tgtEl>
                                          <p:spTgt spid="92"/>
                                        </p:tgtEl>
                                        <p:attrNameLst>
                                          <p:attrName>style.visibility</p:attrName>
                                        </p:attrNameLst>
                                      </p:cBhvr>
                                      <p:to>
                                        <p:strVal val="visible"/>
                                      </p:to>
                                    </p:set>
                                    <p:animEffect transition="in" filter="fade">
                                      <p:cBhvr>
                                        <p:cTn id="67" dur="250"/>
                                        <p:tgtEl>
                                          <p:spTgt spid="92"/>
                                        </p:tgtEl>
                                      </p:cBhvr>
                                    </p:animEffect>
                                  </p:childTnLst>
                                </p:cTn>
                              </p:par>
                            </p:childTnLst>
                          </p:cTn>
                        </p:par>
                        <p:par>
                          <p:cTn id="68" fill="hold">
                            <p:stCondLst>
                              <p:cond delay="4650"/>
                            </p:stCondLst>
                            <p:childTnLst>
                              <p:par>
                                <p:cTn id="69" presetID="53" presetClass="entr" presetSubtype="16" fill="hold" nodeType="afterEffect">
                                  <p:stCondLst>
                                    <p:cond delay="0"/>
                                  </p:stCondLst>
                                  <p:childTnLst>
                                    <p:set>
                                      <p:cBhvr>
                                        <p:cTn id="70" dur="1" fill="hold">
                                          <p:stCondLst>
                                            <p:cond delay="0"/>
                                          </p:stCondLst>
                                        </p:cTn>
                                        <p:tgtEl>
                                          <p:spTgt spid="139"/>
                                        </p:tgtEl>
                                        <p:attrNameLst>
                                          <p:attrName>style.visibility</p:attrName>
                                        </p:attrNameLst>
                                      </p:cBhvr>
                                      <p:to>
                                        <p:strVal val="visible"/>
                                      </p:to>
                                    </p:set>
                                    <p:anim calcmode="lin" valueType="num">
                                      <p:cBhvr>
                                        <p:cTn id="71" dur="500" fill="hold"/>
                                        <p:tgtEl>
                                          <p:spTgt spid="139"/>
                                        </p:tgtEl>
                                        <p:attrNameLst>
                                          <p:attrName>ppt_w</p:attrName>
                                        </p:attrNameLst>
                                      </p:cBhvr>
                                      <p:tavLst>
                                        <p:tav tm="0">
                                          <p:val>
                                            <p:fltVal val="0"/>
                                          </p:val>
                                        </p:tav>
                                        <p:tav tm="100000">
                                          <p:val>
                                            <p:strVal val="#ppt_w"/>
                                          </p:val>
                                        </p:tav>
                                      </p:tavLst>
                                    </p:anim>
                                    <p:anim calcmode="lin" valueType="num">
                                      <p:cBhvr>
                                        <p:cTn id="72" dur="500" fill="hold"/>
                                        <p:tgtEl>
                                          <p:spTgt spid="139"/>
                                        </p:tgtEl>
                                        <p:attrNameLst>
                                          <p:attrName>ppt_h</p:attrName>
                                        </p:attrNameLst>
                                      </p:cBhvr>
                                      <p:tavLst>
                                        <p:tav tm="0">
                                          <p:val>
                                            <p:fltVal val="0"/>
                                          </p:val>
                                        </p:tav>
                                        <p:tav tm="100000">
                                          <p:val>
                                            <p:strVal val="#ppt_h"/>
                                          </p:val>
                                        </p:tav>
                                      </p:tavLst>
                                    </p:anim>
                                    <p:animEffect transition="in" filter="fade">
                                      <p:cBhvr>
                                        <p:cTn id="73" dur="500"/>
                                        <p:tgtEl>
                                          <p:spTgt spid="139"/>
                                        </p:tgtEl>
                                      </p:cBhvr>
                                    </p:animEffect>
                                  </p:childTnLst>
                                </p:cTn>
                              </p:par>
                            </p:childTnLst>
                          </p:cTn>
                        </p:par>
                        <p:par>
                          <p:cTn id="74" fill="hold">
                            <p:stCondLst>
                              <p:cond delay="5150"/>
                            </p:stCondLst>
                            <p:childTnLst>
                              <p:par>
                                <p:cTn id="75" presetID="42" presetClass="entr" presetSubtype="0" fill="hold" nodeType="after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1000"/>
                                        <p:tgtEl>
                                          <p:spTgt spid="32"/>
                                        </p:tgtEl>
                                      </p:cBhvr>
                                    </p:animEffect>
                                    <p:anim calcmode="lin" valueType="num">
                                      <p:cBhvr>
                                        <p:cTn id="78" dur="1000" fill="hold"/>
                                        <p:tgtEl>
                                          <p:spTgt spid="32"/>
                                        </p:tgtEl>
                                        <p:attrNameLst>
                                          <p:attrName>ppt_x</p:attrName>
                                        </p:attrNameLst>
                                      </p:cBhvr>
                                      <p:tavLst>
                                        <p:tav tm="0">
                                          <p:val>
                                            <p:strVal val="#ppt_x"/>
                                          </p:val>
                                        </p:tav>
                                        <p:tav tm="100000">
                                          <p:val>
                                            <p:strVal val="#ppt_x"/>
                                          </p:val>
                                        </p:tav>
                                      </p:tavLst>
                                    </p:anim>
                                    <p:anim calcmode="lin" valueType="num">
                                      <p:cBhvr>
                                        <p:cTn id="79" dur="1000" fill="hold"/>
                                        <p:tgtEl>
                                          <p:spTgt spid="32"/>
                                        </p:tgtEl>
                                        <p:attrNameLst>
                                          <p:attrName>ppt_y</p:attrName>
                                        </p:attrNameLst>
                                      </p:cBhvr>
                                      <p:tavLst>
                                        <p:tav tm="0">
                                          <p:val>
                                            <p:strVal val="#ppt_y+.1"/>
                                          </p:val>
                                        </p:tav>
                                        <p:tav tm="100000">
                                          <p:val>
                                            <p:strVal val="#ppt_y"/>
                                          </p:val>
                                        </p:tav>
                                      </p:tavLst>
                                    </p:anim>
                                  </p:childTnLst>
                                </p:cTn>
                              </p:par>
                            </p:childTnLst>
                          </p:cTn>
                        </p:par>
                        <p:par>
                          <p:cTn id="80" fill="hold">
                            <p:stCondLst>
                              <p:cond delay="6150"/>
                            </p:stCondLst>
                            <p:childTnLst>
                              <p:par>
                                <p:cTn id="81" presetID="22" presetClass="entr" presetSubtype="8" fill="hold" grpId="0" nodeType="afterEffect">
                                  <p:stCondLst>
                                    <p:cond delay="0"/>
                                  </p:stCondLst>
                                  <p:childTnLst>
                                    <p:set>
                                      <p:cBhvr>
                                        <p:cTn id="82" dur="1" fill="hold">
                                          <p:stCondLst>
                                            <p:cond delay="0"/>
                                          </p:stCondLst>
                                        </p:cTn>
                                        <p:tgtEl>
                                          <p:spTgt spid="141"/>
                                        </p:tgtEl>
                                        <p:attrNameLst>
                                          <p:attrName>style.visibility</p:attrName>
                                        </p:attrNameLst>
                                      </p:cBhvr>
                                      <p:to>
                                        <p:strVal val="visible"/>
                                      </p:to>
                                    </p:set>
                                    <p:animEffect transition="in" filter="wipe(left)">
                                      <p:cBhvr>
                                        <p:cTn id="83" dur="500"/>
                                        <p:tgtEl>
                                          <p:spTgt spid="141"/>
                                        </p:tgtEl>
                                      </p:cBhvr>
                                    </p:animEffect>
                                  </p:childTnLst>
                                </p:cTn>
                              </p:par>
                            </p:childTnLst>
                          </p:cTn>
                        </p:par>
                        <p:par>
                          <p:cTn id="84" fill="hold">
                            <p:stCondLst>
                              <p:cond delay="6650"/>
                            </p:stCondLst>
                            <p:childTnLst>
                              <p:par>
                                <p:cTn id="85" presetID="22" presetClass="entr" presetSubtype="2" fill="hold" nodeType="afterEffect">
                                  <p:stCondLst>
                                    <p:cond delay="0"/>
                                  </p:stCondLst>
                                  <p:childTnLst>
                                    <p:set>
                                      <p:cBhvr>
                                        <p:cTn id="86" dur="1" fill="hold">
                                          <p:stCondLst>
                                            <p:cond delay="0"/>
                                          </p:stCondLst>
                                        </p:cTn>
                                        <p:tgtEl>
                                          <p:spTgt spid="143"/>
                                        </p:tgtEl>
                                        <p:attrNameLst>
                                          <p:attrName>style.visibility</p:attrName>
                                        </p:attrNameLst>
                                      </p:cBhvr>
                                      <p:to>
                                        <p:strVal val="visible"/>
                                      </p:to>
                                    </p:set>
                                    <p:animEffect transition="in" filter="wipe(right)">
                                      <p:cBhvr>
                                        <p:cTn id="87" dur="500"/>
                                        <p:tgtEl>
                                          <p:spTgt spid="143"/>
                                        </p:tgtEl>
                                      </p:cBhvr>
                                    </p:animEffect>
                                  </p:childTnLst>
                                </p:cTn>
                              </p:par>
                            </p:childTnLst>
                          </p:cTn>
                        </p:par>
                        <p:par>
                          <p:cTn id="88" fill="hold">
                            <p:stCondLst>
                              <p:cond delay="7150"/>
                            </p:stCondLst>
                            <p:childTnLst>
                              <p:par>
                                <p:cTn id="89" presetID="53" presetClass="entr" presetSubtype="16" fill="hold" grpId="0" nodeType="after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p:cTn id="91" dur="500" fill="hold"/>
                                        <p:tgtEl>
                                          <p:spTgt spid="16"/>
                                        </p:tgtEl>
                                        <p:attrNameLst>
                                          <p:attrName>ppt_w</p:attrName>
                                        </p:attrNameLst>
                                      </p:cBhvr>
                                      <p:tavLst>
                                        <p:tav tm="0">
                                          <p:val>
                                            <p:fltVal val="0"/>
                                          </p:val>
                                        </p:tav>
                                        <p:tav tm="100000">
                                          <p:val>
                                            <p:strVal val="#ppt_w"/>
                                          </p:val>
                                        </p:tav>
                                      </p:tavLst>
                                    </p:anim>
                                    <p:anim calcmode="lin" valueType="num">
                                      <p:cBhvr>
                                        <p:cTn id="92" dur="500" fill="hold"/>
                                        <p:tgtEl>
                                          <p:spTgt spid="16"/>
                                        </p:tgtEl>
                                        <p:attrNameLst>
                                          <p:attrName>ppt_h</p:attrName>
                                        </p:attrNameLst>
                                      </p:cBhvr>
                                      <p:tavLst>
                                        <p:tav tm="0">
                                          <p:val>
                                            <p:fltVal val="0"/>
                                          </p:val>
                                        </p:tav>
                                        <p:tav tm="100000">
                                          <p:val>
                                            <p:strVal val="#ppt_h"/>
                                          </p:val>
                                        </p:tav>
                                      </p:tavLst>
                                    </p:anim>
                                    <p:animEffect transition="in" filter="fade">
                                      <p:cBhvr>
                                        <p:cTn id="9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5" grpId="0"/>
      <p:bldP spid="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12898" y="404029"/>
            <a:ext cx="2133918" cy="523220"/>
          </a:xfrm>
          <a:prstGeom prst="rect">
            <a:avLst/>
          </a:prstGeom>
        </p:spPr>
        <p:txBody>
          <a:bodyPr wrap="none">
            <a:spAutoFit/>
          </a:bodyPr>
          <a:lstStyle/>
          <a:p>
            <a:r>
              <a:rPr lang="en-US" altLang="zh-CN" sz="2800" dirty="0">
                <a:solidFill>
                  <a:srgbClr val="03816F"/>
                </a:solidFill>
                <a:latin typeface="方正粗宋简体" panose="03000509000000000000" pitchFamily="65" charset="-122"/>
                <a:ea typeface="方正粗宋简体" panose="03000509000000000000" pitchFamily="65" charset="-122"/>
              </a:rPr>
              <a:t>1.3</a:t>
            </a:r>
            <a:r>
              <a:rPr lang="zh-CN" altLang="en-US" sz="2800" dirty="0">
                <a:solidFill>
                  <a:srgbClr val="03816F"/>
                </a:solidFill>
                <a:latin typeface="方正粗宋简体" panose="03000509000000000000" pitchFamily="65" charset="-122"/>
                <a:ea typeface="方正粗宋简体" panose="03000509000000000000" pitchFamily="65" charset="-122"/>
              </a:rPr>
              <a:t>小组概况</a:t>
            </a:r>
          </a:p>
        </p:txBody>
      </p:sp>
      <p:graphicFrame>
        <p:nvGraphicFramePr>
          <p:cNvPr id="2" name="表格 1"/>
          <p:cNvGraphicFramePr>
            <a:graphicFrameLocks noGrp="1"/>
          </p:cNvGraphicFramePr>
          <p:nvPr>
            <p:extLst>
              <p:ext uri="{D42A27DB-BD31-4B8C-83A1-F6EECF244321}">
                <p14:modId xmlns:p14="http://schemas.microsoft.com/office/powerpoint/2010/main" val="1956746255"/>
              </p:ext>
            </p:extLst>
          </p:nvPr>
        </p:nvGraphicFramePr>
        <p:xfrm>
          <a:off x="882778" y="1130845"/>
          <a:ext cx="10426443" cy="5098763"/>
        </p:xfrm>
        <a:graphic>
          <a:graphicData uri="http://schemas.openxmlformats.org/drawingml/2006/table">
            <a:tbl>
              <a:tblPr/>
              <a:tblGrid>
                <a:gridCol w="1786896">
                  <a:extLst>
                    <a:ext uri="{9D8B030D-6E8A-4147-A177-3AD203B41FA5}">
                      <a16:colId xmlns:a16="http://schemas.microsoft.com/office/drawing/2014/main" val="1361026705"/>
                    </a:ext>
                  </a:extLst>
                </a:gridCol>
                <a:gridCol w="387665">
                  <a:extLst>
                    <a:ext uri="{9D8B030D-6E8A-4147-A177-3AD203B41FA5}">
                      <a16:colId xmlns:a16="http://schemas.microsoft.com/office/drawing/2014/main" val="4233160622"/>
                    </a:ext>
                  </a:extLst>
                </a:gridCol>
                <a:gridCol w="387665">
                  <a:extLst>
                    <a:ext uri="{9D8B030D-6E8A-4147-A177-3AD203B41FA5}">
                      <a16:colId xmlns:a16="http://schemas.microsoft.com/office/drawing/2014/main" val="2739620874"/>
                    </a:ext>
                  </a:extLst>
                </a:gridCol>
                <a:gridCol w="1132697">
                  <a:extLst>
                    <a:ext uri="{9D8B030D-6E8A-4147-A177-3AD203B41FA5}">
                      <a16:colId xmlns:a16="http://schemas.microsoft.com/office/drawing/2014/main" val="202674343"/>
                    </a:ext>
                  </a:extLst>
                </a:gridCol>
                <a:gridCol w="387665">
                  <a:extLst>
                    <a:ext uri="{9D8B030D-6E8A-4147-A177-3AD203B41FA5}">
                      <a16:colId xmlns:a16="http://schemas.microsoft.com/office/drawing/2014/main" val="2433609529"/>
                    </a:ext>
                  </a:extLst>
                </a:gridCol>
                <a:gridCol w="1664779">
                  <a:extLst>
                    <a:ext uri="{9D8B030D-6E8A-4147-A177-3AD203B41FA5}">
                      <a16:colId xmlns:a16="http://schemas.microsoft.com/office/drawing/2014/main" val="3481887184"/>
                    </a:ext>
                  </a:extLst>
                </a:gridCol>
                <a:gridCol w="1722100">
                  <a:extLst>
                    <a:ext uri="{9D8B030D-6E8A-4147-A177-3AD203B41FA5}">
                      <a16:colId xmlns:a16="http://schemas.microsoft.com/office/drawing/2014/main" val="1196413944"/>
                    </a:ext>
                  </a:extLst>
                </a:gridCol>
                <a:gridCol w="2956976">
                  <a:extLst>
                    <a:ext uri="{9D8B030D-6E8A-4147-A177-3AD203B41FA5}">
                      <a16:colId xmlns:a16="http://schemas.microsoft.com/office/drawing/2014/main" val="1524733509"/>
                    </a:ext>
                  </a:extLst>
                </a:gridCol>
              </a:tblGrid>
              <a:tr h="356565">
                <a:tc gridSpan="2">
                  <a:txBody>
                    <a:bodyPr/>
                    <a:lstStyle/>
                    <a:p>
                      <a:pPr algn="ctr">
                        <a:spcAft>
                          <a:spcPts val="0"/>
                        </a:spcAft>
                      </a:pPr>
                      <a:r>
                        <a:rPr lang="zh-CN" sz="1400" kern="100" dirty="0">
                          <a:solidFill>
                            <a:schemeClr val="bg1"/>
                          </a:solidFill>
                          <a:effectLst/>
                          <a:latin typeface="+mn-ea"/>
                          <a:ea typeface="+mn-ea"/>
                        </a:rPr>
                        <a:t>课题名称</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gradFill>
                      <a:gsLst>
                        <a:gs pos="0">
                          <a:srgbClr val="03816F"/>
                        </a:gs>
                        <a:gs pos="100000">
                          <a:srgbClr val="049A86"/>
                        </a:gs>
                      </a:gsLst>
                      <a:lin ang="0" scaled="1"/>
                    </a:gradFill>
                  </a:tcPr>
                </a:tc>
                <a:tc hMerge="1">
                  <a:txBody>
                    <a:bodyPr/>
                    <a:lstStyle/>
                    <a:p>
                      <a:endParaRPr lang="zh-CN" altLang="en-US"/>
                    </a:p>
                  </a:txBody>
                  <a:tcPr/>
                </a:tc>
                <a:tc gridSpan="6">
                  <a:txBody>
                    <a:bodyPr/>
                    <a:lstStyle/>
                    <a:p>
                      <a:pPr algn="ctr">
                        <a:spcAft>
                          <a:spcPts val="0"/>
                        </a:spcAft>
                      </a:pPr>
                      <a:r>
                        <a:rPr lang="zh-CN" sz="1400" b="1" kern="100" dirty="0">
                          <a:solidFill>
                            <a:schemeClr val="bg1"/>
                          </a:solidFill>
                          <a:effectLst/>
                          <a:latin typeface="+mn-ea"/>
                          <a:ea typeface="+mn-ea"/>
                        </a:rPr>
                        <a:t>提高</a:t>
                      </a:r>
                      <a:r>
                        <a:rPr lang="en-US" sz="1400" b="1" kern="100" dirty="0">
                          <a:solidFill>
                            <a:schemeClr val="bg1"/>
                          </a:solidFill>
                          <a:effectLst/>
                          <a:latin typeface="+mn-ea"/>
                          <a:ea typeface="+mn-ea"/>
                        </a:rPr>
                        <a:t>10kV</a:t>
                      </a:r>
                      <a:r>
                        <a:rPr lang="zh-CN" sz="1400" b="1" kern="100" dirty="0">
                          <a:solidFill>
                            <a:schemeClr val="bg1"/>
                          </a:solidFill>
                          <a:effectLst/>
                          <a:latin typeface="+mn-ea"/>
                          <a:ea typeface="+mn-ea"/>
                        </a:rPr>
                        <a:t>计量装置数值准确率</a:t>
                      </a:r>
                      <a:endParaRPr lang="zh-CN" sz="1400" kern="100" dirty="0">
                        <a:solidFill>
                          <a:schemeClr val="bg1"/>
                        </a:solidFill>
                        <a:effectLst/>
                        <a:latin typeface="+mn-ea"/>
                        <a:ea typeface="+mn-ea"/>
                      </a:endParaRP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gradFill>
                      <a:gsLst>
                        <a:gs pos="0">
                          <a:srgbClr val="03816F"/>
                        </a:gs>
                        <a:gs pos="100000">
                          <a:srgbClr val="049A86"/>
                        </a:gs>
                      </a:gsLst>
                      <a:lin ang="0" scaled="1"/>
                    </a:gra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693150073"/>
                  </a:ext>
                </a:extLst>
              </a:tr>
              <a:tr h="254395">
                <a:tc gridSpan="2">
                  <a:txBody>
                    <a:bodyPr/>
                    <a:lstStyle/>
                    <a:p>
                      <a:pPr algn="ctr">
                        <a:spcAft>
                          <a:spcPts val="0"/>
                        </a:spcAft>
                      </a:pPr>
                      <a:r>
                        <a:rPr lang="zh-CN" sz="1400" kern="100">
                          <a:solidFill>
                            <a:schemeClr val="bg1"/>
                          </a:solidFill>
                          <a:effectLst/>
                          <a:latin typeface="+mn-ea"/>
                          <a:ea typeface="+mn-ea"/>
                        </a:rPr>
                        <a:t>小组名称</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049A86"/>
                    </a:solidFill>
                  </a:tcPr>
                </a:tc>
                <a:tc hMerge="1">
                  <a:txBody>
                    <a:bodyPr/>
                    <a:lstStyle/>
                    <a:p>
                      <a:endParaRPr lang="zh-CN" altLang="en-US"/>
                    </a:p>
                  </a:txBody>
                  <a:tcPr/>
                </a:tc>
                <a:tc gridSpan="6">
                  <a:txBody>
                    <a:bodyPr/>
                    <a:lstStyle/>
                    <a:p>
                      <a:pPr algn="ctr">
                        <a:spcAft>
                          <a:spcPts val="0"/>
                        </a:spcAft>
                      </a:pPr>
                      <a:r>
                        <a:rPr lang="en-US" altLang="zh-CN" sz="1400" kern="100" dirty="0" err="1">
                          <a:solidFill>
                            <a:schemeClr val="bg1"/>
                          </a:solidFill>
                          <a:effectLst/>
                          <a:latin typeface="+mn-ea"/>
                          <a:ea typeface="+mn-ea"/>
                        </a:rPr>
                        <a:t>xxxxx</a:t>
                      </a:r>
                      <a:r>
                        <a:rPr lang="en-US" sz="1400" kern="100" dirty="0" err="1">
                          <a:solidFill>
                            <a:schemeClr val="bg1"/>
                          </a:solidFill>
                          <a:effectLst/>
                          <a:latin typeface="+mn-ea"/>
                          <a:ea typeface="+mn-ea"/>
                        </a:rPr>
                        <a:t>QC</a:t>
                      </a:r>
                      <a:r>
                        <a:rPr lang="zh-CN" sz="1400" kern="100" dirty="0">
                          <a:solidFill>
                            <a:schemeClr val="bg1"/>
                          </a:solidFill>
                          <a:effectLst/>
                          <a:latin typeface="+mn-ea"/>
                          <a:ea typeface="+mn-ea"/>
                        </a:rPr>
                        <a:t>小组</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049A86"/>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337643165"/>
                  </a:ext>
                </a:extLst>
              </a:tr>
              <a:tr h="231154">
                <a:tc rowSpan="2" gridSpan="2">
                  <a:txBody>
                    <a:bodyPr/>
                    <a:lstStyle/>
                    <a:p>
                      <a:pPr algn="ctr">
                        <a:spcAft>
                          <a:spcPts val="0"/>
                        </a:spcAft>
                      </a:pPr>
                      <a:r>
                        <a:rPr lang="zh-CN" sz="1400" kern="100" dirty="0">
                          <a:solidFill>
                            <a:schemeClr val="bg1"/>
                          </a:solidFill>
                          <a:effectLst/>
                          <a:latin typeface="+mn-ea"/>
                          <a:ea typeface="+mn-ea"/>
                        </a:rPr>
                        <a:t>成立时间</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049A86"/>
                    </a:solidFill>
                  </a:tcPr>
                </a:tc>
                <a:tc rowSpan="2" hMerge="1">
                  <a:txBody>
                    <a:bodyPr/>
                    <a:lstStyle/>
                    <a:p>
                      <a:endParaRPr lang="zh-CN" altLang="en-US"/>
                    </a:p>
                  </a:txBody>
                  <a:tcPr/>
                </a:tc>
                <a:tc rowSpan="2" gridSpan="3">
                  <a:txBody>
                    <a:bodyPr/>
                    <a:lstStyle/>
                    <a:p>
                      <a:pPr algn="ctr">
                        <a:spcAft>
                          <a:spcPts val="0"/>
                        </a:spcAft>
                      </a:pPr>
                      <a:r>
                        <a:rPr lang="en-US" sz="1400" kern="100" dirty="0">
                          <a:solidFill>
                            <a:schemeClr val="bg1"/>
                          </a:solidFill>
                          <a:effectLst/>
                          <a:latin typeface="+mn-ea"/>
                          <a:ea typeface="+mn-ea"/>
                        </a:rPr>
                        <a:t>2015</a:t>
                      </a:r>
                      <a:r>
                        <a:rPr lang="zh-CN" sz="1400" kern="100" dirty="0">
                          <a:solidFill>
                            <a:schemeClr val="bg1"/>
                          </a:solidFill>
                          <a:effectLst/>
                          <a:latin typeface="+mn-ea"/>
                          <a:ea typeface="+mn-ea"/>
                        </a:rPr>
                        <a:t>年</a:t>
                      </a:r>
                      <a:r>
                        <a:rPr lang="en-US" sz="1400" kern="100" dirty="0">
                          <a:solidFill>
                            <a:schemeClr val="bg1"/>
                          </a:solidFill>
                          <a:effectLst/>
                          <a:latin typeface="+mn-ea"/>
                          <a:ea typeface="+mn-ea"/>
                        </a:rPr>
                        <a:t>3</a:t>
                      </a:r>
                      <a:r>
                        <a:rPr lang="zh-CN" sz="1400" kern="100" dirty="0">
                          <a:solidFill>
                            <a:schemeClr val="bg1"/>
                          </a:solidFill>
                          <a:effectLst/>
                          <a:latin typeface="+mn-ea"/>
                          <a:ea typeface="+mn-ea"/>
                        </a:rPr>
                        <a:t>月</a:t>
                      </a:r>
                      <a:r>
                        <a:rPr lang="en-US" sz="1400" kern="100" dirty="0">
                          <a:solidFill>
                            <a:schemeClr val="bg1"/>
                          </a:solidFill>
                          <a:effectLst/>
                          <a:latin typeface="+mn-ea"/>
                          <a:ea typeface="+mn-ea"/>
                        </a:rPr>
                        <a:t>20</a:t>
                      </a:r>
                      <a:r>
                        <a:rPr lang="zh-CN" sz="1400" kern="100" dirty="0">
                          <a:solidFill>
                            <a:schemeClr val="bg1"/>
                          </a:solidFill>
                          <a:effectLst/>
                          <a:latin typeface="+mn-ea"/>
                          <a:ea typeface="+mn-ea"/>
                        </a:rPr>
                        <a:t>日</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049A86"/>
                    </a:solidFill>
                  </a:tcPr>
                </a:tc>
                <a:tc rowSpan="2" hMerge="1">
                  <a:txBody>
                    <a:bodyPr/>
                    <a:lstStyle/>
                    <a:p>
                      <a:endParaRPr lang="zh-CN" altLang="en-US"/>
                    </a:p>
                  </a:txBody>
                  <a:tcPr/>
                </a:tc>
                <a:tc rowSpan="2" hMerge="1">
                  <a:txBody>
                    <a:bodyPr/>
                    <a:lstStyle/>
                    <a:p>
                      <a:endParaRPr lang="zh-CN" altLang="en-US"/>
                    </a:p>
                  </a:txBody>
                  <a:tcPr/>
                </a:tc>
                <a:tc>
                  <a:txBody>
                    <a:bodyPr/>
                    <a:lstStyle/>
                    <a:p>
                      <a:pPr algn="ctr">
                        <a:spcAft>
                          <a:spcPts val="0"/>
                        </a:spcAft>
                      </a:pPr>
                      <a:r>
                        <a:rPr lang="zh-CN" sz="1400" kern="100" dirty="0">
                          <a:solidFill>
                            <a:schemeClr val="bg1"/>
                          </a:solidFill>
                          <a:effectLst/>
                          <a:latin typeface="+mn-ea"/>
                          <a:ea typeface="+mn-ea"/>
                        </a:rPr>
                        <a:t>活动时间</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049A86"/>
                    </a:solidFill>
                  </a:tcPr>
                </a:tc>
                <a:tc gridSpan="2">
                  <a:txBody>
                    <a:bodyPr/>
                    <a:lstStyle/>
                    <a:p>
                      <a:pPr algn="ctr">
                        <a:spcAft>
                          <a:spcPts val="0"/>
                        </a:spcAft>
                      </a:pPr>
                      <a:r>
                        <a:rPr lang="en-US" sz="1400" kern="100" dirty="0">
                          <a:solidFill>
                            <a:schemeClr val="bg1"/>
                          </a:solidFill>
                          <a:effectLst/>
                          <a:latin typeface="+mn-ea"/>
                          <a:ea typeface="+mn-ea"/>
                        </a:rPr>
                        <a:t>2016</a:t>
                      </a:r>
                      <a:r>
                        <a:rPr lang="zh-CN" sz="1400" kern="100" dirty="0">
                          <a:solidFill>
                            <a:schemeClr val="bg1"/>
                          </a:solidFill>
                          <a:effectLst/>
                          <a:latin typeface="+mn-ea"/>
                          <a:ea typeface="+mn-ea"/>
                        </a:rPr>
                        <a:t>年</a:t>
                      </a:r>
                      <a:r>
                        <a:rPr lang="en-US" sz="1400" kern="100" dirty="0">
                          <a:solidFill>
                            <a:schemeClr val="bg1"/>
                          </a:solidFill>
                          <a:effectLst/>
                          <a:latin typeface="+mn-ea"/>
                          <a:ea typeface="+mn-ea"/>
                        </a:rPr>
                        <a:t>2</a:t>
                      </a:r>
                      <a:r>
                        <a:rPr lang="zh-CN" sz="1400" kern="100" dirty="0">
                          <a:solidFill>
                            <a:schemeClr val="bg1"/>
                          </a:solidFill>
                          <a:effectLst/>
                          <a:latin typeface="+mn-ea"/>
                          <a:ea typeface="+mn-ea"/>
                        </a:rPr>
                        <a:t>月—</a:t>
                      </a:r>
                      <a:r>
                        <a:rPr lang="en-US" sz="1400" kern="100" dirty="0">
                          <a:solidFill>
                            <a:schemeClr val="bg1"/>
                          </a:solidFill>
                          <a:effectLst/>
                          <a:latin typeface="+mn-ea"/>
                          <a:ea typeface="+mn-ea"/>
                        </a:rPr>
                        <a:t>2016</a:t>
                      </a:r>
                      <a:r>
                        <a:rPr lang="zh-CN" sz="1400" kern="100" dirty="0">
                          <a:solidFill>
                            <a:schemeClr val="bg1"/>
                          </a:solidFill>
                          <a:effectLst/>
                          <a:latin typeface="+mn-ea"/>
                          <a:ea typeface="+mn-ea"/>
                        </a:rPr>
                        <a:t>年</a:t>
                      </a:r>
                      <a:r>
                        <a:rPr lang="en-US" sz="1400" kern="100" dirty="0">
                          <a:solidFill>
                            <a:schemeClr val="bg1"/>
                          </a:solidFill>
                          <a:effectLst/>
                          <a:latin typeface="+mn-ea"/>
                          <a:ea typeface="+mn-ea"/>
                        </a:rPr>
                        <a:t>12</a:t>
                      </a:r>
                      <a:r>
                        <a:rPr lang="zh-CN" sz="1400" kern="100" dirty="0">
                          <a:solidFill>
                            <a:schemeClr val="bg1"/>
                          </a:solidFill>
                          <a:effectLst/>
                          <a:latin typeface="+mn-ea"/>
                          <a:ea typeface="+mn-ea"/>
                        </a:rPr>
                        <a:t>月</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049A86"/>
                    </a:solidFill>
                  </a:tcPr>
                </a:tc>
                <a:tc hMerge="1">
                  <a:txBody>
                    <a:bodyPr/>
                    <a:lstStyle/>
                    <a:p>
                      <a:endParaRPr lang="zh-CN" altLang="en-US"/>
                    </a:p>
                  </a:txBody>
                  <a:tcPr/>
                </a:tc>
                <a:extLst>
                  <a:ext uri="{0D108BD9-81ED-4DB2-BD59-A6C34878D82A}">
                    <a16:rowId xmlns:a16="http://schemas.microsoft.com/office/drawing/2014/main" val="3404584897"/>
                  </a:ext>
                </a:extLst>
              </a:tr>
              <a:tr h="228012">
                <a:tc gridSpan="2" vMerge="1">
                  <a:txBody>
                    <a:bodyPr/>
                    <a:lstStyle/>
                    <a:p>
                      <a:endParaRPr lang="zh-CN" altLang="en-US"/>
                    </a:p>
                  </a:txBody>
                  <a:tcPr/>
                </a:tc>
                <a:tc hMerge="1" vMerge="1">
                  <a:txBody>
                    <a:bodyPr/>
                    <a:lstStyle/>
                    <a:p>
                      <a:endParaRPr lang="zh-CN" altLang="en-US"/>
                    </a:p>
                  </a:txBody>
                  <a:tcPr/>
                </a:tc>
                <a:tc gridSpan="3" vMerge="1">
                  <a:txBody>
                    <a:bodyPr/>
                    <a:lstStyle/>
                    <a:p>
                      <a:endParaRPr lang="zh-CN" altLang="en-US"/>
                    </a:p>
                  </a:txBody>
                  <a:tcPr/>
                </a:tc>
                <a:tc hMerge="1" vMerge="1">
                  <a:txBody>
                    <a:bodyPr/>
                    <a:lstStyle/>
                    <a:p>
                      <a:endParaRPr lang="zh-CN" altLang="en-US"/>
                    </a:p>
                  </a:txBody>
                  <a:tcPr/>
                </a:tc>
                <a:tc hMerge="1" vMerge="1">
                  <a:txBody>
                    <a:bodyPr/>
                    <a:lstStyle/>
                    <a:p>
                      <a:endParaRPr lang="zh-CN" altLang="en-US"/>
                    </a:p>
                  </a:txBody>
                  <a:tcPr/>
                </a:tc>
                <a:tc>
                  <a:txBody>
                    <a:bodyPr/>
                    <a:lstStyle/>
                    <a:p>
                      <a:pPr algn="ctr">
                        <a:spcAft>
                          <a:spcPts val="0"/>
                        </a:spcAft>
                      </a:pPr>
                      <a:r>
                        <a:rPr lang="zh-CN" sz="1400" kern="100">
                          <a:solidFill>
                            <a:schemeClr val="bg1"/>
                          </a:solidFill>
                          <a:effectLst/>
                          <a:latin typeface="+mn-ea"/>
                          <a:ea typeface="+mn-ea"/>
                        </a:rPr>
                        <a:t>活动次数</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049A86"/>
                    </a:solidFill>
                  </a:tcPr>
                </a:tc>
                <a:tc gridSpan="2">
                  <a:txBody>
                    <a:bodyPr/>
                    <a:lstStyle/>
                    <a:p>
                      <a:pPr algn="ctr">
                        <a:spcAft>
                          <a:spcPts val="0"/>
                        </a:spcAft>
                      </a:pPr>
                      <a:r>
                        <a:rPr lang="en-US" sz="1400" kern="100" dirty="0">
                          <a:solidFill>
                            <a:schemeClr val="bg1"/>
                          </a:solidFill>
                          <a:effectLst/>
                          <a:latin typeface="+mn-ea"/>
                          <a:ea typeface="+mn-ea"/>
                        </a:rPr>
                        <a:t>12</a:t>
                      </a:r>
                      <a:r>
                        <a:rPr lang="zh-CN" sz="1400" kern="100" dirty="0">
                          <a:solidFill>
                            <a:schemeClr val="bg1"/>
                          </a:solidFill>
                          <a:effectLst/>
                          <a:latin typeface="+mn-ea"/>
                          <a:ea typeface="+mn-ea"/>
                        </a:rPr>
                        <a:t>次</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049A86"/>
                    </a:solidFill>
                  </a:tcPr>
                </a:tc>
                <a:tc hMerge="1">
                  <a:txBody>
                    <a:bodyPr/>
                    <a:lstStyle/>
                    <a:p>
                      <a:endParaRPr lang="zh-CN" altLang="en-US"/>
                    </a:p>
                  </a:txBody>
                  <a:tcPr/>
                </a:tc>
                <a:extLst>
                  <a:ext uri="{0D108BD9-81ED-4DB2-BD59-A6C34878D82A}">
                    <a16:rowId xmlns:a16="http://schemas.microsoft.com/office/drawing/2014/main" val="3488628820"/>
                  </a:ext>
                </a:extLst>
              </a:tr>
              <a:tr h="422106">
                <a:tc>
                  <a:txBody>
                    <a:bodyPr/>
                    <a:lstStyle/>
                    <a:p>
                      <a:pPr algn="ctr">
                        <a:spcAft>
                          <a:spcPts val="0"/>
                        </a:spcAft>
                      </a:pPr>
                      <a:r>
                        <a:rPr lang="zh-CN" sz="1400" kern="100" dirty="0">
                          <a:solidFill>
                            <a:schemeClr val="bg1"/>
                          </a:solidFill>
                          <a:effectLst/>
                          <a:latin typeface="+mn-ea"/>
                          <a:ea typeface="+mn-ea"/>
                        </a:rPr>
                        <a:t>姓名</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049A86"/>
                    </a:solidFill>
                  </a:tcPr>
                </a:tc>
                <a:tc gridSpan="2">
                  <a:txBody>
                    <a:bodyPr/>
                    <a:lstStyle/>
                    <a:p>
                      <a:pPr algn="ctr">
                        <a:spcAft>
                          <a:spcPts val="0"/>
                        </a:spcAft>
                      </a:pPr>
                      <a:r>
                        <a:rPr lang="zh-CN" sz="1400" kern="100">
                          <a:effectLst/>
                          <a:latin typeface="+mn-ea"/>
                          <a:ea typeface="+mn-ea"/>
                        </a:rPr>
                        <a:t>性别</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tc hMerge="1">
                  <a:txBody>
                    <a:bodyPr/>
                    <a:lstStyle/>
                    <a:p>
                      <a:endParaRPr lang="zh-CN" altLang="en-US"/>
                    </a:p>
                  </a:txBody>
                  <a:tcPr/>
                </a:tc>
                <a:tc>
                  <a:txBody>
                    <a:bodyPr/>
                    <a:lstStyle/>
                    <a:p>
                      <a:pPr algn="ctr">
                        <a:spcAft>
                          <a:spcPts val="0"/>
                        </a:spcAft>
                      </a:pPr>
                      <a:r>
                        <a:rPr lang="zh-CN" sz="1400" kern="100">
                          <a:effectLst/>
                          <a:latin typeface="+mn-ea"/>
                          <a:ea typeface="+mn-ea"/>
                        </a:rPr>
                        <a:t>年龄</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tc gridSpan="2">
                  <a:txBody>
                    <a:bodyPr/>
                    <a:lstStyle/>
                    <a:p>
                      <a:pPr algn="ctr">
                        <a:spcAft>
                          <a:spcPts val="0"/>
                        </a:spcAft>
                      </a:pPr>
                      <a:r>
                        <a:rPr lang="zh-CN" sz="1400" kern="100">
                          <a:effectLst/>
                          <a:latin typeface="+mn-ea"/>
                          <a:ea typeface="+mn-ea"/>
                        </a:rPr>
                        <a:t>职称及技能等级</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tc hMerge="1">
                  <a:txBody>
                    <a:bodyPr/>
                    <a:lstStyle/>
                    <a:p>
                      <a:endParaRPr lang="zh-CN" altLang="en-US"/>
                    </a:p>
                  </a:txBody>
                  <a:tcPr/>
                </a:tc>
                <a:tc>
                  <a:txBody>
                    <a:bodyPr/>
                    <a:lstStyle/>
                    <a:p>
                      <a:pPr algn="ctr">
                        <a:spcAft>
                          <a:spcPts val="0"/>
                        </a:spcAft>
                      </a:pPr>
                      <a:r>
                        <a:rPr lang="zh-CN" sz="1400" kern="100">
                          <a:effectLst/>
                          <a:latin typeface="+mn-ea"/>
                          <a:ea typeface="+mn-ea"/>
                        </a:rPr>
                        <a:t>文化程度</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tc>
                  <a:txBody>
                    <a:bodyPr/>
                    <a:lstStyle/>
                    <a:p>
                      <a:pPr algn="ctr">
                        <a:spcAft>
                          <a:spcPts val="0"/>
                        </a:spcAft>
                      </a:pPr>
                      <a:r>
                        <a:rPr lang="zh-CN" sz="1400" kern="100">
                          <a:effectLst/>
                          <a:latin typeface="+mn-ea"/>
                          <a:ea typeface="+mn-ea"/>
                        </a:rPr>
                        <a:t>组内分工</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extLst>
                  <a:ext uri="{0D108BD9-81ED-4DB2-BD59-A6C34878D82A}">
                    <a16:rowId xmlns:a16="http://schemas.microsoft.com/office/drawing/2014/main" val="992493311"/>
                  </a:ext>
                </a:extLst>
              </a:tr>
              <a:tr h="258791">
                <a:tc>
                  <a:txBody>
                    <a:bodyPr/>
                    <a:lstStyle/>
                    <a:p>
                      <a:pPr algn="ctr">
                        <a:spcAft>
                          <a:spcPts val="0"/>
                        </a:spcAft>
                      </a:pPr>
                      <a:endParaRPr lang="zh-CN" sz="1400" kern="100" dirty="0">
                        <a:solidFill>
                          <a:schemeClr val="bg1"/>
                        </a:solidFill>
                        <a:effectLst/>
                        <a:latin typeface="+mn-ea"/>
                        <a:ea typeface="+mn-ea"/>
                      </a:endParaRP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049A86"/>
                    </a:solidFill>
                  </a:tcPr>
                </a:tc>
                <a:tc gridSpan="2">
                  <a:txBody>
                    <a:bodyPr/>
                    <a:lstStyle/>
                    <a:p>
                      <a:pPr algn="ctr">
                        <a:spcAft>
                          <a:spcPts val="0"/>
                        </a:spcAft>
                      </a:pPr>
                      <a:r>
                        <a:rPr lang="zh-CN" sz="1400" kern="100" dirty="0">
                          <a:effectLst/>
                          <a:latin typeface="+mn-ea"/>
                          <a:ea typeface="+mn-ea"/>
                        </a:rPr>
                        <a:t>男</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tc hMerge="1">
                  <a:txBody>
                    <a:bodyPr/>
                    <a:lstStyle/>
                    <a:p>
                      <a:endParaRPr lang="zh-CN" altLang="en-US"/>
                    </a:p>
                  </a:txBody>
                  <a:tcPr/>
                </a:tc>
                <a:tc>
                  <a:txBody>
                    <a:bodyPr/>
                    <a:lstStyle/>
                    <a:p>
                      <a:pPr algn="ctr">
                        <a:spcAft>
                          <a:spcPts val="0"/>
                        </a:spcAft>
                      </a:pPr>
                      <a:r>
                        <a:rPr lang="en-US" sz="1400" kern="100" dirty="0">
                          <a:effectLst/>
                          <a:latin typeface="+mn-ea"/>
                          <a:ea typeface="+mn-ea"/>
                        </a:rPr>
                        <a:t>34</a:t>
                      </a:r>
                      <a:endParaRPr lang="zh-CN" sz="1400" kern="100" dirty="0">
                        <a:effectLst/>
                        <a:latin typeface="+mn-ea"/>
                        <a:ea typeface="+mn-ea"/>
                      </a:endParaRP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tc gridSpan="2">
                  <a:txBody>
                    <a:bodyPr/>
                    <a:lstStyle/>
                    <a:p>
                      <a:pPr algn="ctr">
                        <a:spcAft>
                          <a:spcPts val="0"/>
                        </a:spcAft>
                      </a:pPr>
                      <a:r>
                        <a:rPr lang="zh-CN" sz="1400" kern="100" dirty="0">
                          <a:effectLst/>
                          <a:latin typeface="+mn-ea"/>
                          <a:ea typeface="+mn-ea"/>
                        </a:rPr>
                        <a:t>工程师</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tc hMerge="1">
                  <a:txBody>
                    <a:bodyPr/>
                    <a:lstStyle/>
                    <a:p>
                      <a:endParaRPr lang="zh-CN" altLang="en-US"/>
                    </a:p>
                  </a:txBody>
                  <a:tcPr/>
                </a:tc>
                <a:tc>
                  <a:txBody>
                    <a:bodyPr/>
                    <a:lstStyle/>
                    <a:p>
                      <a:pPr algn="ctr">
                        <a:spcAft>
                          <a:spcPts val="0"/>
                        </a:spcAft>
                      </a:pPr>
                      <a:r>
                        <a:rPr lang="zh-CN" sz="1400" kern="100" dirty="0">
                          <a:effectLst/>
                          <a:latin typeface="+mn-ea"/>
                          <a:ea typeface="+mn-ea"/>
                        </a:rPr>
                        <a:t>本科</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tc>
                  <a:txBody>
                    <a:bodyPr/>
                    <a:lstStyle/>
                    <a:p>
                      <a:pPr algn="ctr">
                        <a:lnSpc>
                          <a:spcPts val="1400"/>
                        </a:lnSpc>
                        <a:spcAft>
                          <a:spcPts val="0"/>
                        </a:spcAft>
                      </a:pPr>
                      <a:r>
                        <a:rPr lang="zh-CN" sz="1400" kern="100" dirty="0">
                          <a:effectLst/>
                          <a:latin typeface="+mn-ea"/>
                          <a:ea typeface="+mn-ea"/>
                        </a:rPr>
                        <a:t>全面组织协调</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extLst>
                  <a:ext uri="{0D108BD9-81ED-4DB2-BD59-A6C34878D82A}">
                    <a16:rowId xmlns:a16="http://schemas.microsoft.com/office/drawing/2014/main" val="3296925652"/>
                  </a:ext>
                </a:extLst>
              </a:tr>
              <a:tr h="378094">
                <a:tc>
                  <a:txBody>
                    <a:bodyPr/>
                    <a:lstStyle/>
                    <a:p>
                      <a:pPr algn="ctr">
                        <a:spcAft>
                          <a:spcPts val="0"/>
                        </a:spcAft>
                      </a:pPr>
                      <a:endParaRPr lang="zh-CN" sz="1400" kern="100" dirty="0">
                        <a:solidFill>
                          <a:schemeClr val="bg1"/>
                        </a:solidFill>
                        <a:effectLst/>
                        <a:latin typeface="+mn-ea"/>
                        <a:ea typeface="+mn-ea"/>
                      </a:endParaRP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049A86"/>
                    </a:solidFill>
                  </a:tcPr>
                </a:tc>
                <a:tc gridSpan="2">
                  <a:txBody>
                    <a:bodyPr/>
                    <a:lstStyle/>
                    <a:p>
                      <a:pPr algn="ctr">
                        <a:spcAft>
                          <a:spcPts val="0"/>
                        </a:spcAft>
                      </a:pPr>
                      <a:r>
                        <a:rPr lang="zh-CN" sz="1400" kern="100">
                          <a:effectLst/>
                          <a:latin typeface="+mn-ea"/>
                          <a:ea typeface="+mn-ea"/>
                        </a:rPr>
                        <a:t>女</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tc hMerge="1">
                  <a:txBody>
                    <a:bodyPr/>
                    <a:lstStyle/>
                    <a:p>
                      <a:endParaRPr lang="zh-CN" altLang="en-US"/>
                    </a:p>
                  </a:txBody>
                  <a:tcPr/>
                </a:tc>
                <a:tc>
                  <a:txBody>
                    <a:bodyPr/>
                    <a:lstStyle/>
                    <a:p>
                      <a:pPr algn="ctr">
                        <a:spcAft>
                          <a:spcPts val="0"/>
                        </a:spcAft>
                      </a:pPr>
                      <a:r>
                        <a:rPr lang="en-US" sz="1400" kern="100">
                          <a:effectLst/>
                          <a:latin typeface="+mn-ea"/>
                          <a:ea typeface="+mn-ea"/>
                        </a:rPr>
                        <a:t>27</a:t>
                      </a:r>
                      <a:endParaRPr lang="zh-CN" sz="1400" kern="100">
                        <a:effectLst/>
                        <a:latin typeface="+mn-ea"/>
                        <a:ea typeface="+mn-ea"/>
                      </a:endParaRP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tc gridSpan="2">
                  <a:txBody>
                    <a:bodyPr/>
                    <a:lstStyle/>
                    <a:p>
                      <a:pPr algn="ctr">
                        <a:spcAft>
                          <a:spcPts val="0"/>
                        </a:spcAft>
                      </a:pPr>
                      <a:r>
                        <a:rPr lang="zh-CN" sz="1400" kern="100">
                          <a:effectLst/>
                          <a:latin typeface="+mn-ea"/>
                          <a:ea typeface="+mn-ea"/>
                        </a:rPr>
                        <a:t>助理工程师</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tc hMerge="1">
                  <a:txBody>
                    <a:bodyPr/>
                    <a:lstStyle/>
                    <a:p>
                      <a:endParaRPr lang="zh-CN" altLang="en-US"/>
                    </a:p>
                  </a:txBody>
                  <a:tcPr/>
                </a:tc>
                <a:tc>
                  <a:txBody>
                    <a:bodyPr/>
                    <a:lstStyle/>
                    <a:p>
                      <a:pPr algn="ctr">
                        <a:spcAft>
                          <a:spcPts val="0"/>
                        </a:spcAft>
                      </a:pPr>
                      <a:r>
                        <a:rPr lang="zh-CN" sz="1400" kern="100">
                          <a:effectLst/>
                          <a:latin typeface="+mn-ea"/>
                          <a:ea typeface="+mn-ea"/>
                        </a:rPr>
                        <a:t>本科</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tc>
                  <a:txBody>
                    <a:bodyPr/>
                    <a:lstStyle/>
                    <a:p>
                      <a:pPr algn="ctr">
                        <a:spcAft>
                          <a:spcPts val="0"/>
                        </a:spcAft>
                      </a:pPr>
                      <a:r>
                        <a:rPr lang="zh-CN" sz="1400" kern="100">
                          <a:effectLst/>
                          <a:latin typeface="+mn-ea"/>
                          <a:ea typeface="+mn-ea"/>
                        </a:rPr>
                        <a:t>现状调查、原因分析</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extLst>
                  <a:ext uri="{0D108BD9-81ED-4DB2-BD59-A6C34878D82A}">
                    <a16:rowId xmlns:a16="http://schemas.microsoft.com/office/drawing/2014/main" val="1761924678"/>
                  </a:ext>
                </a:extLst>
              </a:tr>
              <a:tr h="422106">
                <a:tc>
                  <a:txBody>
                    <a:bodyPr/>
                    <a:lstStyle/>
                    <a:p>
                      <a:pPr algn="ctr">
                        <a:spcAft>
                          <a:spcPts val="0"/>
                        </a:spcAft>
                      </a:pPr>
                      <a:endParaRPr lang="zh-CN" sz="1400" kern="100" dirty="0">
                        <a:solidFill>
                          <a:schemeClr val="bg1"/>
                        </a:solidFill>
                        <a:effectLst/>
                        <a:latin typeface="+mn-ea"/>
                        <a:ea typeface="+mn-ea"/>
                      </a:endParaRP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049A86"/>
                    </a:solidFill>
                  </a:tcPr>
                </a:tc>
                <a:tc gridSpan="2">
                  <a:txBody>
                    <a:bodyPr/>
                    <a:lstStyle/>
                    <a:p>
                      <a:pPr algn="ctr">
                        <a:spcAft>
                          <a:spcPts val="0"/>
                        </a:spcAft>
                      </a:pPr>
                      <a:r>
                        <a:rPr lang="zh-CN" sz="1400" kern="100" dirty="0">
                          <a:effectLst/>
                          <a:latin typeface="+mn-ea"/>
                          <a:ea typeface="+mn-ea"/>
                        </a:rPr>
                        <a:t>男</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tc hMerge="1">
                  <a:txBody>
                    <a:bodyPr/>
                    <a:lstStyle/>
                    <a:p>
                      <a:endParaRPr lang="zh-CN" altLang="en-US"/>
                    </a:p>
                  </a:txBody>
                  <a:tcPr/>
                </a:tc>
                <a:tc>
                  <a:txBody>
                    <a:bodyPr/>
                    <a:lstStyle/>
                    <a:p>
                      <a:pPr algn="ctr">
                        <a:spcAft>
                          <a:spcPts val="0"/>
                        </a:spcAft>
                      </a:pPr>
                      <a:r>
                        <a:rPr lang="en-US" sz="1400" kern="100" dirty="0">
                          <a:effectLst/>
                          <a:latin typeface="+mn-ea"/>
                          <a:ea typeface="+mn-ea"/>
                        </a:rPr>
                        <a:t>35</a:t>
                      </a:r>
                      <a:endParaRPr lang="zh-CN" sz="1400" kern="100" dirty="0">
                        <a:effectLst/>
                        <a:latin typeface="+mn-ea"/>
                        <a:ea typeface="+mn-ea"/>
                      </a:endParaRP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tc gridSpan="2">
                  <a:txBody>
                    <a:bodyPr/>
                    <a:lstStyle/>
                    <a:p>
                      <a:pPr algn="ctr">
                        <a:spcAft>
                          <a:spcPts val="0"/>
                        </a:spcAft>
                      </a:pPr>
                      <a:r>
                        <a:rPr lang="zh-CN" sz="1400" kern="100" dirty="0">
                          <a:effectLst/>
                          <a:latin typeface="+mn-ea"/>
                          <a:ea typeface="+mn-ea"/>
                        </a:rPr>
                        <a:t>工程师、技师</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tc hMerge="1">
                  <a:txBody>
                    <a:bodyPr/>
                    <a:lstStyle/>
                    <a:p>
                      <a:endParaRPr lang="zh-CN" altLang="en-US"/>
                    </a:p>
                  </a:txBody>
                  <a:tcPr/>
                </a:tc>
                <a:tc>
                  <a:txBody>
                    <a:bodyPr/>
                    <a:lstStyle/>
                    <a:p>
                      <a:pPr algn="ctr">
                        <a:spcAft>
                          <a:spcPts val="0"/>
                        </a:spcAft>
                      </a:pPr>
                      <a:r>
                        <a:rPr lang="zh-CN" sz="1400" kern="100" dirty="0">
                          <a:effectLst/>
                          <a:latin typeface="+mn-ea"/>
                          <a:ea typeface="+mn-ea"/>
                        </a:rPr>
                        <a:t>本科</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tc>
                  <a:txBody>
                    <a:bodyPr/>
                    <a:lstStyle/>
                    <a:p>
                      <a:pPr algn="ctr">
                        <a:spcAft>
                          <a:spcPts val="0"/>
                        </a:spcAft>
                      </a:pPr>
                      <a:r>
                        <a:rPr lang="zh-CN" sz="1400" kern="100" dirty="0">
                          <a:effectLst/>
                          <a:latin typeface="+mn-ea"/>
                          <a:ea typeface="+mn-ea"/>
                        </a:rPr>
                        <a:t>现状调查、原因分析</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extLst>
                  <a:ext uri="{0D108BD9-81ED-4DB2-BD59-A6C34878D82A}">
                    <a16:rowId xmlns:a16="http://schemas.microsoft.com/office/drawing/2014/main" val="1255391758"/>
                  </a:ext>
                </a:extLst>
              </a:tr>
              <a:tr h="378094">
                <a:tc>
                  <a:txBody>
                    <a:bodyPr/>
                    <a:lstStyle/>
                    <a:p>
                      <a:pPr algn="ctr">
                        <a:spcAft>
                          <a:spcPts val="0"/>
                        </a:spcAft>
                      </a:pPr>
                      <a:endParaRPr lang="zh-CN" sz="1400" kern="100" dirty="0">
                        <a:solidFill>
                          <a:schemeClr val="bg1"/>
                        </a:solidFill>
                        <a:effectLst/>
                        <a:latin typeface="+mn-ea"/>
                        <a:ea typeface="+mn-ea"/>
                      </a:endParaRP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049A86"/>
                    </a:solidFill>
                  </a:tcPr>
                </a:tc>
                <a:tc gridSpan="2">
                  <a:txBody>
                    <a:bodyPr/>
                    <a:lstStyle/>
                    <a:p>
                      <a:pPr algn="ctr">
                        <a:spcAft>
                          <a:spcPts val="0"/>
                        </a:spcAft>
                      </a:pPr>
                      <a:r>
                        <a:rPr lang="zh-CN" sz="1400" kern="100">
                          <a:effectLst/>
                          <a:latin typeface="+mn-ea"/>
                          <a:ea typeface="+mn-ea"/>
                        </a:rPr>
                        <a:t>男</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tc hMerge="1">
                  <a:txBody>
                    <a:bodyPr/>
                    <a:lstStyle/>
                    <a:p>
                      <a:endParaRPr lang="zh-CN" altLang="en-US"/>
                    </a:p>
                  </a:txBody>
                  <a:tcPr/>
                </a:tc>
                <a:tc>
                  <a:txBody>
                    <a:bodyPr/>
                    <a:lstStyle/>
                    <a:p>
                      <a:pPr algn="ctr">
                        <a:spcAft>
                          <a:spcPts val="0"/>
                        </a:spcAft>
                      </a:pPr>
                      <a:r>
                        <a:rPr lang="en-US" sz="1400" kern="100">
                          <a:effectLst/>
                          <a:latin typeface="+mn-ea"/>
                          <a:ea typeface="+mn-ea"/>
                        </a:rPr>
                        <a:t>28</a:t>
                      </a:r>
                      <a:endParaRPr lang="zh-CN" sz="1400" kern="100">
                        <a:effectLst/>
                        <a:latin typeface="+mn-ea"/>
                        <a:ea typeface="+mn-ea"/>
                      </a:endParaRP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tc gridSpan="2">
                  <a:txBody>
                    <a:bodyPr/>
                    <a:lstStyle/>
                    <a:p>
                      <a:pPr algn="ctr">
                        <a:spcAft>
                          <a:spcPts val="0"/>
                        </a:spcAft>
                      </a:pPr>
                      <a:r>
                        <a:rPr lang="zh-CN" sz="1400" kern="100">
                          <a:effectLst/>
                          <a:latin typeface="+mn-ea"/>
                          <a:ea typeface="+mn-ea"/>
                        </a:rPr>
                        <a:t>助理工程师</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tc hMerge="1">
                  <a:txBody>
                    <a:bodyPr/>
                    <a:lstStyle/>
                    <a:p>
                      <a:endParaRPr lang="zh-CN" altLang="en-US"/>
                    </a:p>
                  </a:txBody>
                  <a:tcPr/>
                </a:tc>
                <a:tc>
                  <a:txBody>
                    <a:bodyPr/>
                    <a:lstStyle/>
                    <a:p>
                      <a:pPr algn="ctr">
                        <a:spcAft>
                          <a:spcPts val="0"/>
                        </a:spcAft>
                      </a:pPr>
                      <a:r>
                        <a:rPr lang="zh-CN" sz="1400" kern="100">
                          <a:effectLst/>
                          <a:latin typeface="+mn-ea"/>
                          <a:ea typeface="+mn-ea"/>
                        </a:rPr>
                        <a:t>本科</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tc>
                  <a:txBody>
                    <a:bodyPr/>
                    <a:lstStyle/>
                    <a:p>
                      <a:pPr algn="ctr">
                        <a:spcAft>
                          <a:spcPts val="0"/>
                        </a:spcAft>
                      </a:pPr>
                      <a:r>
                        <a:rPr lang="zh-CN" sz="1400" kern="100" dirty="0">
                          <a:effectLst/>
                          <a:latin typeface="+mn-ea"/>
                          <a:ea typeface="+mn-ea"/>
                        </a:rPr>
                        <a:t>现状调查、原因分析</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extLst>
                  <a:ext uri="{0D108BD9-81ED-4DB2-BD59-A6C34878D82A}">
                    <a16:rowId xmlns:a16="http://schemas.microsoft.com/office/drawing/2014/main" val="3450172067"/>
                  </a:ext>
                </a:extLst>
              </a:tr>
              <a:tr h="258791">
                <a:tc>
                  <a:txBody>
                    <a:bodyPr/>
                    <a:lstStyle/>
                    <a:p>
                      <a:pPr algn="ctr">
                        <a:spcAft>
                          <a:spcPts val="0"/>
                        </a:spcAft>
                      </a:pPr>
                      <a:endParaRPr lang="zh-CN" sz="1400" kern="100" dirty="0">
                        <a:solidFill>
                          <a:schemeClr val="bg1"/>
                        </a:solidFill>
                        <a:effectLst/>
                        <a:latin typeface="+mn-ea"/>
                        <a:ea typeface="+mn-ea"/>
                      </a:endParaRP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049A86"/>
                    </a:solidFill>
                  </a:tcPr>
                </a:tc>
                <a:tc gridSpan="2">
                  <a:txBody>
                    <a:bodyPr/>
                    <a:lstStyle/>
                    <a:p>
                      <a:pPr algn="ctr">
                        <a:spcAft>
                          <a:spcPts val="0"/>
                        </a:spcAft>
                      </a:pPr>
                      <a:r>
                        <a:rPr lang="zh-CN" sz="1400" kern="100" dirty="0">
                          <a:effectLst/>
                          <a:latin typeface="+mn-ea"/>
                          <a:ea typeface="+mn-ea"/>
                        </a:rPr>
                        <a:t>男</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tc hMerge="1">
                  <a:txBody>
                    <a:bodyPr/>
                    <a:lstStyle/>
                    <a:p>
                      <a:endParaRPr lang="zh-CN" altLang="en-US"/>
                    </a:p>
                  </a:txBody>
                  <a:tcPr/>
                </a:tc>
                <a:tc>
                  <a:txBody>
                    <a:bodyPr/>
                    <a:lstStyle/>
                    <a:p>
                      <a:pPr algn="ctr">
                        <a:spcAft>
                          <a:spcPts val="0"/>
                        </a:spcAft>
                      </a:pPr>
                      <a:r>
                        <a:rPr lang="en-US" sz="1400" kern="100" dirty="0">
                          <a:effectLst/>
                          <a:latin typeface="+mn-ea"/>
                          <a:ea typeface="+mn-ea"/>
                        </a:rPr>
                        <a:t>35</a:t>
                      </a:r>
                      <a:endParaRPr lang="zh-CN" sz="1400" kern="100" dirty="0">
                        <a:effectLst/>
                        <a:latin typeface="+mn-ea"/>
                        <a:ea typeface="+mn-ea"/>
                      </a:endParaRP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tc gridSpan="2">
                  <a:txBody>
                    <a:bodyPr/>
                    <a:lstStyle/>
                    <a:p>
                      <a:pPr algn="ctr">
                        <a:spcAft>
                          <a:spcPts val="0"/>
                        </a:spcAft>
                      </a:pPr>
                      <a:r>
                        <a:rPr lang="zh-CN" sz="1400" kern="100" dirty="0">
                          <a:effectLst/>
                          <a:latin typeface="+mn-ea"/>
                          <a:ea typeface="+mn-ea"/>
                        </a:rPr>
                        <a:t>工程师</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tc hMerge="1">
                  <a:txBody>
                    <a:bodyPr/>
                    <a:lstStyle/>
                    <a:p>
                      <a:endParaRPr lang="zh-CN" altLang="en-US"/>
                    </a:p>
                  </a:txBody>
                  <a:tcPr/>
                </a:tc>
                <a:tc>
                  <a:txBody>
                    <a:bodyPr/>
                    <a:lstStyle/>
                    <a:p>
                      <a:pPr algn="ctr">
                        <a:spcAft>
                          <a:spcPts val="0"/>
                        </a:spcAft>
                      </a:pPr>
                      <a:r>
                        <a:rPr lang="zh-CN" sz="1400" kern="100" dirty="0">
                          <a:effectLst/>
                          <a:latin typeface="+mn-ea"/>
                          <a:ea typeface="+mn-ea"/>
                        </a:rPr>
                        <a:t>本科</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tc>
                  <a:txBody>
                    <a:bodyPr/>
                    <a:lstStyle/>
                    <a:p>
                      <a:pPr algn="ctr">
                        <a:spcAft>
                          <a:spcPts val="0"/>
                        </a:spcAft>
                      </a:pPr>
                      <a:r>
                        <a:rPr lang="zh-CN" sz="1400" kern="100" dirty="0">
                          <a:effectLst/>
                          <a:latin typeface="+mn-ea"/>
                          <a:ea typeface="+mn-ea"/>
                        </a:rPr>
                        <a:t>要因确认</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extLst>
                  <a:ext uri="{0D108BD9-81ED-4DB2-BD59-A6C34878D82A}">
                    <a16:rowId xmlns:a16="http://schemas.microsoft.com/office/drawing/2014/main" val="3238876366"/>
                  </a:ext>
                </a:extLst>
              </a:tr>
              <a:tr h="258791">
                <a:tc>
                  <a:txBody>
                    <a:bodyPr/>
                    <a:lstStyle/>
                    <a:p>
                      <a:pPr algn="ctr">
                        <a:spcAft>
                          <a:spcPts val="0"/>
                        </a:spcAft>
                      </a:pPr>
                      <a:endParaRPr lang="zh-CN" sz="1400" kern="100" dirty="0">
                        <a:solidFill>
                          <a:schemeClr val="bg1"/>
                        </a:solidFill>
                        <a:effectLst/>
                        <a:latin typeface="+mn-ea"/>
                        <a:ea typeface="+mn-ea"/>
                      </a:endParaRP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049A86"/>
                    </a:solidFill>
                  </a:tcPr>
                </a:tc>
                <a:tc gridSpan="2">
                  <a:txBody>
                    <a:bodyPr/>
                    <a:lstStyle/>
                    <a:p>
                      <a:pPr algn="ctr">
                        <a:spcAft>
                          <a:spcPts val="0"/>
                        </a:spcAft>
                      </a:pPr>
                      <a:r>
                        <a:rPr lang="zh-CN" sz="1400" kern="100">
                          <a:effectLst/>
                          <a:latin typeface="+mn-ea"/>
                          <a:ea typeface="+mn-ea"/>
                        </a:rPr>
                        <a:t>男</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tc hMerge="1">
                  <a:txBody>
                    <a:bodyPr/>
                    <a:lstStyle/>
                    <a:p>
                      <a:endParaRPr lang="zh-CN" altLang="en-US"/>
                    </a:p>
                  </a:txBody>
                  <a:tcPr/>
                </a:tc>
                <a:tc>
                  <a:txBody>
                    <a:bodyPr/>
                    <a:lstStyle/>
                    <a:p>
                      <a:pPr algn="ctr">
                        <a:spcAft>
                          <a:spcPts val="0"/>
                        </a:spcAft>
                      </a:pPr>
                      <a:r>
                        <a:rPr lang="en-US" sz="1400" kern="100">
                          <a:effectLst/>
                          <a:latin typeface="+mn-ea"/>
                          <a:ea typeface="+mn-ea"/>
                        </a:rPr>
                        <a:t>32</a:t>
                      </a:r>
                      <a:endParaRPr lang="zh-CN" sz="1400" kern="100">
                        <a:effectLst/>
                        <a:latin typeface="+mn-ea"/>
                        <a:ea typeface="+mn-ea"/>
                      </a:endParaRP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tc gridSpan="2">
                  <a:txBody>
                    <a:bodyPr/>
                    <a:lstStyle/>
                    <a:p>
                      <a:pPr algn="ctr">
                        <a:spcAft>
                          <a:spcPts val="0"/>
                        </a:spcAft>
                      </a:pPr>
                      <a:r>
                        <a:rPr lang="zh-CN" sz="1400" kern="100">
                          <a:effectLst/>
                          <a:latin typeface="+mn-ea"/>
                          <a:ea typeface="+mn-ea"/>
                        </a:rPr>
                        <a:t>助理工程师</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tc hMerge="1">
                  <a:txBody>
                    <a:bodyPr/>
                    <a:lstStyle/>
                    <a:p>
                      <a:endParaRPr lang="zh-CN" altLang="en-US"/>
                    </a:p>
                  </a:txBody>
                  <a:tcPr/>
                </a:tc>
                <a:tc>
                  <a:txBody>
                    <a:bodyPr/>
                    <a:lstStyle/>
                    <a:p>
                      <a:pPr algn="ctr">
                        <a:spcAft>
                          <a:spcPts val="0"/>
                        </a:spcAft>
                      </a:pPr>
                      <a:r>
                        <a:rPr lang="zh-CN" sz="1400" kern="100">
                          <a:effectLst/>
                          <a:latin typeface="+mn-ea"/>
                          <a:ea typeface="+mn-ea"/>
                        </a:rPr>
                        <a:t>本科</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tc>
                  <a:txBody>
                    <a:bodyPr/>
                    <a:lstStyle/>
                    <a:p>
                      <a:pPr algn="ctr">
                        <a:spcAft>
                          <a:spcPts val="0"/>
                        </a:spcAft>
                      </a:pPr>
                      <a:r>
                        <a:rPr lang="zh-CN" sz="1400" kern="100">
                          <a:effectLst/>
                          <a:latin typeface="+mn-ea"/>
                          <a:ea typeface="+mn-ea"/>
                        </a:rPr>
                        <a:t>要因确认</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extLst>
                  <a:ext uri="{0D108BD9-81ED-4DB2-BD59-A6C34878D82A}">
                    <a16:rowId xmlns:a16="http://schemas.microsoft.com/office/drawing/2014/main" val="88496031"/>
                  </a:ext>
                </a:extLst>
              </a:tr>
              <a:tr h="378094">
                <a:tc>
                  <a:txBody>
                    <a:bodyPr/>
                    <a:lstStyle/>
                    <a:p>
                      <a:pPr algn="ctr">
                        <a:spcAft>
                          <a:spcPts val="0"/>
                        </a:spcAft>
                      </a:pPr>
                      <a:endParaRPr lang="zh-CN" sz="1400" kern="100" dirty="0">
                        <a:solidFill>
                          <a:schemeClr val="bg1"/>
                        </a:solidFill>
                        <a:effectLst/>
                        <a:latin typeface="+mn-ea"/>
                        <a:ea typeface="+mn-ea"/>
                      </a:endParaRP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049A86"/>
                    </a:solidFill>
                  </a:tcPr>
                </a:tc>
                <a:tc gridSpan="2">
                  <a:txBody>
                    <a:bodyPr/>
                    <a:lstStyle/>
                    <a:p>
                      <a:pPr algn="ctr">
                        <a:spcAft>
                          <a:spcPts val="0"/>
                        </a:spcAft>
                      </a:pPr>
                      <a:r>
                        <a:rPr lang="zh-CN" sz="1400" kern="100" dirty="0">
                          <a:effectLst/>
                          <a:latin typeface="+mn-ea"/>
                          <a:ea typeface="+mn-ea"/>
                        </a:rPr>
                        <a:t>女</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tc hMerge="1">
                  <a:txBody>
                    <a:bodyPr/>
                    <a:lstStyle/>
                    <a:p>
                      <a:endParaRPr lang="zh-CN" altLang="en-US"/>
                    </a:p>
                  </a:txBody>
                  <a:tcPr/>
                </a:tc>
                <a:tc>
                  <a:txBody>
                    <a:bodyPr/>
                    <a:lstStyle/>
                    <a:p>
                      <a:pPr algn="ctr">
                        <a:spcAft>
                          <a:spcPts val="0"/>
                        </a:spcAft>
                      </a:pPr>
                      <a:r>
                        <a:rPr lang="en-US" sz="1400" kern="100" dirty="0">
                          <a:effectLst/>
                          <a:latin typeface="+mn-ea"/>
                          <a:ea typeface="+mn-ea"/>
                        </a:rPr>
                        <a:t>31</a:t>
                      </a:r>
                      <a:endParaRPr lang="zh-CN" sz="1400" kern="100" dirty="0">
                        <a:effectLst/>
                        <a:latin typeface="+mn-ea"/>
                        <a:ea typeface="+mn-ea"/>
                      </a:endParaRP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tc gridSpan="2">
                  <a:txBody>
                    <a:bodyPr/>
                    <a:lstStyle/>
                    <a:p>
                      <a:pPr algn="ctr">
                        <a:spcAft>
                          <a:spcPts val="0"/>
                        </a:spcAft>
                      </a:pPr>
                      <a:r>
                        <a:rPr lang="zh-CN" sz="1400" kern="100" dirty="0">
                          <a:effectLst/>
                          <a:latin typeface="+mn-ea"/>
                          <a:ea typeface="+mn-ea"/>
                        </a:rPr>
                        <a:t>助理工程师</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tc hMerge="1">
                  <a:txBody>
                    <a:bodyPr/>
                    <a:lstStyle/>
                    <a:p>
                      <a:endParaRPr lang="zh-CN" altLang="en-US"/>
                    </a:p>
                  </a:txBody>
                  <a:tcPr/>
                </a:tc>
                <a:tc>
                  <a:txBody>
                    <a:bodyPr/>
                    <a:lstStyle/>
                    <a:p>
                      <a:pPr algn="ctr">
                        <a:spcAft>
                          <a:spcPts val="0"/>
                        </a:spcAft>
                      </a:pPr>
                      <a:r>
                        <a:rPr lang="zh-CN" sz="1400" kern="100" dirty="0">
                          <a:effectLst/>
                          <a:latin typeface="+mn-ea"/>
                          <a:ea typeface="+mn-ea"/>
                        </a:rPr>
                        <a:t>本科</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tc>
                  <a:txBody>
                    <a:bodyPr/>
                    <a:lstStyle/>
                    <a:p>
                      <a:pPr algn="ctr">
                        <a:spcAft>
                          <a:spcPts val="0"/>
                        </a:spcAft>
                      </a:pPr>
                      <a:r>
                        <a:rPr lang="zh-CN" sz="1400" kern="100" dirty="0">
                          <a:effectLst/>
                          <a:latin typeface="+mn-ea"/>
                          <a:ea typeface="+mn-ea"/>
                        </a:rPr>
                        <a:t>制定对策、具体实施</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extLst>
                  <a:ext uri="{0D108BD9-81ED-4DB2-BD59-A6C34878D82A}">
                    <a16:rowId xmlns:a16="http://schemas.microsoft.com/office/drawing/2014/main" val="2724115736"/>
                  </a:ext>
                </a:extLst>
              </a:tr>
              <a:tr h="378094">
                <a:tc>
                  <a:txBody>
                    <a:bodyPr/>
                    <a:lstStyle/>
                    <a:p>
                      <a:pPr algn="ctr">
                        <a:spcAft>
                          <a:spcPts val="0"/>
                        </a:spcAft>
                      </a:pPr>
                      <a:endParaRPr lang="zh-CN" sz="1400" kern="100" dirty="0">
                        <a:solidFill>
                          <a:schemeClr val="bg1"/>
                        </a:solidFill>
                        <a:effectLst/>
                        <a:latin typeface="+mn-ea"/>
                        <a:ea typeface="+mn-ea"/>
                      </a:endParaRP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049A86"/>
                    </a:solidFill>
                  </a:tcPr>
                </a:tc>
                <a:tc gridSpan="2">
                  <a:txBody>
                    <a:bodyPr/>
                    <a:lstStyle/>
                    <a:p>
                      <a:pPr algn="ctr">
                        <a:spcAft>
                          <a:spcPts val="0"/>
                        </a:spcAft>
                      </a:pPr>
                      <a:r>
                        <a:rPr lang="zh-CN" sz="1400" kern="100">
                          <a:effectLst/>
                          <a:latin typeface="+mn-ea"/>
                          <a:ea typeface="+mn-ea"/>
                        </a:rPr>
                        <a:t>女</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tc hMerge="1">
                  <a:txBody>
                    <a:bodyPr/>
                    <a:lstStyle/>
                    <a:p>
                      <a:endParaRPr lang="zh-CN" altLang="en-US"/>
                    </a:p>
                  </a:txBody>
                  <a:tcPr/>
                </a:tc>
                <a:tc>
                  <a:txBody>
                    <a:bodyPr/>
                    <a:lstStyle/>
                    <a:p>
                      <a:pPr algn="ctr">
                        <a:spcAft>
                          <a:spcPts val="0"/>
                        </a:spcAft>
                      </a:pPr>
                      <a:r>
                        <a:rPr lang="en-US" sz="1400" kern="100">
                          <a:effectLst/>
                          <a:latin typeface="+mn-ea"/>
                          <a:ea typeface="+mn-ea"/>
                        </a:rPr>
                        <a:t>29</a:t>
                      </a:r>
                      <a:endParaRPr lang="zh-CN" sz="1400" kern="100">
                        <a:effectLst/>
                        <a:latin typeface="+mn-ea"/>
                        <a:ea typeface="+mn-ea"/>
                      </a:endParaRP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tc gridSpan="2">
                  <a:txBody>
                    <a:bodyPr/>
                    <a:lstStyle/>
                    <a:p>
                      <a:pPr algn="ctr">
                        <a:spcAft>
                          <a:spcPts val="0"/>
                        </a:spcAft>
                      </a:pPr>
                      <a:r>
                        <a:rPr lang="zh-CN" sz="1400" kern="100">
                          <a:effectLst/>
                          <a:latin typeface="+mn-ea"/>
                          <a:ea typeface="+mn-ea"/>
                        </a:rPr>
                        <a:t>助理工程师</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tc hMerge="1">
                  <a:txBody>
                    <a:bodyPr/>
                    <a:lstStyle/>
                    <a:p>
                      <a:endParaRPr lang="zh-CN" altLang="en-US"/>
                    </a:p>
                  </a:txBody>
                  <a:tcPr/>
                </a:tc>
                <a:tc>
                  <a:txBody>
                    <a:bodyPr/>
                    <a:lstStyle/>
                    <a:p>
                      <a:pPr algn="ctr">
                        <a:spcAft>
                          <a:spcPts val="0"/>
                        </a:spcAft>
                      </a:pPr>
                      <a:r>
                        <a:rPr lang="zh-CN" sz="1400" kern="100">
                          <a:effectLst/>
                          <a:latin typeface="+mn-ea"/>
                          <a:ea typeface="+mn-ea"/>
                        </a:rPr>
                        <a:t>本科</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tc>
                  <a:txBody>
                    <a:bodyPr/>
                    <a:lstStyle/>
                    <a:p>
                      <a:pPr algn="ctr">
                        <a:spcAft>
                          <a:spcPts val="0"/>
                        </a:spcAft>
                      </a:pPr>
                      <a:r>
                        <a:rPr lang="zh-CN" sz="1400" kern="100">
                          <a:effectLst/>
                          <a:latin typeface="+mn-ea"/>
                          <a:ea typeface="+mn-ea"/>
                        </a:rPr>
                        <a:t>制定对策、具体实施</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extLst>
                  <a:ext uri="{0D108BD9-81ED-4DB2-BD59-A6C34878D82A}">
                    <a16:rowId xmlns:a16="http://schemas.microsoft.com/office/drawing/2014/main" val="3531329648"/>
                  </a:ext>
                </a:extLst>
              </a:tr>
              <a:tr h="378094">
                <a:tc>
                  <a:txBody>
                    <a:bodyPr/>
                    <a:lstStyle/>
                    <a:p>
                      <a:pPr algn="ctr">
                        <a:spcAft>
                          <a:spcPts val="0"/>
                        </a:spcAft>
                      </a:pPr>
                      <a:endParaRPr lang="zh-CN" sz="1400" kern="100" dirty="0">
                        <a:solidFill>
                          <a:schemeClr val="bg1"/>
                        </a:solidFill>
                        <a:effectLst/>
                        <a:latin typeface="+mn-ea"/>
                        <a:ea typeface="+mn-ea"/>
                      </a:endParaRP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049A86"/>
                    </a:solidFill>
                  </a:tcPr>
                </a:tc>
                <a:tc gridSpan="2">
                  <a:txBody>
                    <a:bodyPr/>
                    <a:lstStyle/>
                    <a:p>
                      <a:pPr algn="ctr">
                        <a:spcAft>
                          <a:spcPts val="0"/>
                        </a:spcAft>
                      </a:pPr>
                      <a:r>
                        <a:rPr lang="zh-CN" sz="1400" kern="100" dirty="0">
                          <a:effectLst/>
                          <a:latin typeface="+mn-ea"/>
                          <a:ea typeface="+mn-ea"/>
                        </a:rPr>
                        <a:t>男</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tc hMerge="1">
                  <a:txBody>
                    <a:bodyPr/>
                    <a:lstStyle/>
                    <a:p>
                      <a:endParaRPr lang="zh-CN" altLang="en-US"/>
                    </a:p>
                  </a:txBody>
                  <a:tcPr/>
                </a:tc>
                <a:tc>
                  <a:txBody>
                    <a:bodyPr/>
                    <a:lstStyle/>
                    <a:p>
                      <a:pPr algn="ctr">
                        <a:spcAft>
                          <a:spcPts val="0"/>
                        </a:spcAft>
                      </a:pPr>
                      <a:r>
                        <a:rPr lang="en-US" sz="1400" kern="100" dirty="0">
                          <a:effectLst/>
                          <a:latin typeface="+mn-ea"/>
                          <a:ea typeface="+mn-ea"/>
                        </a:rPr>
                        <a:t>34</a:t>
                      </a:r>
                      <a:endParaRPr lang="zh-CN" sz="1400" kern="100" dirty="0">
                        <a:effectLst/>
                        <a:latin typeface="+mn-ea"/>
                        <a:ea typeface="+mn-ea"/>
                      </a:endParaRP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tc gridSpan="2">
                  <a:txBody>
                    <a:bodyPr/>
                    <a:lstStyle/>
                    <a:p>
                      <a:pPr algn="ctr">
                        <a:spcAft>
                          <a:spcPts val="0"/>
                        </a:spcAft>
                      </a:pPr>
                      <a:r>
                        <a:rPr lang="zh-CN" sz="1400" kern="100" dirty="0">
                          <a:effectLst/>
                          <a:latin typeface="+mn-ea"/>
                          <a:ea typeface="+mn-ea"/>
                        </a:rPr>
                        <a:t>助理工程师</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tc hMerge="1">
                  <a:txBody>
                    <a:bodyPr/>
                    <a:lstStyle/>
                    <a:p>
                      <a:endParaRPr lang="zh-CN" altLang="en-US"/>
                    </a:p>
                  </a:txBody>
                  <a:tcPr/>
                </a:tc>
                <a:tc>
                  <a:txBody>
                    <a:bodyPr/>
                    <a:lstStyle/>
                    <a:p>
                      <a:pPr algn="ctr">
                        <a:spcAft>
                          <a:spcPts val="0"/>
                        </a:spcAft>
                      </a:pPr>
                      <a:r>
                        <a:rPr lang="zh-CN" sz="1400" kern="100" dirty="0">
                          <a:effectLst/>
                          <a:latin typeface="+mn-ea"/>
                          <a:ea typeface="+mn-ea"/>
                        </a:rPr>
                        <a:t>本科</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tc>
                  <a:txBody>
                    <a:bodyPr/>
                    <a:lstStyle/>
                    <a:p>
                      <a:pPr algn="ctr">
                        <a:spcAft>
                          <a:spcPts val="0"/>
                        </a:spcAft>
                      </a:pPr>
                      <a:r>
                        <a:rPr lang="zh-CN" sz="1400" kern="100" dirty="0">
                          <a:effectLst/>
                          <a:latin typeface="+mn-ea"/>
                          <a:ea typeface="+mn-ea"/>
                        </a:rPr>
                        <a:t>制定对策、具体实施</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extLst>
                  <a:ext uri="{0D108BD9-81ED-4DB2-BD59-A6C34878D82A}">
                    <a16:rowId xmlns:a16="http://schemas.microsoft.com/office/drawing/2014/main" val="1957131674"/>
                  </a:ext>
                </a:extLst>
              </a:tr>
              <a:tr h="258791">
                <a:tc>
                  <a:txBody>
                    <a:bodyPr/>
                    <a:lstStyle/>
                    <a:p>
                      <a:pPr algn="ctr">
                        <a:spcAft>
                          <a:spcPts val="0"/>
                        </a:spcAft>
                      </a:pPr>
                      <a:endParaRPr lang="zh-CN" sz="1400" kern="100" dirty="0">
                        <a:solidFill>
                          <a:schemeClr val="bg1"/>
                        </a:solidFill>
                        <a:effectLst/>
                        <a:latin typeface="+mn-ea"/>
                        <a:ea typeface="+mn-ea"/>
                      </a:endParaRP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049A86"/>
                    </a:solidFill>
                  </a:tcPr>
                </a:tc>
                <a:tc gridSpan="2">
                  <a:txBody>
                    <a:bodyPr/>
                    <a:lstStyle/>
                    <a:p>
                      <a:pPr algn="ctr">
                        <a:spcAft>
                          <a:spcPts val="0"/>
                        </a:spcAft>
                      </a:pPr>
                      <a:r>
                        <a:rPr lang="zh-CN" sz="1400" kern="100">
                          <a:effectLst/>
                          <a:latin typeface="+mn-ea"/>
                          <a:ea typeface="+mn-ea"/>
                        </a:rPr>
                        <a:t>男</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tc hMerge="1">
                  <a:txBody>
                    <a:bodyPr/>
                    <a:lstStyle/>
                    <a:p>
                      <a:endParaRPr lang="zh-CN" altLang="en-US"/>
                    </a:p>
                  </a:txBody>
                  <a:tcPr/>
                </a:tc>
                <a:tc>
                  <a:txBody>
                    <a:bodyPr/>
                    <a:lstStyle/>
                    <a:p>
                      <a:pPr algn="ctr">
                        <a:spcAft>
                          <a:spcPts val="0"/>
                        </a:spcAft>
                      </a:pPr>
                      <a:r>
                        <a:rPr lang="en-US" sz="1400" kern="100">
                          <a:effectLst/>
                          <a:latin typeface="+mn-ea"/>
                          <a:ea typeface="+mn-ea"/>
                        </a:rPr>
                        <a:t>33</a:t>
                      </a:r>
                      <a:endParaRPr lang="zh-CN" sz="1400" kern="100">
                        <a:effectLst/>
                        <a:latin typeface="+mn-ea"/>
                        <a:ea typeface="+mn-ea"/>
                      </a:endParaRP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tc gridSpan="2">
                  <a:txBody>
                    <a:bodyPr/>
                    <a:lstStyle/>
                    <a:p>
                      <a:pPr algn="ctr">
                        <a:spcAft>
                          <a:spcPts val="0"/>
                        </a:spcAft>
                      </a:pPr>
                      <a:r>
                        <a:rPr lang="zh-CN" sz="1400" kern="100">
                          <a:effectLst/>
                          <a:latin typeface="+mn-ea"/>
                          <a:ea typeface="+mn-ea"/>
                        </a:rPr>
                        <a:t>助理工程师</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tc hMerge="1">
                  <a:txBody>
                    <a:bodyPr/>
                    <a:lstStyle/>
                    <a:p>
                      <a:endParaRPr lang="zh-CN" altLang="en-US"/>
                    </a:p>
                  </a:txBody>
                  <a:tcPr/>
                </a:tc>
                <a:tc>
                  <a:txBody>
                    <a:bodyPr/>
                    <a:lstStyle/>
                    <a:p>
                      <a:pPr algn="ctr">
                        <a:spcAft>
                          <a:spcPts val="0"/>
                        </a:spcAft>
                      </a:pPr>
                      <a:r>
                        <a:rPr lang="zh-CN" sz="1400" kern="100">
                          <a:effectLst/>
                          <a:latin typeface="+mn-ea"/>
                          <a:ea typeface="+mn-ea"/>
                        </a:rPr>
                        <a:t>本科</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tc>
                  <a:txBody>
                    <a:bodyPr/>
                    <a:lstStyle/>
                    <a:p>
                      <a:pPr algn="ctr">
                        <a:spcAft>
                          <a:spcPts val="0"/>
                        </a:spcAft>
                      </a:pPr>
                      <a:r>
                        <a:rPr lang="zh-CN" sz="1400" kern="100">
                          <a:effectLst/>
                          <a:latin typeface="+mn-ea"/>
                          <a:ea typeface="+mn-ea"/>
                        </a:rPr>
                        <a:t>效果检查</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FFFFFF"/>
                    </a:solidFill>
                  </a:tcPr>
                </a:tc>
                <a:extLst>
                  <a:ext uri="{0D108BD9-81ED-4DB2-BD59-A6C34878D82A}">
                    <a16:rowId xmlns:a16="http://schemas.microsoft.com/office/drawing/2014/main" val="812339353"/>
                  </a:ext>
                </a:extLst>
              </a:tr>
              <a:tr h="258791">
                <a:tc>
                  <a:txBody>
                    <a:bodyPr/>
                    <a:lstStyle/>
                    <a:p>
                      <a:pPr algn="ctr">
                        <a:spcAft>
                          <a:spcPts val="0"/>
                        </a:spcAft>
                      </a:pPr>
                      <a:endParaRPr lang="zh-CN" sz="1400" kern="100" dirty="0">
                        <a:solidFill>
                          <a:schemeClr val="bg1"/>
                        </a:solidFill>
                        <a:effectLst/>
                        <a:latin typeface="+mn-ea"/>
                        <a:ea typeface="+mn-ea"/>
                      </a:endParaRP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rgbClr val="049A86"/>
                    </a:solidFill>
                  </a:tcPr>
                </a:tc>
                <a:tc gridSpan="2">
                  <a:txBody>
                    <a:bodyPr/>
                    <a:lstStyle/>
                    <a:p>
                      <a:pPr algn="ctr">
                        <a:spcAft>
                          <a:spcPts val="0"/>
                        </a:spcAft>
                      </a:pPr>
                      <a:r>
                        <a:rPr lang="zh-CN" sz="1400" kern="100" dirty="0">
                          <a:effectLst/>
                          <a:latin typeface="+mn-ea"/>
                          <a:ea typeface="+mn-ea"/>
                        </a:rPr>
                        <a:t>男</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tc hMerge="1">
                  <a:txBody>
                    <a:bodyPr/>
                    <a:lstStyle/>
                    <a:p>
                      <a:endParaRPr lang="zh-CN" altLang="en-US"/>
                    </a:p>
                  </a:txBody>
                  <a:tcPr/>
                </a:tc>
                <a:tc>
                  <a:txBody>
                    <a:bodyPr/>
                    <a:lstStyle/>
                    <a:p>
                      <a:pPr algn="ctr">
                        <a:spcAft>
                          <a:spcPts val="0"/>
                        </a:spcAft>
                      </a:pPr>
                      <a:r>
                        <a:rPr lang="en-US" sz="1400" kern="100" dirty="0">
                          <a:effectLst/>
                          <a:latin typeface="+mn-ea"/>
                          <a:ea typeface="+mn-ea"/>
                        </a:rPr>
                        <a:t>34</a:t>
                      </a:r>
                      <a:endParaRPr lang="zh-CN" sz="1400" kern="100" dirty="0">
                        <a:effectLst/>
                        <a:latin typeface="+mn-ea"/>
                        <a:ea typeface="+mn-ea"/>
                      </a:endParaRP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tc gridSpan="2">
                  <a:txBody>
                    <a:bodyPr/>
                    <a:lstStyle/>
                    <a:p>
                      <a:pPr algn="ctr">
                        <a:spcAft>
                          <a:spcPts val="0"/>
                        </a:spcAft>
                      </a:pPr>
                      <a:r>
                        <a:rPr lang="zh-CN" sz="1400" kern="100" dirty="0">
                          <a:effectLst/>
                          <a:latin typeface="+mn-ea"/>
                          <a:ea typeface="+mn-ea"/>
                        </a:rPr>
                        <a:t>助理工程师</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tc hMerge="1">
                  <a:txBody>
                    <a:bodyPr/>
                    <a:lstStyle/>
                    <a:p>
                      <a:endParaRPr lang="zh-CN" altLang="en-US"/>
                    </a:p>
                  </a:txBody>
                  <a:tcPr/>
                </a:tc>
                <a:tc>
                  <a:txBody>
                    <a:bodyPr/>
                    <a:lstStyle/>
                    <a:p>
                      <a:pPr algn="ctr">
                        <a:spcAft>
                          <a:spcPts val="0"/>
                        </a:spcAft>
                      </a:pPr>
                      <a:r>
                        <a:rPr lang="zh-CN" sz="1400" kern="100" dirty="0">
                          <a:effectLst/>
                          <a:latin typeface="+mn-ea"/>
                          <a:ea typeface="+mn-ea"/>
                        </a:rPr>
                        <a:t>本科</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tc>
                  <a:txBody>
                    <a:bodyPr/>
                    <a:lstStyle/>
                    <a:p>
                      <a:pPr algn="ctr">
                        <a:spcAft>
                          <a:spcPts val="0"/>
                        </a:spcAft>
                      </a:pPr>
                      <a:r>
                        <a:rPr lang="zh-CN" sz="1400" kern="100" dirty="0">
                          <a:effectLst/>
                          <a:latin typeface="+mn-ea"/>
                          <a:ea typeface="+mn-ea"/>
                        </a:rPr>
                        <a:t>效果检查</a:t>
                      </a:r>
                    </a:p>
                  </a:txBody>
                  <a:tcPr marL="60157" marR="60157" marT="0" marB="0" anchor="ctr">
                    <a:lnL w="6350" cap="flat" cmpd="sng" algn="ctr">
                      <a:solidFill>
                        <a:schemeClr val="bg1"/>
                      </a:solidFill>
                      <a:prstDash val="dashDot"/>
                      <a:round/>
                      <a:headEnd type="none" w="med" len="med"/>
                      <a:tailEnd type="none" w="med" len="med"/>
                    </a:lnL>
                    <a:lnR w="6350" cap="flat" cmpd="sng" algn="ctr">
                      <a:solidFill>
                        <a:schemeClr val="bg1"/>
                      </a:solidFill>
                      <a:prstDash val="dashDot"/>
                      <a:round/>
                      <a:headEnd type="none" w="med" len="med"/>
                      <a:tailEnd type="none" w="med" len="med"/>
                    </a:lnR>
                    <a:lnT w="6350" cap="flat" cmpd="sng" algn="ctr">
                      <a:solidFill>
                        <a:schemeClr val="bg1"/>
                      </a:solidFill>
                      <a:prstDash val="dashDot"/>
                      <a:round/>
                      <a:headEnd type="none" w="med" len="med"/>
                      <a:tailEnd type="none" w="med" len="med"/>
                    </a:lnT>
                    <a:lnB w="6350" cap="flat" cmpd="sng" algn="ctr">
                      <a:solidFill>
                        <a:schemeClr val="bg1"/>
                      </a:solidFill>
                      <a:prstDash val="dashDot"/>
                      <a:round/>
                      <a:headEnd type="none" w="med" len="med"/>
                      <a:tailEnd type="none" w="med" len="med"/>
                    </a:lnB>
                    <a:solidFill>
                      <a:schemeClr val="bg1">
                        <a:lumMod val="95000"/>
                      </a:schemeClr>
                    </a:solidFill>
                  </a:tcPr>
                </a:tc>
                <a:extLst>
                  <a:ext uri="{0D108BD9-81ED-4DB2-BD59-A6C34878D82A}">
                    <a16:rowId xmlns:a16="http://schemas.microsoft.com/office/drawing/2014/main" val="1315659767"/>
                  </a:ext>
                </a:extLst>
              </a:tr>
            </a:tbl>
          </a:graphicData>
        </a:graphic>
      </p:graphicFrame>
      <p:sp>
        <p:nvSpPr>
          <p:cNvPr id="4" name="矩形: 圆角 3"/>
          <p:cNvSpPr/>
          <p:nvPr/>
        </p:nvSpPr>
        <p:spPr>
          <a:xfrm>
            <a:off x="3076733" y="1142983"/>
            <a:ext cx="1787176" cy="313583"/>
          </a:xfrm>
          <a:prstGeom prst="roundRect">
            <a:avLst/>
          </a:prstGeom>
          <a:gradFill flip="none" rotWithShape="1">
            <a:gsLst>
              <a:gs pos="0">
                <a:schemeClr val="bg1"/>
              </a:gs>
              <a:gs pos="38000">
                <a:srgbClr val="049A86">
                  <a:alpha val="0"/>
                </a:srgb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圆角 105"/>
          <p:cNvSpPr/>
          <p:nvPr/>
        </p:nvSpPr>
        <p:spPr>
          <a:xfrm>
            <a:off x="903008" y="1150819"/>
            <a:ext cx="1787176" cy="313583"/>
          </a:xfrm>
          <a:prstGeom prst="roundRect">
            <a:avLst/>
          </a:prstGeom>
          <a:gradFill flip="none" rotWithShape="1">
            <a:gsLst>
              <a:gs pos="0">
                <a:schemeClr val="bg1"/>
              </a:gs>
              <a:gs pos="38000">
                <a:srgbClr val="049A86">
                  <a:alpha val="0"/>
                </a:srgb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2" name="组合 121"/>
          <p:cNvGrpSpPr/>
          <p:nvPr/>
        </p:nvGrpSpPr>
        <p:grpSpPr>
          <a:xfrm>
            <a:off x="519961" y="305627"/>
            <a:ext cx="1266345" cy="673001"/>
            <a:chOff x="519961" y="305627"/>
            <a:chExt cx="1266345" cy="673001"/>
          </a:xfrm>
        </p:grpSpPr>
        <p:grpSp>
          <p:nvGrpSpPr>
            <p:cNvPr id="124" name="组合 123"/>
            <p:cNvGrpSpPr/>
            <p:nvPr/>
          </p:nvGrpSpPr>
          <p:grpSpPr>
            <a:xfrm>
              <a:off x="519961" y="305627"/>
              <a:ext cx="673001" cy="673001"/>
              <a:chOff x="2825686" y="271462"/>
              <a:chExt cx="673001" cy="673001"/>
            </a:xfrm>
          </p:grpSpPr>
          <p:grpSp>
            <p:nvGrpSpPr>
              <p:cNvPr id="131" name="组合 130"/>
              <p:cNvGrpSpPr/>
              <p:nvPr/>
            </p:nvGrpSpPr>
            <p:grpSpPr>
              <a:xfrm>
                <a:off x="2825686" y="271462"/>
                <a:ext cx="673001" cy="673001"/>
                <a:chOff x="2825686" y="271462"/>
                <a:chExt cx="673001" cy="673001"/>
              </a:xfrm>
            </p:grpSpPr>
            <p:sp>
              <p:nvSpPr>
                <p:cNvPr id="144" name="椭圆 143"/>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任意多边形: 形状 144"/>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矩形 145"/>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前</a:t>
                  </a:r>
                </a:p>
              </p:txBody>
            </p:sp>
          </p:grpSp>
          <p:sp>
            <p:nvSpPr>
              <p:cNvPr id="132" name="椭圆 131"/>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5" name="组合 124"/>
            <p:cNvGrpSpPr/>
            <p:nvPr/>
          </p:nvGrpSpPr>
          <p:grpSpPr>
            <a:xfrm>
              <a:off x="1113305" y="305627"/>
              <a:ext cx="673001" cy="673001"/>
              <a:chOff x="2825686" y="271462"/>
              <a:chExt cx="673001" cy="673001"/>
            </a:xfrm>
          </p:grpSpPr>
          <p:grpSp>
            <p:nvGrpSpPr>
              <p:cNvPr id="126" name="组合 125"/>
              <p:cNvGrpSpPr/>
              <p:nvPr/>
            </p:nvGrpSpPr>
            <p:grpSpPr>
              <a:xfrm>
                <a:off x="2825686" y="271462"/>
                <a:ext cx="673001" cy="673001"/>
                <a:chOff x="2825686" y="271462"/>
                <a:chExt cx="673001" cy="673001"/>
              </a:xfrm>
            </p:grpSpPr>
            <p:sp>
              <p:nvSpPr>
                <p:cNvPr id="128" name="椭圆 12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任意多边形: 形状 128"/>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矩形 12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言</a:t>
                  </a:r>
                  <a:endParaRPr lang="zh-CN" altLang="en-US" dirty="0">
                    <a:solidFill>
                      <a:schemeClr val="bg1"/>
                    </a:solidFill>
                  </a:endParaRPr>
                </a:p>
              </p:txBody>
            </p:sp>
          </p:grpSp>
          <p:sp>
            <p:nvSpPr>
              <p:cNvPr id="127" name="椭圆 12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
    </p:custDataLst>
    <p:extLst>
      <p:ext uri="{BB962C8B-B14F-4D97-AF65-F5344CB8AC3E}">
        <p14:creationId xmlns:p14="http://schemas.microsoft.com/office/powerpoint/2010/main" val="690624245"/>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p:cTn id="7" dur="400" fill="hold"/>
                                        <p:tgtEl>
                                          <p:spTgt spid="122"/>
                                        </p:tgtEl>
                                        <p:attrNameLst>
                                          <p:attrName>ppt_w</p:attrName>
                                        </p:attrNameLst>
                                      </p:cBhvr>
                                      <p:tavLst>
                                        <p:tav tm="0">
                                          <p:val>
                                            <p:fltVal val="0"/>
                                          </p:val>
                                        </p:tav>
                                        <p:tav tm="100000">
                                          <p:val>
                                            <p:strVal val="#ppt_w"/>
                                          </p:val>
                                        </p:tav>
                                      </p:tavLst>
                                    </p:anim>
                                    <p:anim calcmode="lin" valueType="num">
                                      <p:cBhvr>
                                        <p:cTn id="8" dur="400" fill="hold"/>
                                        <p:tgtEl>
                                          <p:spTgt spid="122"/>
                                        </p:tgtEl>
                                        <p:attrNameLst>
                                          <p:attrName>ppt_h</p:attrName>
                                        </p:attrNameLst>
                                      </p:cBhvr>
                                      <p:tavLst>
                                        <p:tav tm="0">
                                          <p:val>
                                            <p:fltVal val="0"/>
                                          </p:val>
                                        </p:tav>
                                        <p:tav tm="100000">
                                          <p:val>
                                            <p:strVal val="#ppt_h"/>
                                          </p:val>
                                        </p:tav>
                                      </p:tavLst>
                                    </p:anim>
                                    <p:animEffect transition="in" filter="fade">
                                      <p:cBhvr>
                                        <p:cTn id="9" dur="400"/>
                                        <p:tgtEl>
                                          <p:spTgt spid="122"/>
                                        </p:tgtEl>
                                      </p:cBhvr>
                                    </p:animEffect>
                                  </p:childTnLst>
                                </p:cTn>
                              </p:par>
                              <p:par>
                                <p:cTn id="10" presetID="6" presetClass="emph" presetSubtype="0" fill="hold" nodeType="withEffect">
                                  <p:stCondLst>
                                    <p:cond delay="400"/>
                                  </p:stCondLst>
                                  <p:childTnLst>
                                    <p:animScale>
                                      <p:cBhvr>
                                        <p:cTn id="11" dur="200" fill="hold"/>
                                        <p:tgtEl>
                                          <p:spTgt spid="122"/>
                                        </p:tgtEl>
                                      </p:cBhvr>
                                      <p:by x="110000" y="110000"/>
                                    </p:animScale>
                                  </p:childTnLst>
                                </p:cTn>
                              </p:par>
                              <p:par>
                                <p:cTn id="12" presetID="6" presetClass="emph" presetSubtype="0" fill="hold" nodeType="withEffect">
                                  <p:stCondLst>
                                    <p:cond delay="600"/>
                                  </p:stCondLst>
                                  <p:childTnLst>
                                    <p:animScale>
                                      <p:cBhvr>
                                        <p:cTn id="13" dur="300" fill="hold"/>
                                        <p:tgtEl>
                                          <p:spTgt spid="122"/>
                                        </p:tgtEl>
                                      </p:cBhvr>
                                      <p:by x="90000" y="90000"/>
                                    </p:animScale>
                                  </p:childTnLst>
                                </p:cTn>
                              </p:par>
                            </p:childTnLst>
                          </p:cTn>
                        </p:par>
                        <p:par>
                          <p:cTn id="14" fill="hold">
                            <p:stCondLst>
                              <p:cond delay="9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1400"/>
                            </p:stCondLst>
                            <p:childTnLst>
                              <p:par>
                                <p:cTn id="21" presetID="22" presetClass="entr" presetSubtype="1"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up)">
                                      <p:cBhvr>
                                        <p:cTn id="23" dur="500"/>
                                        <p:tgtEl>
                                          <p:spTgt spid="2"/>
                                        </p:tgtEl>
                                      </p:cBhvr>
                                    </p:animEffect>
                                  </p:childTnLst>
                                </p:cTn>
                              </p:par>
                            </p:childTnLst>
                          </p:cTn>
                        </p:par>
                        <p:par>
                          <p:cTn id="24" fill="hold">
                            <p:stCondLst>
                              <p:cond delay="1900"/>
                            </p:stCondLst>
                            <p:childTnLst>
                              <p:par>
                                <p:cTn id="25" presetID="2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par>
                          <p:cTn id="28" fill="hold">
                            <p:stCondLst>
                              <p:cond delay="2400"/>
                            </p:stCondLst>
                            <p:childTnLst>
                              <p:par>
                                <p:cTn id="29" presetID="22" presetClass="entr" presetSubtype="8" fill="hold" grpId="0" nodeType="afterEffect">
                                  <p:stCondLst>
                                    <p:cond delay="0"/>
                                  </p:stCondLst>
                                  <p:childTnLst>
                                    <p:set>
                                      <p:cBhvr>
                                        <p:cTn id="30" dur="1" fill="hold">
                                          <p:stCondLst>
                                            <p:cond delay="0"/>
                                          </p:stCondLst>
                                        </p:cTn>
                                        <p:tgtEl>
                                          <p:spTgt spid="106"/>
                                        </p:tgtEl>
                                        <p:attrNameLst>
                                          <p:attrName>style.visibility</p:attrName>
                                        </p:attrNameLst>
                                      </p:cBhvr>
                                      <p:to>
                                        <p:strVal val="visible"/>
                                      </p:to>
                                    </p:set>
                                    <p:animEffect transition="in" filter="wipe(left)">
                                      <p:cBhvr>
                                        <p:cTn id="31"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10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壹</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2698175"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实施背景及目标</a:t>
            </a:r>
          </a:p>
        </p:txBody>
      </p:sp>
      <p:grpSp>
        <p:nvGrpSpPr>
          <p:cNvPr id="17" name="组合 16"/>
          <p:cNvGrpSpPr/>
          <p:nvPr/>
        </p:nvGrpSpPr>
        <p:grpSpPr>
          <a:xfrm>
            <a:off x="1287726" y="1371770"/>
            <a:ext cx="1970864" cy="568597"/>
            <a:chOff x="7524499" y="2953930"/>
            <a:chExt cx="3129613" cy="902898"/>
          </a:xfrm>
        </p:grpSpPr>
        <p:grpSp>
          <p:nvGrpSpPr>
            <p:cNvPr id="18" name="组合 17"/>
            <p:cNvGrpSpPr/>
            <p:nvPr/>
          </p:nvGrpSpPr>
          <p:grpSpPr>
            <a:xfrm>
              <a:off x="7562867" y="2953930"/>
              <a:ext cx="3091245" cy="902898"/>
              <a:chOff x="7433188" y="2551594"/>
              <a:chExt cx="3091245" cy="902898"/>
            </a:xfrm>
          </p:grpSpPr>
          <p:sp>
            <p:nvSpPr>
              <p:cNvPr id="20"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圆角矩形 4"/>
              <p:cNvSpPr/>
              <p:nvPr/>
            </p:nvSpPr>
            <p:spPr>
              <a:xfrm>
                <a:off x="7444697" y="2631007"/>
                <a:ext cx="3022508" cy="566176"/>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2" name="椭圆 21"/>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椭圆 22"/>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4" name="图片 23"/>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19" name="文本框 18"/>
            <p:cNvSpPr txBox="1"/>
            <p:nvPr/>
          </p:nvSpPr>
          <p:spPr>
            <a:xfrm>
              <a:off x="7524499" y="3140037"/>
              <a:ext cx="2507877" cy="514437"/>
            </a:xfrm>
            <a:prstGeom prst="rect">
              <a:avLst/>
            </a:prstGeom>
            <a:noFill/>
          </p:spPr>
          <p:txBody>
            <a:bodyPr wrap="none" rtlCol="0">
              <a:spAutoFit/>
            </a:bodyPr>
            <a:lstStyle/>
            <a:p>
              <a:pPr lvl="0"/>
              <a:r>
                <a:rPr lang="zh-CN" altLang="en-US" b="1" kern="0" dirty="0">
                  <a:solidFill>
                    <a:schemeClr val="bg1"/>
                  </a:solidFill>
                  <a:latin typeface="微软雅黑" panose="020B0503020204020204" pitchFamily="34" charset="-122"/>
                </a:rPr>
                <a:t>（一）选题理由</a:t>
              </a:r>
            </a:p>
          </p:txBody>
        </p:sp>
      </p:grpSp>
      <p:grpSp>
        <p:nvGrpSpPr>
          <p:cNvPr id="32" name="组合 31"/>
          <p:cNvGrpSpPr/>
          <p:nvPr/>
        </p:nvGrpSpPr>
        <p:grpSpPr>
          <a:xfrm>
            <a:off x="4868084" y="1993664"/>
            <a:ext cx="2509737" cy="2509737"/>
            <a:chOff x="5032030" y="2210643"/>
            <a:chExt cx="2509737" cy="2509737"/>
          </a:xfrm>
        </p:grpSpPr>
        <p:grpSp>
          <p:nvGrpSpPr>
            <p:cNvPr id="28" name="组合 27"/>
            <p:cNvGrpSpPr/>
            <p:nvPr/>
          </p:nvGrpSpPr>
          <p:grpSpPr>
            <a:xfrm>
              <a:off x="5032030" y="2210643"/>
              <a:ext cx="2509737" cy="2509737"/>
              <a:chOff x="8540885" y="642026"/>
              <a:chExt cx="3142034" cy="3142034"/>
            </a:xfrm>
          </p:grpSpPr>
          <p:sp>
            <p:nvSpPr>
              <p:cNvPr id="29" name="椭圆 28"/>
              <p:cNvSpPr/>
              <p:nvPr/>
            </p:nvSpPr>
            <p:spPr>
              <a:xfrm>
                <a:off x="8540885" y="642026"/>
                <a:ext cx="3142034" cy="3142034"/>
              </a:xfrm>
              <a:prstGeom prst="ellipse">
                <a:avLst/>
              </a:prstGeom>
              <a:solidFill>
                <a:srgbClr val="03816F"/>
              </a:solidFill>
              <a:ln w="12700" cap="flat" cmpd="sng" algn="ctr">
                <a:noFill/>
                <a:prstDash val="solid"/>
                <a:miter lim="800000"/>
              </a:ln>
              <a:effectLst/>
              <a:scene3d>
                <a:camera prst="orthographicFront"/>
                <a:lightRig rig="flat" dir="t"/>
              </a:scene3d>
              <a:sp3d>
                <a:bevelT w="152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椭圆 29"/>
              <p:cNvSpPr/>
              <p:nvPr/>
            </p:nvSpPr>
            <p:spPr>
              <a:xfrm>
                <a:off x="8815063" y="916204"/>
                <a:ext cx="2593678" cy="2593678"/>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1" name="타원 45"/>
              <p:cNvSpPr/>
              <p:nvPr/>
            </p:nvSpPr>
            <p:spPr>
              <a:xfrm rot="10800000">
                <a:off x="8694164" y="759557"/>
                <a:ext cx="2835476" cy="2860843"/>
              </a:xfrm>
              <a:prstGeom prst="ellipse">
                <a:avLst/>
              </a:prstGeom>
              <a:gradFill flip="none" rotWithShape="1">
                <a:gsLst>
                  <a:gs pos="78000">
                    <a:sysClr val="window" lastClr="FFFFFF">
                      <a:alpha val="0"/>
                    </a:sysClr>
                  </a:gs>
                  <a:gs pos="10000">
                    <a:sysClr val="window" lastClr="FFFFFF">
                      <a:alpha val="32000"/>
                    </a:sysClr>
                  </a:gs>
                  <a:gs pos="100000">
                    <a:sysClr val="window" lastClr="FFFFFF"/>
                  </a:gs>
                </a:gsLst>
                <a:path path="circle">
                  <a:fillToRect l="100000" b="100000"/>
                </a:path>
                <a:tileRect t="-100000" r="-100000"/>
              </a:gradFill>
              <a:ln w="25400" cap="flat" cmpd="sng" algn="ctr">
                <a:noFill/>
                <a:prstDash val="solid"/>
              </a:ln>
              <a:effectLst/>
            </p:spPr>
            <p:txBody>
              <a:bodyPr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a:ln>
                    <a:noFill/>
                  </a:ln>
                  <a:solidFill>
                    <a:prstClr val="white"/>
                  </a:solidFill>
                  <a:effectLst/>
                  <a:uLnTx/>
                  <a:uFillTx/>
                  <a:latin typeface="맑은 고딕"/>
                  <a:ea typeface="맑은 고딕" panose="020B0503020000020004" pitchFamily="34" charset="-127"/>
                </a:endParaRPr>
              </a:p>
            </p:txBody>
          </p:sp>
        </p:grpSp>
        <p:sp>
          <p:nvSpPr>
            <p:cNvPr id="27" name="矩形 26"/>
            <p:cNvSpPr/>
            <p:nvPr/>
          </p:nvSpPr>
          <p:spPr>
            <a:xfrm>
              <a:off x="5296882" y="3043246"/>
              <a:ext cx="1980030" cy="707886"/>
            </a:xfrm>
            <a:prstGeom prst="rect">
              <a:avLst/>
            </a:prstGeom>
          </p:spPr>
          <p:txBody>
            <a:bodyPr wrap="none">
              <a:spAutoFit/>
            </a:bodyPr>
            <a:lstStyle/>
            <a:p>
              <a:pPr algn="ctr"/>
              <a:r>
                <a:rPr lang="zh-CN" altLang="en-US" sz="2000" dirty="0">
                  <a:solidFill>
                    <a:srgbClr val="03816F"/>
                  </a:solidFill>
                </a:rPr>
                <a:t>单击此处添加</a:t>
              </a:r>
              <a:endParaRPr lang="en-US" altLang="zh-CN" sz="2000" dirty="0">
                <a:solidFill>
                  <a:srgbClr val="03816F"/>
                </a:solidFill>
              </a:endParaRPr>
            </a:p>
            <a:p>
              <a:pPr algn="ctr"/>
              <a:r>
                <a:rPr lang="zh-CN" altLang="en-US" sz="2000" dirty="0">
                  <a:solidFill>
                    <a:srgbClr val="03816F"/>
                  </a:solidFill>
                </a:rPr>
                <a:t>添加合适的标题</a:t>
              </a:r>
            </a:p>
          </p:txBody>
        </p:sp>
      </p:grpSp>
      <p:grpSp>
        <p:nvGrpSpPr>
          <p:cNvPr id="35" name="组合 34"/>
          <p:cNvGrpSpPr/>
          <p:nvPr/>
        </p:nvGrpSpPr>
        <p:grpSpPr>
          <a:xfrm>
            <a:off x="7644083" y="2946134"/>
            <a:ext cx="606829" cy="649287"/>
            <a:chOff x="7617130" y="3163114"/>
            <a:chExt cx="606829" cy="649287"/>
          </a:xfrm>
        </p:grpSpPr>
        <p:sp>
          <p:nvSpPr>
            <p:cNvPr id="34" name="箭头: 燕尾形 33"/>
            <p:cNvSpPr/>
            <p:nvPr/>
          </p:nvSpPr>
          <p:spPr>
            <a:xfrm>
              <a:off x="7617130" y="3163114"/>
              <a:ext cx="606829" cy="649287"/>
            </a:xfrm>
            <a:prstGeom prst="notchedRightArrow">
              <a:avLst>
                <a:gd name="adj1" fmla="val 50000"/>
                <a:gd name="adj2" fmla="val 70548"/>
              </a:avLst>
            </a:prstGeom>
            <a:gradFill>
              <a:gsLst>
                <a:gs pos="0">
                  <a:srgbClr val="03816F"/>
                </a:gs>
                <a:gs pos="60600">
                  <a:srgbClr val="049A86"/>
                </a:gs>
              </a:gsLst>
              <a:lin ang="5400000" scaled="1"/>
            </a:gradFill>
            <a:ln>
              <a:noFill/>
            </a:ln>
            <a:scene3d>
              <a:camera prst="orthographicFront"/>
              <a:lightRig rig="threePt" dir="t"/>
            </a:scene3d>
            <a:sp3d>
              <a:bevelT w="3683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箭头: 燕尾形 32"/>
            <p:cNvSpPr/>
            <p:nvPr/>
          </p:nvSpPr>
          <p:spPr>
            <a:xfrm>
              <a:off x="7653723" y="3189655"/>
              <a:ext cx="533642" cy="570979"/>
            </a:xfrm>
            <a:prstGeom prst="notchedRightArrow">
              <a:avLst>
                <a:gd name="adj1" fmla="val 50000"/>
                <a:gd name="adj2" fmla="val 70548"/>
              </a:avLst>
            </a:prstGeom>
            <a:gradFill>
              <a:gsLst>
                <a:gs pos="0">
                  <a:sysClr val="window" lastClr="FFFFFF">
                    <a:alpha val="57000"/>
                  </a:sysClr>
                </a:gs>
                <a:gs pos="60600">
                  <a:srgbClr val="049A86">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2" name="组合 41"/>
          <p:cNvGrpSpPr/>
          <p:nvPr/>
        </p:nvGrpSpPr>
        <p:grpSpPr>
          <a:xfrm flipH="1">
            <a:off x="3998076" y="2955576"/>
            <a:ext cx="606829" cy="649287"/>
            <a:chOff x="7617130" y="3163114"/>
            <a:chExt cx="606829" cy="649287"/>
          </a:xfrm>
        </p:grpSpPr>
        <p:sp>
          <p:nvSpPr>
            <p:cNvPr id="43" name="箭头: 燕尾形 42"/>
            <p:cNvSpPr/>
            <p:nvPr/>
          </p:nvSpPr>
          <p:spPr>
            <a:xfrm>
              <a:off x="7617130" y="3163114"/>
              <a:ext cx="606829" cy="649287"/>
            </a:xfrm>
            <a:prstGeom prst="notchedRightArrow">
              <a:avLst>
                <a:gd name="adj1" fmla="val 50000"/>
                <a:gd name="adj2" fmla="val 70548"/>
              </a:avLst>
            </a:prstGeom>
            <a:gradFill>
              <a:gsLst>
                <a:gs pos="0">
                  <a:srgbClr val="03816F"/>
                </a:gs>
                <a:gs pos="60600">
                  <a:srgbClr val="049A86"/>
                </a:gs>
              </a:gsLst>
              <a:lin ang="5400000" scaled="1"/>
            </a:gradFill>
            <a:ln>
              <a:noFill/>
            </a:ln>
            <a:scene3d>
              <a:camera prst="orthographicFront"/>
              <a:lightRig rig="threePt" dir="t"/>
            </a:scene3d>
            <a:sp3d>
              <a:bevelT w="3683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箭头: 燕尾形 43"/>
            <p:cNvSpPr/>
            <p:nvPr/>
          </p:nvSpPr>
          <p:spPr>
            <a:xfrm>
              <a:off x="7653723" y="3189655"/>
              <a:ext cx="533642" cy="570979"/>
            </a:xfrm>
            <a:prstGeom prst="notchedRightArrow">
              <a:avLst>
                <a:gd name="adj1" fmla="val 50000"/>
                <a:gd name="adj2" fmla="val 70548"/>
              </a:avLst>
            </a:prstGeom>
            <a:gradFill>
              <a:gsLst>
                <a:gs pos="0">
                  <a:sysClr val="window" lastClr="FFFFFF">
                    <a:alpha val="57000"/>
                  </a:sysClr>
                </a:gs>
                <a:gs pos="60600">
                  <a:srgbClr val="049A86">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5" name="组合 44"/>
          <p:cNvGrpSpPr/>
          <p:nvPr/>
        </p:nvGrpSpPr>
        <p:grpSpPr>
          <a:xfrm>
            <a:off x="1960028" y="2364298"/>
            <a:ext cx="1824022" cy="1824022"/>
            <a:chOff x="5032030" y="2210643"/>
            <a:chExt cx="2509737" cy="2509737"/>
          </a:xfrm>
        </p:grpSpPr>
        <p:grpSp>
          <p:nvGrpSpPr>
            <p:cNvPr id="46" name="组合 45"/>
            <p:cNvGrpSpPr/>
            <p:nvPr/>
          </p:nvGrpSpPr>
          <p:grpSpPr>
            <a:xfrm>
              <a:off x="5032030" y="2210643"/>
              <a:ext cx="2509737" cy="2509737"/>
              <a:chOff x="8540885" y="642026"/>
              <a:chExt cx="3142034" cy="3142034"/>
            </a:xfrm>
          </p:grpSpPr>
          <p:sp>
            <p:nvSpPr>
              <p:cNvPr id="48" name="椭圆 47"/>
              <p:cNvSpPr/>
              <p:nvPr/>
            </p:nvSpPr>
            <p:spPr>
              <a:xfrm>
                <a:off x="8540885" y="642026"/>
                <a:ext cx="3142034" cy="3142034"/>
              </a:xfrm>
              <a:prstGeom prst="ellipse">
                <a:avLst/>
              </a:prstGeom>
              <a:solidFill>
                <a:srgbClr val="03816F"/>
              </a:solidFill>
              <a:ln w="12700" cap="flat" cmpd="sng" algn="ctr">
                <a:noFill/>
                <a:prstDash val="solid"/>
                <a:miter lim="800000"/>
              </a:ln>
              <a:effectLst/>
              <a:scene3d>
                <a:camera prst="orthographicFront"/>
                <a:lightRig rig="flat" dir="t"/>
              </a:scene3d>
              <a:sp3d>
                <a:bevelT w="152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9" name="椭圆 48"/>
              <p:cNvSpPr/>
              <p:nvPr/>
            </p:nvSpPr>
            <p:spPr>
              <a:xfrm>
                <a:off x="8815063" y="916204"/>
                <a:ext cx="2593678" cy="2593678"/>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타원 45"/>
              <p:cNvSpPr/>
              <p:nvPr/>
            </p:nvSpPr>
            <p:spPr>
              <a:xfrm rot="10800000">
                <a:off x="8694164" y="767630"/>
                <a:ext cx="2835476" cy="2860843"/>
              </a:xfrm>
              <a:prstGeom prst="ellipse">
                <a:avLst/>
              </a:prstGeom>
              <a:gradFill flip="none" rotWithShape="1">
                <a:gsLst>
                  <a:gs pos="78000">
                    <a:sysClr val="window" lastClr="FFFFFF">
                      <a:alpha val="0"/>
                    </a:sysClr>
                  </a:gs>
                  <a:gs pos="10000">
                    <a:sysClr val="window" lastClr="FFFFFF">
                      <a:alpha val="32000"/>
                    </a:sysClr>
                  </a:gs>
                  <a:gs pos="100000">
                    <a:sysClr val="window" lastClr="FFFFFF"/>
                  </a:gs>
                </a:gsLst>
                <a:path path="circle">
                  <a:fillToRect l="100000" b="100000"/>
                </a:path>
                <a:tileRect t="-100000" r="-100000"/>
              </a:gradFill>
              <a:ln w="25400" cap="flat" cmpd="sng" algn="ctr">
                <a:noFill/>
                <a:prstDash val="solid"/>
              </a:ln>
              <a:effectLst/>
            </p:spPr>
            <p:txBody>
              <a:bodyPr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a:ln>
                    <a:noFill/>
                  </a:ln>
                  <a:solidFill>
                    <a:prstClr val="white"/>
                  </a:solidFill>
                  <a:effectLst/>
                  <a:uLnTx/>
                  <a:uFillTx/>
                  <a:latin typeface="맑은 고딕"/>
                  <a:ea typeface="맑은 고딕" panose="020B0503020000020004" pitchFamily="34" charset="-127"/>
                </a:endParaRPr>
              </a:p>
            </p:txBody>
          </p:sp>
        </p:grpSp>
        <p:sp>
          <p:nvSpPr>
            <p:cNvPr id="47" name="矩形 46"/>
            <p:cNvSpPr/>
            <p:nvPr/>
          </p:nvSpPr>
          <p:spPr>
            <a:xfrm>
              <a:off x="5199682" y="2891876"/>
              <a:ext cx="2090871" cy="1270443"/>
            </a:xfrm>
            <a:prstGeom prst="rect">
              <a:avLst/>
            </a:prstGeom>
          </p:spPr>
          <p:txBody>
            <a:bodyPr wrap="square">
              <a:spAutoFit/>
            </a:bodyPr>
            <a:lstStyle/>
            <a:p>
              <a:pPr algn="ctr"/>
              <a:r>
                <a:rPr lang="zh-CN" altLang="en-US" dirty="0">
                  <a:solidFill>
                    <a:srgbClr val="03816F"/>
                  </a:solidFill>
                </a:rPr>
                <a:t>单击此处添加添加合适的标题</a:t>
              </a:r>
            </a:p>
          </p:txBody>
        </p:sp>
      </p:grpSp>
      <p:grpSp>
        <p:nvGrpSpPr>
          <p:cNvPr id="51" name="组合 50"/>
          <p:cNvGrpSpPr/>
          <p:nvPr/>
        </p:nvGrpSpPr>
        <p:grpSpPr>
          <a:xfrm>
            <a:off x="8729796" y="2336522"/>
            <a:ext cx="1824022" cy="1824022"/>
            <a:chOff x="5032030" y="2210643"/>
            <a:chExt cx="2509737" cy="2509737"/>
          </a:xfrm>
        </p:grpSpPr>
        <p:grpSp>
          <p:nvGrpSpPr>
            <p:cNvPr id="52" name="组合 51"/>
            <p:cNvGrpSpPr/>
            <p:nvPr/>
          </p:nvGrpSpPr>
          <p:grpSpPr>
            <a:xfrm>
              <a:off x="5032030" y="2210643"/>
              <a:ext cx="2509737" cy="2509737"/>
              <a:chOff x="8540885" y="642026"/>
              <a:chExt cx="3142034" cy="3142034"/>
            </a:xfrm>
          </p:grpSpPr>
          <p:sp>
            <p:nvSpPr>
              <p:cNvPr id="54" name="椭圆 53"/>
              <p:cNvSpPr/>
              <p:nvPr/>
            </p:nvSpPr>
            <p:spPr>
              <a:xfrm>
                <a:off x="8540885" y="642026"/>
                <a:ext cx="3142034" cy="3142034"/>
              </a:xfrm>
              <a:prstGeom prst="ellipse">
                <a:avLst/>
              </a:prstGeom>
              <a:solidFill>
                <a:srgbClr val="03816F"/>
              </a:solidFill>
              <a:ln w="12700" cap="flat" cmpd="sng" algn="ctr">
                <a:noFill/>
                <a:prstDash val="solid"/>
                <a:miter lim="800000"/>
              </a:ln>
              <a:effectLst/>
              <a:scene3d>
                <a:camera prst="orthographicFront"/>
                <a:lightRig rig="flat" dir="t"/>
              </a:scene3d>
              <a:sp3d>
                <a:bevelT w="152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5" name="椭圆 54"/>
              <p:cNvSpPr/>
              <p:nvPr/>
            </p:nvSpPr>
            <p:spPr>
              <a:xfrm>
                <a:off x="8815063" y="916204"/>
                <a:ext cx="2593678" cy="2593678"/>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타원 45"/>
              <p:cNvSpPr/>
              <p:nvPr/>
            </p:nvSpPr>
            <p:spPr>
              <a:xfrm rot="10800000">
                <a:off x="8694164" y="767630"/>
                <a:ext cx="2835476" cy="2860843"/>
              </a:xfrm>
              <a:prstGeom prst="ellipse">
                <a:avLst/>
              </a:prstGeom>
              <a:gradFill flip="none" rotWithShape="1">
                <a:gsLst>
                  <a:gs pos="78000">
                    <a:sysClr val="window" lastClr="FFFFFF">
                      <a:alpha val="0"/>
                    </a:sysClr>
                  </a:gs>
                  <a:gs pos="10000">
                    <a:sysClr val="window" lastClr="FFFFFF">
                      <a:alpha val="32000"/>
                    </a:sysClr>
                  </a:gs>
                  <a:gs pos="100000">
                    <a:sysClr val="window" lastClr="FFFFFF"/>
                  </a:gs>
                </a:gsLst>
                <a:path path="circle">
                  <a:fillToRect l="100000" b="100000"/>
                </a:path>
                <a:tileRect t="-100000" r="-100000"/>
              </a:gradFill>
              <a:ln w="25400" cap="flat" cmpd="sng" algn="ctr">
                <a:noFill/>
                <a:prstDash val="solid"/>
              </a:ln>
              <a:effectLst/>
            </p:spPr>
            <p:txBody>
              <a:bodyPr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a:ln>
                    <a:noFill/>
                  </a:ln>
                  <a:solidFill>
                    <a:prstClr val="white"/>
                  </a:solidFill>
                  <a:effectLst/>
                  <a:uLnTx/>
                  <a:uFillTx/>
                  <a:latin typeface="맑은 고딕"/>
                  <a:ea typeface="맑은 고딕" panose="020B0503020000020004" pitchFamily="34" charset="-127"/>
                </a:endParaRPr>
              </a:p>
            </p:txBody>
          </p:sp>
        </p:grpSp>
        <p:sp>
          <p:nvSpPr>
            <p:cNvPr id="53" name="矩形 52"/>
            <p:cNvSpPr/>
            <p:nvPr/>
          </p:nvSpPr>
          <p:spPr>
            <a:xfrm>
              <a:off x="5251034" y="2982716"/>
              <a:ext cx="2090871" cy="1143398"/>
            </a:xfrm>
            <a:prstGeom prst="rect">
              <a:avLst/>
            </a:prstGeom>
          </p:spPr>
          <p:txBody>
            <a:bodyPr wrap="square">
              <a:spAutoFit/>
            </a:bodyPr>
            <a:lstStyle/>
            <a:p>
              <a:pPr algn="ctr"/>
              <a:r>
                <a:rPr lang="zh-CN" altLang="en-US" sz="1600" dirty="0">
                  <a:solidFill>
                    <a:srgbClr val="03816F"/>
                  </a:solidFill>
                </a:rPr>
                <a:t>单击此处添加</a:t>
              </a:r>
            </a:p>
            <a:p>
              <a:pPr algn="ctr"/>
              <a:r>
                <a:rPr lang="zh-CN" altLang="en-US" sz="1600" dirty="0">
                  <a:solidFill>
                    <a:srgbClr val="03816F"/>
                  </a:solidFill>
                </a:rPr>
                <a:t>添加合适的标题</a:t>
              </a:r>
            </a:p>
          </p:txBody>
        </p:sp>
      </p:grpSp>
      <p:grpSp>
        <p:nvGrpSpPr>
          <p:cNvPr id="57" name="组合 56"/>
          <p:cNvGrpSpPr/>
          <p:nvPr/>
        </p:nvGrpSpPr>
        <p:grpSpPr>
          <a:xfrm rot="5400000">
            <a:off x="5819537" y="4573355"/>
            <a:ext cx="606829" cy="649287"/>
            <a:chOff x="7617130" y="3163114"/>
            <a:chExt cx="606829" cy="649287"/>
          </a:xfrm>
        </p:grpSpPr>
        <p:sp>
          <p:nvSpPr>
            <p:cNvPr id="58" name="箭头: 燕尾形 57"/>
            <p:cNvSpPr/>
            <p:nvPr/>
          </p:nvSpPr>
          <p:spPr>
            <a:xfrm>
              <a:off x="7617130" y="3163114"/>
              <a:ext cx="606829" cy="649287"/>
            </a:xfrm>
            <a:prstGeom prst="notchedRightArrow">
              <a:avLst>
                <a:gd name="adj1" fmla="val 50000"/>
                <a:gd name="adj2" fmla="val 70548"/>
              </a:avLst>
            </a:prstGeom>
            <a:gradFill>
              <a:gsLst>
                <a:gs pos="46000">
                  <a:srgbClr val="EE6D03"/>
                </a:gs>
                <a:gs pos="100000">
                  <a:schemeClr val="accent4"/>
                </a:gs>
              </a:gsLst>
              <a:lin ang="5400000" scaled="1"/>
            </a:gradFill>
            <a:ln>
              <a:noFill/>
            </a:ln>
            <a:scene3d>
              <a:camera prst="orthographicFront"/>
              <a:lightRig rig="threePt" dir="t"/>
            </a:scene3d>
            <a:sp3d>
              <a:bevelT w="3683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箭头: 燕尾形 58"/>
            <p:cNvSpPr/>
            <p:nvPr/>
          </p:nvSpPr>
          <p:spPr>
            <a:xfrm>
              <a:off x="7677855" y="3202269"/>
              <a:ext cx="533642" cy="570979"/>
            </a:xfrm>
            <a:prstGeom prst="notchedRightArrow">
              <a:avLst>
                <a:gd name="adj1" fmla="val 50000"/>
                <a:gd name="adj2" fmla="val 70548"/>
              </a:avLst>
            </a:prstGeom>
            <a:gradFill>
              <a:gsLst>
                <a:gs pos="0">
                  <a:sysClr val="window" lastClr="FFFFFF">
                    <a:alpha val="57000"/>
                  </a:sysClr>
                </a:gs>
                <a:gs pos="60600">
                  <a:schemeClr val="accent4">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a:off x="1228019" y="5280644"/>
            <a:ext cx="10234065" cy="485303"/>
            <a:chOff x="1228019" y="5280644"/>
            <a:chExt cx="10234065" cy="485303"/>
          </a:xfrm>
        </p:grpSpPr>
        <p:sp>
          <p:nvSpPr>
            <p:cNvPr id="25" name="矩形 24"/>
            <p:cNvSpPr/>
            <p:nvPr/>
          </p:nvSpPr>
          <p:spPr>
            <a:xfrm>
              <a:off x="1415747" y="5319886"/>
              <a:ext cx="10046337" cy="369332"/>
            </a:xfrm>
            <a:prstGeom prst="rect">
              <a:avLst/>
            </a:prstGeom>
          </p:spPr>
          <p:txBody>
            <a:bodyPr wrap="square">
              <a:spAutoFit/>
            </a:bodyPr>
            <a:lstStyle/>
            <a:p>
              <a:r>
                <a:rPr lang="zh-CN" altLang="en-US" b="1" dirty="0">
                  <a:solidFill>
                    <a:srgbClr val="EE6D03"/>
                  </a:solidFill>
                </a:rPr>
                <a:t>一旦计量失去</a:t>
              </a:r>
              <a:r>
                <a:rPr lang="zh-CN" altLang="en-US" dirty="0"/>
                <a:t>，将对公司电量指标造成直接影响，因此保证计量装置正常运行是十分必要的。</a:t>
              </a:r>
            </a:p>
          </p:txBody>
        </p:sp>
        <p:sp>
          <p:nvSpPr>
            <p:cNvPr id="60" name="矩形: 圆角 59"/>
            <p:cNvSpPr/>
            <p:nvPr/>
          </p:nvSpPr>
          <p:spPr>
            <a:xfrm>
              <a:off x="1228019" y="5280644"/>
              <a:ext cx="10110091" cy="485303"/>
            </a:xfrm>
            <a:prstGeom prst="roundRect">
              <a:avLst/>
            </a:prstGeom>
            <a:noFill/>
            <a:ln w="19050">
              <a:gradFill flip="none" rotWithShape="1">
                <a:gsLst>
                  <a:gs pos="56000">
                    <a:srgbClr val="F38602"/>
                  </a:gs>
                  <a:gs pos="0">
                    <a:srgbClr val="EE6D03"/>
                  </a:gs>
                  <a:gs pos="100000">
                    <a:schemeClr val="accent4"/>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extLst>
      <p:ext uri="{BB962C8B-B14F-4D97-AF65-F5344CB8AC3E}">
        <p14:creationId xmlns:p14="http://schemas.microsoft.com/office/powerpoint/2010/main" val="1694559288"/>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400" fill="hold"/>
                                        <p:tgtEl>
                                          <p:spTgt spid="5"/>
                                        </p:tgtEl>
                                        <p:attrNameLst>
                                          <p:attrName>ppt_w</p:attrName>
                                        </p:attrNameLst>
                                      </p:cBhvr>
                                      <p:tavLst>
                                        <p:tav tm="0">
                                          <p:val>
                                            <p:fltVal val="0"/>
                                          </p:val>
                                        </p:tav>
                                        <p:tav tm="100000">
                                          <p:val>
                                            <p:strVal val="#ppt_w"/>
                                          </p:val>
                                        </p:tav>
                                      </p:tavLst>
                                    </p:anim>
                                    <p:anim calcmode="lin" valueType="num">
                                      <p:cBhvr>
                                        <p:cTn id="8" dur="400" fill="hold"/>
                                        <p:tgtEl>
                                          <p:spTgt spid="5"/>
                                        </p:tgtEl>
                                        <p:attrNameLst>
                                          <p:attrName>ppt_h</p:attrName>
                                        </p:attrNameLst>
                                      </p:cBhvr>
                                      <p:tavLst>
                                        <p:tav tm="0">
                                          <p:val>
                                            <p:fltVal val="0"/>
                                          </p:val>
                                        </p:tav>
                                        <p:tav tm="100000">
                                          <p:val>
                                            <p:strVal val="#ppt_h"/>
                                          </p:val>
                                        </p:tav>
                                      </p:tavLst>
                                    </p:anim>
                                    <p:animEffect transition="in" filter="fade">
                                      <p:cBhvr>
                                        <p:cTn id="9" dur="400"/>
                                        <p:tgtEl>
                                          <p:spTgt spid="5"/>
                                        </p:tgtEl>
                                      </p:cBhvr>
                                    </p:animEffect>
                                  </p:childTnLst>
                                </p:cTn>
                              </p:par>
                              <p:par>
                                <p:cTn id="10" presetID="6" presetClass="emph" presetSubtype="0" fill="hold" nodeType="withEffect">
                                  <p:stCondLst>
                                    <p:cond delay="400"/>
                                  </p:stCondLst>
                                  <p:childTnLst>
                                    <p:animScale>
                                      <p:cBhvr>
                                        <p:cTn id="11" dur="200" fill="hold"/>
                                        <p:tgtEl>
                                          <p:spTgt spid="5"/>
                                        </p:tgtEl>
                                      </p:cBhvr>
                                      <p:by x="110000" y="110000"/>
                                    </p:animScale>
                                  </p:childTnLst>
                                </p:cTn>
                              </p:par>
                              <p:par>
                                <p:cTn id="12" presetID="6" presetClass="emph" presetSubtype="0" fill="hold" nodeType="withEffect">
                                  <p:stCondLst>
                                    <p:cond delay="600"/>
                                  </p:stCondLst>
                                  <p:childTnLst>
                                    <p:animScale>
                                      <p:cBhvr>
                                        <p:cTn id="13" dur="300" fill="hold"/>
                                        <p:tgtEl>
                                          <p:spTgt spid="5"/>
                                        </p:tgtEl>
                                      </p:cBhvr>
                                      <p:by x="90000" y="90000"/>
                                    </p:animScale>
                                  </p:childTnLst>
                                </p:cTn>
                              </p:par>
                            </p:childTnLst>
                          </p:cTn>
                        </p:par>
                        <p:par>
                          <p:cTn id="14" fill="hold">
                            <p:stCondLst>
                              <p:cond delay="900"/>
                            </p:stCondLst>
                            <p:childTnLst>
                              <p:par>
                                <p:cTn id="15" presetID="53" presetClass="entr" presetSubtype="16"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1400"/>
                            </p:stCondLst>
                            <p:childTnLst>
                              <p:par>
                                <p:cTn id="21" presetID="53" presetClass="entr" presetSubtype="16"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par>
                                <p:cTn id="26" presetID="53" presetClass="entr" presetSubtype="16"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400" fill="hold"/>
                                        <p:tgtEl>
                                          <p:spTgt spid="32"/>
                                        </p:tgtEl>
                                        <p:attrNameLst>
                                          <p:attrName>ppt_w</p:attrName>
                                        </p:attrNameLst>
                                      </p:cBhvr>
                                      <p:tavLst>
                                        <p:tav tm="0">
                                          <p:val>
                                            <p:fltVal val="0"/>
                                          </p:val>
                                        </p:tav>
                                        <p:tav tm="100000">
                                          <p:val>
                                            <p:strVal val="#ppt_w"/>
                                          </p:val>
                                        </p:tav>
                                      </p:tavLst>
                                    </p:anim>
                                    <p:anim calcmode="lin" valueType="num">
                                      <p:cBhvr>
                                        <p:cTn id="29" dur="400" fill="hold"/>
                                        <p:tgtEl>
                                          <p:spTgt spid="32"/>
                                        </p:tgtEl>
                                        <p:attrNameLst>
                                          <p:attrName>ppt_h</p:attrName>
                                        </p:attrNameLst>
                                      </p:cBhvr>
                                      <p:tavLst>
                                        <p:tav tm="0">
                                          <p:val>
                                            <p:fltVal val="0"/>
                                          </p:val>
                                        </p:tav>
                                        <p:tav tm="100000">
                                          <p:val>
                                            <p:strVal val="#ppt_h"/>
                                          </p:val>
                                        </p:tav>
                                      </p:tavLst>
                                    </p:anim>
                                    <p:animEffect transition="in" filter="fade">
                                      <p:cBhvr>
                                        <p:cTn id="30" dur="400"/>
                                        <p:tgtEl>
                                          <p:spTgt spid="32"/>
                                        </p:tgtEl>
                                      </p:cBhvr>
                                    </p:animEffect>
                                  </p:childTnLst>
                                </p:cTn>
                              </p:par>
                              <p:par>
                                <p:cTn id="31" presetID="6" presetClass="emph" presetSubtype="0" fill="hold" nodeType="withEffect">
                                  <p:stCondLst>
                                    <p:cond delay="400"/>
                                  </p:stCondLst>
                                  <p:childTnLst>
                                    <p:animScale>
                                      <p:cBhvr>
                                        <p:cTn id="32" dur="200" fill="hold"/>
                                        <p:tgtEl>
                                          <p:spTgt spid="32"/>
                                        </p:tgtEl>
                                      </p:cBhvr>
                                      <p:by x="110000" y="110000"/>
                                    </p:animScale>
                                  </p:childTnLst>
                                </p:cTn>
                              </p:par>
                              <p:par>
                                <p:cTn id="33" presetID="6" presetClass="emph" presetSubtype="0" fill="hold" nodeType="withEffect">
                                  <p:stCondLst>
                                    <p:cond delay="600"/>
                                  </p:stCondLst>
                                  <p:childTnLst>
                                    <p:animScale>
                                      <p:cBhvr>
                                        <p:cTn id="34" dur="300" fill="hold"/>
                                        <p:tgtEl>
                                          <p:spTgt spid="32"/>
                                        </p:tgtEl>
                                      </p:cBhvr>
                                      <p:by x="90000" y="90000"/>
                                    </p:animScale>
                                  </p:childTnLst>
                                </p:cTn>
                              </p:par>
                            </p:childTnLst>
                          </p:cTn>
                        </p:par>
                        <p:par>
                          <p:cTn id="35" fill="hold">
                            <p:stCondLst>
                              <p:cond delay="2300"/>
                            </p:stCondLst>
                            <p:childTnLst>
                              <p:par>
                                <p:cTn id="36" presetID="12" presetClass="entr" presetSubtype="2" fill="hold" nodeType="after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additive="base">
                                        <p:cTn id="38" dur="500"/>
                                        <p:tgtEl>
                                          <p:spTgt spid="42"/>
                                        </p:tgtEl>
                                        <p:attrNameLst>
                                          <p:attrName>ppt_x</p:attrName>
                                        </p:attrNameLst>
                                      </p:cBhvr>
                                      <p:tavLst>
                                        <p:tav tm="0">
                                          <p:val>
                                            <p:strVal val="#ppt_x+#ppt_w*1.125000"/>
                                          </p:val>
                                        </p:tav>
                                        <p:tav tm="100000">
                                          <p:val>
                                            <p:strVal val="#ppt_x"/>
                                          </p:val>
                                        </p:tav>
                                      </p:tavLst>
                                    </p:anim>
                                    <p:animEffect transition="in" filter="wipe(left)">
                                      <p:cBhvr>
                                        <p:cTn id="39" dur="500"/>
                                        <p:tgtEl>
                                          <p:spTgt spid="42"/>
                                        </p:tgtEl>
                                      </p:cBhvr>
                                    </p:animEffect>
                                  </p:childTnLst>
                                </p:cTn>
                              </p:par>
                              <p:par>
                                <p:cTn id="40" presetID="12" presetClass="entr" presetSubtype="8"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500"/>
                                        <p:tgtEl>
                                          <p:spTgt spid="35"/>
                                        </p:tgtEl>
                                        <p:attrNameLst>
                                          <p:attrName>ppt_x</p:attrName>
                                        </p:attrNameLst>
                                      </p:cBhvr>
                                      <p:tavLst>
                                        <p:tav tm="0">
                                          <p:val>
                                            <p:strVal val="#ppt_x-#ppt_w*1.125000"/>
                                          </p:val>
                                        </p:tav>
                                        <p:tav tm="100000">
                                          <p:val>
                                            <p:strVal val="#ppt_x"/>
                                          </p:val>
                                        </p:tav>
                                      </p:tavLst>
                                    </p:anim>
                                    <p:animEffect transition="in" filter="wipe(right)">
                                      <p:cBhvr>
                                        <p:cTn id="43" dur="500"/>
                                        <p:tgtEl>
                                          <p:spTgt spid="35"/>
                                        </p:tgtEl>
                                      </p:cBhvr>
                                    </p:animEffect>
                                  </p:childTnLst>
                                </p:cTn>
                              </p:par>
                            </p:childTnLst>
                          </p:cTn>
                        </p:par>
                        <p:par>
                          <p:cTn id="44" fill="hold">
                            <p:stCondLst>
                              <p:cond delay="2800"/>
                            </p:stCondLst>
                            <p:childTnLst>
                              <p:par>
                                <p:cTn id="45" presetID="31" presetClass="entr" presetSubtype="0" fill="hold" nodeType="after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p:cTn id="47" dur="1000" fill="hold"/>
                                        <p:tgtEl>
                                          <p:spTgt spid="45"/>
                                        </p:tgtEl>
                                        <p:attrNameLst>
                                          <p:attrName>ppt_w</p:attrName>
                                        </p:attrNameLst>
                                      </p:cBhvr>
                                      <p:tavLst>
                                        <p:tav tm="0">
                                          <p:val>
                                            <p:fltVal val="0"/>
                                          </p:val>
                                        </p:tav>
                                        <p:tav tm="100000">
                                          <p:val>
                                            <p:strVal val="#ppt_w"/>
                                          </p:val>
                                        </p:tav>
                                      </p:tavLst>
                                    </p:anim>
                                    <p:anim calcmode="lin" valueType="num">
                                      <p:cBhvr>
                                        <p:cTn id="48" dur="1000" fill="hold"/>
                                        <p:tgtEl>
                                          <p:spTgt spid="45"/>
                                        </p:tgtEl>
                                        <p:attrNameLst>
                                          <p:attrName>ppt_h</p:attrName>
                                        </p:attrNameLst>
                                      </p:cBhvr>
                                      <p:tavLst>
                                        <p:tav tm="0">
                                          <p:val>
                                            <p:fltVal val="0"/>
                                          </p:val>
                                        </p:tav>
                                        <p:tav tm="100000">
                                          <p:val>
                                            <p:strVal val="#ppt_h"/>
                                          </p:val>
                                        </p:tav>
                                      </p:tavLst>
                                    </p:anim>
                                    <p:anim calcmode="lin" valueType="num">
                                      <p:cBhvr>
                                        <p:cTn id="49" dur="1000" fill="hold"/>
                                        <p:tgtEl>
                                          <p:spTgt spid="45"/>
                                        </p:tgtEl>
                                        <p:attrNameLst>
                                          <p:attrName>style.rotation</p:attrName>
                                        </p:attrNameLst>
                                      </p:cBhvr>
                                      <p:tavLst>
                                        <p:tav tm="0">
                                          <p:val>
                                            <p:fltVal val="90"/>
                                          </p:val>
                                        </p:tav>
                                        <p:tav tm="100000">
                                          <p:val>
                                            <p:fltVal val="0"/>
                                          </p:val>
                                        </p:tav>
                                      </p:tavLst>
                                    </p:anim>
                                    <p:animEffect transition="in" filter="fade">
                                      <p:cBhvr>
                                        <p:cTn id="50" dur="1000"/>
                                        <p:tgtEl>
                                          <p:spTgt spid="45"/>
                                        </p:tgtEl>
                                      </p:cBhvr>
                                    </p:animEffect>
                                  </p:childTnLst>
                                </p:cTn>
                              </p:par>
                            </p:childTnLst>
                          </p:cTn>
                        </p:par>
                        <p:par>
                          <p:cTn id="51" fill="hold">
                            <p:stCondLst>
                              <p:cond delay="3800"/>
                            </p:stCondLst>
                            <p:childTnLst>
                              <p:par>
                                <p:cTn id="52" presetID="31" presetClass="entr" presetSubtype="0" fill="hold" nodeType="afterEffect">
                                  <p:stCondLst>
                                    <p:cond delay="0"/>
                                  </p:stCondLst>
                                  <p:childTnLst>
                                    <p:set>
                                      <p:cBhvr>
                                        <p:cTn id="53" dur="1" fill="hold">
                                          <p:stCondLst>
                                            <p:cond delay="0"/>
                                          </p:stCondLst>
                                        </p:cTn>
                                        <p:tgtEl>
                                          <p:spTgt spid="51"/>
                                        </p:tgtEl>
                                        <p:attrNameLst>
                                          <p:attrName>style.visibility</p:attrName>
                                        </p:attrNameLst>
                                      </p:cBhvr>
                                      <p:to>
                                        <p:strVal val="visible"/>
                                      </p:to>
                                    </p:set>
                                    <p:anim calcmode="lin" valueType="num">
                                      <p:cBhvr>
                                        <p:cTn id="54" dur="1000" fill="hold"/>
                                        <p:tgtEl>
                                          <p:spTgt spid="51"/>
                                        </p:tgtEl>
                                        <p:attrNameLst>
                                          <p:attrName>ppt_w</p:attrName>
                                        </p:attrNameLst>
                                      </p:cBhvr>
                                      <p:tavLst>
                                        <p:tav tm="0">
                                          <p:val>
                                            <p:fltVal val="0"/>
                                          </p:val>
                                        </p:tav>
                                        <p:tav tm="100000">
                                          <p:val>
                                            <p:strVal val="#ppt_w"/>
                                          </p:val>
                                        </p:tav>
                                      </p:tavLst>
                                    </p:anim>
                                    <p:anim calcmode="lin" valueType="num">
                                      <p:cBhvr>
                                        <p:cTn id="55" dur="1000" fill="hold"/>
                                        <p:tgtEl>
                                          <p:spTgt spid="51"/>
                                        </p:tgtEl>
                                        <p:attrNameLst>
                                          <p:attrName>ppt_h</p:attrName>
                                        </p:attrNameLst>
                                      </p:cBhvr>
                                      <p:tavLst>
                                        <p:tav tm="0">
                                          <p:val>
                                            <p:fltVal val="0"/>
                                          </p:val>
                                        </p:tav>
                                        <p:tav tm="100000">
                                          <p:val>
                                            <p:strVal val="#ppt_h"/>
                                          </p:val>
                                        </p:tav>
                                      </p:tavLst>
                                    </p:anim>
                                    <p:anim calcmode="lin" valueType="num">
                                      <p:cBhvr>
                                        <p:cTn id="56" dur="1000" fill="hold"/>
                                        <p:tgtEl>
                                          <p:spTgt spid="51"/>
                                        </p:tgtEl>
                                        <p:attrNameLst>
                                          <p:attrName>style.rotation</p:attrName>
                                        </p:attrNameLst>
                                      </p:cBhvr>
                                      <p:tavLst>
                                        <p:tav tm="0">
                                          <p:val>
                                            <p:fltVal val="90"/>
                                          </p:val>
                                        </p:tav>
                                        <p:tav tm="100000">
                                          <p:val>
                                            <p:fltVal val="0"/>
                                          </p:val>
                                        </p:tav>
                                      </p:tavLst>
                                    </p:anim>
                                    <p:animEffect transition="in" filter="fade">
                                      <p:cBhvr>
                                        <p:cTn id="57" dur="1000"/>
                                        <p:tgtEl>
                                          <p:spTgt spid="51"/>
                                        </p:tgtEl>
                                      </p:cBhvr>
                                    </p:animEffect>
                                  </p:childTnLst>
                                </p:cTn>
                              </p:par>
                            </p:childTnLst>
                          </p:cTn>
                        </p:par>
                        <p:par>
                          <p:cTn id="58" fill="hold">
                            <p:stCondLst>
                              <p:cond delay="4800"/>
                            </p:stCondLst>
                            <p:childTnLst>
                              <p:par>
                                <p:cTn id="59" presetID="12" presetClass="entr" presetSubtype="1" fill="hold" nodeType="afterEffect">
                                  <p:stCondLst>
                                    <p:cond delay="0"/>
                                  </p:stCondLst>
                                  <p:childTnLst>
                                    <p:set>
                                      <p:cBhvr>
                                        <p:cTn id="60" dur="1" fill="hold">
                                          <p:stCondLst>
                                            <p:cond delay="0"/>
                                          </p:stCondLst>
                                        </p:cTn>
                                        <p:tgtEl>
                                          <p:spTgt spid="57"/>
                                        </p:tgtEl>
                                        <p:attrNameLst>
                                          <p:attrName>style.visibility</p:attrName>
                                        </p:attrNameLst>
                                      </p:cBhvr>
                                      <p:to>
                                        <p:strVal val="visible"/>
                                      </p:to>
                                    </p:set>
                                    <p:anim calcmode="lin" valueType="num">
                                      <p:cBhvr additive="base">
                                        <p:cTn id="61" dur="500"/>
                                        <p:tgtEl>
                                          <p:spTgt spid="57"/>
                                        </p:tgtEl>
                                        <p:attrNameLst>
                                          <p:attrName>ppt_y</p:attrName>
                                        </p:attrNameLst>
                                      </p:cBhvr>
                                      <p:tavLst>
                                        <p:tav tm="0">
                                          <p:val>
                                            <p:strVal val="#ppt_y-#ppt_h*1.125000"/>
                                          </p:val>
                                        </p:tav>
                                        <p:tav tm="100000">
                                          <p:val>
                                            <p:strVal val="#ppt_y"/>
                                          </p:val>
                                        </p:tav>
                                      </p:tavLst>
                                    </p:anim>
                                    <p:animEffect transition="in" filter="wipe(down)">
                                      <p:cBhvr>
                                        <p:cTn id="62" dur="500"/>
                                        <p:tgtEl>
                                          <p:spTgt spid="57"/>
                                        </p:tgtEl>
                                      </p:cBhvr>
                                    </p:animEffect>
                                  </p:childTnLst>
                                </p:cTn>
                              </p:par>
                            </p:childTnLst>
                          </p:cTn>
                        </p:par>
                        <p:par>
                          <p:cTn id="63" fill="hold">
                            <p:stCondLst>
                              <p:cond delay="5300"/>
                            </p:stCondLst>
                            <p:childTnLst>
                              <p:par>
                                <p:cTn id="64" presetID="50" presetClass="entr" presetSubtype="0" decel="100000" fill="hold" nodeType="afterEffect">
                                  <p:stCondLst>
                                    <p:cond delay="0"/>
                                  </p:stCondLst>
                                  <p:childTnLst>
                                    <p:set>
                                      <p:cBhvr>
                                        <p:cTn id="65" dur="1" fill="hold">
                                          <p:stCondLst>
                                            <p:cond delay="0"/>
                                          </p:stCondLst>
                                        </p:cTn>
                                        <p:tgtEl>
                                          <p:spTgt spid="61"/>
                                        </p:tgtEl>
                                        <p:attrNameLst>
                                          <p:attrName>style.visibility</p:attrName>
                                        </p:attrNameLst>
                                      </p:cBhvr>
                                      <p:to>
                                        <p:strVal val="visible"/>
                                      </p:to>
                                    </p:set>
                                    <p:anim calcmode="lin" valueType="num">
                                      <p:cBhvr>
                                        <p:cTn id="66" dur="1000" fill="hold"/>
                                        <p:tgtEl>
                                          <p:spTgt spid="61"/>
                                        </p:tgtEl>
                                        <p:attrNameLst>
                                          <p:attrName>ppt_w</p:attrName>
                                        </p:attrNameLst>
                                      </p:cBhvr>
                                      <p:tavLst>
                                        <p:tav tm="0">
                                          <p:val>
                                            <p:strVal val="#ppt_w+.3"/>
                                          </p:val>
                                        </p:tav>
                                        <p:tav tm="100000">
                                          <p:val>
                                            <p:strVal val="#ppt_w"/>
                                          </p:val>
                                        </p:tav>
                                      </p:tavLst>
                                    </p:anim>
                                    <p:anim calcmode="lin" valueType="num">
                                      <p:cBhvr>
                                        <p:cTn id="67" dur="1000" fill="hold"/>
                                        <p:tgtEl>
                                          <p:spTgt spid="61"/>
                                        </p:tgtEl>
                                        <p:attrNameLst>
                                          <p:attrName>ppt_h</p:attrName>
                                        </p:attrNameLst>
                                      </p:cBhvr>
                                      <p:tavLst>
                                        <p:tav tm="0">
                                          <p:val>
                                            <p:strVal val="#ppt_h"/>
                                          </p:val>
                                        </p:tav>
                                        <p:tav tm="100000">
                                          <p:val>
                                            <p:strVal val="#ppt_h"/>
                                          </p:val>
                                        </p:tav>
                                      </p:tavLst>
                                    </p:anim>
                                    <p:animEffect transition="in" filter="fade">
                                      <p:cBhvr>
                                        <p:cTn id="68" dur="1000"/>
                                        <p:tgtEl>
                                          <p:spTgt spid="61"/>
                                        </p:tgtEl>
                                      </p:cBhvr>
                                    </p:animEffect>
                                  </p:childTnLst>
                                </p:cTn>
                              </p:par>
                            </p:childTnLst>
                          </p:cTn>
                        </p:par>
                        <p:par>
                          <p:cTn id="69" fill="hold">
                            <p:stCondLst>
                              <p:cond delay="6300"/>
                            </p:stCondLst>
                            <p:childTnLst>
                              <p:par>
                                <p:cTn id="70" presetID="26" presetClass="emph" presetSubtype="0" fill="hold" nodeType="afterEffect">
                                  <p:stCondLst>
                                    <p:cond delay="0"/>
                                  </p:stCondLst>
                                  <p:childTnLst>
                                    <p:animEffect transition="out" filter="fade">
                                      <p:cBhvr>
                                        <p:cTn id="71" dur="500" tmFilter="0, 0; .2, .5; .8, .5; 1, 0"/>
                                        <p:tgtEl>
                                          <p:spTgt spid="61"/>
                                        </p:tgtEl>
                                      </p:cBhvr>
                                    </p:animEffect>
                                    <p:animScale>
                                      <p:cBhvr>
                                        <p:cTn id="72" dur="250" autoRev="1" fill="hold"/>
                                        <p:tgtEl>
                                          <p:spTgt spid="6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壹</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2698175"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实施背景及目标</a:t>
            </a:r>
          </a:p>
        </p:txBody>
      </p:sp>
      <p:grpSp>
        <p:nvGrpSpPr>
          <p:cNvPr id="17" name="组合 16"/>
          <p:cNvGrpSpPr/>
          <p:nvPr/>
        </p:nvGrpSpPr>
        <p:grpSpPr>
          <a:xfrm>
            <a:off x="1287726" y="1371770"/>
            <a:ext cx="1970864" cy="568597"/>
            <a:chOff x="7524499" y="2953930"/>
            <a:chExt cx="3129613" cy="902898"/>
          </a:xfrm>
        </p:grpSpPr>
        <p:grpSp>
          <p:nvGrpSpPr>
            <p:cNvPr id="18" name="组合 17"/>
            <p:cNvGrpSpPr/>
            <p:nvPr/>
          </p:nvGrpSpPr>
          <p:grpSpPr>
            <a:xfrm>
              <a:off x="7562867" y="2953930"/>
              <a:ext cx="3091245" cy="902898"/>
              <a:chOff x="7433188" y="2551594"/>
              <a:chExt cx="3091245" cy="902898"/>
            </a:xfrm>
          </p:grpSpPr>
          <p:sp>
            <p:nvSpPr>
              <p:cNvPr id="20"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圆角矩形 4"/>
              <p:cNvSpPr/>
              <p:nvPr/>
            </p:nvSpPr>
            <p:spPr>
              <a:xfrm>
                <a:off x="7444697" y="2631007"/>
                <a:ext cx="3022508" cy="566176"/>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2" name="椭圆 21"/>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椭圆 22"/>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4" name="图片 23"/>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19" name="文本框 18"/>
            <p:cNvSpPr txBox="1"/>
            <p:nvPr/>
          </p:nvSpPr>
          <p:spPr>
            <a:xfrm>
              <a:off x="7524499" y="3140037"/>
              <a:ext cx="2507877" cy="514437"/>
            </a:xfrm>
            <a:prstGeom prst="rect">
              <a:avLst/>
            </a:prstGeom>
            <a:noFill/>
          </p:spPr>
          <p:txBody>
            <a:bodyPr wrap="none" rtlCol="0">
              <a:spAutoFit/>
            </a:bodyPr>
            <a:lstStyle/>
            <a:p>
              <a:pPr lvl="0"/>
              <a:r>
                <a:rPr lang="zh-CN" altLang="en-US" b="1" kern="0" dirty="0">
                  <a:solidFill>
                    <a:schemeClr val="bg1"/>
                  </a:solidFill>
                  <a:latin typeface="微软雅黑" panose="020B0503020204020204" pitchFamily="34" charset="-122"/>
                </a:rPr>
                <a:t>（一）选题理由</a:t>
              </a:r>
            </a:p>
          </p:txBody>
        </p:sp>
      </p:grpSp>
      <p:sp>
        <p:nvSpPr>
          <p:cNvPr id="25" name="矩形 24"/>
          <p:cNvSpPr/>
          <p:nvPr/>
        </p:nvSpPr>
        <p:spPr>
          <a:xfrm>
            <a:off x="1228019" y="2140940"/>
            <a:ext cx="4587244" cy="728533"/>
          </a:xfrm>
          <a:prstGeom prst="rect">
            <a:avLst/>
          </a:prstGeom>
        </p:spPr>
        <p:txBody>
          <a:bodyPr wrap="square">
            <a:spAutoFit/>
          </a:bodyPr>
          <a:lstStyle/>
          <a:p>
            <a:pPr>
              <a:lnSpc>
                <a:spcPct val="120000"/>
              </a:lnSpc>
            </a:pPr>
            <a:r>
              <a:rPr lang="zh-CN" altLang="en-US" dirty="0"/>
              <a:t>本小组通过对</a:t>
            </a:r>
            <a:r>
              <a:rPr lang="en-US" altLang="zh-CN" dirty="0"/>
              <a:t>35kV</a:t>
            </a:r>
            <a:r>
              <a:rPr lang="zh-CN" altLang="en-US" dirty="0"/>
              <a:t>占杨变中</a:t>
            </a:r>
            <a:r>
              <a:rPr lang="en-US" altLang="zh-CN" dirty="0"/>
              <a:t>11</a:t>
            </a:r>
            <a:r>
              <a:rPr lang="zh-CN" altLang="en-US" dirty="0"/>
              <a:t>个</a:t>
            </a:r>
            <a:r>
              <a:rPr lang="en-US" altLang="zh-CN" dirty="0"/>
              <a:t>10kV</a:t>
            </a:r>
            <a:r>
              <a:rPr lang="zh-CN" altLang="en-US" dirty="0"/>
              <a:t>分板的计量装置跟踪调查</a:t>
            </a:r>
          </a:p>
        </p:txBody>
      </p:sp>
      <p:pic>
        <p:nvPicPr>
          <p:cNvPr id="26" name="图片 25"/>
          <p:cNvPicPr>
            <a:picLocks noChangeAspect="1"/>
          </p:cNvPicPr>
          <p:nvPr/>
        </p:nvPicPr>
        <p:blipFill rotWithShape="1">
          <a:blip r:embed="rId5">
            <a:extLst>
              <a:ext uri="{28A0092B-C50C-407E-A947-70E740481C1C}">
                <a14:useLocalDpi xmlns:a14="http://schemas.microsoft.com/office/drawing/2010/main" val="0"/>
              </a:ext>
            </a:extLst>
          </a:blip>
          <a:srcRect r="5885"/>
          <a:stretch/>
        </p:blipFill>
        <p:spPr>
          <a:xfrm>
            <a:off x="5863062" y="1742702"/>
            <a:ext cx="5679138" cy="4250486"/>
          </a:xfrm>
          <a:prstGeom prst="rect">
            <a:avLst/>
          </a:prstGeom>
          <a:ln w="28575">
            <a:gradFill>
              <a:gsLst>
                <a:gs pos="0">
                  <a:srgbClr val="049A86"/>
                </a:gs>
                <a:gs pos="100000">
                  <a:schemeClr val="bg1">
                    <a:alpha val="0"/>
                  </a:schemeClr>
                </a:gs>
              </a:gsLst>
              <a:lin ang="5400000" scaled="1"/>
            </a:gradFill>
          </a:ln>
          <a:effectLst>
            <a:outerShdw blurRad="50800" dist="76200" dir="5400000" algn="t" rotWithShape="0">
              <a:prstClr val="black">
                <a:alpha val="26000"/>
              </a:prstClr>
            </a:outerShdw>
          </a:effectLst>
        </p:spPr>
      </p:pic>
      <p:grpSp>
        <p:nvGrpSpPr>
          <p:cNvPr id="11" name="组合 10"/>
          <p:cNvGrpSpPr/>
          <p:nvPr/>
        </p:nvGrpSpPr>
        <p:grpSpPr>
          <a:xfrm>
            <a:off x="6470054" y="2295842"/>
            <a:ext cx="2818325" cy="2815440"/>
            <a:chOff x="6470054" y="2295842"/>
            <a:chExt cx="3101975" cy="3098800"/>
          </a:xfrm>
        </p:grpSpPr>
        <p:grpSp>
          <p:nvGrpSpPr>
            <p:cNvPr id="3" name="组合 2"/>
            <p:cNvGrpSpPr/>
            <p:nvPr/>
          </p:nvGrpSpPr>
          <p:grpSpPr>
            <a:xfrm>
              <a:off x="6470054" y="2295842"/>
              <a:ext cx="3101975" cy="3098800"/>
              <a:chOff x="6470054" y="2295842"/>
              <a:chExt cx="3101975" cy="3098800"/>
            </a:xfrm>
          </p:grpSpPr>
          <p:sp>
            <p:nvSpPr>
              <p:cNvPr id="27" name="Freeform 5"/>
              <p:cNvSpPr>
                <a:spLocks noEditPoints="1" noChangeArrowheads="1"/>
              </p:cNvSpPr>
              <p:nvPr/>
            </p:nvSpPr>
            <p:spPr bwMode="auto">
              <a:xfrm rot="15216988">
                <a:off x="6471642" y="2294254"/>
                <a:ext cx="3098800" cy="3101975"/>
              </a:xfrm>
              <a:custGeom>
                <a:avLst/>
                <a:gdLst>
                  <a:gd name="T0" fmla="*/ 50 w 4280"/>
                  <a:gd name="T1" fmla="*/ 3831 h 4280"/>
                  <a:gd name="T2" fmla="*/ 59 w 4280"/>
                  <a:gd name="T3" fmla="*/ 4021 h 4280"/>
                  <a:gd name="T4" fmla="*/ 259 w 4280"/>
                  <a:gd name="T5" fmla="*/ 4221 h 4280"/>
                  <a:gd name="T6" fmla="*/ 449 w 4280"/>
                  <a:gd name="T7" fmla="*/ 4230 h 4280"/>
                  <a:gd name="T8" fmla="*/ 1047 w 4280"/>
                  <a:gd name="T9" fmla="*/ 3632 h 4280"/>
                  <a:gd name="T10" fmla="*/ 1038 w 4280"/>
                  <a:gd name="T11" fmla="*/ 3443 h 4280"/>
                  <a:gd name="T12" fmla="*/ 837 w 4280"/>
                  <a:gd name="T13" fmla="*/ 3242 h 4280"/>
                  <a:gd name="T14" fmla="*/ 648 w 4280"/>
                  <a:gd name="T15" fmla="*/ 3233 h 4280"/>
                  <a:gd name="T16" fmla="*/ 50 w 4280"/>
                  <a:gd name="T17" fmla="*/ 3831 h 4280"/>
                  <a:gd name="T18" fmla="*/ 2717 w 4280"/>
                  <a:gd name="T19" fmla="*/ 3126 h 4280"/>
                  <a:gd name="T20" fmla="*/ 3822 w 4280"/>
                  <a:gd name="T21" fmla="*/ 2669 h 4280"/>
                  <a:gd name="T22" fmla="*/ 4280 w 4280"/>
                  <a:gd name="T23" fmla="*/ 1563 h 4280"/>
                  <a:gd name="T24" fmla="*/ 3822 w 4280"/>
                  <a:gd name="T25" fmla="*/ 458 h 4280"/>
                  <a:gd name="T26" fmla="*/ 2717 w 4280"/>
                  <a:gd name="T27" fmla="*/ 0 h 4280"/>
                  <a:gd name="T28" fmla="*/ 1611 w 4280"/>
                  <a:gd name="T29" fmla="*/ 458 h 4280"/>
                  <a:gd name="T30" fmla="*/ 1417 w 4280"/>
                  <a:gd name="T31" fmla="*/ 2431 h 4280"/>
                  <a:gd name="T32" fmla="*/ 1369 w 4280"/>
                  <a:gd name="T33" fmla="*/ 2462 h 4280"/>
                  <a:gd name="T34" fmla="*/ 1360 w 4280"/>
                  <a:gd name="T35" fmla="*/ 2472 h 4280"/>
                  <a:gd name="T36" fmla="*/ 1360 w 4280"/>
                  <a:gd name="T37" fmla="*/ 2670 h 4280"/>
                  <a:gd name="T38" fmla="*/ 1610 w 4280"/>
                  <a:gd name="T39" fmla="*/ 2920 h 4280"/>
                  <a:gd name="T40" fmla="*/ 1808 w 4280"/>
                  <a:gd name="T41" fmla="*/ 2920 h 4280"/>
                  <a:gd name="T42" fmla="*/ 1818 w 4280"/>
                  <a:gd name="T43" fmla="*/ 2911 h 4280"/>
                  <a:gd name="T44" fmla="*/ 1849 w 4280"/>
                  <a:gd name="T45" fmla="*/ 2864 h 4280"/>
                  <a:gd name="T46" fmla="*/ 2717 w 4280"/>
                  <a:gd name="T47" fmla="*/ 3126 h 4280"/>
                  <a:gd name="T48" fmla="*/ 2717 w 4280"/>
                  <a:gd name="T49" fmla="*/ 291 h 4280"/>
                  <a:gd name="T50" fmla="*/ 3617 w 4280"/>
                  <a:gd name="T51" fmla="*/ 663 h 4280"/>
                  <a:gd name="T52" fmla="*/ 3989 w 4280"/>
                  <a:gd name="T53" fmla="*/ 1563 h 4280"/>
                  <a:gd name="T54" fmla="*/ 3617 w 4280"/>
                  <a:gd name="T55" fmla="*/ 2463 h 4280"/>
                  <a:gd name="T56" fmla="*/ 2717 w 4280"/>
                  <a:gd name="T57" fmla="*/ 2836 h 4280"/>
                  <a:gd name="T58" fmla="*/ 1817 w 4280"/>
                  <a:gd name="T59" fmla="*/ 2463 h 4280"/>
                  <a:gd name="T60" fmla="*/ 1817 w 4280"/>
                  <a:gd name="T61" fmla="*/ 663 h 4280"/>
                  <a:gd name="T62" fmla="*/ 2717 w 4280"/>
                  <a:gd name="T63" fmla="*/ 291 h 4280"/>
                  <a:gd name="T64" fmla="*/ 1036 w 4280"/>
                  <a:gd name="T65" fmla="*/ 2894 h 4280"/>
                  <a:gd name="T66" fmla="*/ 1036 w 4280"/>
                  <a:gd name="T67" fmla="*/ 3244 h 4280"/>
                  <a:gd name="T68" fmla="*/ 1386 w 4280"/>
                  <a:gd name="T69" fmla="*/ 3244 h 4280"/>
                  <a:gd name="T70" fmla="*/ 1386 w 4280"/>
                  <a:gd name="T71" fmla="*/ 2894 h 4280"/>
                  <a:gd name="T72" fmla="*/ 1036 w 4280"/>
                  <a:gd name="T73" fmla="*/ 2894 h 4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80" h="4280">
                    <a:moveTo>
                      <a:pt x="50" y="3831"/>
                    </a:moveTo>
                    <a:cubicBezTo>
                      <a:pt x="0" y="3881"/>
                      <a:pt x="4" y="3966"/>
                      <a:pt x="59" y="4021"/>
                    </a:cubicBezTo>
                    <a:lnTo>
                      <a:pt x="259" y="4221"/>
                    </a:lnTo>
                    <a:cubicBezTo>
                      <a:pt x="314" y="4276"/>
                      <a:pt x="399" y="4280"/>
                      <a:pt x="449" y="4230"/>
                    </a:cubicBezTo>
                    <a:lnTo>
                      <a:pt x="1047" y="3632"/>
                    </a:lnTo>
                    <a:cubicBezTo>
                      <a:pt x="1096" y="3583"/>
                      <a:pt x="1092" y="3498"/>
                      <a:pt x="1038" y="3443"/>
                    </a:cubicBezTo>
                    <a:lnTo>
                      <a:pt x="837" y="3242"/>
                    </a:lnTo>
                    <a:cubicBezTo>
                      <a:pt x="782" y="3188"/>
                      <a:pt x="697" y="3184"/>
                      <a:pt x="648" y="3233"/>
                    </a:cubicBezTo>
                    <a:lnTo>
                      <a:pt x="50" y="3831"/>
                    </a:lnTo>
                    <a:close/>
                    <a:moveTo>
                      <a:pt x="2717" y="3126"/>
                    </a:moveTo>
                    <a:cubicBezTo>
                      <a:pt x="3134" y="3126"/>
                      <a:pt x="3527" y="2964"/>
                      <a:pt x="3822" y="2669"/>
                    </a:cubicBezTo>
                    <a:cubicBezTo>
                      <a:pt x="4117" y="2373"/>
                      <a:pt x="4280" y="1981"/>
                      <a:pt x="4280" y="1563"/>
                    </a:cubicBezTo>
                    <a:cubicBezTo>
                      <a:pt x="4280" y="1146"/>
                      <a:pt x="4117" y="753"/>
                      <a:pt x="3822" y="458"/>
                    </a:cubicBezTo>
                    <a:cubicBezTo>
                      <a:pt x="3527" y="163"/>
                      <a:pt x="3134" y="0"/>
                      <a:pt x="2717" y="0"/>
                    </a:cubicBezTo>
                    <a:cubicBezTo>
                      <a:pt x="2299" y="0"/>
                      <a:pt x="1907" y="163"/>
                      <a:pt x="1611" y="458"/>
                    </a:cubicBezTo>
                    <a:cubicBezTo>
                      <a:pt x="1076" y="993"/>
                      <a:pt x="1011" y="1824"/>
                      <a:pt x="1417" y="2431"/>
                    </a:cubicBezTo>
                    <a:cubicBezTo>
                      <a:pt x="1399" y="2438"/>
                      <a:pt x="1383" y="2448"/>
                      <a:pt x="1369" y="2462"/>
                    </a:cubicBezTo>
                    <a:lnTo>
                      <a:pt x="1360" y="2472"/>
                    </a:lnTo>
                    <a:cubicBezTo>
                      <a:pt x="1305" y="2526"/>
                      <a:pt x="1305" y="2615"/>
                      <a:pt x="1360" y="2670"/>
                    </a:cubicBezTo>
                    <a:lnTo>
                      <a:pt x="1610" y="2920"/>
                    </a:lnTo>
                    <a:cubicBezTo>
                      <a:pt x="1665" y="2975"/>
                      <a:pt x="1754" y="2975"/>
                      <a:pt x="1808" y="2920"/>
                    </a:cubicBezTo>
                    <a:lnTo>
                      <a:pt x="1818" y="2911"/>
                    </a:lnTo>
                    <a:cubicBezTo>
                      <a:pt x="1832" y="2897"/>
                      <a:pt x="1842" y="2881"/>
                      <a:pt x="1849" y="2864"/>
                    </a:cubicBezTo>
                    <a:cubicBezTo>
                      <a:pt x="2104" y="3035"/>
                      <a:pt x="2403" y="3126"/>
                      <a:pt x="2717" y="3126"/>
                    </a:cubicBezTo>
                    <a:close/>
                    <a:moveTo>
                      <a:pt x="2717" y="291"/>
                    </a:moveTo>
                    <a:cubicBezTo>
                      <a:pt x="3057" y="291"/>
                      <a:pt x="3376" y="423"/>
                      <a:pt x="3617" y="663"/>
                    </a:cubicBezTo>
                    <a:cubicBezTo>
                      <a:pt x="3857" y="904"/>
                      <a:pt x="3989" y="1223"/>
                      <a:pt x="3989" y="1563"/>
                    </a:cubicBezTo>
                    <a:cubicBezTo>
                      <a:pt x="3989" y="1903"/>
                      <a:pt x="3857" y="2223"/>
                      <a:pt x="3617" y="2463"/>
                    </a:cubicBezTo>
                    <a:cubicBezTo>
                      <a:pt x="3376" y="2703"/>
                      <a:pt x="3057" y="2836"/>
                      <a:pt x="2717" y="2836"/>
                    </a:cubicBezTo>
                    <a:cubicBezTo>
                      <a:pt x="2377" y="2836"/>
                      <a:pt x="2057" y="2703"/>
                      <a:pt x="1817" y="2463"/>
                    </a:cubicBezTo>
                    <a:cubicBezTo>
                      <a:pt x="1321" y="1967"/>
                      <a:pt x="1321" y="1160"/>
                      <a:pt x="1817" y="663"/>
                    </a:cubicBezTo>
                    <a:cubicBezTo>
                      <a:pt x="2057" y="423"/>
                      <a:pt x="2377" y="291"/>
                      <a:pt x="2717" y="291"/>
                    </a:cubicBezTo>
                    <a:close/>
                    <a:moveTo>
                      <a:pt x="1036" y="2894"/>
                    </a:moveTo>
                    <a:cubicBezTo>
                      <a:pt x="940" y="2991"/>
                      <a:pt x="940" y="3147"/>
                      <a:pt x="1036" y="3244"/>
                    </a:cubicBezTo>
                    <a:cubicBezTo>
                      <a:pt x="1133" y="3340"/>
                      <a:pt x="1289" y="3340"/>
                      <a:pt x="1386" y="3244"/>
                    </a:cubicBezTo>
                    <a:cubicBezTo>
                      <a:pt x="1482" y="3147"/>
                      <a:pt x="1482" y="2991"/>
                      <a:pt x="1386" y="2894"/>
                    </a:cubicBezTo>
                    <a:cubicBezTo>
                      <a:pt x="1289" y="2798"/>
                      <a:pt x="1133" y="2798"/>
                      <a:pt x="1036" y="2894"/>
                    </a:cubicBezTo>
                    <a:close/>
                  </a:path>
                </a:pathLst>
              </a:custGeom>
              <a:solidFill>
                <a:srgbClr val="049A86"/>
              </a:solidFill>
              <a:ln w="15875">
                <a:solidFill>
                  <a:schemeClr val="bg1"/>
                </a:solidFill>
              </a:ln>
              <a:ex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rgbClr val="C00000"/>
                  </a:solidFill>
                  <a:effectLst/>
                  <a:uLnTx/>
                  <a:uFillTx/>
                  <a:ea typeface="宋体" panose="02010600030101010101" pitchFamily="2" charset="-122"/>
                </a:endParaRPr>
              </a:p>
            </p:txBody>
          </p:sp>
          <p:sp>
            <p:nvSpPr>
              <p:cNvPr id="2" name="椭圆 1"/>
              <p:cNvSpPr/>
              <p:nvPr/>
            </p:nvSpPr>
            <p:spPr>
              <a:xfrm>
                <a:off x="6585284" y="2630905"/>
                <a:ext cx="1852863" cy="1852863"/>
              </a:xfrm>
              <a:prstGeom prst="ellipse">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6712825" y="3102839"/>
              <a:ext cx="1658208" cy="923330"/>
            </a:xfrm>
            <a:prstGeom prst="rect">
              <a:avLst/>
            </a:prstGeom>
          </p:spPr>
          <p:txBody>
            <a:bodyPr wrap="square">
              <a:spAutoFit/>
            </a:bodyPr>
            <a:lstStyle/>
            <a:p>
              <a:r>
                <a:rPr lang="zh-CN" altLang="en-US" sz="1600" dirty="0">
                  <a:solidFill>
                    <a:prstClr val="black"/>
                  </a:solidFill>
                </a:rPr>
                <a:t>发现有</a:t>
              </a:r>
              <a:r>
                <a:rPr lang="en-US" altLang="zh-CN" sz="1600" dirty="0">
                  <a:solidFill>
                    <a:prstClr val="black"/>
                  </a:solidFill>
                </a:rPr>
                <a:t>1</a:t>
              </a:r>
              <a:r>
                <a:rPr lang="zh-CN" altLang="en-US" sz="1600" dirty="0">
                  <a:solidFill>
                    <a:prstClr val="black"/>
                  </a:solidFill>
                </a:rPr>
                <a:t>个板面的计量装置数值不准确</a:t>
              </a:r>
              <a:endParaRPr lang="zh-CN" altLang="en-US" sz="1600" dirty="0"/>
            </a:p>
          </p:txBody>
        </p:sp>
      </p:grpSp>
      <p:sp>
        <p:nvSpPr>
          <p:cNvPr id="13" name="矩形 12"/>
          <p:cNvSpPr/>
          <p:nvPr/>
        </p:nvSpPr>
        <p:spPr>
          <a:xfrm>
            <a:off x="1228019" y="3197478"/>
            <a:ext cx="4447327" cy="1274195"/>
          </a:xfrm>
          <a:prstGeom prst="rect">
            <a:avLst/>
          </a:prstGeom>
        </p:spPr>
        <p:txBody>
          <a:bodyPr wrap="square">
            <a:spAutoFit/>
          </a:bodyPr>
          <a:lstStyle/>
          <a:p>
            <a:pPr algn="just">
              <a:lnSpc>
                <a:spcPct val="120000"/>
              </a:lnSpc>
            </a:pPr>
            <a:r>
              <a:rPr lang="zh-CN" altLang="zh-CN" sz="1600" kern="100" dirty="0">
                <a:ea typeface="仿宋_GB2312"/>
                <a:cs typeface="Times New Roman" panose="02020603050405020304" pitchFamily="18" charset="0"/>
              </a:rPr>
              <a:t>针对这一发现，的所有变电站中</a:t>
            </a:r>
            <a:r>
              <a:rPr lang="en-US" altLang="zh-CN" sz="1600" kern="100" dirty="0">
                <a:ea typeface="仿宋_GB2312"/>
                <a:cs typeface="Times New Roman" panose="02020603050405020304" pitchFamily="18" charset="0"/>
              </a:rPr>
              <a:t>195</a:t>
            </a:r>
            <a:r>
              <a:rPr lang="zh-CN" altLang="zh-CN" sz="1600" kern="100" dirty="0">
                <a:ea typeface="仿宋_GB2312"/>
                <a:cs typeface="Times New Roman" panose="02020603050405020304" pitchFamily="18" charset="0"/>
              </a:rPr>
              <a:t>个</a:t>
            </a:r>
            <a:r>
              <a:rPr lang="en-US" altLang="zh-CN" sz="1600" kern="100" dirty="0">
                <a:ea typeface="仿宋_GB2312"/>
                <a:cs typeface="Times New Roman" panose="02020603050405020304" pitchFamily="18" charset="0"/>
              </a:rPr>
              <a:t>10kV</a:t>
            </a:r>
            <a:r>
              <a:rPr lang="zh-CN" altLang="zh-CN" sz="1600" kern="100" dirty="0">
                <a:ea typeface="仿宋_GB2312"/>
                <a:cs typeface="Times New Roman" panose="02020603050405020304" pitchFamily="18" charset="0"/>
              </a:rPr>
              <a:t>分板的计量装置进行调查统计，</a:t>
            </a:r>
            <a:r>
              <a:rPr lang="zh-CN" altLang="zh-CN" sz="1600" b="1" kern="100" dirty="0">
                <a:solidFill>
                  <a:srgbClr val="03816F"/>
                </a:solidFill>
                <a:ea typeface="仿宋_GB2312"/>
                <a:cs typeface="Times New Roman" panose="02020603050405020304" pitchFamily="18" charset="0"/>
              </a:rPr>
              <a:t>发现总共</a:t>
            </a:r>
            <a:r>
              <a:rPr lang="en-US" altLang="zh-CN" sz="1600" b="1" kern="100" dirty="0">
                <a:solidFill>
                  <a:srgbClr val="03816F"/>
                </a:solidFill>
                <a:ea typeface="仿宋_GB2312"/>
                <a:cs typeface="Times New Roman" panose="02020603050405020304" pitchFamily="18" charset="0"/>
              </a:rPr>
              <a:t>9</a:t>
            </a:r>
            <a:r>
              <a:rPr lang="zh-CN" altLang="zh-CN" sz="1600" b="1" kern="100" dirty="0">
                <a:solidFill>
                  <a:srgbClr val="03816F"/>
                </a:solidFill>
                <a:ea typeface="仿宋_GB2312"/>
                <a:cs typeface="Times New Roman" panose="02020603050405020304" pitchFamily="18" charset="0"/>
              </a:rPr>
              <a:t>个板面的计量装置有较大误差</a:t>
            </a:r>
            <a:r>
              <a:rPr lang="zh-CN" altLang="zh-CN" sz="1600" kern="100" dirty="0">
                <a:ea typeface="仿宋_GB2312"/>
                <a:cs typeface="Times New Roman" panose="02020603050405020304" pitchFamily="18" charset="0"/>
              </a:rPr>
              <a:t>。如果长此以往下去，将会影响计量装置的准确率</a:t>
            </a:r>
            <a:endParaRPr lang="zh-CN" altLang="en-US" dirty="0"/>
          </a:p>
        </p:txBody>
      </p:sp>
      <p:grpSp>
        <p:nvGrpSpPr>
          <p:cNvPr id="15" name="组合 14"/>
          <p:cNvGrpSpPr/>
          <p:nvPr/>
        </p:nvGrpSpPr>
        <p:grpSpPr>
          <a:xfrm>
            <a:off x="1267892" y="4909336"/>
            <a:ext cx="4447327" cy="485303"/>
            <a:chOff x="1228019" y="5280644"/>
            <a:chExt cx="4447327" cy="485303"/>
          </a:xfrm>
        </p:grpSpPr>
        <p:sp>
          <p:nvSpPr>
            <p:cNvPr id="14" name="矩形 13"/>
            <p:cNvSpPr/>
            <p:nvPr/>
          </p:nvSpPr>
          <p:spPr>
            <a:xfrm>
              <a:off x="1415747" y="5354018"/>
              <a:ext cx="4044697" cy="338554"/>
            </a:xfrm>
            <a:prstGeom prst="rect">
              <a:avLst/>
            </a:prstGeom>
          </p:spPr>
          <p:txBody>
            <a:bodyPr wrap="none">
              <a:spAutoFit/>
            </a:bodyPr>
            <a:lstStyle/>
            <a:p>
              <a:r>
                <a:rPr lang="zh-CN" altLang="zh-CN" sz="1600" kern="100" dirty="0">
                  <a:ea typeface="仿宋_GB2312"/>
                  <a:cs typeface="Times New Roman" panose="02020603050405020304" pitchFamily="18" charset="0"/>
                </a:rPr>
                <a:t>准确率</a:t>
              </a:r>
              <a:r>
                <a:rPr lang="en-US" altLang="zh-CN" sz="1600" kern="100" dirty="0">
                  <a:ea typeface="仿宋_GB2312"/>
                  <a:cs typeface="Times New Roman" panose="02020603050405020304" pitchFamily="18" charset="0"/>
                </a:rPr>
                <a:t>=</a:t>
              </a:r>
              <a:r>
                <a:rPr lang="zh-CN" altLang="zh-CN" sz="1600" kern="100" dirty="0">
                  <a:ea typeface="仿宋_GB2312"/>
                  <a:cs typeface="Times New Roman" panose="02020603050405020304" pitchFamily="18" charset="0"/>
                </a:rPr>
                <a:t>正确计量次数</a:t>
              </a:r>
              <a:r>
                <a:rPr lang="en-US" altLang="zh-CN" sz="1600" kern="100" dirty="0">
                  <a:ea typeface="仿宋_GB2312"/>
                  <a:cs typeface="Times New Roman" panose="02020603050405020304" pitchFamily="18" charset="0"/>
                </a:rPr>
                <a:t>/</a:t>
              </a:r>
              <a:r>
                <a:rPr lang="zh-CN" altLang="zh-CN" sz="1600" kern="100" dirty="0">
                  <a:ea typeface="仿宋_GB2312"/>
                  <a:cs typeface="Times New Roman" panose="02020603050405020304" pitchFamily="18" charset="0"/>
                </a:rPr>
                <a:t>总的计量次数</a:t>
              </a:r>
              <a:r>
                <a:rPr lang="en-US" altLang="zh-CN" sz="1600" kern="100" dirty="0">
                  <a:ea typeface="仿宋_GB2312"/>
                  <a:cs typeface="Times New Roman" panose="02020603050405020304" pitchFamily="18" charset="0"/>
                </a:rPr>
                <a:t>*100%</a:t>
              </a:r>
              <a:endParaRPr lang="zh-CN" altLang="en-US" dirty="0"/>
            </a:p>
          </p:txBody>
        </p:sp>
        <p:sp>
          <p:nvSpPr>
            <p:cNvPr id="28" name="矩形: 圆角 27"/>
            <p:cNvSpPr/>
            <p:nvPr/>
          </p:nvSpPr>
          <p:spPr>
            <a:xfrm>
              <a:off x="1228019" y="5280644"/>
              <a:ext cx="4447327" cy="485303"/>
            </a:xfrm>
            <a:prstGeom prst="roundRect">
              <a:avLst/>
            </a:prstGeom>
            <a:noFill/>
            <a:ln w="19050">
              <a:solidFill>
                <a:srgbClr val="049A8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9" name="直接连接符 28"/>
          <p:cNvCxnSpPr>
            <a:cxnSpLocks/>
          </p:cNvCxnSpPr>
          <p:nvPr/>
        </p:nvCxnSpPr>
        <p:spPr>
          <a:xfrm>
            <a:off x="1287726" y="3029046"/>
            <a:ext cx="4387620" cy="0"/>
          </a:xfrm>
          <a:prstGeom prst="line">
            <a:avLst/>
          </a:prstGeom>
          <a:ln>
            <a:solidFill>
              <a:srgbClr val="049A86"/>
            </a:solidFill>
            <a:prstDash val="sysDash"/>
          </a:ln>
        </p:spPr>
        <p:style>
          <a:lnRef idx="1">
            <a:schemeClr val="accent1"/>
          </a:lnRef>
          <a:fillRef idx="0">
            <a:schemeClr val="accent1"/>
          </a:fillRef>
          <a:effectRef idx="0">
            <a:schemeClr val="accent1"/>
          </a:effectRef>
          <a:fontRef idx="minor">
            <a:schemeClr val="tx1"/>
          </a:fontRef>
        </p:style>
      </p:cxnSp>
      <p:sp>
        <p:nvSpPr>
          <p:cNvPr id="31" name="箭头: 燕尾形 30"/>
          <p:cNvSpPr/>
          <p:nvPr/>
        </p:nvSpPr>
        <p:spPr>
          <a:xfrm rot="20552835" flipH="1">
            <a:off x="5768454" y="3318183"/>
            <a:ext cx="530784" cy="436467"/>
          </a:xfrm>
          <a:prstGeom prst="notchedRightArrow">
            <a:avLst>
              <a:gd name="adj1" fmla="val 50000"/>
              <a:gd name="adj2" fmla="val 70387"/>
            </a:avLst>
          </a:prstGeom>
          <a:solidFill>
            <a:srgbClr val="049A8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0" y="5690658"/>
            <a:ext cx="12192000" cy="486723"/>
            <a:chOff x="0" y="5690658"/>
            <a:chExt cx="12192000" cy="486723"/>
          </a:xfrm>
        </p:grpSpPr>
        <p:grpSp>
          <p:nvGrpSpPr>
            <p:cNvPr id="34" name="组合 33"/>
            <p:cNvGrpSpPr/>
            <p:nvPr/>
          </p:nvGrpSpPr>
          <p:grpSpPr>
            <a:xfrm>
              <a:off x="0" y="5690658"/>
              <a:ext cx="12192000" cy="486723"/>
              <a:chOff x="0" y="4648708"/>
              <a:chExt cx="11420464" cy="1195501"/>
            </a:xfrm>
          </p:grpSpPr>
          <p:sp>
            <p:nvSpPr>
              <p:cNvPr id="32" name="矩形 31"/>
              <p:cNvSpPr/>
              <p:nvPr/>
            </p:nvSpPr>
            <p:spPr>
              <a:xfrm>
                <a:off x="0" y="4648708"/>
                <a:ext cx="11410122" cy="1195501"/>
              </a:xfrm>
              <a:prstGeom prst="rect">
                <a:avLst/>
              </a:prstGeom>
              <a:gradFill>
                <a:gsLst>
                  <a:gs pos="0">
                    <a:srgbClr val="EE6D03"/>
                  </a:gs>
                  <a:gs pos="62731">
                    <a:srgbClr val="F9A101"/>
                  </a:gs>
                  <a:gs pos="38500">
                    <a:srgbClr val="F58D02"/>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10342" y="4659054"/>
                <a:ext cx="11410122" cy="583283"/>
              </a:xfrm>
              <a:prstGeom prst="rect">
                <a:avLst/>
              </a:prstGeom>
              <a:gradFill>
                <a:gsLst>
                  <a:gs pos="0">
                    <a:srgbClr val="EE6D03">
                      <a:lumMod val="93000"/>
                    </a:srgbClr>
                  </a:gs>
                  <a:gs pos="100000">
                    <a:srgbClr val="F9A101">
                      <a:alpha val="0"/>
                    </a:srgbClr>
                  </a:gs>
                  <a:gs pos="41000">
                    <a:srgbClr val="F58D0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矩形 35"/>
            <p:cNvSpPr/>
            <p:nvPr/>
          </p:nvSpPr>
          <p:spPr>
            <a:xfrm>
              <a:off x="1825076" y="5744939"/>
              <a:ext cx="8610254" cy="400110"/>
            </a:xfrm>
            <a:prstGeom prst="rect">
              <a:avLst/>
            </a:prstGeom>
          </p:spPr>
          <p:txBody>
            <a:bodyPr wrap="square">
              <a:spAutoFit/>
            </a:bodyPr>
            <a:lstStyle/>
            <a:p>
              <a:r>
                <a:rPr lang="zh-CN" altLang="en-US" sz="2000" b="1" dirty="0">
                  <a:solidFill>
                    <a:schemeClr val="bg1"/>
                  </a:solidFill>
                  <a:effectLst>
                    <a:outerShdw blurRad="38100" dist="38100" dir="2700000" algn="tl">
                      <a:srgbClr val="000000">
                        <a:alpha val="43137"/>
                      </a:srgbClr>
                    </a:outerShdw>
                  </a:effectLst>
                  <a:latin typeface="+mn-ea"/>
                </a:rPr>
                <a:t>因此小组成员一致确定本次</a:t>
              </a:r>
              <a:r>
                <a:rPr lang="en-US" altLang="zh-CN" sz="2000" b="1" dirty="0">
                  <a:solidFill>
                    <a:schemeClr val="bg1"/>
                  </a:solidFill>
                  <a:effectLst>
                    <a:outerShdw blurRad="38100" dist="38100" dir="2700000" algn="tl">
                      <a:srgbClr val="000000">
                        <a:alpha val="43137"/>
                      </a:srgbClr>
                    </a:outerShdw>
                  </a:effectLst>
                  <a:latin typeface="+mn-ea"/>
                </a:rPr>
                <a:t>QC</a:t>
              </a:r>
              <a:r>
                <a:rPr lang="zh-CN" altLang="en-US" sz="2000" b="1" dirty="0">
                  <a:solidFill>
                    <a:schemeClr val="bg1"/>
                  </a:solidFill>
                  <a:effectLst>
                    <a:outerShdw blurRad="38100" dist="38100" dir="2700000" algn="tl">
                      <a:srgbClr val="000000">
                        <a:alpha val="43137"/>
                      </a:srgbClr>
                    </a:outerShdw>
                  </a:effectLst>
                  <a:latin typeface="+mn-ea"/>
                </a:rPr>
                <a:t>活动课题：提高</a:t>
              </a:r>
              <a:r>
                <a:rPr lang="en-US" altLang="zh-CN" sz="2000" b="1" dirty="0">
                  <a:solidFill>
                    <a:schemeClr val="bg1"/>
                  </a:solidFill>
                  <a:effectLst>
                    <a:outerShdw blurRad="38100" dist="38100" dir="2700000" algn="tl">
                      <a:srgbClr val="000000">
                        <a:alpha val="43137"/>
                      </a:srgbClr>
                    </a:outerShdw>
                  </a:effectLst>
                  <a:latin typeface="+mn-ea"/>
                </a:rPr>
                <a:t>10kV</a:t>
              </a:r>
              <a:r>
                <a:rPr lang="zh-CN" altLang="en-US" sz="2000" b="1" dirty="0">
                  <a:solidFill>
                    <a:schemeClr val="bg1"/>
                  </a:solidFill>
                  <a:effectLst>
                    <a:outerShdw blurRad="38100" dist="38100" dir="2700000" algn="tl">
                      <a:srgbClr val="000000">
                        <a:alpha val="43137"/>
                      </a:srgbClr>
                    </a:outerShdw>
                  </a:effectLst>
                  <a:latin typeface="+mn-ea"/>
                </a:rPr>
                <a:t>计量装置数值准确率。</a:t>
              </a:r>
            </a:p>
          </p:txBody>
        </p:sp>
      </p:grpSp>
    </p:spTree>
    <p:custDataLst>
      <p:tags r:id="rId1"/>
    </p:custDataLst>
    <p:extLst>
      <p:ext uri="{BB962C8B-B14F-4D97-AF65-F5344CB8AC3E}">
        <p14:creationId xmlns:p14="http://schemas.microsoft.com/office/powerpoint/2010/main" val="1337606441"/>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1000"/>
                                        <p:tgtEl>
                                          <p:spTgt spid="26"/>
                                        </p:tgtEl>
                                      </p:cBhvr>
                                    </p:animEffect>
                                    <p:anim calcmode="lin" valueType="num">
                                      <p:cBhvr>
                                        <p:cTn id="12" dur="1000" fill="hold"/>
                                        <p:tgtEl>
                                          <p:spTgt spid="26"/>
                                        </p:tgtEl>
                                        <p:attrNameLst>
                                          <p:attrName>ppt_x</p:attrName>
                                        </p:attrNameLst>
                                      </p:cBhvr>
                                      <p:tavLst>
                                        <p:tav tm="0">
                                          <p:val>
                                            <p:strVal val="#ppt_x"/>
                                          </p:val>
                                        </p:tav>
                                        <p:tav tm="100000">
                                          <p:val>
                                            <p:strVal val="#ppt_x"/>
                                          </p:val>
                                        </p:tav>
                                      </p:tavLst>
                                    </p:anim>
                                    <p:anim calcmode="lin" valueType="num">
                                      <p:cBhvr>
                                        <p:cTn id="13" dur="1000" fill="hold"/>
                                        <p:tgtEl>
                                          <p:spTgt spid="2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par>
                          <p:cTn id="18" fill="hold">
                            <p:stCondLst>
                              <p:cond delay="2000"/>
                            </p:stCondLst>
                            <p:childTnLst>
                              <p:par>
                                <p:cTn id="19" presetID="23" presetClass="entr" presetSubtype="28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strVal val="4/3*#ppt_w"/>
                                          </p:val>
                                        </p:tav>
                                        <p:tav tm="100000">
                                          <p:val>
                                            <p:strVal val="#ppt_w"/>
                                          </p:val>
                                        </p:tav>
                                      </p:tavLst>
                                    </p:anim>
                                    <p:anim calcmode="lin" valueType="num">
                                      <p:cBhvr>
                                        <p:cTn id="22" dur="500" fill="hold"/>
                                        <p:tgtEl>
                                          <p:spTgt spid="11"/>
                                        </p:tgtEl>
                                        <p:attrNameLst>
                                          <p:attrName>ppt_h</p:attrName>
                                        </p:attrNameLst>
                                      </p:cBhvr>
                                      <p:tavLst>
                                        <p:tav tm="0">
                                          <p:val>
                                            <p:strVal val="4/3*#ppt_h"/>
                                          </p:val>
                                        </p:tav>
                                        <p:tav tm="100000">
                                          <p:val>
                                            <p:strVal val="#ppt_h"/>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p:cTn id="26" dur="500" fill="hold"/>
                                        <p:tgtEl>
                                          <p:spTgt spid="31"/>
                                        </p:tgtEl>
                                        <p:attrNameLst>
                                          <p:attrName>ppt_w</p:attrName>
                                        </p:attrNameLst>
                                      </p:cBhvr>
                                      <p:tavLst>
                                        <p:tav tm="0">
                                          <p:val>
                                            <p:fltVal val="0"/>
                                          </p:val>
                                        </p:tav>
                                        <p:tav tm="100000">
                                          <p:val>
                                            <p:strVal val="#ppt_w"/>
                                          </p:val>
                                        </p:tav>
                                      </p:tavLst>
                                    </p:anim>
                                    <p:anim calcmode="lin" valueType="num">
                                      <p:cBhvr>
                                        <p:cTn id="27" dur="500" fill="hold"/>
                                        <p:tgtEl>
                                          <p:spTgt spid="31"/>
                                        </p:tgtEl>
                                        <p:attrNameLst>
                                          <p:attrName>ppt_h</p:attrName>
                                        </p:attrNameLst>
                                      </p:cBhvr>
                                      <p:tavLst>
                                        <p:tav tm="0">
                                          <p:val>
                                            <p:fltVal val="0"/>
                                          </p:val>
                                        </p:tav>
                                        <p:tav tm="100000">
                                          <p:val>
                                            <p:strVal val="#ppt_h"/>
                                          </p:val>
                                        </p:tav>
                                      </p:tavLst>
                                    </p:anim>
                                    <p:animEffect transition="in" filter="fade">
                                      <p:cBhvr>
                                        <p:cTn id="28" dur="500"/>
                                        <p:tgtEl>
                                          <p:spTgt spid="31"/>
                                        </p:tgtEl>
                                      </p:cBhvr>
                                    </p:animEffect>
                                  </p:childTnLst>
                                </p:cTn>
                              </p:par>
                            </p:childTnLst>
                          </p:cTn>
                        </p:par>
                        <p:par>
                          <p:cTn id="29" fill="hold">
                            <p:stCondLst>
                              <p:cond delay="3000"/>
                            </p:stCondLst>
                            <p:childTnLst>
                              <p:par>
                                <p:cTn id="30" presetID="37"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900" decel="100000" fill="hold"/>
                                        <p:tgtEl>
                                          <p:spTgt spid="13"/>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36" fill="hold">
                            <p:stCondLst>
                              <p:cond delay="4000"/>
                            </p:stCondLst>
                            <p:childTnLst>
                              <p:par>
                                <p:cTn id="37" presetID="55"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strVal val="#ppt_w*0.70"/>
                                          </p:val>
                                        </p:tav>
                                        <p:tav tm="100000">
                                          <p:val>
                                            <p:strVal val="#ppt_w"/>
                                          </p:val>
                                        </p:tav>
                                      </p:tavLst>
                                    </p:anim>
                                    <p:anim calcmode="lin" valueType="num">
                                      <p:cBhvr>
                                        <p:cTn id="40" dur="500" fill="hold"/>
                                        <p:tgtEl>
                                          <p:spTgt spid="15"/>
                                        </p:tgtEl>
                                        <p:attrNameLst>
                                          <p:attrName>ppt_h</p:attrName>
                                        </p:attrNameLst>
                                      </p:cBhvr>
                                      <p:tavLst>
                                        <p:tav tm="0">
                                          <p:val>
                                            <p:strVal val="#ppt_h"/>
                                          </p:val>
                                        </p:tav>
                                        <p:tav tm="100000">
                                          <p:val>
                                            <p:strVal val="#ppt_h"/>
                                          </p:val>
                                        </p:tav>
                                      </p:tavLst>
                                    </p:anim>
                                    <p:animEffect transition="in" filter="fade">
                                      <p:cBhvr>
                                        <p:cTn id="41" dur="500"/>
                                        <p:tgtEl>
                                          <p:spTgt spid="15"/>
                                        </p:tgtEl>
                                      </p:cBhvr>
                                    </p:animEffect>
                                  </p:childTnLst>
                                </p:cTn>
                              </p:par>
                            </p:childTnLst>
                          </p:cTn>
                        </p:par>
                        <p:par>
                          <p:cTn id="42" fill="hold">
                            <p:stCondLst>
                              <p:cond delay="4500"/>
                            </p:stCondLst>
                            <p:childTnLst>
                              <p:par>
                                <p:cTn id="43" presetID="23" presetClass="entr" presetSubtype="288" fill="hold" nodeType="after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strVal val="4/3*#ppt_w"/>
                                          </p:val>
                                        </p:tav>
                                        <p:tav tm="100000">
                                          <p:val>
                                            <p:strVal val="#ppt_w"/>
                                          </p:val>
                                        </p:tav>
                                      </p:tavLst>
                                    </p:anim>
                                    <p:anim calcmode="lin" valueType="num">
                                      <p:cBhvr>
                                        <p:cTn id="46" dur="500" fill="hold"/>
                                        <p:tgtEl>
                                          <p:spTgt spid="3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3" grpId="0"/>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壹</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2698175"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实施背景及目标</a:t>
            </a:r>
          </a:p>
        </p:txBody>
      </p:sp>
      <p:grpSp>
        <p:nvGrpSpPr>
          <p:cNvPr id="17" name="组合 16"/>
          <p:cNvGrpSpPr/>
          <p:nvPr/>
        </p:nvGrpSpPr>
        <p:grpSpPr>
          <a:xfrm>
            <a:off x="1287726" y="1371770"/>
            <a:ext cx="1970864" cy="568597"/>
            <a:chOff x="7524499" y="2953930"/>
            <a:chExt cx="3129613" cy="902898"/>
          </a:xfrm>
        </p:grpSpPr>
        <p:grpSp>
          <p:nvGrpSpPr>
            <p:cNvPr id="18" name="组合 17"/>
            <p:cNvGrpSpPr/>
            <p:nvPr/>
          </p:nvGrpSpPr>
          <p:grpSpPr>
            <a:xfrm>
              <a:off x="7562867" y="2953930"/>
              <a:ext cx="3091245" cy="902898"/>
              <a:chOff x="7433188" y="2551594"/>
              <a:chExt cx="3091245" cy="902898"/>
            </a:xfrm>
          </p:grpSpPr>
          <p:sp>
            <p:nvSpPr>
              <p:cNvPr id="20"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圆角矩形 4"/>
              <p:cNvSpPr/>
              <p:nvPr/>
            </p:nvSpPr>
            <p:spPr>
              <a:xfrm>
                <a:off x="7444697" y="2631007"/>
                <a:ext cx="3022508" cy="566176"/>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2" name="椭圆 21"/>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椭圆 22"/>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4" name="图片 23"/>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19" name="文本框 18"/>
            <p:cNvSpPr txBox="1"/>
            <p:nvPr/>
          </p:nvSpPr>
          <p:spPr>
            <a:xfrm>
              <a:off x="7524499" y="3140037"/>
              <a:ext cx="2859074" cy="586477"/>
            </a:xfrm>
            <a:prstGeom prst="rect">
              <a:avLst/>
            </a:prstGeom>
            <a:noFill/>
          </p:spPr>
          <p:txBody>
            <a:bodyPr wrap="none" rtlCol="0">
              <a:spAutoFit/>
            </a:bodyPr>
            <a:lstStyle/>
            <a:p>
              <a:pPr lvl="0"/>
              <a:r>
                <a:rPr lang="zh-CN" altLang="en-US" b="1" kern="0" dirty="0">
                  <a:solidFill>
                    <a:schemeClr val="bg1"/>
                  </a:solidFill>
                  <a:latin typeface="微软雅黑" panose="020B0503020204020204" pitchFamily="34" charset="-122"/>
                </a:rPr>
                <a:t>（二）现状调查</a:t>
              </a:r>
            </a:p>
          </p:txBody>
        </p:sp>
      </p:grpSp>
      <p:grpSp>
        <p:nvGrpSpPr>
          <p:cNvPr id="39" name="组合 38"/>
          <p:cNvGrpSpPr/>
          <p:nvPr/>
        </p:nvGrpSpPr>
        <p:grpSpPr>
          <a:xfrm>
            <a:off x="5908328" y="1100705"/>
            <a:ext cx="5362185" cy="5356696"/>
            <a:chOff x="6470054" y="2295842"/>
            <a:chExt cx="3101975" cy="3098800"/>
          </a:xfrm>
        </p:grpSpPr>
        <p:sp>
          <p:nvSpPr>
            <p:cNvPr id="41" name="Freeform 5"/>
            <p:cNvSpPr>
              <a:spLocks noEditPoints="1" noChangeArrowheads="1"/>
            </p:cNvSpPr>
            <p:nvPr/>
          </p:nvSpPr>
          <p:spPr bwMode="auto">
            <a:xfrm rot="15216988">
              <a:off x="6471642" y="2294254"/>
              <a:ext cx="3098800" cy="3101975"/>
            </a:xfrm>
            <a:custGeom>
              <a:avLst/>
              <a:gdLst>
                <a:gd name="T0" fmla="*/ 50 w 4280"/>
                <a:gd name="T1" fmla="*/ 3831 h 4280"/>
                <a:gd name="T2" fmla="*/ 59 w 4280"/>
                <a:gd name="T3" fmla="*/ 4021 h 4280"/>
                <a:gd name="T4" fmla="*/ 259 w 4280"/>
                <a:gd name="T5" fmla="*/ 4221 h 4280"/>
                <a:gd name="T6" fmla="*/ 449 w 4280"/>
                <a:gd name="T7" fmla="*/ 4230 h 4280"/>
                <a:gd name="T8" fmla="*/ 1047 w 4280"/>
                <a:gd name="T9" fmla="*/ 3632 h 4280"/>
                <a:gd name="T10" fmla="*/ 1038 w 4280"/>
                <a:gd name="T11" fmla="*/ 3443 h 4280"/>
                <a:gd name="T12" fmla="*/ 837 w 4280"/>
                <a:gd name="T13" fmla="*/ 3242 h 4280"/>
                <a:gd name="T14" fmla="*/ 648 w 4280"/>
                <a:gd name="T15" fmla="*/ 3233 h 4280"/>
                <a:gd name="T16" fmla="*/ 50 w 4280"/>
                <a:gd name="T17" fmla="*/ 3831 h 4280"/>
                <a:gd name="T18" fmla="*/ 2717 w 4280"/>
                <a:gd name="T19" fmla="*/ 3126 h 4280"/>
                <a:gd name="T20" fmla="*/ 3822 w 4280"/>
                <a:gd name="T21" fmla="*/ 2669 h 4280"/>
                <a:gd name="T22" fmla="*/ 4280 w 4280"/>
                <a:gd name="T23" fmla="*/ 1563 h 4280"/>
                <a:gd name="T24" fmla="*/ 3822 w 4280"/>
                <a:gd name="T25" fmla="*/ 458 h 4280"/>
                <a:gd name="T26" fmla="*/ 2717 w 4280"/>
                <a:gd name="T27" fmla="*/ 0 h 4280"/>
                <a:gd name="T28" fmla="*/ 1611 w 4280"/>
                <a:gd name="T29" fmla="*/ 458 h 4280"/>
                <a:gd name="T30" fmla="*/ 1417 w 4280"/>
                <a:gd name="T31" fmla="*/ 2431 h 4280"/>
                <a:gd name="T32" fmla="*/ 1369 w 4280"/>
                <a:gd name="T33" fmla="*/ 2462 h 4280"/>
                <a:gd name="T34" fmla="*/ 1360 w 4280"/>
                <a:gd name="T35" fmla="*/ 2472 h 4280"/>
                <a:gd name="T36" fmla="*/ 1360 w 4280"/>
                <a:gd name="T37" fmla="*/ 2670 h 4280"/>
                <a:gd name="T38" fmla="*/ 1610 w 4280"/>
                <a:gd name="T39" fmla="*/ 2920 h 4280"/>
                <a:gd name="T40" fmla="*/ 1808 w 4280"/>
                <a:gd name="T41" fmla="*/ 2920 h 4280"/>
                <a:gd name="T42" fmla="*/ 1818 w 4280"/>
                <a:gd name="T43" fmla="*/ 2911 h 4280"/>
                <a:gd name="T44" fmla="*/ 1849 w 4280"/>
                <a:gd name="T45" fmla="*/ 2864 h 4280"/>
                <a:gd name="T46" fmla="*/ 2717 w 4280"/>
                <a:gd name="T47" fmla="*/ 3126 h 4280"/>
                <a:gd name="T48" fmla="*/ 2717 w 4280"/>
                <a:gd name="T49" fmla="*/ 291 h 4280"/>
                <a:gd name="T50" fmla="*/ 3617 w 4280"/>
                <a:gd name="T51" fmla="*/ 663 h 4280"/>
                <a:gd name="T52" fmla="*/ 3989 w 4280"/>
                <a:gd name="T53" fmla="*/ 1563 h 4280"/>
                <a:gd name="T54" fmla="*/ 3617 w 4280"/>
                <a:gd name="T55" fmla="*/ 2463 h 4280"/>
                <a:gd name="T56" fmla="*/ 2717 w 4280"/>
                <a:gd name="T57" fmla="*/ 2836 h 4280"/>
                <a:gd name="T58" fmla="*/ 1817 w 4280"/>
                <a:gd name="T59" fmla="*/ 2463 h 4280"/>
                <a:gd name="T60" fmla="*/ 1817 w 4280"/>
                <a:gd name="T61" fmla="*/ 663 h 4280"/>
                <a:gd name="T62" fmla="*/ 2717 w 4280"/>
                <a:gd name="T63" fmla="*/ 291 h 4280"/>
                <a:gd name="T64" fmla="*/ 1036 w 4280"/>
                <a:gd name="T65" fmla="*/ 2894 h 4280"/>
                <a:gd name="T66" fmla="*/ 1036 w 4280"/>
                <a:gd name="T67" fmla="*/ 3244 h 4280"/>
                <a:gd name="T68" fmla="*/ 1386 w 4280"/>
                <a:gd name="T69" fmla="*/ 3244 h 4280"/>
                <a:gd name="T70" fmla="*/ 1386 w 4280"/>
                <a:gd name="T71" fmla="*/ 2894 h 4280"/>
                <a:gd name="T72" fmla="*/ 1036 w 4280"/>
                <a:gd name="T73" fmla="*/ 2894 h 4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80" h="4280">
                  <a:moveTo>
                    <a:pt x="50" y="3831"/>
                  </a:moveTo>
                  <a:cubicBezTo>
                    <a:pt x="0" y="3881"/>
                    <a:pt x="4" y="3966"/>
                    <a:pt x="59" y="4021"/>
                  </a:cubicBezTo>
                  <a:lnTo>
                    <a:pt x="259" y="4221"/>
                  </a:lnTo>
                  <a:cubicBezTo>
                    <a:pt x="314" y="4276"/>
                    <a:pt x="399" y="4280"/>
                    <a:pt x="449" y="4230"/>
                  </a:cubicBezTo>
                  <a:lnTo>
                    <a:pt x="1047" y="3632"/>
                  </a:lnTo>
                  <a:cubicBezTo>
                    <a:pt x="1096" y="3583"/>
                    <a:pt x="1092" y="3498"/>
                    <a:pt x="1038" y="3443"/>
                  </a:cubicBezTo>
                  <a:lnTo>
                    <a:pt x="837" y="3242"/>
                  </a:lnTo>
                  <a:cubicBezTo>
                    <a:pt x="782" y="3188"/>
                    <a:pt x="697" y="3184"/>
                    <a:pt x="648" y="3233"/>
                  </a:cubicBezTo>
                  <a:lnTo>
                    <a:pt x="50" y="3831"/>
                  </a:lnTo>
                  <a:close/>
                  <a:moveTo>
                    <a:pt x="2717" y="3126"/>
                  </a:moveTo>
                  <a:cubicBezTo>
                    <a:pt x="3134" y="3126"/>
                    <a:pt x="3527" y="2964"/>
                    <a:pt x="3822" y="2669"/>
                  </a:cubicBezTo>
                  <a:cubicBezTo>
                    <a:pt x="4117" y="2373"/>
                    <a:pt x="4280" y="1981"/>
                    <a:pt x="4280" y="1563"/>
                  </a:cubicBezTo>
                  <a:cubicBezTo>
                    <a:pt x="4280" y="1146"/>
                    <a:pt x="4117" y="753"/>
                    <a:pt x="3822" y="458"/>
                  </a:cubicBezTo>
                  <a:cubicBezTo>
                    <a:pt x="3527" y="163"/>
                    <a:pt x="3134" y="0"/>
                    <a:pt x="2717" y="0"/>
                  </a:cubicBezTo>
                  <a:cubicBezTo>
                    <a:pt x="2299" y="0"/>
                    <a:pt x="1907" y="163"/>
                    <a:pt x="1611" y="458"/>
                  </a:cubicBezTo>
                  <a:cubicBezTo>
                    <a:pt x="1076" y="993"/>
                    <a:pt x="1011" y="1824"/>
                    <a:pt x="1417" y="2431"/>
                  </a:cubicBezTo>
                  <a:cubicBezTo>
                    <a:pt x="1399" y="2438"/>
                    <a:pt x="1383" y="2448"/>
                    <a:pt x="1369" y="2462"/>
                  </a:cubicBezTo>
                  <a:lnTo>
                    <a:pt x="1360" y="2472"/>
                  </a:lnTo>
                  <a:cubicBezTo>
                    <a:pt x="1305" y="2526"/>
                    <a:pt x="1305" y="2615"/>
                    <a:pt x="1360" y="2670"/>
                  </a:cubicBezTo>
                  <a:lnTo>
                    <a:pt x="1610" y="2920"/>
                  </a:lnTo>
                  <a:cubicBezTo>
                    <a:pt x="1665" y="2975"/>
                    <a:pt x="1754" y="2975"/>
                    <a:pt x="1808" y="2920"/>
                  </a:cubicBezTo>
                  <a:lnTo>
                    <a:pt x="1818" y="2911"/>
                  </a:lnTo>
                  <a:cubicBezTo>
                    <a:pt x="1832" y="2897"/>
                    <a:pt x="1842" y="2881"/>
                    <a:pt x="1849" y="2864"/>
                  </a:cubicBezTo>
                  <a:cubicBezTo>
                    <a:pt x="2104" y="3035"/>
                    <a:pt x="2403" y="3126"/>
                    <a:pt x="2717" y="3126"/>
                  </a:cubicBezTo>
                  <a:close/>
                  <a:moveTo>
                    <a:pt x="2717" y="291"/>
                  </a:moveTo>
                  <a:cubicBezTo>
                    <a:pt x="3057" y="291"/>
                    <a:pt x="3376" y="423"/>
                    <a:pt x="3617" y="663"/>
                  </a:cubicBezTo>
                  <a:cubicBezTo>
                    <a:pt x="3857" y="904"/>
                    <a:pt x="3989" y="1223"/>
                    <a:pt x="3989" y="1563"/>
                  </a:cubicBezTo>
                  <a:cubicBezTo>
                    <a:pt x="3989" y="1903"/>
                    <a:pt x="3857" y="2223"/>
                    <a:pt x="3617" y="2463"/>
                  </a:cubicBezTo>
                  <a:cubicBezTo>
                    <a:pt x="3376" y="2703"/>
                    <a:pt x="3057" y="2836"/>
                    <a:pt x="2717" y="2836"/>
                  </a:cubicBezTo>
                  <a:cubicBezTo>
                    <a:pt x="2377" y="2836"/>
                    <a:pt x="2057" y="2703"/>
                    <a:pt x="1817" y="2463"/>
                  </a:cubicBezTo>
                  <a:cubicBezTo>
                    <a:pt x="1321" y="1967"/>
                    <a:pt x="1321" y="1160"/>
                    <a:pt x="1817" y="663"/>
                  </a:cubicBezTo>
                  <a:cubicBezTo>
                    <a:pt x="2057" y="423"/>
                    <a:pt x="2377" y="291"/>
                    <a:pt x="2717" y="291"/>
                  </a:cubicBezTo>
                  <a:close/>
                  <a:moveTo>
                    <a:pt x="1036" y="2894"/>
                  </a:moveTo>
                  <a:cubicBezTo>
                    <a:pt x="940" y="2991"/>
                    <a:pt x="940" y="3147"/>
                    <a:pt x="1036" y="3244"/>
                  </a:cubicBezTo>
                  <a:cubicBezTo>
                    <a:pt x="1133" y="3340"/>
                    <a:pt x="1289" y="3340"/>
                    <a:pt x="1386" y="3244"/>
                  </a:cubicBezTo>
                  <a:cubicBezTo>
                    <a:pt x="1482" y="3147"/>
                    <a:pt x="1482" y="2991"/>
                    <a:pt x="1386" y="2894"/>
                  </a:cubicBezTo>
                  <a:cubicBezTo>
                    <a:pt x="1289" y="2798"/>
                    <a:pt x="1133" y="2798"/>
                    <a:pt x="1036" y="2894"/>
                  </a:cubicBezTo>
                  <a:close/>
                </a:path>
              </a:pathLst>
            </a:custGeom>
            <a:solidFill>
              <a:srgbClr val="049A86"/>
            </a:solidFill>
            <a:ln w="15875">
              <a:solidFill>
                <a:schemeClr val="bg1"/>
              </a:solidFill>
            </a:ln>
            <a:ex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rgbClr val="C00000"/>
                </a:solidFill>
                <a:effectLst/>
                <a:uLnTx/>
                <a:uFillTx/>
                <a:ea typeface="宋体" panose="02010600030101010101" pitchFamily="2" charset="-122"/>
              </a:endParaRPr>
            </a:p>
          </p:txBody>
        </p:sp>
        <p:sp>
          <p:nvSpPr>
            <p:cNvPr id="42" name="椭圆 41"/>
            <p:cNvSpPr/>
            <p:nvPr/>
          </p:nvSpPr>
          <p:spPr>
            <a:xfrm>
              <a:off x="6585284" y="2630905"/>
              <a:ext cx="1852863" cy="1852863"/>
            </a:xfrm>
            <a:prstGeom prst="ellipse">
              <a:avLst/>
            </a:prstGeom>
            <a:solidFill>
              <a:schemeClr val="bg1">
                <a:alpha val="73000"/>
              </a:schemeClr>
            </a:solidFill>
            <a:ln>
              <a:noFill/>
            </a:ln>
            <a:effectLst>
              <a:outerShdw blurRad="165100" dir="37200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6710985" y="2140523"/>
            <a:ext cx="745958" cy="745958"/>
            <a:chOff x="5983705" y="2197768"/>
            <a:chExt cx="745958" cy="745958"/>
          </a:xfrm>
        </p:grpSpPr>
        <p:sp>
          <p:nvSpPr>
            <p:cNvPr id="35" name="椭圆 34"/>
            <p:cNvSpPr/>
            <p:nvPr/>
          </p:nvSpPr>
          <p:spPr>
            <a:xfrm>
              <a:off x="5983705" y="2197768"/>
              <a:ext cx="745958" cy="745958"/>
            </a:xfrm>
            <a:prstGeom prst="ellipse">
              <a:avLst/>
            </a:prstGeom>
            <a:noFill/>
            <a:ln>
              <a:solidFill>
                <a:srgbClr val="049A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6033518" y="2410629"/>
              <a:ext cx="646331" cy="369332"/>
            </a:xfrm>
            <a:prstGeom prst="rect">
              <a:avLst/>
            </a:prstGeom>
          </p:spPr>
          <p:txBody>
            <a:bodyPr wrap="none">
              <a:spAutoFit/>
            </a:bodyPr>
            <a:lstStyle/>
            <a:p>
              <a:r>
                <a:rPr lang="zh-CN" altLang="en-US" dirty="0">
                  <a:solidFill>
                    <a:prstClr val="black"/>
                  </a:solidFill>
                </a:rPr>
                <a:t>电流</a:t>
              </a:r>
              <a:endParaRPr lang="zh-CN" altLang="en-US" dirty="0"/>
            </a:p>
          </p:txBody>
        </p:sp>
      </p:grpSp>
      <p:grpSp>
        <p:nvGrpSpPr>
          <p:cNvPr id="45" name="组合 44"/>
          <p:cNvGrpSpPr/>
          <p:nvPr/>
        </p:nvGrpSpPr>
        <p:grpSpPr>
          <a:xfrm>
            <a:off x="7599148" y="1952470"/>
            <a:ext cx="745958" cy="745958"/>
            <a:chOff x="5983705" y="2197768"/>
            <a:chExt cx="745958" cy="745958"/>
          </a:xfrm>
        </p:grpSpPr>
        <p:sp>
          <p:nvSpPr>
            <p:cNvPr id="46" name="椭圆 45"/>
            <p:cNvSpPr/>
            <p:nvPr/>
          </p:nvSpPr>
          <p:spPr>
            <a:xfrm>
              <a:off x="5983705" y="2197768"/>
              <a:ext cx="745958" cy="745958"/>
            </a:xfrm>
            <a:prstGeom prst="ellipse">
              <a:avLst/>
            </a:prstGeom>
            <a:noFill/>
            <a:ln>
              <a:solidFill>
                <a:srgbClr val="049A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6033518" y="2410629"/>
              <a:ext cx="646331" cy="369332"/>
            </a:xfrm>
            <a:prstGeom prst="rect">
              <a:avLst/>
            </a:prstGeom>
          </p:spPr>
          <p:txBody>
            <a:bodyPr wrap="none">
              <a:spAutoFit/>
            </a:bodyPr>
            <a:lstStyle/>
            <a:p>
              <a:r>
                <a:rPr lang="zh-CN" altLang="en-US" dirty="0">
                  <a:solidFill>
                    <a:prstClr val="black"/>
                  </a:solidFill>
                </a:rPr>
                <a:t>电压</a:t>
              </a:r>
              <a:endParaRPr lang="zh-CN" altLang="en-US" dirty="0"/>
            </a:p>
          </p:txBody>
        </p:sp>
      </p:grpSp>
      <p:grpSp>
        <p:nvGrpSpPr>
          <p:cNvPr id="48" name="组合 47"/>
          <p:cNvGrpSpPr/>
          <p:nvPr/>
        </p:nvGrpSpPr>
        <p:grpSpPr>
          <a:xfrm>
            <a:off x="7920988" y="2747524"/>
            <a:ext cx="1240676" cy="1240677"/>
            <a:chOff x="5983705" y="2163094"/>
            <a:chExt cx="901429" cy="901429"/>
          </a:xfrm>
        </p:grpSpPr>
        <p:sp>
          <p:nvSpPr>
            <p:cNvPr id="49" name="椭圆 48"/>
            <p:cNvSpPr/>
            <p:nvPr/>
          </p:nvSpPr>
          <p:spPr>
            <a:xfrm>
              <a:off x="5983705" y="2163094"/>
              <a:ext cx="901429" cy="901429"/>
            </a:xfrm>
            <a:prstGeom prst="ellipse">
              <a:avLst/>
            </a:prstGeom>
            <a:noFill/>
            <a:ln>
              <a:solidFill>
                <a:srgbClr val="049A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6033518" y="2410629"/>
              <a:ext cx="851616" cy="469600"/>
            </a:xfrm>
            <a:prstGeom prst="rect">
              <a:avLst/>
            </a:prstGeom>
          </p:spPr>
          <p:txBody>
            <a:bodyPr wrap="none">
              <a:spAutoFit/>
            </a:bodyPr>
            <a:lstStyle/>
            <a:p>
              <a:r>
                <a:rPr lang="en-US" altLang="zh-CN" dirty="0">
                  <a:solidFill>
                    <a:prstClr val="black"/>
                  </a:solidFill>
                </a:rPr>
                <a:t>10kV</a:t>
              </a:r>
              <a:r>
                <a:rPr lang="zh-CN" altLang="en-US" dirty="0">
                  <a:solidFill>
                    <a:prstClr val="black"/>
                  </a:solidFill>
                </a:rPr>
                <a:t>母线</a:t>
              </a:r>
              <a:endParaRPr lang="en-US" altLang="zh-CN" dirty="0">
                <a:solidFill>
                  <a:prstClr val="black"/>
                </a:solidFill>
              </a:endParaRPr>
            </a:p>
            <a:p>
              <a:r>
                <a:rPr lang="zh-CN" altLang="en-US" dirty="0">
                  <a:solidFill>
                    <a:prstClr val="black"/>
                  </a:solidFill>
                </a:rPr>
                <a:t>不平衡率</a:t>
              </a:r>
              <a:endParaRPr lang="zh-CN" altLang="en-US" dirty="0"/>
            </a:p>
          </p:txBody>
        </p:sp>
      </p:grpSp>
      <p:grpSp>
        <p:nvGrpSpPr>
          <p:cNvPr id="51" name="组合 50"/>
          <p:cNvGrpSpPr/>
          <p:nvPr/>
        </p:nvGrpSpPr>
        <p:grpSpPr>
          <a:xfrm>
            <a:off x="6357060" y="2951198"/>
            <a:ext cx="1240676" cy="1240677"/>
            <a:chOff x="5983705" y="2163094"/>
            <a:chExt cx="901429" cy="901429"/>
          </a:xfrm>
        </p:grpSpPr>
        <p:sp>
          <p:nvSpPr>
            <p:cNvPr id="52" name="椭圆 51"/>
            <p:cNvSpPr/>
            <p:nvPr/>
          </p:nvSpPr>
          <p:spPr>
            <a:xfrm>
              <a:off x="5983705" y="2163094"/>
              <a:ext cx="901429" cy="901429"/>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a:off x="6033521" y="2410629"/>
              <a:ext cx="805029" cy="469600"/>
            </a:xfrm>
            <a:prstGeom prst="rect">
              <a:avLst/>
            </a:prstGeom>
          </p:spPr>
          <p:txBody>
            <a:bodyPr wrap="none">
              <a:spAutoFit/>
            </a:bodyPr>
            <a:lstStyle/>
            <a:p>
              <a:pPr algn="ctr"/>
              <a:r>
                <a:rPr lang="zh-CN" altLang="en-US" dirty="0">
                  <a:solidFill>
                    <a:schemeClr val="bg1"/>
                  </a:solidFill>
                </a:rPr>
                <a:t>单击添加</a:t>
              </a:r>
              <a:endParaRPr lang="en-US" altLang="zh-CN" dirty="0">
                <a:solidFill>
                  <a:schemeClr val="bg1"/>
                </a:solidFill>
              </a:endParaRPr>
            </a:p>
            <a:p>
              <a:pPr algn="ctr"/>
              <a:r>
                <a:rPr lang="zh-CN" altLang="en-US" dirty="0">
                  <a:solidFill>
                    <a:schemeClr val="bg1"/>
                  </a:solidFill>
                </a:rPr>
                <a:t>关键词</a:t>
              </a:r>
            </a:p>
          </p:txBody>
        </p:sp>
      </p:grpSp>
      <p:grpSp>
        <p:nvGrpSpPr>
          <p:cNvPr id="57" name="组合 56"/>
          <p:cNvGrpSpPr/>
          <p:nvPr/>
        </p:nvGrpSpPr>
        <p:grpSpPr>
          <a:xfrm>
            <a:off x="7434413" y="3924527"/>
            <a:ext cx="844909" cy="808733"/>
            <a:chOff x="5983705" y="2163094"/>
            <a:chExt cx="941753" cy="901429"/>
          </a:xfrm>
        </p:grpSpPr>
        <p:sp>
          <p:nvSpPr>
            <p:cNvPr id="58" name="椭圆 57"/>
            <p:cNvSpPr/>
            <p:nvPr/>
          </p:nvSpPr>
          <p:spPr>
            <a:xfrm>
              <a:off x="5983705" y="2163094"/>
              <a:ext cx="901429" cy="901429"/>
            </a:xfrm>
            <a:prstGeom prst="ellipse">
              <a:avLst/>
            </a:prstGeom>
            <a:noFill/>
            <a:ln>
              <a:solidFill>
                <a:srgbClr val="049A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6033518" y="2410629"/>
              <a:ext cx="891940" cy="377359"/>
            </a:xfrm>
            <a:prstGeom prst="rect">
              <a:avLst/>
            </a:prstGeom>
          </p:spPr>
          <p:txBody>
            <a:bodyPr wrap="none">
              <a:spAutoFit/>
            </a:bodyPr>
            <a:lstStyle/>
            <a:p>
              <a:r>
                <a:rPr lang="zh-CN" altLang="en-US" sz="1600" dirty="0">
                  <a:solidFill>
                    <a:prstClr val="black"/>
                  </a:solidFill>
                </a:rPr>
                <a:t>等数据</a:t>
              </a:r>
              <a:endParaRPr lang="zh-CN" altLang="en-US" sz="1600" dirty="0"/>
            </a:p>
          </p:txBody>
        </p:sp>
      </p:grpSp>
      <p:sp>
        <p:nvSpPr>
          <p:cNvPr id="60" name="矩形 59"/>
          <p:cNvSpPr/>
          <p:nvPr/>
        </p:nvSpPr>
        <p:spPr>
          <a:xfrm>
            <a:off x="1221174" y="2581691"/>
            <a:ext cx="3891769" cy="1828193"/>
          </a:xfrm>
          <a:prstGeom prst="rect">
            <a:avLst/>
          </a:prstGeom>
        </p:spPr>
        <p:txBody>
          <a:bodyPr wrap="square">
            <a:spAutoFit/>
          </a:bodyPr>
          <a:lstStyle/>
          <a:p>
            <a:pPr>
              <a:lnSpc>
                <a:spcPct val="120000"/>
              </a:lnSpc>
            </a:pPr>
            <a:r>
              <a:rPr lang="zh-CN" altLang="en-US" sz="2000" b="1" dirty="0">
                <a:solidFill>
                  <a:srgbClr val="03816F"/>
                </a:solidFill>
              </a:rPr>
              <a:t>变比选择不当而造成的计量误差问题尤为突出</a:t>
            </a:r>
            <a:r>
              <a:rPr lang="zh-CN" altLang="en-US" dirty="0">
                <a:solidFill>
                  <a:prstClr val="black"/>
                </a:solidFill>
              </a:rPr>
              <a:t>，因此，及时选择并切换合适的电流互感器变比，对确保计量装置的正常运行，提高计量装置数值准确率尤为重要。</a:t>
            </a:r>
            <a:endParaRPr lang="zh-CN" altLang="en-US" dirty="0"/>
          </a:p>
        </p:txBody>
      </p:sp>
      <p:sp>
        <p:nvSpPr>
          <p:cNvPr id="61" name="任意多边形: 形状 60"/>
          <p:cNvSpPr/>
          <p:nvPr/>
        </p:nvSpPr>
        <p:spPr>
          <a:xfrm>
            <a:off x="4953088" y="2722716"/>
            <a:ext cx="1395662" cy="436945"/>
          </a:xfrm>
          <a:custGeom>
            <a:avLst/>
            <a:gdLst>
              <a:gd name="connsiteX0" fmla="*/ 2606842 w 2606842"/>
              <a:gd name="connsiteY0" fmla="*/ 573437 h 573437"/>
              <a:gd name="connsiteX1" fmla="*/ 1443789 w 2606842"/>
              <a:gd name="connsiteY1" fmla="*/ 84153 h 573437"/>
              <a:gd name="connsiteX2" fmla="*/ 0 w 2606842"/>
              <a:gd name="connsiteY2" fmla="*/ 3943 h 573437"/>
            </a:gdLst>
            <a:ahLst/>
            <a:cxnLst>
              <a:cxn ang="0">
                <a:pos x="connsiteX0" y="connsiteY0"/>
              </a:cxn>
              <a:cxn ang="0">
                <a:pos x="connsiteX1" y="connsiteY1"/>
              </a:cxn>
              <a:cxn ang="0">
                <a:pos x="connsiteX2" y="connsiteY2"/>
              </a:cxn>
            </a:cxnLst>
            <a:rect l="l" t="t" r="r" b="b"/>
            <a:pathLst>
              <a:path w="2606842" h="573437">
                <a:moveTo>
                  <a:pt x="2606842" y="573437"/>
                </a:moveTo>
                <a:cubicBezTo>
                  <a:pt x="2242552" y="376253"/>
                  <a:pt x="1878263" y="179069"/>
                  <a:pt x="1443789" y="84153"/>
                </a:cubicBezTo>
                <a:cubicBezTo>
                  <a:pt x="1009315" y="-10763"/>
                  <a:pt x="504657" y="-3410"/>
                  <a:pt x="0" y="3943"/>
                </a:cubicBezTo>
              </a:path>
            </a:pathLst>
          </a:custGeom>
          <a:noFill/>
          <a:ln>
            <a:solidFill>
              <a:srgbClr val="03816F"/>
            </a:solidFill>
            <a:prstDash val="sys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val="2848838176"/>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strVal val="4/3*#ppt_w"/>
                                          </p:val>
                                        </p:tav>
                                        <p:tav tm="100000">
                                          <p:val>
                                            <p:strVal val="#ppt_w"/>
                                          </p:val>
                                        </p:tav>
                                      </p:tavLst>
                                    </p:anim>
                                    <p:anim calcmode="lin" valueType="num">
                                      <p:cBhvr>
                                        <p:cTn id="8" dur="500" fill="hold"/>
                                        <p:tgtEl>
                                          <p:spTgt spid="39"/>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500" fill="hold"/>
                                        <p:tgtEl>
                                          <p:spTgt spid="44"/>
                                        </p:tgtEl>
                                        <p:attrNameLst>
                                          <p:attrName>ppt_w</p:attrName>
                                        </p:attrNameLst>
                                      </p:cBhvr>
                                      <p:tavLst>
                                        <p:tav tm="0">
                                          <p:val>
                                            <p:fltVal val="0"/>
                                          </p:val>
                                        </p:tav>
                                        <p:tav tm="100000">
                                          <p:val>
                                            <p:strVal val="#ppt_w"/>
                                          </p:val>
                                        </p:tav>
                                      </p:tavLst>
                                    </p:anim>
                                    <p:anim calcmode="lin" valueType="num">
                                      <p:cBhvr>
                                        <p:cTn id="13" dur="500" fill="hold"/>
                                        <p:tgtEl>
                                          <p:spTgt spid="44"/>
                                        </p:tgtEl>
                                        <p:attrNameLst>
                                          <p:attrName>ppt_h</p:attrName>
                                        </p:attrNameLst>
                                      </p:cBhvr>
                                      <p:tavLst>
                                        <p:tav tm="0">
                                          <p:val>
                                            <p:strVal val="#ppt_h"/>
                                          </p:val>
                                        </p:tav>
                                        <p:tav tm="100000">
                                          <p:val>
                                            <p:strVal val="#ppt_h"/>
                                          </p:val>
                                        </p:tav>
                                      </p:tavLst>
                                    </p:anim>
                                  </p:childTnLst>
                                </p:cTn>
                              </p:par>
                              <p:par>
                                <p:cTn id="14" presetID="17" presetClass="entr" presetSubtype="1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p:cTn id="16" dur="500" fill="hold"/>
                                        <p:tgtEl>
                                          <p:spTgt spid="45"/>
                                        </p:tgtEl>
                                        <p:attrNameLst>
                                          <p:attrName>ppt_w</p:attrName>
                                        </p:attrNameLst>
                                      </p:cBhvr>
                                      <p:tavLst>
                                        <p:tav tm="0">
                                          <p:val>
                                            <p:fltVal val="0"/>
                                          </p:val>
                                        </p:tav>
                                        <p:tav tm="100000">
                                          <p:val>
                                            <p:strVal val="#ppt_w"/>
                                          </p:val>
                                        </p:tav>
                                      </p:tavLst>
                                    </p:anim>
                                    <p:anim calcmode="lin" valueType="num">
                                      <p:cBhvr>
                                        <p:cTn id="17" dur="500" fill="hold"/>
                                        <p:tgtEl>
                                          <p:spTgt spid="45"/>
                                        </p:tgtEl>
                                        <p:attrNameLst>
                                          <p:attrName>ppt_h</p:attrName>
                                        </p:attrNameLst>
                                      </p:cBhvr>
                                      <p:tavLst>
                                        <p:tav tm="0">
                                          <p:val>
                                            <p:strVal val="#ppt_h"/>
                                          </p:val>
                                        </p:tav>
                                        <p:tav tm="100000">
                                          <p:val>
                                            <p:strVal val="#ppt_h"/>
                                          </p:val>
                                        </p:tav>
                                      </p:tavLst>
                                    </p:anim>
                                  </p:childTnLst>
                                </p:cTn>
                              </p:par>
                              <p:par>
                                <p:cTn id="18" presetID="17" presetClass="entr" presetSubtype="1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p:cTn id="20" dur="500" fill="hold"/>
                                        <p:tgtEl>
                                          <p:spTgt spid="48"/>
                                        </p:tgtEl>
                                        <p:attrNameLst>
                                          <p:attrName>ppt_w</p:attrName>
                                        </p:attrNameLst>
                                      </p:cBhvr>
                                      <p:tavLst>
                                        <p:tav tm="0">
                                          <p:val>
                                            <p:fltVal val="0"/>
                                          </p:val>
                                        </p:tav>
                                        <p:tav tm="100000">
                                          <p:val>
                                            <p:strVal val="#ppt_w"/>
                                          </p:val>
                                        </p:tav>
                                      </p:tavLst>
                                    </p:anim>
                                    <p:anim calcmode="lin" valueType="num">
                                      <p:cBhvr>
                                        <p:cTn id="21" dur="500" fill="hold"/>
                                        <p:tgtEl>
                                          <p:spTgt spid="48"/>
                                        </p:tgtEl>
                                        <p:attrNameLst>
                                          <p:attrName>ppt_h</p:attrName>
                                        </p:attrNameLst>
                                      </p:cBhvr>
                                      <p:tavLst>
                                        <p:tav tm="0">
                                          <p:val>
                                            <p:strVal val="#ppt_h"/>
                                          </p:val>
                                        </p:tav>
                                        <p:tav tm="100000">
                                          <p:val>
                                            <p:strVal val="#ppt_h"/>
                                          </p:val>
                                        </p:tav>
                                      </p:tavLst>
                                    </p:anim>
                                  </p:childTnLst>
                                </p:cTn>
                              </p:par>
                              <p:par>
                                <p:cTn id="22" presetID="17" presetClass="entr" presetSubtype="10"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anim calcmode="lin" valueType="num">
                                      <p:cBhvr>
                                        <p:cTn id="24" dur="500" fill="hold"/>
                                        <p:tgtEl>
                                          <p:spTgt spid="57"/>
                                        </p:tgtEl>
                                        <p:attrNameLst>
                                          <p:attrName>ppt_w</p:attrName>
                                        </p:attrNameLst>
                                      </p:cBhvr>
                                      <p:tavLst>
                                        <p:tav tm="0">
                                          <p:val>
                                            <p:fltVal val="0"/>
                                          </p:val>
                                        </p:tav>
                                        <p:tav tm="100000">
                                          <p:val>
                                            <p:strVal val="#ppt_w"/>
                                          </p:val>
                                        </p:tav>
                                      </p:tavLst>
                                    </p:anim>
                                    <p:anim calcmode="lin" valueType="num">
                                      <p:cBhvr>
                                        <p:cTn id="25" dur="500" fill="hold"/>
                                        <p:tgtEl>
                                          <p:spTgt spid="57"/>
                                        </p:tgtEl>
                                        <p:attrNameLst>
                                          <p:attrName>ppt_h</p:attrName>
                                        </p:attrNameLst>
                                      </p:cBhvr>
                                      <p:tavLst>
                                        <p:tav tm="0">
                                          <p:val>
                                            <p:strVal val="#ppt_h"/>
                                          </p:val>
                                        </p:tav>
                                        <p:tav tm="100000">
                                          <p:val>
                                            <p:strVal val="#ppt_h"/>
                                          </p:val>
                                        </p:tav>
                                      </p:tavLst>
                                    </p:anim>
                                  </p:childTnLst>
                                </p:cTn>
                              </p:par>
                              <p:par>
                                <p:cTn id="26" presetID="17" presetClass="entr" presetSubtype="10" fill="hold" nodeType="with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500" fill="hold"/>
                                        <p:tgtEl>
                                          <p:spTgt spid="51"/>
                                        </p:tgtEl>
                                        <p:attrNameLst>
                                          <p:attrName>ppt_w</p:attrName>
                                        </p:attrNameLst>
                                      </p:cBhvr>
                                      <p:tavLst>
                                        <p:tav tm="0">
                                          <p:val>
                                            <p:fltVal val="0"/>
                                          </p:val>
                                        </p:tav>
                                        <p:tav tm="100000">
                                          <p:val>
                                            <p:strVal val="#ppt_w"/>
                                          </p:val>
                                        </p:tav>
                                      </p:tavLst>
                                    </p:anim>
                                    <p:anim calcmode="lin" valueType="num">
                                      <p:cBhvr>
                                        <p:cTn id="29" dur="500" fill="hold"/>
                                        <p:tgtEl>
                                          <p:spTgt spid="51"/>
                                        </p:tgtEl>
                                        <p:attrNameLst>
                                          <p:attrName>ppt_h</p:attrName>
                                        </p:attrNameLst>
                                      </p:cBhvr>
                                      <p:tavLst>
                                        <p:tav tm="0">
                                          <p:val>
                                            <p:strVal val="#ppt_h"/>
                                          </p:val>
                                        </p:tav>
                                        <p:tav tm="100000">
                                          <p:val>
                                            <p:strVal val="#ppt_h"/>
                                          </p:val>
                                        </p:tav>
                                      </p:tavLst>
                                    </p:anim>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wipe(right)">
                                      <p:cBhvr>
                                        <p:cTn id="33" dur="500"/>
                                        <p:tgtEl>
                                          <p:spTgt spid="61"/>
                                        </p:tgtEl>
                                      </p:cBhvr>
                                    </p:animEffect>
                                  </p:childTnLst>
                                </p:cTn>
                              </p:par>
                            </p:childTnLst>
                          </p:cTn>
                        </p:par>
                        <p:par>
                          <p:cTn id="34" fill="hold">
                            <p:stCondLst>
                              <p:cond delay="1500"/>
                            </p:stCondLst>
                            <p:childTnLst>
                              <p:par>
                                <p:cTn id="35" presetID="22" presetClass="entr" presetSubtype="1"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up)">
                                      <p:cBhvr>
                                        <p:cTn id="3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9961" y="305627"/>
            <a:ext cx="673001" cy="673001"/>
            <a:chOff x="2825686" y="271462"/>
            <a:chExt cx="673001" cy="673001"/>
          </a:xfrm>
        </p:grpSpPr>
        <p:grpSp>
          <p:nvGrpSpPr>
            <p:cNvPr id="6" name="组合 5"/>
            <p:cNvGrpSpPr/>
            <p:nvPr/>
          </p:nvGrpSpPr>
          <p:grpSpPr>
            <a:xfrm>
              <a:off x="2825686" y="271462"/>
              <a:ext cx="673001" cy="673001"/>
              <a:chOff x="2825686" y="271462"/>
              <a:chExt cx="673001" cy="673001"/>
            </a:xfrm>
          </p:grpSpPr>
          <p:sp>
            <p:nvSpPr>
              <p:cNvPr id="8" name="椭圆 7"/>
              <p:cNvSpPr/>
              <p:nvPr/>
            </p:nvSpPr>
            <p:spPr>
              <a:xfrm>
                <a:off x="2825686" y="271462"/>
                <a:ext cx="673001" cy="673001"/>
              </a:xfrm>
              <a:prstGeom prst="ellipse">
                <a:avLst/>
              </a:prstGeom>
              <a:solidFill>
                <a:srgbClr val="049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3006255" y="450546"/>
                <a:ext cx="492431" cy="467050"/>
              </a:xfrm>
              <a:custGeom>
                <a:avLst/>
                <a:gdLst>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25999 w 432608"/>
                  <a:gd name="connsiteY0" fmla="*/ 0 h 463867"/>
                  <a:gd name="connsiteX1" fmla="*/ 432608 w 432608"/>
                  <a:gd name="connsiteY1" fmla="*/ 160439 h 463867"/>
                  <a:gd name="connsiteX2" fmla="*/ 426608 w 432608"/>
                  <a:gd name="connsiteY2" fmla="*/ 219964 h 463867"/>
                  <a:gd name="connsiteX3" fmla="*/ 227924 w 432608"/>
                  <a:gd name="connsiteY3" fmla="*/ 462204 h 463867"/>
                  <a:gd name="connsiteX4" fmla="*/ 222568 w 432608"/>
                  <a:gd name="connsiteY4" fmla="*/ 463867 h 463867"/>
                  <a:gd name="connsiteX5" fmla="*/ 0 w 432608"/>
                  <a:gd name="connsiteY5" fmla="*/ 291036 h 463867"/>
                  <a:gd name="connsiteX6" fmla="*/ 81567 w 432608"/>
                  <a:gd name="connsiteY6" fmla="*/ 68785 h 463867"/>
                  <a:gd name="connsiteX7" fmla="*/ 225999 w 432608"/>
                  <a:gd name="connsiteY7" fmla="*/ 0 h 463867"/>
                  <a:gd name="connsiteX0" fmla="*/ 243500 w 450109"/>
                  <a:gd name="connsiteY0" fmla="*/ 0 h 463867"/>
                  <a:gd name="connsiteX1" fmla="*/ 450109 w 450109"/>
                  <a:gd name="connsiteY1" fmla="*/ 160439 h 463867"/>
                  <a:gd name="connsiteX2" fmla="*/ 444109 w 450109"/>
                  <a:gd name="connsiteY2" fmla="*/ 219964 h 463867"/>
                  <a:gd name="connsiteX3" fmla="*/ 245425 w 450109"/>
                  <a:gd name="connsiteY3" fmla="*/ 462204 h 463867"/>
                  <a:gd name="connsiteX4" fmla="*/ 240069 w 450109"/>
                  <a:gd name="connsiteY4" fmla="*/ 463867 h 463867"/>
                  <a:gd name="connsiteX5" fmla="*/ 17501 w 450109"/>
                  <a:gd name="connsiteY5" fmla="*/ 291036 h 463867"/>
                  <a:gd name="connsiteX6" fmla="*/ 23706 w 450109"/>
                  <a:gd name="connsiteY6" fmla="*/ 136612 h 463867"/>
                  <a:gd name="connsiteX7" fmla="*/ 99068 w 450109"/>
                  <a:gd name="connsiteY7" fmla="*/ 68785 h 463867"/>
                  <a:gd name="connsiteX8" fmla="*/ 243500 w 450109"/>
                  <a:gd name="connsiteY8" fmla="*/ 0 h 463867"/>
                  <a:gd name="connsiteX0" fmla="*/ 261532 w 468141"/>
                  <a:gd name="connsiteY0" fmla="*/ 0 h 463867"/>
                  <a:gd name="connsiteX1" fmla="*/ 468141 w 468141"/>
                  <a:gd name="connsiteY1" fmla="*/ 160439 h 463867"/>
                  <a:gd name="connsiteX2" fmla="*/ 462141 w 468141"/>
                  <a:gd name="connsiteY2" fmla="*/ 219964 h 463867"/>
                  <a:gd name="connsiteX3" fmla="*/ 263457 w 468141"/>
                  <a:gd name="connsiteY3" fmla="*/ 462204 h 463867"/>
                  <a:gd name="connsiteX4" fmla="*/ 258101 w 468141"/>
                  <a:gd name="connsiteY4" fmla="*/ 463867 h 463867"/>
                  <a:gd name="connsiteX5" fmla="*/ 35533 w 468141"/>
                  <a:gd name="connsiteY5" fmla="*/ 291036 h 463867"/>
                  <a:gd name="connsiteX6" fmla="*/ 6569 w 468141"/>
                  <a:gd name="connsiteY6" fmla="*/ 119027 h 463867"/>
                  <a:gd name="connsiteX7" fmla="*/ 117100 w 468141"/>
                  <a:gd name="connsiteY7" fmla="*/ 68785 h 463867"/>
                  <a:gd name="connsiteX8" fmla="*/ 261532 w 468141"/>
                  <a:gd name="connsiteY8" fmla="*/ 0 h 463867"/>
                  <a:gd name="connsiteX0" fmla="*/ 305029 w 511638"/>
                  <a:gd name="connsiteY0" fmla="*/ 0 h 463867"/>
                  <a:gd name="connsiteX1" fmla="*/ 511638 w 511638"/>
                  <a:gd name="connsiteY1" fmla="*/ 160439 h 463867"/>
                  <a:gd name="connsiteX2" fmla="*/ 505638 w 511638"/>
                  <a:gd name="connsiteY2" fmla="*/ 219964 h 463867"/>
                  <a:gd name="connsiteX3" fmla="*/ 306954 w 511638"/>
                  <a:gd name="connsiteY3" fmla="*/ 462204 h 463867"/>
                  <a:gd name="connsiteX4" fmla="*/ 301598 w 511638"/>
                  <a:gd name="connsiteY4" fmla="*/ 463867 h 463867"/>
                  <a:gd name="connsiteX5" fmla="*/ 11204 w 511638"/>
                  <a:gd name="connsiteY5" fmla="*/ 291036 h 463867"/>
                  <a:gd name="connsiteX6" fmla="*/ 50066 w 511638"/>
                  <a:gd name="connsiteY6" fmla="*/ 119027 h 463867"/>
                  <a:gd name="connsiteX7" fmla="*/ 160597 w 511638"/>
                  <a:gd name="connsiteY7" fmla="*/ 68785 h 463867"/>
                  <a:gd name="connsiteX8" fmla="*/ 305029 w 511638"/>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0 h 463867"/>
                  <a:gd name="connsiteX1" fmla="*/ 500434 w 500434"/>
                  <a:gd name="connsiteY1" fmla="*/ 160439 h 463867"/>
                  <a:gd name="connsiteX2" fmla="*/ 494434 w 500434"/>
                  <a:gd name="connsiteY2" fmla="*/ 219964 h 463867"/>
                  <a:gd name="connsiteX3" fmla="*/ 295750 w 500434"/>
                  <a:gd name="connsiteY3" fmla="*/ 462204 h 463867"/>
                  <a:gd name="connsiteX4" fmla="*/ 290394 w 500434"/>
                  <a:gd name="connsiteY4" fmla="*/ 463867 h 463867"/>
                  <a:gd name="connsiteX5" fmla="*/ 0 w 500434"/>
                  <a:gd name="connsiteY5" fmla="*/ 291036 h 463867"/>
                  <a:gd name="connsiteX6" fmla="*/ 38862 w 500434"/>
                  <a:gd name="connsiteY6" fmla="*/ 119027 h 463867"/>
                  <a:gd name="connsiteX7" fmla="*/ 149393 w 500434"/>
                  <a:gd name="connsiteY7" fmla="*/ 68785 h 463867"/>
                  <a:gd name="connsiteX8" fmla="*/ 293825 w 500434"/>
                  <a:gd name="connsiteY8" fmla="*/ 0 h 463867"/>
                  <a:gd name="connsiteX0" fmla="*/ 293825 w 500434"/>
                  <a:gd name="connsiteY0" fmla="*/ 4987 h 468854"/>
                  <a:gd name="connsiteX1" fmla="*/ 500434 w 500434"/>
                  <a:gd name="connsiteY1" fmla="*/ 165426 h 468854"/>
                  <a:gd name="connsiteX2" fmla="*/ 494434 w 500434"/>
                  <a:gd name="connsiteY2" fmla="*/ 224951 h 468854"/>
                  <a:gd name="connsiteX3" fmla="*/ 295750 w 500434"/>
                  <a:gd name="connsiteY3" fmla="*/ 467191 h 468854"/>
                  <a:gd name="connsiteX4" fmla="*/ 290394 w 500434"/>
                  <a:gd name="connsiteY4" fmla="*/ 468854 h 468854"/>
                  <a:gd name="connsiteX5" fmla="*/ 0 w 500434"/>
                  <a:gd name="connsiteY5" fmla="*/ 296023 h 468854"/>
                  <a:gd name="connsiteX6" fmla="*/ 38862 w 500434"/>
                  <a:gd name="connsiteY6" fmla="*/ 124014 h 468854"/>
                  <a:gd name="connsiteX7" fmla="*/ 149393 w 500434"/>
                  <a:gd name="connsiteY7" fmla="*/ 73772 h 468854"/>
                  <a:gd name="connsiteX8" fmla="*/ 224757 w 500434"/>
                  <a:gd name="connsiteY8" fmla="*/ 43627 h 468854"/>
                  <a:gd name="connsiteX9" fmla="*/ 293825 w 500434"/>
                  <a:gd name="connsiteY9" fmla="*/ 4987 h 468854"/>
                  <a:gd name="connsiteX0" fmla="*/ 293825 w 500434"/>
                  <a:gd name="connsiteY0" fmla="*/ 6891 h 470758"/>
                  <a:gd name="connsiteX1" fmla="*/ 500434 w 500434"/>
                  <a:gd name="connsiteY1" fmla="*/ 167330 h 470758"/>
                  <a:gd name="connsiteX2" fmla="*/ 494434 w 500434"/>
                  <a:gd name="connsiteY2" fmla="*/ 226855 h 470758"/>
                  <a:gd name="connsiteX3" fmla="*/ 295750 w 500434"/>
                  <a:gd name="connsiteY3" fmla="*/ 469095 h 470758"/>
                  <a:gd name="connsiteX4" fmla="*/ 290394 w 500434"/>
                  <a:gd name="connsiteY4" fmla="*/ 470758 h 470758"/>
                  <a:gd name="connsiteX5" fmla="*/ 0 w 500434"/>
                  <a:gd name="connsiteY5" fmla="*/ 297927 h 470758"/>
                  <a:gd name="connsiteX6" fmla="*/ 38862 w 500434"/>
                  <a:gd name="connsiteY6" fmla="*/ 125918 h 470758"/>
                  <a:gd name="connsiteX7" fmla="*/ 149393 w 500434"/>
                  <a:gd name="connsiteY7" fmla="*/ 75676 h 470758"/>
                  <a:gd name="connsiteX8" fmla="*/ 182051 w 500434"/>
                  <a:gd name="connsiteY8" fmla="*/ 27947 h 470758"/>
                  <a:gd name="connsiteX9" fmla="*/ 293825 w 500434"/>
                  <a:gd name="connsiteY9" fmla="*/ 6891 h 470758"/>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149393 w 500434"/>
                  <a:gd name="connsiteY7" fmla="*/ 71968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38862 w 500434"/>
                  <a:gd name="connsiteY6" fmla="*/ 122210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8875 w 500434"/>
                  <a:gd name="connsiteY6" fmla="*/ 124211 h 467050"/>
                  <a:gd name="connsiteX7" fmla="*/ 36349 w 500434"/>
                  <a:gd name="connsiteY7" fmla="*/ 41823 h 467050"/>
                  <a:gd name="connsiteX8" fmla="*/ 182051 w 500434"/>
                  <a:gd name="connsiteY8" fmla="*/ 24239 h 467050"/>
                  <a:gd name="connsiteX9" fmla="*/ 293825 w 500434"/>
                  <a:gd name="connsiteY9" fmla="*/ 3183 h 467050"/>
                  <a:gd name="connsiteX0" fmla="*/ 293825 w 500434"/>
                  <a:gd name="connsiteY0" fmla="*/ 3183 h 467050"/>
                  <a:gd name="connsiteX1" fmla="*/ 500434 w 500434"/>
                  <a:gd name="connsiteY1" fmla="*/ 163622 h 467050"/>
                  <a:gd name="connsiteX2" fmla="*/ 494434 w 500434"/>
                  <a:gd name="connsiteY2" fmla="*/ 223147 h 467050"/>
                  <a:gd name="connsiteX3" fmla="*/ 295750 w 500434"/>
                  <a:gd name="connsiteY3" fmla="*/ 465387 h 467050"/>
                  <a:gd name="connsiteX4" fmla="*/ 290394 w 500434"/>
                  <a:gd name="connsiteY4" fmla="*/ 467050 h 467050"/>
                  <a:gd name="connsiteX5" fmla="*/ 0 w 500434"/>
                  <a:gd name="connsiteY5" fmla="*/ 294219 h 467050"/>
                  <a:gd name="connsiteX6" fmla="*/ 60872 w 500434"/>
                  <a:gd name="connsiteY6" fmla="*/ 148222 h 467050"/>
                  <a:gd name="connsiteX7" fmla="*/ 36349 w 500434"/>
                  <a:gd name="connsiteY7" fmla="*/ 41823 h 467050"/>
                  <a:gd name="connsiteX8" fmla="*/ 182051 w 500434"/>
                  <a:gd name="connsiteY8" fmla="*/ 24239 h 467050"/>
                  <a:gd name="connsiteX9" fmla="*/ 293825 w 500434"/>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91824 w 498433"/>
                  <a:gd name="connsiteY0" fmla="*/ 3183 h 467050"/>
                  <a:gd name="connsiteX1" fmla="*/ 498433 w 498433"/>
                  <a:gd name="connsiteY1" fmla="*/ 163622 h 467050"/>
                  <a:gd name="connsiteX2" fmla="*/ 492433 w 498433"/>
                  <a:gd name="connsiteY2" fmla="*/ 223147 h 467050"/>
                  <a:gd name="connsiteX3" fmla="*/ 293749 w 498433"/>
                  <a:gd name="connsiteY3" fmla="*/ 465387 h 467050"/>
                  <a:gd name="connsiteX4" fmla="*/ 288393 w 498433"/>
                  <a:gd name="connsiteY4" fmla="*/ 467050 h 467050"/>
                  <a:gd name="connsiteX5" fmla="*/ 0 w 498433"/>
                  <a:gd name="connsiteY5" fmla="*/ 310226 h 467050"/>
                  <a:gd name="connsiteX6" fmla="*/ 58871 w 498433"/>
                  <a:gd name="connsiteY6" fmla="*/ 148222 h 467050"/>
                  <a:gd name="connsiteX7" fmla="*/ 34348 w 498433"/>
                  <a:gd name="connsiteY7" fmla="*/ 41823 h 467050"/>
                  <a:gd name="connsiteX8" fmla="*/ 180050 w 498433"/>
                  <a:gd name="connsiteY8" fmla="*/ 24239 h 467050"/>
                  <a:gd name="connsiteX9" fmla="*/ 291824 w 498433"/>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52869 w 492431"/>
                  <a:gd name="connsiteY6" fmla="*/ 148222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 name="connsiteX0" fmla="*/ 285822 w 492431"/>
                  <a:gd name="connsiteY0" fmla="*/ 3183 h 467050"/>
                  <a:gd name="connsiteX1" fmla="*/ 492431 w 492431"/>
                  <a:gd name="connsiteY1" fmla="*/ 163622 h 467050"/>
                  <a:gd name="connsiteX2" fmla="*/ 486431 w 492431"/>
                  <a:gd name="connsiteY2" fmla="*/ 223147 h 467050"/>
                  <a:gd name="connsiteX3" fmla="*/ 287747 w 492431"/>
                  <a:gd name="connsiteY3" fmla="*/ 465387 h 467050"/>
                  <a:gd name="connsiteX4" fmla="*/ 282391 w 492431"/>
                  <a:gd name="connsiteY4" fmla="*/ 467050 h 467050"/>
                  <a:gd name="connsiteX5" fmla="*/ 0 w 492431"/>
                  <a:gd name="connsiteY5" fmla="*/ 306224 h 467050"/>
                  <a:gd name="connsiteX6" fmla="*/ 44866 w 492431"/>
                  <a:gd name="connsiteY6" fmla="*/ 156225 h 467050"/>
                  <a:gd name="connsiteX7" fmla="*/ 28346 w 492431"/>
                  <a:gd name="connsiteY7" fmla="*/ 41823 h 467050"/>
                  <a:gd name="connsiteX8" fmla="*/ 174048 w 492431"/>
                  <a:gd name="connsiteY8" fmla="*/ 24239 h 467050"/>
                  <a:gd name="connsiteX9" fmla="*/ 285822 w 492431"/>
                  <a:gd name="connsiteY9" fmla="*/ 3183 h 4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31" h="467050">
                    <a:moveTo>
                      <a:pt x="285822" y="3183"/>
                    </a:moveTo>
                    <a:lnTo>
                      <a:pt x="492431" y="163622"/>
                    </a:lnTo>
                    <a:lnTo>
                      <a:pt x="486431" y="223147"/>
                    </a:lnTo>
                    <a:cubicBezTo>
                      <a:pt x="464018" y="332674"/>
                      <a:pt x="388393" y="422817"/>
                      <a:pt x="287747" y="465387"/>
                    </a:cubicBezTo>
                    <a:lnTo>
                      <a:pt x="282391" y="467050"/>
                    </a:lnTo>
                    <a:lnTo>
                      <a:pt x="0" y="306224"/>
                    </a:lnTo>
                    <a:cubicBezTo>
                      <a:pt x="268017" y="310906"/>
                      <a:pt x="31272" y="193267"/>
                      <a:pt x="44866" y="156225"/>
                    </a:cubicBezTo>
                    <a:cubicBezTo>
                      <a:pt x="90474" y="115181"/>
                      <a:pt x="-2636" y="55221"/>
                      <a:pt x="28346" y="41823"/>
                    </a:cubicBezTo>
                    <a:cubicBezTo>
                      <a:pt x="59328" y="28425"/>
                      <a:pt x="149976" y="35703"/>
                      <a:pt x="174048" y="24239"/>
                    </a:cubicBezTo>
                    <a:cubicBezTo>
                      <a:pt x="288555" y="68041"/>
                      <a:pt x="239876" y="-17117"/>
                      <a:pt x="285822" y="3183"/>
                    </a:cubicBezTo>
                    <a:close/>
                  </a:path>
                </a:pathLst>
              </a:custGeom>
              <a:solidFill>
                <a:srgbClr val="038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99093" y="357726"/>
                <a:ext cx="543739" cy="523220"/>
              </a:xfrm>
              <a:prstGeom prst="rect">
                <a:avLst/>
              </a:prstGeom>
            </p:spPr>
            <p:txBody>
              <a:bodyPr wrap="none">
                <a:spAutoFit/>
              </a:bodyPr>
              <a:lstStyle/>
              <a:p>
                <a:r>
                  <a:rPr lang="zh-CN" altLang="en-US" sz="2800" dirty="0">
                    <a:solidFill>
                      <a:schemeClr val="bg1"/>
                    </a:solidFill>
                    <a:latin typeface="方正粗宋简体" panose="03000509000000000000" pitchFamily="65" charset="-122"/>
                    <a:ea typeface="方正粗宋简体" panose="03000509000000000000" pitchFamily="65" charset="-122"/>
                  </a:rPr>
                  <a:t>壹</a:t>
                </a:r>
                <a:endParaRPr lang="zh-CN" altLang="en-US" dirty="0">
                  <a:solidFill>
                    <a:schemeClr val="bg1"/>
                  </a:solidFill>
                </a:endParaRPr>
              </a:p>
            </p:txBody>
          </p:sp>
        </p:grpSp>
        <p:sp>
          <p:nvSpPr>
            <p:cNvPr id="7" name="椭圆 6"/>
            <p:cNvSpPr/>
            <p:nvPr/>
          </p:nvSpPr>
          <p:spPr>
            <a:xfrm>
              <a:off x="2864036" y="306205"/>
              <a:ext cx="600177" cy="600177"/>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28019" y="447806"/>
            <a:ext cx="2698175" cy="523220"/>
          </a:xfrm>
          <a:prstGeom prst="rect">
            <a:avLst/>
          </a:prstGeom>
        </p:spPr>
        <p:txBody>
          <a:bodyPr wrap="none">
            <a:spAutoFit/>
          </a:bodyPr>
          <a:lstStyle/>
          <a:p>
            <a:r>
              <a:rPr lang="zh-CN" altLang="en-US" sz="2800" dirty="0">
                <a:solidFill>
                  <a:srgbClr val="03816F"/>
                </a:solidFill>
                <a:latin typeface="方正粗宋简体" panose="03000509000000000000" pitchFamily="65" charset="-122"/>
                <a:ea typeface="方正粗宋简体" panose="03000509000000000000" pitchFamily="65" charset="-122"/>
              </a:rPr>
              <a:t>实施背景及目标</a:t>
            </a:r>
          </a:p>
        </p:txBody>
      </p:sp>
      <p:grpSp>
        <p:nvGrpSpPr>
          <p:cNvPr id="17" name="组合 16"/>
          <p:cNvGrpSpPr/>
          <p:nvPr/>
        </p:nvGrpSpPr>
        <p:grpSpPr>
          <a:xfrm>
            <a:off x="1287726" y="1192020"/>
            <a:ext cx="1970864" cy="568597"/>
            <a:chOff x="7524499" y="2953930"/>
            <a:chExt cx="3129613" cy="902898"/>
          </a:xfrm>
        </p:grpSpPr>
        <p:grpSp>
          <p:nvGrpSpPr>
            <p:cNvPr id="18" name="组合 17"/>
            <p:cNvGrpSpPr/>
            <p:nvPr/>
          </p:nvGrpSpPr>
          <p:grpSpPr>
            <a:xfrm>
              <a:off x="7562867" y="2953930"/>
              <a:ext cx="3091245" cy="902898"/>
              <a:chOff x="7433188" y="2551594"/>
              <a:chExt cx="3091245" cy="902898"/>
            </a:xfrm>
          </p:grpSpPr>
          <p:sp>
            <p:nvSpPr>
              <p:cNvPr id="20" name="圆角矩形 2"/>
              <p:cNvSpPr/>
              <p:nvPr/>
            </p:nvSpPr>
            <p:spPr>
              <a:xfrm>
                <a:off x="7433188" y="2601369"/>
                <a:ext cx="3077497" cy="833161"/>
              </a:xfrm>
              <a:prstGeom prst="roundRect">
                <a:avLst>
                  <a:gd name="adj" fmla="val 4849"/>
                </a:avLst>
              </a:prstGeom>
              <a:gradFill flip="none" rotWithShape="1">
                <a:gsLst>
                  <a:gs pos="0">
                    <a:srgbClr val="049A86"/>
                  </a:gs>
                  <a:gs pos="56000">
                    <a:srgbClr val="03816F"/>
                  </a:gs>
                </a:gsLst>
                <a:lin ang="16200000" scaled="1"/>
                <a:tileRect/>
              </a:gradFill>
              <a:ln w="6350" cap="flat" cmpd="sng" algn="ctr">
                <a:gradFill flip="none" rotWithShape="1">
                  <a:gsLst>
                    <a:gs pos="0">
                      <a:sysClr val="window" lastClr="FFFFFF">
                        <a:lumMod val="85000"/>
                      </a:sysClr>
                    </a:gs>
                    <a:gs pos="41000">
                      <a:sysClr val="windowText" lastClr="000000">
                        <a:lumMod val="75000"/>
                        <a:lumOff val="25000"/>
                      </a:sysClr>
                    </a:gs>
                    <a:gs pos="71000">
                      <a:sysClr val="window" lastClr="FFFFFF">
                        <a:lumMod val="95000"/>
                      </a:sysClr>
                    </a:gs>
                    <a:gs pos="100000">
                      <a:sysClr val="window" lastClr="FFFFFF">
                        <a:lumMod val="75000"/>
                      </a:sysClr>
                    </a:gs>
                  </a:gsLst>
                  <a:lin ang="5400000" scaled="1"/>
                  <a:tileRect/>
                </a:gradFill>
                <a:prstDash val="solid"/>
                <a:miter lim="800000"/>
              </a:ln>
              <a:effectLst>
                <a:outerShdw blurRad="50800" dist="127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圆角矩形 4"/>
              <p:cNvSpPr/>
              <p:nvPr/>
            </p:nvSpPr>
            <p:spPr>
              <a:xfrm>
                <a:off x="7444697" y="2631007"/>
                <a:ext cx="3022508" cy="566176"/>
              </a:xfrm>
              <a:prstGeom prst="roundRect">
                <a:avLst>
                  <a:gd name="adj" fmla="val 4849"/>
                </a:avLst>
              </a:prstGeom>
              <a:gradFill>
                <a:gsLst>
                  <a:gs pos="0">
                    <a:sysClr val="window" lastClr="FFFFFF">
                      <a:alpha val="57000"/>
                    </a:sysClr>
                  </a:gs>
                  <a:gs pos="60600">
                    <a:srgbClr val="049A86">
                      <a:alpha val="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2" name="椭圆 21"/>
              <p:cNvSpPr/>
              <p:nvPr/>
            </p:nvSpPr>
            <p:spPr>
              <a:xfrm>
                <a:off x="10478714" y="2551594"/>
                <a:ext cx="45719" cy="886652"/>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椭圆 22"/>
              <p:cNvSpPr/>
              <p:nvPr/>
            </p:nvSpPr>
            <p:spPr>
              <a:xfrm rot="5400000" flipH="1">
                <a:off x="9252977" y="3048478"/>
                <a:ext cx="60632" cy="751395"/>
              </a:xfrm>
              <a:prstGeom prst="ellipse">
                <a:avLst/>
              </a:prstGeom>
              <a:gradFill flip="none" rotWithShape="1">
                <a:gsLst>
                  <a:gs pos="0">
                    <a:sysClr val="window" lastClr="FFFFFF">
                      <a:alpha val="57000"/>
                    </a:sysClr>
                  </a:gs>
                  <a:gs pos="100000">
                    <a:srgbClr val="049A86">
                      <a:alpha val="0"/>
                    </a:srgbClr>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4" name="图片 23"/>
              <p:cNvPicPr>
                <a:picLocks noChangeAspect="1"/>
              </p:cNvPicPr>
              <p:nvPr/>
            </p:nvPicPr>
            <p:blipFill>
              <a:blip r:embed="rId4"/>
              <a:stretch>
                <a:fillRect/>
              </a:stretch>
            </p:blipFill>
            <p:spPr>
              <a:xfrm flipV="1">
                <a:off x="7598110" y="2621331"/>
                <a:ext cx="1728571" cy="60632"/>
              </a:xfrm>
              <a:prstGeom prst="rect">
                <a:avLst/>
              </a:prstGeom>
              <a:gradFill flip="none" rotWithShape="1">
                <a:gsLst>
                  <a:gs pos="0">
                    <a:schemeClr val="bg1"/>
                  </a:gs>
                  <a:gs pos="100000">
                    <a:srgbClr val="049A86">
                      <a:alpha val="0"/>
                    </a:srgbClr>
                  </a:gs>
                </a:gsLst>
                <a:path path="shape">
                  <a:fillToRect l="50000" t="50000" r="50000" b="50000"/>
                </a:path>
                <a:tileRect/>
              </a:gradFill>
            </p:spPr>
          </p:pic>
        </p:grpSp>
        <p:sp>
          <p:nvSpPr>
            <p:cNvPr id="19" name="文本框 18"/>
            <p:cNvSpPr txBox="1"/>
            <p:nvPr/>
          </p:nvSpPr>
          <p:spPr>
            <a:xfrm>
              <a:off x="7524499" y="3140037"/>
              <a:ext cx="2859074" cy="586477"/>
            </a:xfrm>
            <a:prstGeom prst="rect">
              <a:avLst/>
            </a:prstGeom>
            <a:noFill/>
          </p:spPr>
          <p:txBody>
            <a:bodyPr wrap="none" rtlCol="0">
              <a:spAutoFit/>
            </a:bodyPr>
            <a:lstStyle/>
            <a:p>
              <a:pPr lvl="0"/>
              <a:r>
                <a:rPr lang="zh-CN" altLang="en-US" b="1" kern="0" dirty="0">
                  <a:solidFill>
                    <a:schemeClr val="bg1"/>
                  </a:solidFill>
                  <a:latin typeface="微软雅黑" panose="020B0503020204020204" pitchFamily="34" charset="-122"/>
                </a:rPr>
                <a:t>（二）现状调查</a:t>
              </a:r>
            </a:p>
          </p:txBody>
        </p:sp>
      </p:grpSp>
      <p:graphicFrame>
        <p:nvGraphicFramePr>
          <p:cNvPr id="2" name="表格 1"/>
          <p:cNvGraphicFramePr>
            <a:graphicFrameLocks noGrp="1"/>
          </p:cNvGraphicFramePr>
          <p:nvPr>
            <p:extLst>
              <p:ext uri="{D42A27DB-BD31-4B8C-83A1-F6EECF244321}">
                <p14:modId xmlns:p14="http://schemas.microsoft.com/office/powerpoint/2010/main" val="3467988606"/>
              </p:ext>
            </p:extLst>
          </p:nvPr>
        </p:nvGraphicFramePr>
        <p:xfrm>
          <a:off x="1415747" y="2816779"/>
          <a:ext cx="5570948" cy="3063016"/>
        </p:xfrm>
        <a:graphic>
          <a:graphicData uri="http://schemas.openxmlformats.org/drawingml/2006/table">
            <a:tbl>
              <a:tblPr/>
              <a:tblGrid>
                <a:gridCol w="1066574">
                  <a:extLst>
                    <a:ext uri="{9D8B030D-6E8A-4147-A177-3AD203B41FA5}">
                      <a16:colId xmlns:a16="http://schemas.microsoft.com/office/drawing/2014/main" val="4177306608"/>
                    </a:ext>
                  </a:extLst>
                </a:gridCol>
                <a:gridCol w="561857">
                  <a:extLst>
                    <a:ext uri="{9D8B030D-6E8A-4147-A177-3AD203B41FA5}">
                      <a16:colId xmlns:a16="http://schemas.microsoft.com/office/drawing/2014/main" val="3298085066"/>
                    </a:ext>
                  </a:extLst>
                </a:gridCol>
                <a:gridCol w="571379">
                  <a:extLst>
                    <a:ext uri="{9D8B030D-6E8A-4147-A177-3AD203B41FA5}">
                      <a16:colId xmlns:a16="http://schemas.microsoft.com/office/drawing/2014/main" val="1113569410"/>
                    </a:ext>
                  </a:extLst>
                </a:gridCol>
                <a:gridCol w="571379">
                  <a:extLst>
                    <a:ext uri="{9D8B030D-6E8A-4147-A177-3AD203B41FA5}">
                      <a16:colId xmlns:a16="http://schemas.microsoft.com/office/drawing/2014/main" val="1720932414"/>
                    </a:ext>
                  </a:extLst>
                </a:gridCol>
                <a:gridCol w="590425">
                  <a:extLst>
                    <a:ext uri="{9D8B030D-6E8A-4147-A177-3AD203B41FA5}">
                      <a16:colId xmlns:a16="http://schemas.microsoft.com/office/drawing/2014/main" val="3936459920"/>
                    </a:ext>
                  </a:extLst>
                </a:gridCol>
                <a:gridCol w="590425">
                  <a:extLst>
                    <a:ext uri="{9D8B030D-6E8A-4147-A177-3AD203B41FA5}">
                      <a16:colId xmlns:a16="http://schemas.microsoft.com/office/drawing/2014/main" val="3476025744"/>
                    </a:ext>
                  </a:extLst>
                </a:gridCol>
                <a:gridCol w="561857">
                  <a:extLst>
                    <a:ext uri="{9D8B030D-6E8A-4147-A177-3AD203B41FA5}">
                      <a16:colId xmlns:a16="http://schemas.microsoft.com/office/drawing/2014/main" val="1411411581"/>
                    </a:ext>
                  </a:extLst>
                </a:gridCol>
                <a:gridCol w="552333">
                  <a:extLst>
                    <a:ext uri="{9D8B030D-6E8A-4147-A177-3AD203B41FA5}">
                      <a16:colId xmlns:a16="http://schemas.microsoft.com/office/drawing/2014/main" val="3993820869"/>
                    </a:ext>
                  </a:extLst>
                </a:gridCol>
                <a:gridCol w="504719">
                  <a:extLst>
                    <a:ext uri="{9D8B030D-6E8A-4147-A177-3AD203B41FA5}">
                      <a16:colId xmlns:a16="http://schemas.microsoft.com/office/drawing/2014/main" val="2591865453"/>
                    </a:ext>
                  </a:extLst>
                </a:gridCol>
              </a:tblGrid>
              <a:tr h="284082">
                <a:tc gridSpan="9">
                  <a:txBody>
                    <a:bodyPr/>
                    <a:lstStyle/>
                    <a:p>
                      <a:pPr algn="ctr" fontAlgn="ctr">
                        <a:spcAft>
                          <a:spcPts val="0"/>
                        </a:spcAft>
                      </a:pPr>
                      <a:r>
                        <a:rPr lang="en-US" altLang="zh-CN" sz="1050" kern="100" dirty="0">
                          <a:solidFill>
                            <a:schemeClr val="bg1"/>
                          </a:solidFill>
                          <a:effectLst/>
                          <a:latin typeface="+mn-ea"/>
                          <a:ea typeface="+mn-ea"/>
                        </a:rPr>
                        <a:t>2013.1-2016.2</a:t>
                      </a:r>
                      <a:r>
                        <a:rPr lang="zh-CN" altLang="en-US" sz="1050" kern="100" dirty="0">
                          <a:solidFill>
                            <a:schemeClr val="bg1"/>
                          </a:solidFill>
                          <a:effectLst/>
                          <a:latin typeface="+mn-ea"/>
                          <a:ea typeface="+mn-ea"/>
                        </a:rPr>
                        <a:t>各变电站计量装置较大误差统计表</a:t>
                      </a: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hMerge="1">
                  <a:txBody>
                    <a:bodyPr/>
                    <a:lstStyle/>
                    <a:p>
                      <a:pPr algn="ctr" fontAlgn="ctr">
                        <a:spcAft>
                          <a:spcPts val="0"/>
                        </a:spcAft>
                      </a:pP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pPr algn="ctr" fontAlgn="ctr">
                        <a:spcAft>
                          <a:spcPts val="0"/>
                        </a:spcAft>
                      </a:pP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extLst>
                  <a:ext uri="{0D108BD9-81ED-4DB2-BD59-A6C34878D82A}">
                    <a16:rowId xmlns:a16="http://schemas.microsoft.com/office/drawing/2014/main" val="1225985251"/>
                  </a:ext>
                </a:extLst>
              </a:tr>
              <a:tr h="264694">
                <a:tc rowSpan="2">
                  <a:txBody>
                    <a:bodyPr/>
                    <a:lstStyle/>
                    <a:p>
                      <a:pPr algn="ctr" fontAlgn="ctr">
                        <a:spcAft>
                          <a:spcPts val="0"/>
                        </a:spcAft>
                      </a:pPr>
                      <a:r>
                        <a:rPr lang="zh-CN" sz="1200" kern="100" dirty="0">
                          <a:solidFill>
                            <a:schemeClr val="bg1"/>
                          </a:solidFill>
                          <a:effectLst/>
                          <a:latin typeface="+mn-ea"/>
                          <a:ea typeface="+mn-ea"/>
                        </a:rPr>
                        <a:t>分类</a:t>
                      </a: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gridSpan="7">
                  <a:txBody>
                    <a:bodyPr/>
                    <a:lstStyle/>
                    <a:p>
                      <a:pPr algn="ctr" fontAlgn="ctr">
                        <a:spcAft>
                          <a:spcPts val="0"/>
                        </a:spcAft>
                      </a:pPr>
                      <a:r>
                        <a:rPr lang="zh-CN" sz="1200" kern="100" dirty="0">
                          <a:solidFill>
                            <a:schemeClr val="bg1"/>
                          </a:solidFill>
                          <a:effectLst/>
                          <a:latin typeface="+mn-ea"/>
                          <a:ea typeface="+mn-ea"/>
                        </a:rPr>
                        <a:t>时间</a:t>
                      </a: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a:txBody>
                    <a:bodyPr/>
                    <a:lstStyle/>
                    <a:p>
                      <a:pPr algn="ctr" fontAlgn="ctr">
                        <a:spcAft>
                          <a:spcPts val="0"/>
                        </a:spcAft>
                      </a:pPr>
                      <a:r>
                        <a:rPr lang="zh-CN" sz="1200" kern="100" dirty="0">
                          <a:solidFill>
                            <a:schemeClr val="bg1"/>
                          </a:solidFill>
                          <a:effectLst/>
                          <a:latin typeface="+mn-ea"/>
                          <a:ea typeface="+mn-ea"/>
                        </a:rPr>
                        <a:t>合计</a:t>
                      </a: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extLst>
                  <a:ext uri="{0D108BD9-81ED-4DB2-BD59-A6C34878D82A}">
                    <a16:rowId xmlns:a16="http://schemas.microsoft.com/office/drawing/2014/main" val="2929156579"/>
                  </a:ext>
                </a:extLst>
              </a:tr>
              <a:tr h="650585">
                <a:tc vMerge="1">
                  <a:txBody>
                    <a:bodyPr/>
                    <a:lstStyle/>
                    <a:p>
                      <a:endParaRPr lang="zh-CN" altLang="en-US"/>
                    </a:p>
                  </a:txBody>
                  <a:tcPr/>
                </a:tc>
                <a:tc>
                  <a:txBody>
                    <a:bodyPr/>
                    <a:lstStyle/>
                    <a:p>
                      <a:pPr algn="ctr" fontAlgn="ctr">
                        <a:spcAft>
                          <a:spcPts val="0"/>
                        </a:spcAft>
                      </a:pPr>
                      <a:r>
                        <a:rPr lang="en-US" sz="1200" kern="100">
                          <a:solidFill>
                            <a:schemeClr val="bg1"/>
                          </a:solidFill>
                          <a:effectLst/>
                          <a:latin typeface="+mn-ea"/>
                          <a:ea typeface="+mn-ea"/>
                        </a:rPr>
                        <a:t>2013</a:t>
                      </a:r>
                      <a:r>
                        <a:rPr lang="zh-CN" sz="1200" kern="100">
                          <a:solidFill>
                            <a:schemeClr val="bg1"/>
                          </a:solidFill>
                          <a:effectLst/>
                          <a:latin typeface="+mn-ea"/>
                          <a:ea typeface="+mn-ea"/>
                        </a:rPr>
                        <a:t>．</a:t>
                      </a:r>
                      <a:r>
                        <a:rPr lang="en-US" sz="1200" kern="100">
                          <a:solidFill>
                            <a:schemeClr val="bg1"/>
                          </a:solidFill>
                          <a:effectLst/>
                          <a:latin typeface="+mn-ea"/>
                          <a:ea typeface="+mn-ea"/>
                        </a:rPr>
                        <a:t>1</a:t>
                      </a:r>
                      <a:r>
                        <a:rPr lang="zh-CN" sz="1200" kern="100">
                          <a:solidFill>
                            <a:schemeClr val="bg1"/>
                          </a:solidFill>
                          <a:effectLst/>
                          <a:latin typeface="+mn-ea"/>
                          <a:ea typeface="+mn-ea"/>
                        </a:rPr>
                        <a:t>～</a:t>
                      </a:r>
                      <a:r>
                        <a:rPr lang="en-US" sz="1200" kern="100">
                          <a:solidFill>
                            <a:schemeClr val="bg1"/>
                          </a:solidFill>
                          <a:effectLst/>
                          <a:latin typeface="+mn-ea"/>
                          <a:ea typeface="+mn-ea"/>
                        </a:rPr>
                        <a:t>6</a:t>
                      </a:r>
                      <a:endParaRPr lang="zh-CN" sz="1050" kern="10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a:txBody>
                    <a:bodyPr/>
                    <a:lstStyle/>
                    <a:p>
                      <a:pPr algn="ctr" fontAlgn="ctr">
                        <a:spcAft>
                          <a:spcPts val="0"/>
                        </a:spcAft>
                      </a:pPr>
                      <a:r>
                        <a:rPr lang="en-US" sz="1200" kern="100">
                          <a:solidFill>
                            <a:schemeClr val="bg1"/>
                          </a:solidFill>
                          <a:effectLst/>
                          <a:latin typeface="+mn-ea"/>
                          <a:ea typeface="+mn-ea"/>
                        </a:rPr>
                        <a:t>2013</a:t>
                      </a:r>
                      <a:r>
                        <a:rPr lang="zh-CN" sz="1200" kern="100">
                          <a:solidFill>
                            <a:schemeClr val="bg1"/>
                          </a:solidFill>
                          <a:effectLst/>
                          <a:latin typeface="+mn-ea"/>
                          <a:ea typeface="+mn-ea"/>
                        </a:rPr>
                        <a:t>．</a:t>
                      </a:r>
                      <a:r>
                        <a:rPr lang="en-US" sz="1200" kern="100">
                          <a:solidFill>
                            <a:schemeClr val="bg1"/>
                          </a:solidFill>
                          <a:effectLst/>
                          <a:latin typeface="+mn-ea"/>
                          <a:ea typeface="+mn-ea"/>
                        </a:rPr>
                        <a:t>7</a:t>
                      </a:r>
                      <a:r>
                        <a:rPr lang="zh-CN" sz="1200" kern="100">
                          <a:solidFill>
                            <a:schemeClr val="bg1"/>
                          </a:solidFill>
                          <a:effectLst/>
                          <a:latin typeface="+mn-ea"/>
                          <a:ea typeface="+mn-ea"/>
                        </a:rPr>
                        <a:t>～</a:t>
                      </a:r>
                      <a:r>
                        <a:rPr lang="en-US" sz="1200" kern="100">
                          <a:solidFill>
                            <a:schemeClr val="bg1"/>
                          </a:solidFill>
                          <a:effectLst/>
                          <a:latin typeface="+mn-ea"/>
                          <a:ea typeface="+mn-ea"/>
                        </a:rPr>
                        <a:t>12</a:t>
                      </a:r>
                      <a:endParaRPr lang="zh-CN" sz="1050" kern="10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a:txBody>
                    <a:bodyPr/>
                    <a:lstStyle/>
                    <a:p>
                      <a:pPr algn="ctr" fontAlgn="ctr">
                        <a:spcAft>
                          <a:spcPts val="0"/>
                        </a:spcAft>
                      </a:pPr>
                      <a:r>
                        <a:rPr lang="en-US" sz="1200" kern="100">
                          <a:solidFill>
                            <a:schemeClr val="bg1"/>
                          </a:solidFill>
                          <a:effectLst/>
                          <a:latin typeface="+mn-ea"/>
                          <a:ea typeface="+mn-ea"/>
                        </a:rPr>
                        <a:t>2014</a:t>
                      </a:r>
                      <a:r>
                        <a:rPr lang="zh-CN" sz="1200" kern="100">
                          <a:solidFill>
                            <a:schemeClr val="bg1"/>
                          </a:solidFill>
                          <a:effectLst/>
                          <a:latin typeface="+mn-ea"/>
                          <a:ea typeface="+mn-ea"/>
                        </a:rPr>
                        <a:t>．</a:t>
                      </a:r>
                      <a:r>
                        <a:rPr lang="en-US" sz="1200" kern="100">
                          <a:solidFill>
                            <a:schemeClr val="bg1"/>
                          </a:solidFill>
                          <a:effectLst/>
                          <a:latin typeface="+mn-ea"/>
                          <a:ea typeface="+mn-ea"/>
                        </a:rPr>
                        <a:t>1</a:t>
                      </a:r>
                      <a:r>
                        <a:rPr lang="zh-CN" sz="1200" kern="100">
                          <a:solidFill>
                            <a:schemeClr val="bg1"/>
                          </a:solidFill>
                          <a:effectLst/>
                          <a:latin typeface="+mn-ea"/>
                          <a:ea typeface="+mn-ea"/>
                        </a:rPr>
                        <a:t>～</a:t>
                      </a:r>
                      <a:r>
                        <a:rPr lang="en-US" sz="1200" kern="100">
                          <a:solidFill>
                            <a:schemeClr val="bg1"/>
                          </a:solidFill>
                          <a:effectLst/>
                          <a:latin typeface="+mn-ea"/>
                          <a:ea typeface="+mn-ea"/>
                        </a:rPr>
                        <a:t>6</a:t>
                      </a:r>
                      <a:endParaRPr lang="zh-CN" sz="1050" kern="10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a:txBody>
                    <a:bodyPr/>
                    <a:lstStyle/>
                    <a:p>
                      <a:pPr algn="ctr" fontAlgn="ctr">
                        <a:spcAft>
                          <a:spcPts val="0"/>
                        </a:spcAft>
                      </a:pPr>
                      <a:r>
                        <a:rPr lang="en-US" sz="1200" kern="100">
                          <a:solidFill>
                            <a:schemeClr val="bg1"/>
                          </a:solidFill>
                          <a:effectLst/>
                          <a:latin typeface="+mn-ea"/>
                          <a:ea typeface="+mn-ea"/>
                        </a:rPr>
                        <a:t>2014</a:t>
                      </a:r>
                      <a:r>
                        <a:rPr lang="zh-CN" sz="1200" kern="100">
                          <a:solidFill>
                            <a:schemeClr val="bg1"/>
                          </a:solidFill>
                          <a:effectLst/>
                          <a:latin typeface="+mn-ea"/>
                          <a:ea typeface="+mn-ea"/>
                        </a:rPr>
                        <a:t>．</a:t>
                      </a:r>
                      <a:r>
                        <a:rPr lang="en-US" sz="1200" kern="100">
                          <a:solidFill>
                            <a:schemeClr val="bg1"/>
                          </a:solidFill>
                          <a:effectLst/>
                          <a:latin typeface="+mn-ea"/>
                          <a:ea typeface="+mn-ea"/>
                        </a:rPr>
                        <a:t>7</a:t>
                      </a:r>
                      <a:r>
                        <a:rPr lang="zh-CN" sz="1200" kern="100">
                          <a:solidFill>
                            <a:schemeClr val="bg1"/>
                          </a:solidFill>
                          <a:effectLst/>
                          <a:latin typeface="+mn-ea"/>
                          <a:ea typeface="+mn-ea"/>
                        </a:rPr>
                        <a:t>～</a:t>
                      </a:r>
                      <a:r>
                        <a:rPr lang="en-US" sz="1200" kern="100">
                          <a:solidFill>
                            <a:schemeClr val="bg1"/>
                          </a:solidFill>
                          <a:effectLst/>
                          <a:latin typeface="+mn-ea"/>
                          <a:ea typeface="+mn-ea"/>
                        </a:rPr>
                        <a:t>12</a:t>
                      </a:r>
                      <a:endParaRPr lang="zh-CN" sz="1050" kern="10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a:txBody>
                    <a:bodyPr/>
                    <a:lstStyle/>
                    <a:p>
                      <a:pPr algn="ctr" fontAlgn="ctr">
                        <a:spcAft>
                          <a:spcPts val="0"/>
                        </a:spcAft>
                      </a:pPr>
                      <a:r>
                        <a:rPr lang="en-US" sz="1200" kern="100" dirty="0">
                          <a:solidFill>
                            <a:schemeClr val="bg1"/>
                          </a:solidFill>
                          <a:effectLst/>
                          <a:latin typeface="+mn-ea"/>
                          <a:ea typeface="+mn-ea"/>
                        </a:rPr>
                        <a:t>2015</a:t>
                      </a:r>
                      <a:r>
                        <a:rPr lang="zh-CN" sz="1200" kern="100" dirty="0">
                          <a:solidFill>
                            <a:schemeClr val="bg1"/>
                          </a:solidFill>
                          <a:effectLst/>
                          <a:latin typeface="+mn-ea"/>
                          <a:ea typeface="+mn-ea"/>
                        </a:rPr>
                        <a:t>．</a:t>
                      </a:r>
                      <a:r>
                        <a:rPr lang="en-US" sz="1200" kern="100" dirty="0">
                          <a:solidFill>
                            <a:schemeClr val="bg1"/>
                          </a:solidFill>
                          <a:effectLst/>
                          <a:latin typeface="+mn-ea"/>
                          <a:ea typeface="+mn-ea"/>
                        </a:rPr>
                        <a:t>1</a:t>
                      </a:r>
                      <a:r>
                        <a:rPr lang="zh-CN" sz="1200" kern="100" dirty="0">
                          <a:solidFill>
                            <a:schemeClr val="bg1"/>
                          </a:solidFill>
                          <a:effectLst/>
                          <a:latin typeface="+mn-ea"/>
                          <a:ea typeface="+mn-ea"/>
                        </a:rPr>
                        <a:t>～</a:t>
                      </a:r>
                      <a:r>
                        <a:rPr lang="en-US" sz="1200" kern="100" dirty="0">
                          <a:solidFill>
                            <a:schemeClr val="bg1"/>
                          </a:solidFill>
                          <a:effectLst/>
                          <a:latin typeface="+mn-ea"/>
                          <a:ea typeface="+mn-ea"/>
                        </a:rPr>
                        <a:t>6</a:t>
                      </a: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a:txBody>
                    <a:bodyPr/>
                    <a:lstStyle/>
                    <a:p>
                      <a:pPr algn="ctr" fontAlgn="ctr">
                        <a:spcAft>
                          <a:spcPts val="0"/>
                        </a:spcAft>
                      </a:pPr>
                      <a:r>
                        <a:rPr lang="en-US" sz="1200" kern="100" dirty="0">
                          <a:solidFill>
                            <a:schemeClr val="bg1"/>
                          </a:solidFill>
                          <a:effectLst/>
                          <a:latin typeface="+mn-ea"/>
                          <a:ea typeface="+mn-ea"/>
                        </a:rPr>
                        <a:t>2015</a:t>
                      </a:r>
                      <a:r>
                        <a:rPr lang="zh-CN" sz="1200" kern="100" dirty="0">
                          <a:solidFill>
                            <a:schemeClr val="bg1"/>
                          </a:solidFill>
                          <a:effectLst/>
                          <a:latin typeface="+mn-ea"/>
                          <a:ea typeface="+mn-ea"/>
                        </a:rPr>
                        <a:t>．</a:t>
                      </a:r>
                      <a:r>
                        <a:rPr lang="en-US" sz="1200" kern="100" dirty="0">
                          <a:solidFill>
                            <a:schemeClr val="bg1"/>
                          </a:solidFill>
                          <a:effectLst/>
                          <a:latin typeface="+mn-ea"/>
                          <a:ea typeface="+mn-ea"/>
                        </a:rPr>
                        <a:t>7</a:t>
                      </a:r>
                      <a:r>
                        <a:rPr lang="zh-CN" sz="1200" kern="100" dirty="0">
                          <a:solidFill>
                            <a:schemeClr val="bg1"/>
                          </a:solidFill>
                          <a:effectLst/>
                          <a:latin typeface="+mn-ea"/>
                          <a:ea typeface="+mn-ea"/>
                        </a:rPr>
                        <a:t>～</a:t>
                      </a:r>
                      <a:r>
                        <a:rPr lang="en-US" sz="1200" kern="100" dirty="0">
                          <a:solidFill>
                            <a:schemeClr val="bg1"/>
                          </a:solidFill>
                          <a:effectLst/>
                          <a:latin typeface="+mn-ea"/>
                          <a:ea typeface="+mn-ea"/>
                        </a:rPr>
                        <a:t>12</a:t>
                      </a: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a:txBody>
                    <a:bodyPr/>
                    <a:lstStyle/>
                    <a:p>
                      <a:pPr algn="ctr" fontAlgn="ctr">
                        <a:spcAft>
                          <a:spcPts val="0"/>
                        </a:spcAft>
                      </a:pPr>
                      <a:r>
                        <a:rPr lang="en-US" sz="1200" kern="100" dirty="0">
                          <a:solidFill>
                            <a:schemeClr val="bg1"/>
                          </a:solidFill>
                          <a:effectLst/>
                          <a:latin typeface="+mn-ea"/>
                          <a:ea typeface="+mn-ea"/>
                        </a:rPr>
                        <a:t>2016</a:t>
                      </a:r>
                      <a:r>
                        <a:rPr lang="zh-CN" sz="1200" kern="100" dirty="0">
                          <a:solidFill>
                            <a:schemeClr val="bg1"/>
                          </a:solidFill>
                          <a:effectLst/>
                          <a:latin typeface="+mn-ea"/>
                          <a:ea typeface="+mn-ea"/>
                        </a:rPr>
                        <a:t>．</a:t>
                      </a:r>
                      <a:r>
                        <a:rPr lang="en-US" sz="1200" kern="100" dirty="0">
                          <a:solidFill>
                            <a:schemeClr val="bg1"/>
                          </a:solidFill>
                          <a:effectLst/>
                          <a:latin typeface="+mn-ea"/>
                          <a:ea typeface="+mn-ea"/>
                        </a:rPr>
                        <a:t>1</a:t>
                      </a:r>
                      <a:r>
                        <a:rPr lang="zh-CN" sz="1200" kern="100" dirty="0">
                          <a:solidFill>
                            <a:schemeClr val="bg1"/>
                          </a:solidFill>
                          <a:effectLst/>
                          <a:latin typeface="+mn-ea"/>
                          <a:ea typeface="+mn-ea"/>
                        </a:rPr>
                        <a:t>～</a:t>
                      </a:r>
                      <a:r>
                        <a:rPr lang="en-US" sz="1200" kern="100" dirty="0">
                          <a:solidFill>
                            <a:schemeClr val="bg1"/>
                          </a:solidFill>
                          <a:effectLst/>
                          <a:latin typeface="+mn-ea"/>
                          <a:ea typeface="+mn-ea"/>
                        </a:rPr>
                        <a:t>2</a:t>
                      </a: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a:txBody>
                    <a:bodyPr/>
                    <a:lstStyle/>
                    <a:p>
                      <a:pPr algn="just">
                        <a:spcAft>
                          <a:spcPts val="0"/>
                        </a:spcAft>
                      </a:pPr>
                      <a:r>
                        <a:rPr lang="en-US" sz="1050" kern="100" dirty="0">
                          <a:solidFill>
                            <a:schemeClr val="bg1"/>
                          </a:solidFill>
                          <a:effectLst/>
                          <a:latin typeface="+mn-ea"/>
                          <a:ea typeface="+mn-ea"/>
                        </a:rPr>
                        <a:t> </a:t>
                      </a: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extLst>
                  <a:ext uri="{0D108BD9-81ED-4DB2-BD59-A6C34878D82A}">
                    <a16:rowId xmlns:a16="http://schemas.microsoft.com/office/drawing/2014/main" val="4106264550"/>
                  </a:ext>
                </a:extLst>
              </a:tr>
              <a:tr h="372731">
                <a:tc>
                  <a:txBody>
                    <a:bodyPr/>
                    <a:lstStyle/>
                    <a:p>
                      <a:pPr algn="ctr" fontAlgn="ctr">
                        <a:spcAft>
                          <a:spcPts val="0"/>
                        </a:spcAft>
                      </a:pP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a:txBody>
                    <a:bodyPr/>
                    <a:lstStyle/>
                    <a:p>
                      <a:pPr algn="ctr" fontAlgn="ctr">
                        <a:spcAft>
                          <a:spcPts val="0"/>
                        </a:spcAft>
                      </a:pPr>
                      <a:r>
                        <a:rPr lang="en-US" sz="1200" kern="100">
                          <a:solidFill>
                            <a:srgbClr val="000000"/>
                          </a:solidFill>
                          <a:effectLst/>
                          <a:latin typeface="+mn-ea"/>
                          <a:ea typeface="+mn-ea"/>
                        </a:rPr>
                        <a:t>2</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fontAlgn="ctr">
                        <a:spcAft>
                          <a:spcPts val="0"/>
                        </a:spcAft>
                      </a:pPr>
                      <a:r>
                        <a:rPr lang="en-US" sz="1200" kern="100">
                          <a:solidFill>
                            <a:srgbClr val="000000"/>
                          </a:solidFill>
                          <a:effectLst/>
                          <a:latin typeface="+mn-ea"/>
                          <a:ea typeface="+mn-ea"/>
                        </a:rPr>
                        <a:t>3</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fontAlgn="ctr">
                        <a:spcAft>
                          <a:spcPts val="0"/>
                        </a:spcAft>
                      </a:pPr>
                      <a:r>
                        <a:rPr lang="en-US" sz="1200" kern="100">
                          <a:solidFill>
                            <a:srgbClr val="000000"/>
                          </a:solidFill>
                          <a:effectLst/>
                          <a:latin typeface="+mn-ea"/>
                          <a:ea typeface="+mn-ea"/>
                        </a:rPr>
                        <a:t>3</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fontAlgn="ctr">
                        <a:spcAft>
                          <a:spcPts val="0"/>
                        </a:spcAft>
                      </a:pPr>
                      <a:r>
                        <a:rPr lang="en-US" sz="1200" kern="100">
                          <a:solidFill>
                            <a:srgbClr val="000000"/>
                          </a:solidFill>
                          <a:effectLst/>
                          <a:latin typeface="+mn-ea"/>
                          <a:ea typeface="+mn-ea"/>
                        </a:rPr>
                        <a:t>4</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fontAlgn="ctr">
                        <a:spcAft>
                          <a:spcPts val="0"/>
                        </a:spcAft>
                      </a:pPr>
                      <a:r>
                        <a:rPr lang="en-US" sz="1200" kern="100">
                          <a:solidFill>
                            <a:srgbClr val="000000"/>
                          </a:solidFill>
                          <a:effectLst/>
                          <a:latin typeface="+mn-ea"/>
                          <a:ea typeface="+mn-ea"/>
                        </a:rPr>
                        <a:t>4</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fontAlgn="ctr">
                        <a:spcAft>
                          <a:spcPts val="0"/>
                        </a:spcAft>
                      </a:pPr>
                      <a:r>
                        <a:rPr lang="en-US" sz="1200" kern="100">
                          <a:solidFill>
                            <a:srgbClr val="000000"/>
                          </a:solidFill>
                          <a:effectLst/>
                          <a:latin typeface="+mn-ea"/>
                          <a:ea typeface="+mn-ea"/>
                        </a:rPr>
                        <a:t>6</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fontAlgn="ctr">
                        <a:spcAft>
                          <a:spcPts val="0"/>
                        </a:spcAft>
                      </a:pPr>
                      <a:r>
                        <a:rPr lang="en-US" sz="1200" kern="100">
                          <a:solidFill>
                            <a:srgbClr val="000000"/>
                          </a:solidFill>
                          <a:effectLst/>
                          <a:latin typeface="+mn-ea"/>
                          <a:ea typeface="+mn-ea"/>
                        </a:rPr>
                        <a:t>3</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fontAlgn="ctr">
                        <a:spcAft>
                          <a:spcPts val="0"/>
                        </a:spcAft>
                      </a:pPr>
                      <a:r>
                        <a:rPr lang="en-US" sz="1200" kern="100" dirty="0">
                          <a:solidFill>
                            <a:schemeClr val="bg1"/>
                          </a:solidFill>
                          <a:effectLst/>
                          <a:latin typeface="+mn-ea"/>
                          <a:ea typeface="+mn-ea"/>
                        </a:rPr>
                        <a:t>25</a:t>
                      </a: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245035549"/>
                  </a:ext>
                </a:extLst>
              </a:tr>
              <a:tr h="372731">
                <a:tc>
                  <a:txBody>
                    <a:bodyPr/>
                    <a:lstStyle/>
                    <a:p>
                      <a:pPr algn="ctr" fontAlgn="ctr">
                        <a:spcAft>
                          <a:spcPts val="0"/>
                        </a:spcAft>
                      </a:pP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a:txBody>
                    <a:bodyPr/>
                    <a:lstStyle/>
                    <a:p>
                      <a:pPr algn="ctr" fontAlgn="ctr">
                        <a:spcAft>
                          <a:spcPts val="0"/>
                        </a:spcAft>
                      </a:pPr>
                      <a:r>
                        <a:rPr lang="en-US" sz="1200" kern="100" dirty="0">
                          <a:solidFill>
                            <a:srgbClr val="000000"/>
                          </a:solidFill>
                          <a:effectLst/>
                          <a:latin typeface="+mn-ea"/>
                          <a:ea typeface="+mn-ea"/>
                        </a:rPr>
                        <a:t>1</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fontAlgn="ctr">
                        <a:spcAft>
                          <a:spcPts val="0"/>
                        </a:spcAft>
                      </a:pPr>
                      <a:r>
                        <a:rPr lang="en-US" sz="1200" kern="100">
                          <a:solidFill>
                            <a:srgbClr val="000000"/>
                          </a:solidFill>
                          <a:effectLst/>
                          <a:latin typeface="+mn-ea"/>
                          <a:ea typeface="+mn-ea"/>
                        </a:rPr>
                        <a:t>0</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fontAlgn="ctr">
                        <a:spcAft>
                          <a:spcPts val="0"/>
                        </a:spcAft>
                      </a:pPr>
                      <a:r>
                        <a:rPr lang="en-US" sz="1200" kern="100">
                          <a:solidFill>
                            <a:srgbClr val="000000"/>
                          </a:solidFill>
                          <a:effectLst/>
                          <a:latin typeface="+mn-ea"/>
                          <a:ea typeface="+mn-ea"/>
                        </a:rPr>
                        <a:t>0</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fontAlgn="ctr">
                        <a:spcAft>
                          <a:spcPts val="0"/>
                        </a:spcAft>
                      </a:pPr>
                      <a:r>
                        <a:rPr lang="en-US" sz="1200" kern="100">
                          <a:solidFill>
                            <a:srgbClr val="000000"/>
                          </a:solidFill>
                          <a:effectLst/>
                          <a:latin typeface="+mn-ea"/>
                          <a:ea typeface="+mn-ea"/>
                        </a:rPr>
                        <a:t>1</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fontAlgn="ctr">
                        <a:spcAft>
                          <a:spcPts val="0"/>
                        </a:spcAft>
                      </a:pPr>
                      <a:r>
                        <a:rPr lang="en-US" sz="1200" kern="100">
                          <a:solidFill>
                            <a:srgbClr val="000000"/>
                          </a:solidFill>
                          <a:effectLst/>
                          <a:latin typeface="+mn-ea"/>
                          <a:ea typeface="+mn-ea"/>
                        </a:rPr>
                        <a:t>0</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fontAlgn="ctr">
                        <a:spcAft>
                          <a:spcPts val="0"/>
                        </a:spcAft>
                      </a:pPr>
                      <a:r>
                        <a:rPr lang="en-US" sz="1200" kern="100" dirty="0">
                          <a:solidFill>
                            <a:srgbClr val="000000"/>
                          </a:solidFill>
                          <a:effectLst/>
                          <a:latin typeface="+mn-ea"/>
                          <a:ea typeface="+mn-ea"/>
                        </a:rPr>
                        <a:t>1</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fontAlgn="ctr">
                        <a:spcAft>
                          <a:spcPts val="0"/>
                        </a:spcAft>
                      </a:pPr>
                      <a:r>
                        <a:rPr lang="en-US" sz="1200" kern="100" dirty="0">
                          <a:solidFill>
                            <a:srgbClr val="000000"/>
                          </a:solidFill>
                          <a:effectLst/>
                          <a:latin typeface="+mn-ea"/>
                          <a:ea typeface="+mn-ea"/>
                        </a:rPr>
                        <a:t>2</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fontAlgn="ctr">
                        <a:spcAft>
                          <a:spcPts val="0"/>
                        </a:spcAft>
                      </a:pPr>
                      <a:r>
                        <a:rPr lang="en-US" sz="1200" kern="100" dirty="0">
                          <a:solidFill>
                            <a:schemeClr val="bg1"/>
                          </a:solidFill>
                          <a:effectLst/>
                          <a:latin typeface="+mn-ea"/>
                          <a:ea typeface="+mn-ea"/>
                        </a:rPr>
                        <a:t>5</a:t>
                      </a: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551371309"/>
                  </a:ext>
                </a:extLst>
              </a:tr>
              <a:tr h="372731">
                <a:tc>
                  <a:txBody>
                    <a:bodyPr/>
                    <a:lstStyle/>
                    <a:p>
                      <a:pPr algn="ctr" fontAlgn="ctr">
                        <a:spcAft>
                          <a:spcPts val="0"/>
                        </a:spcAft>
                      </a:pP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a:txBody>
                    <a:bodyPr/>
                    <a:lstStyle/>
                    <a:p>
                      <a:pPr algn="ctr" fontAlgn="ctr">
                        <a:spcAft>
                          <a:spcPts val="0"/>
                        </a:spcAft>
                      </a:pPr>
                      <a:r>
                        <a:rPr lang="en-US" sz="1200" kern="100">
                          <a:solidFill>
                            <a:srgbClr val="000000"/>
                          </a:solidFill>
                          <a:effectLst/>
                          <a:latin typeface="+mn-ea"/>
                          <a:ea typeface="+mn-ea"/>
                        </a:rPr>
                        <a:t>0</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fontAlgn="ctr">
                        <a:spcAft>
                          <a:spcPts val="0"/>
                        </a:spcAft>
                      </a:pPr>
                      <a:r>
                        <a:rPr lang="en-US" sz="1200" kern="100">
                          <a:solidFill>
                            <a:srgbClr val="000000"/>
                          </a:solidFill>
                          <a:effectLst/>
                          <a:latin typeface="+mn-ea"/>
                          <a:ea typeface="+mn-ea"/>
                        </a:rPr>
                        <a:t>2</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fontAlgn="ctr">
                        <a:spcAft>
                          <a:spcPts val="0"/>
                        </a:spcAft>
                      </a:pPr>
                      <a:r>
                        <a:rPr lang="en-US" sz="1200" kern="100">
                          <a:solidFill>
                            <a:srgbClr val="000000"/>
                          </a:solidFill>
                          <a:effectLst/>
                          <a:latin typeface="+mn-ea"/>
                          <a:ea typeface="+mn-ea"/>
                        </a:rPr>
                        <a:t>1</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fontAlgn="ctr">
                        <a:spcAft>
                          <a:spcPts val="0"/>
                        </a:spcAft>
                      </a:pPr>
                      <a:r>
                        <a:rPr lang="en-US" sz="1200" kern="100">
                          <a:solidFill>
                            <a:srgbClr val="000000"/>
                          </a:solidFill>
                          <a:effectLst/>
                          <a:latin typeface="+mn-ea"/>
                          <a:ea typeface="+mn-ea"/>
                        </a:rPr>
                        <a:t>0</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fontAlgn="ctr">
                        <a:spcAft>
                          <a:spcPts val="0"/>
                        </a:spcAft>
                      </a:pPr>
                      <a:r>
                        <a:rPr lang="en-US" sz="1200" kern="100">
                          <a:solidFill>
                            <a:srgbClr val="000000"/>
                          </a:solidFill>
                          <a:effectLst/>
                          <a:latin typeface="+mn-ea"/>
                          <a:ea typeface="+mn-ea"/>
                        </a:rPr>
                        <a:t>1</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fontAlgn="ctr">
                        <a:spcAft>
                          <a:spcPts val="0"/>
                        </a:spcAft>
                      </a:pPr>
                      <a:r>
                        <a:rPr lang="en-US" sz="1200" kern="100">
                          <a:solidFill>
                            <a:srgbClr val="000000"/>
                          </a:solidFill>
                          <a:effectLst/>
                          <a:latin typeface="+mn-ea"/>
                          <a:ea typeface="+mn-ea"/>
                        </a:rPr>
                        <a:t>1</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fontAlgn="ctr">
                        <a:spcAft>
                          <a:spcPts val="0"/>
                        </a:spcAft>
                      </a:pPr>
                      <a:r>
                        <a:rPr lang="en-US" sz="1200" kern="100">
                          <a:solidFill>
                            <a:srgbClr val="000000"/>
                          </a:solidFill>
                          <a:effectLst/>
                          <a:latin typeface="+mn-ea"/>
                          <a:ea typeface="+mn-ea"/>
                        </a:rPr>
                        <a:t>2</a:t>
                      </a:r>
                      <a:endParaRPr lang="zh-CN" sz="1050" kern="10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FFFFFF"/>
                    </a:solidFill>
                  </a:tcPr>
                </a:tc>
                <a:tc>
                  <a:txBody>
                    <a:bodyPr/>
                    <a:lstStyle/>
                    <a:p>
                      <a:pPr algn="ctr" fontAlgn="ctr">
                        <a:spcAft>
                          <a:spcPts val="0"/>
                        </a:spcAft>
                      </a:pPr>
                      <a:r>
                        <a:rPr lang="en-US" sz="1200" kern="100" dirty="0">
                          <a:solidFill>
                            <a:schemeClr val="bg1"/>
                          </a:solidFill>
                          <a:effectLst/>
                          <a:latin typeface="+mn-ea"/>
                          <a:ea typeface="+mn-ea"/>
                        </a:rPr>
                        <a:t>7</a:t>
                      </a: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408750761"/>
                  </a:ext>
                </a:extLst>
              </a:tr>
              <a:tr h="372731">
                <a:tc>
                  <a:txBody>
                    <a:bodyPr/>
                    <a:lstStyle/>
                    <a:p>
                      <a:pPr algn="ctr" fontAlgn="ctr">
                        <a:spcAft>
                          <a:spcPts val="0"/>
                        </a:spcAft>
                      </a:pP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a:txBody>
                    <a:bodyPr/>
                    <a:lstStyle/>
                    <a:p>
                      <a:pPr algn="ctr" fontAlgn="ctr">
                        <a:spcAft>
                          <a:spcPts val="0"/>
                        </a:spcAft>
                      </a:pPr>
                      <a:r>
                        <a:rPr lang="en-US" sz="1200" kern="100" dirty="0">
                          <a:solidFill>
                            <a:srgbClr val="000000"/>
                          </a:solidFill>
                          <a:effectLst/>
                          <a:latin typeface="+mn-ea"/>
                          <a:ea typeface="+mn-ea"/>
                        </a:rPr>
                        <a:t>0</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fontAlgn="ctr">
                        <a:spcAft>
                          <a:spcPts val="0"/>
                        </a:spcAft>
                      </a:pPr>
                      <a:r>
                        <a:rPr lang="en-US" sz="1200" kern="100" dirty="0">
                          <a:solidFill>
                            <a:srgbClr val="000000"/>
                          </a:solidFill>
                          <a:effectLst/>
                          <a:latin typeface="+mn-ea"/>
                          <a:ea typeface="+mn-ea"/>
                        </a:rPr>
                        <a:t>1</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fontAlgn="ctr">
                        <a:spcAft>
                          <a:spcPts val="0"/>
                        </a:spcAft>
                      </a:pPr>
                      <a:r>
                        <a:rPr lang="en-US" sz="1200" kern="100" dirty="0">
                          <a:solidFill>
                            <a:srgbClr val="000000"/>
                          </a:solidFill>
                          <a:effectLst/>
                          <a:latin typeface="+mn-ea"/>
                          <a:ea typeface="+mn-ea"/>
                        </a:rPr>
                        <a:t>0</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fontAlgn="ctr">
                        <a:spcAft>
                          <a:spcPts val="0"/>
                        </a:spcAft>
                      </a:pPr>
                      <a:r>
                        <a:rPr lang="en-US" sz="1200" kern="100" dirty="0">
                          <a:solidFill>
                            <a:srgbClr val="000000"/>
                          </a:solidFill>
                          <a:effectLst/>
                          <a:latin typeface="+mn-ea"/>
                          <a:ea typeface="+mn-ea"/>
                        </a:rPr>
                        <a:t>0</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fontAlgn="ctr">
                        <a:spcAft>
                          <a:spcPts val="0"/>
                        </a:spcAft>
                      </a:pPr>
                      <a:r>
                        <a:rPr lang="en-US" sz="1200" kern="100" dirty="0">
                          <a:solidFill>
                            <a:srgbClr val="000000"/>
                          </a:solidFill>
                          <a:effectLst/>
                          <a:latin typeface="+mn-ea"/>
                          <a:ea typeface="+mn-ea"/>
                        </a:rPr>
                        <a:t>1</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fontAlgn="ctr">
                        <a:spcAft>
                          <a:spcPts val="0"/>
                        </a:spcAft>
                      </a:pPr>
                      <a:r>
                        <a:rPr lang="en-US" sz="1200" kern="100" dirty="0">
                          <a:solidFill>
                            <a:srgbClr val="000000"/>
                          </a:solidFill>
                          <a:effectLst/>
                          <a:latin typeface="+mn-ea"/>
                          <a:ea typeface="+mn-ea"/>
                        </a:rPr>
                        <a:t>0</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fontAlgn="ctr">
                        <a:spcAft>
                          <a:spcPts val="0"/>
                        </a:spcAft>
                      </a:pPr>
                      <a:r>
                        <a:rPr lang="en-US" sz="1200" kern="100" dirty="0">
                          <a:solidFill>
                            <a:srgbClr val="000000"/>
                          </a:solidFill>
                          <a:effectLst/>
                          <a:latin typeface="+mn-ea"/>
                          <a:ea typeface="+mn-ea"/>
                        </a:rPr>
                        <a:t>0</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95000"/>
                      </a:schemeClr>
                    </a:solidFill>
                  </a:tcPr>
                </a:tc>
                <a:tc>
                  <a:txBody>
                    <a:bodyPr/>
                    <a:lstStyle/>
                    <a:p>
                      <a:pPr algn="ctr" fontAlgn="ctr">
                        <a:spcAft>
                          <a:spcPts val="0"/>
                        </a:spcAft>
                      </a:pPr>
                      <a:r>
                        <a:rPr lang="en-US" sz="1200" kern="100" dirty="0">
                          <a:solidFill>
                            <a:schemeClr val="bg1"/>
                          </a:solidFill>
                          <a:effectLst/>
                          <a:latin typeface="+mn-ea"/>
                          <a:ea typeface="+mn-ea"/>
                        </a:rPr>
                        <a:t>2</a:t>
                      </a: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264526501"/>
                  </a:ext>
                </a:extLst>
              </a:tr>
              <a:tr h="372731">
                <a:tc>
                  <a:txBody>
                    <a:bodyPr/>
                    <a:lstStyle/>
                    <a:p>
                      <a:pPr algn="ctr" fontAlgn="ctr">
                        <a:spcAft>
                          <a:spcPts val="0"/>
                        </a:spcAft>
                      </a:pP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rgbClr val="049A86"/>
                    </a:solidFill>
                  </a:tcPr>
                </a:tc>
                <a:tc gridSpan="2">
                  <a:txBody>
                    <a:bodyPr/>
                    <a:lstStyle/>
                    <a:p>
                      <a:pPr algn="ctr" fontAlgn="ctr">
                        <a:spcAft>
                          <a:spcPts val="0"/>
                        </a:spcAft>
                      </a:pPr>
                      <a:r>
                        <a:rPr lang="en-US" sz="1200" kern="100" dirty="0">
                          <a:solidFill>
                            <a:srgbClr val="000000"/>
                          </a:solidFill>
                          <a:effectLst/>
                          <a:latin typeface="+mn-ea"/>
                          <a:ea typeface="+mn-ea"/>
                        </a:rPr>
                        <a:t>9</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85000"/>
                      </a:schemeClr>
                    </a:solidFill>
                  </a:tcPr>
                </a:tc>
                <a:tc hMerge="1">
                  <a:txBody>
                    <a:bodyPr/>
                    <a:lstStyle/>
                    <a:p>
                      <a:endParaRPr lang="zh-CN" altLang="en-US"/>
                    </a:p>
                  </a:txBody>
                  <a:tcPr/>
                </a:tc>
                <a:tc gridSpan="2">
                  <a:txBody>
                    <a:bodyPr/>
                    <a:lstStyle/>
                    <a:p>
                      <a:pPr algn="ctr" fontAlgn="ctr">
                        <a:spcAft>
                          <a:spcPts val="0"/>
                        </a:spcAft>
                      </a:pPr>
                      <a:r>
                        <a:rPr lang="en-US" sz="1200" kern="100" dirty="0">
                          <a:solidFill>
                            <a:srgbClr val="000000"/>
                          </a:solidFill>
                          <a:effectLst/>
                          <a:latin typeface="+mn-ea"/>
                          <a:ea typeface="+mn-ea"/>
                        </a:rPr>
                        <a:t>9</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85000"/>
                      </a:schemeClr>
                    </a:solidFill>
                  </a:tcPr>
                </a:tc>
                <a:tc hMerge="1">
                  <a:txBody>
                    <a:bodyPr/>
                    <a:lstStyle/>
                    <a:p>
                      <a:endParaRPr lang="zh-CN" altLang="en-US"/>
                    </a:p>
                  </a:txBody>
                  <a:tcPr/>
                </a:tc>
                <a:tc gridSpan="2">
                  <a:txBody>
                    <a:bodyPr/>
                    <a:lstStyle/>
                    <a:p>
                      <a:pPr algn="ctr" fontAlgn="ctr">
                        <a:spcAft>
                          <a:spcPts val="0"/>
                        </a:spcAft>
                      </a:pPr>
                      <a:r>
                        <a:rPr lang="en-US" sz="1200" kern="100" dirty="0">
                          <a:solidFill>
                            <a:srgbClr val="000000"/>
                          </a:solidFill>
                          <a:effectLst/>
                          <a:latin typeface="+mn-ea"/>
                          <a:ea typeface="+mn-ea"/>
                        </a:rPr>
                        <a:t>14</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85000"/>
                      </a:schemeClr>
                    </a:solidFill>
                  </a:tcPr>
                </a:tc>
                <a:tc hMerge="1">
                  <a:txBody>
                    <a:bodyPr/>
                    <a:lstStyle/>
                    <a:p>
                      <a:endParaRPr lang="zh-CN" altLang="en-US"/>
                    </a:p>
                  </a:txBody>
                  <a:tcPr/>
                </a:tc>
                <a:tc>
                  <a:txBody>
                    <a:bodyPr/>
                    <a:lstStyle/>
                    <a:p>
                      <a:pPr algn="ctr" fontAlgn="ctr">
                        <a:spcAft>
                          <a:spcPts val="0"/>
                        </a:spcAft>
                      </a:pPr>
                      <a:r>
                        <a:rPr lang="en-US" sz="1200" kern="100" dirty="0">
                          <a:solidFill>
                            <a:srgbClr val="000000"/>
                          </a:solidFill>
                          <a:effectLst/>
                          <a:latin typeface="+mn-ea"/>
                          <a:ea typeface="+mn-ea"/>
                        </a:rPr>
                        <a:t>7</a:t>
                      </a:r>
                      <a:endParaRPr lang="zh-CN" sz="1050" kern="100" dirty="0">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bg1">
                        <a:lumMod val="85000"/>
                      </a:schemeClr>
                    </a:solidFill>
                  </a:tcPr>
                </a:tc>
                <a:tc>
                  <a:txBody>
                    <a:bodyPr/>
                    <a:lstStyle/>
                    <a:p>
                      <a:pPr algn="ctr" fontAlgn="ctr">
                        <a:spcAft>
                          <a:spcPts val="0"/>
                        </a:spcAft>
                      </a:pPr>
                      <a:r>
                        <a:rPr lang="en-US" sz="1200" kern="100" dirty="0">
                          <a:solidFill>
                            <a:schemeClr val="bg1"/>
                          </a:solidFill>
                          <a:effectLst/>
                          <a:latin typeface="+mn-ea"/>
                          <a:ea typeface="+mn-ea"/>
                        </a:rPr>
                        <a:t>39</a:t>
                      </a:r>
                      <a:endParaRPr lang="zh-CN" sz="1050" kern="100" dirty="0">
                        <a:solidFill>
                          <a:schemeClr val="bg1"/>
                        </a:solidFill>
                        <a:effectLst/>
                        <a:latin typeface="+mn-ea"/>
                        <a:ea typeface="+mn-ea"/>
                      </a:endParaRPr>
                    </a:p>
                  </a:txBody>
                  <a:tcPr marL="68580" marR="68580" marT="0" marB="0" anchor="ctr">
                    <a:lnL w="6350" cap="flat" cmpd="sng" algn="ctr">
                      <a:solidFill>
                        <a:schemeClr val="bg1"/>
                      </a:solidFill>
                      <a:prstDash val="sysDash"/>
                      <a:round/>
                      <a:headEnd type="none" w="med" len="med"/>
                      <a:tailEnd type="none" w="med" len="med"/>
                    </a:lnL>
                    <a:lnR w="6350" cap="flat" cmpd="sng" algn="ctr">
                      <a:solidFill>
                        <a:schemeClr val="bg1"/>
                      </a:solidFill>
                      <a:prstDash val="sysDash"/>
                      <a:round/>
                      <a:headEnd type="none" w="med" len="med"/>
                      <a:tailEnd type="none" w="med" len="med"/>
                    </a:lnR>
                    <a:lnT w="6350" cap="flat" cmpd="sng" algn="ctr">
                      <a:solidFill>
                        <a:schemeClr val="bg1"/>
                      </a:solidFill>
                      <a:prstDash val="sysDash"/>
                      <a:round/>
                      <a:headEnd type="none" w="med" len="med"/>
                      <a:tailEnd type="none" w="med" len="med"/>
                    </a:lnT>
                    <a:lnB w="6350" cap="flat" cmpd="sng" algn="ctr">
                      <a:solidFill>
                        <a:schemeClr val="bg1"/>
                      </a:solidFill>
                      <a:prstDash val="sysDash"/>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2585414927"/>
                  </a:ext>
                </a:extLst>
              </a:tr>
            </a:tbl>
          </a:graphicData>
        </a:graphic>
      </p:graphicFrame>
      <p:sp>
        <p:nvSpPr>
          <p:cNvPr id="3" name="矩形 2"/>
          <p:cNvSpPr/>
          <p:nvPr/>
        </p:nvSpPr>
        <p:spPr>
          <a:xfrm>
            <a:off x="1319136" y="2252248"/>
            <a:ext cx="5947938" cy="523220"/>
          </a:xfrm>
          <a:prstGeom prst="rect">
            <a:avLst/>
          </a:prstGeom>
        </p:spPr>
        <p:txBody>
          <a:bodyPr wrap="square">
            <a:spAutoFit/>
          </a:bodyPr>
          <a:lstStyle/>
          <a:p>
            <a:r>
              <a:rPr lang="zh-CN" altLang="en-US" sz="1400" dirty="0"/>
              <a:t>小组成员认真的分析与调查，并统计了各变电站</a:t>
            </a:r>
            <a:r>
              <a:rPr lang="en-US" altLang="zh-CN" sz="1400" dirty="0"/>
              <a:t>2013</a:t>
            </a:r>
            <a:r>
              <a:rPr lang="zh-CN" altLang="en-US" sz="1400" dirty="0"/>
              <a:t>年</a:t>
            </a:r>
            <a:r>
              <a:rPr lang="en-US" altLang="zh-CN" sz="1400" dirty="0"/>
              <a:t>1</a:t>
            </a:r>
            <a:r>
              <a:rPr lang="zh-CN" altLang="en-US" sz="1400" dirty="0"/>
              <a:t>月至</a:t>
            </a:r>
            <a:r>
              <a:rPr lang="en-US" altLang="zh-CN" sz="1400" dirty="0"/>
              <a:t>2016</a:t>
            </a:r>
            <a:r>
              <a:rPr lang="zh-CN" altLang="en-US" sz="1400" dirty="0"/>
              <a:t>年</a:t>
            </a:r>
            <a:r>
              <a:rPr lang="en-US" altLang="zh-CN" sz="1400" dirty="0"/>
              <a:t>2</a:t>
            </a:r>
            <a:r>
              <a:rPr lang="zh-CN" altLang="en-US" sz="1400" dirty="0"/>
              <a:t>月期间可能使计量装置产生较大误差的因素</a:t>
            </a:r>
          </a:p>
        </p:txBody>
      </p:sp>
      <p:grpSp>
        <p:nvGrpSpPr>
          <p:cNvPr id="11" name="组合 10"/>
          <p:cNvGrpSpPr/>
          <p:nvPr/>
        </p:nvGrpSpPr>
        <p:grpSpPr>
          <a:xfrm>
            <a:off x="1415747" y="1880241"/>
            <a:ext cx="1312173" cy="387801"/>
            <a:chOff x="1571830" y="2059991"/>
            <a:chExt cx="1312173" cy="387801"/>
          </a:xfrm>
        </p:grpSpPr>
        <p:sp>
          <p:nvSpPr>
            <p:cNvPr id="4" name="矩形 3"/>
            <p:cNvSpPr/>
            <p:nvPr/>
          </p:nvSpPr>
          <p:spPr>
            <a:xfrm>
              <a:off x="2006840" y="2069225"/>
              <a:ext cx="877163" cy="369332"/>
            </a:xfrm>
            <a:prstGeom prst="rect">
              <a:avLst/>
            </a:prstGeom>
          </p:spPr>
          <p:txBody>
            <a:bodyPr wrap="none">
              <a:spAutoFit/>
            </a:bodyPr>
            <a:lstStyle/>
            <a:p>
              <a:pPr lvl="0"/>
              <a:r>
                <a:rPr lang="zh-CN" altLang="en-US" dirty="0">
                  <a:solidFill>
                    <a:srgbClr val="049A86"/>
                  </a:solidFill>
                </a:rPr>
                <a:t>调查一</a:t>
              </a:r>
            </a:p>
          </p:txBody>
        </p:sp>
        <p:grpSp>
          <p:nvGrpSpPr>
            <p:cNvPr id="40" name="组合 39"/>
            <p:cNvGrpSpPr/>
            <p:nvPr/>
          </p:nvGrpSpPr>
          <p:grpSpPr>
            <a:xfrm>
              <a:off x="1571830" y="2059991"/>
              <a:ext cx="388198" cy="387801"/>
              <a:chOff x="6470054" y="2295842"/>
              <a:chExt cx="3101975" cy="3098800"/>
            </a:xfrm>
          </p:grpSpPr>
          <p:sp>
            <p:nvSpPr>
              <p:cNvPr id="54" name="Freeform 5"/>
              <p:cNvSpPr>
                <a:spLocks noEditPoints="1" noChangeArrowheads="1"/>
              </p:cNvSpPr>
              <p:nvPr/>
            </p:nvSpPr>
            <p:spPr bwMode="auto">
              <a:xfrm rot="15216988">
                <a:off x="6471642" y="2294254"/>
                <a:ext cx="3098800" cy="3101975"/>
              </a:xfrm>
              <a:custGeom>
                <a:avLst/>
                <a:gdLst>
                  <a:gd name="T0" fmla="*/ 50 w 4280"/>
                  <a:gd name="T1" fmla="*/ 3831 h 4280"/>
                  <a:gd name="T2" fmla="*/ 59 w 4280"/>
                  <a:gd name="T3" fmla="*/ 4021 h 4280"/>
                  <a:gd name="T4" fmla="*/ 259 w 4280"/>
                  <a:gd name="T5" fmla="*/ 4221 h 4280"/>
                  <a:gd name="T6" fmla="*/ 449 w 4280"/>
                  <a:gd name="T7" fmla="*/ 4230 h 4280"/>
                  <a:gd name="T8" fmla="*/ 1047 w 4280"/>
                  <a:gd name="T9" fmla="*/ 3632 h 4280"/>
                  <a:gd name="T10" fmla="*/ 1038 w 4280"/>
                  <a:gd name="T11" fmla="*/ 3443 h 4280"/>
                  <a:gd name="T12" fmla="*/ 837 w 4280"/>
                  <a:gd name="T13" fmla="*/ 3242 h 4280"/>
                  <a:gd name="T14" fmla="*/ 648 w 4280"/>
                  <a:gd name="T15" fmla="*/ 3233 h 4280"/>
                  <a:gd name="T16" fmla="*/ 50 w 4280"/>
                  <a:gd name="T17" fmla="*/ 3831 h 4280"/>
                  <a:gd name="T18" fmla="*/ 2717 w 4280"/>
                  <a:gd name="T19" fmla="*/ 3126 h 4280"/>
                  <a:gd name="T20" fmla="*/ 3822 w 4280"/>
                  <a:gd name="T21" fmla="*/ 2669 h 4280"/>
                  <a:gd name="T22" fmla="*/ 4280 w 4280"/>
                  <a:gd name="T23" fmla="*/ 1563 h 4280"/>
                  <a:gd name="T24" fmla="*/ 3822 w 4280"/>
                  <a:gd name="T25" fmla="*/ 458 h 4280"/>
                  <a:gd name="T26" fmla="*/ 2717 w 4280"/>
                  <a:gd name="T27" fmla="*/ 0 h 4280"/>
                  <a:gd name="T28" fmla="*/ 1611 w 4280"/>
                  <a:gd name="T29" fmla="*/ 458 h 4280"/>
                  <a:gd name="T30" fmla="*/ 1417 w 4280"/>
                  <a:gd name="T31" fmla="*/ 2431 h 4280"/>
                  <a:gd name="T32" fmla="*/ 1369 w 4280"/>
                  <a:gd name="T33" fmla="*/ 2462 h 4280"/>
                  <a:gd name="T34" fmla="*/ 1360 w 4280"/>
                  <a:gd name="T35" fmla="*/ 2472 h 4280"/>
                  <a:gd name="T36" fmla="*/ 1360 w 4280"/>
                  <a:gd name="T37" fmla="*/ 2670 h 4280"/>
                  <a:gd name="T38" fmla="*/ 1610 w 4280"/>
                  <a:gd name="T39" fmla="*/ 2920 h 4280"/>
                  <a:gd name="T40" fmla="*/ 1808 w 4280"/>
                  <a:gd name="T41" fmla="*/ 2920 h 4280"/>
                  <a:gd name="T42" fmla="*/ 1818 w 4280"/>
                  <a:gd name="T43" fmla="*/ 2911 h 4280"/>
                  <a:gd name="T44" fmla="*/ 1849 w 4280"/>
                  <a:gd name="T45" fmla="*/ 2864 h 4280"/>
                  <a:gd name="T46" fmla="*/ 2717 w 4280"/>
                  <a:gd name="T47" fmla="*/ 3126 h 4280"/>
                  <a:gd name="T48" fmla="*/ 2717 w 4280"/>
                  <a:gd name="T49" fmla="*/ 291 h 4280"/>
                  <a:gd name="T50" fmla="*/ 3617 w 4280"/>
                  <a:gd name="T51" fmla="*/ 663 h 4280"/>
                  <a:gd name="T52" fmla="*/ 3989 w 4280"/>
                  <a:gd name="T53" fmla="*/ 1563 h 4280"/>
                  <a:gd name="T54" fmla="*/ 3617 w 4280"/>
                  <a:gd name="T55" fmla="*/ 2463 h 4280"/>
                  <a:gd name="T56" fmla="*/ 2717 w 4280"/>
                  <a:gd name="T57" fmla="*/ 2836 h 4280"/>
                  <a:gd name="T58" fmla="*/ 1817 w 4280"/>
                  <a:gd name="T59" fmla="*/ 2463 h 4280"/>
                  <a:gd name="T60" fmla="*/ 1817 w 4280"/>
                  <a:gd name="T61" fmla="*/ 663 h 4280"/>
                  <a:gd name="T62" fmla="*/ 2717 w 4280"/>
                  <a:gd name="T63" fmla="*/ 291 h 4280"/>
                  <a:gd name="T64" fmla="*/ 1036 w 4280"/>
                  <a:gd name="T65" fmla="*/ 2894 h 4280"/>
                  <a:gd name="T66" fmla="*/ 1036 w 4280"/>
                  <a:gd name="T67" fmla="*/ 3244 h 4280"/>
                  <a:gd name="T68" fmla="*/ 1386 w 4280"/>
                  <a:gd name="T69" fmla="*/ 3244 h 4280"/>
                  <a:gd name="T70" fmla="*/ 1386 w 4280"/>
                  <a:gd name="T71" fmla="*/ 2894 h 4280"/>
                  <a:gd name="T72" fmla="*/ 1036 w 4280"/>
                  <a:gd name="T73" fmla="*/ 2894 h 4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80" h="4280">
                    <a:moveTo>
                      <a:pt x="50" y="3831"/>
                    </a:moveTo>
                    <a:cubicBezTo>
                      <a:pt x="0" y="3881"/>
                      <a:pt x="4" y="3966"/>
                      <a:pt x="59" y="4021"/>
                    </a:cubicBezTo>
                    <a:lnTo>
                      <a:pt x="259" y="4221"/>
                    </a:lnTo>
                    <a:cubicBezTo>
                      <a:pt x="314" y="4276"/>
                      <a:pt x="399" y="4280"/>
                      <a:pt x="449" y="4230"/>
                    </a:cubicBezTo>
                    <a:lnTo>
                      <a:pt x="1047" y="3632"/>
                    </a:lnTo>
                    <a:cubicBezTo>
                      <a:pt x="1096" y="3583"/>
                      <a:pt x="1092" y="3498"/>
                      <a:pt x="1038" y="3443"/>
                    </a:cubicBezTo>
                    <a:lnTo>
                      <a:pt x="837" y="3242"/>
                    </a:lnTo>
                    <a:cubicBezTo>
                      <a:pt x="782" y="3188"/>
                      <a:pt x="697" y="3184"/>
                      <a:pt x="648" y="3233"/>
                    </a:cubicBezTo>
                    <a:lnTo>
                      <a:pt x="50" y="3831"/>
                    </a:lnTo>
                    <a:close/>
                    <a:moveTo>
                      <a:pt x="2717" y="3126"/>
                    </a:moveTo>
                    <a:cubicBezTo>
                      <a:pt x="3134" y="3126"/>
                      <a:pt x="3527" y="2964"/>
                      <a:pt x="3822" y="2669"/>
                    </a:cubicBezTo>
                    <a:cubicBezTo>
                      <a:pt x="4117" y="2373"/>
                      <a:pt x="4280" y="1981"/>
                      <a:pt x="4280" y="1563"/>
                    </a:cubicBezTo>
                    <a:cubicBezTo>
                      <a:pt x="4280" y="1146"/>
                      <a:pt x="4117" y="753"/>
                      <a:pt x="3822" y="458"/>
                    </a:cubicBezTo>
                    <a:cubicBezTo>
                      <a:pt x="3527" y="163"/>
                      <a:pt x="3134" y="0"/>
                      <a:pt x="2717" y="0"/>
                    </a:cubicBezTo>
                    <a:cubicBezTo>
                      <a:pt x="2299" y="0"/>
                      <a:pt x="1907" y="163"/>
                      <a:pt x="1611" y="458"/>
                    </a:cubicBezTo>
                    <a:cubicBezTo>
                      <a:pt x="1076" y="993"/>
                      <a:pt x="1011" y="1824"/>
                      <a:pt x="1417" y="2431"/>
                    </a:cubicBezTo>
                    <a:cubicBezTo>
                      <a:pt x="1399" y="2438"/>
                      <a:pt x="1383" y="2448"/>
                      <a:pt x="1369" y="2462"/>
                    </a:cubicBezTo>
                    <a:lnTo>
                      <a:pt x="1360" y="2472"/>
                    </a:lnTo>
                    <a:cubicBezTo>
                      <a:pt x="1305" y="2526"/>
                      <a:pt x="1305" y="2615"/>
                      <a:pt x="1360" y="2670"/>
                    </a:cubicBezTo>
                    <a:lnTo>
                      <a:pt x="1610" y="2920"/>
                    </a:lnTo>
                    <a:cubicBezTo>
                      <a:pt x="1665" y="2975"/>
                      <a:pt x="1754" y="2975"/>
                      <a:pt x="1808" y="2920"/>
                    </a:cubicBezTo>
                    <a:lnTo>
                      <a:pt x="1818" y="2911"/>
                    </a:lnTo>
                    <a:cubicBezTo>
                      <a:pt x="1832" y="2897"/>
                      <a:pt x="1842" y="2881"/>
                      <a:pt x="1849" y="2864"/>
                    </a:cubicBezTo>
                    <a:cubicBezTo>
                      <a:pt x="2104" y="3035"/>
                      <a:pt x="2403" y="3126"/>
                      <a:pt x="2717" y="3126"/>
                    </a:cubicBezTo>
                    <a:close/>
                    <a:moveTo>
                      <a:pt x="2717" y="291"/>
                    </a:moveTo>
                    <a:cubicBezTo>
                      <a:pt x="3057" y="291"/>
                      <a:pt x="3376" y="423"/>
                      <a:pt x="3617" y="663"/>
                    </a:cubicBezTo>
                    <a:cubicBezTo>
                      <a:pt x="3857" y="904"/>
                      <a:pt x="3989" y="1223"/>
                      <a:pt x="3989" y="1563"/>
                    </a:cubicBezTo>
                    <a:cubicBezTo>
                      <a:pt x="3989" y="1903"/>
                      <a:pt x="3857" y="2223"/>
                      <a:pt x="3617" y="2463"/>
                    </a:cubicBezTo>
                    <a:cubicBezTo>
                      <a:pt x="3376" y="2703"/>
                      <a:pt x="3057" y="2836"/>
                      <a:pt x="2717" y="2836"/>
                    </a:cubicBezTo>
                    <a:cubicBezTo>
                      <a:pt x="2377" y="2836"/>
                      <a:pt x="2057" y="2703"/>
                      <a:pt x="1817" y="2463"/>
                    </a:cubicBezTo>
                    <a:cubicBezTo>
                      <a:pt x="1321" y="1967"/>
                      <a:pt x="1321" y="1160"/>
                      <a:pt x="1817" y="663"/>
                    </a:cubicBezTo>
                    <a:cubicBezTo>
                      <a:pt x="2057" y="423"/>
                      <a:pt x="2377" y="291"/>
                      <a:pt x="2717" y="291"/>
                    </a:cubicBezTo>
                    <a:close/>
                    <a:moveTo>
                      <a:pt x="1036" y="2894"/>
                    </a:moveTo>
                    <a:cubicBezTo>
                      <a:pt x="940" y="2991"/>
                      <a:pt x="940" y="3147"/>
                      <a:pt x="1036" y="3244"/>
                    </a:cubicBezTo>
                    <a:cubicBezTo>
                      <a:pt x="1133" y="3340"/>
                      <a:pt x="1289" y="3340"/>
                      <a:pt x="1386" y="3244"/>
                    </a:cubicBezTo>
                    <a:cubicBezTo>
                      <a:pt x="1482" y="3147"/>
                      <a:pt x="1482" y="2991"/>
                      <a:pt x="1386" y="2894"/>
                    </a:cubicBezTo>
                    <a:cubicBezTo>
                      <a:pt x="1289" y="2798"/>
                      <a:pt x="1133" y="2798"/>
                      <a:pt x="1036" y="2894"/>
                    </a:cubicBezTo>
                    <a:close/>
                  </a:path>
                </a:pathLst>
              </a:custGeom>
              <a:solidFill>
                <a:srgbClr val="049A86"/>
              </a:solidFill>
              <a:ln w="15875">
                <a:solidFill>
                  <a:schemeClr val="bg1"/>
                </a:solidFill>
              </a:ln>
              <a:ex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a:ln>
                    <a:noFill/>
                  </a:ln>
                  <a:solidFill>
                    <a:srgbClr val="C00000"/>
                  </a:solidFill>
                  <a:effectLst/>
                  <a:uLnTx/>
                  <a:uFillTx/>
                  <a:ea typeface="宋体" panose="02010600030101010101" pitchFamily="2" charset="-122"/>
                </a:endParaRPr>
              </a:p>
            </p:txBody>
          </p:sp>
          <p:sp>
            <p:nvSpPr>
              <p:cNvPr id="55" name="椭圆 54"/>
              <p:cNvSpPr/>
              <p:nvPr/>
            </p:nvSpPr>
            <p:spPr>
              <a:xfrm>
                <a:off x="6585284" y="2630905"/>
                <a:ext cx="1852863" cy="1852863"/>
              </a:xfrm>
              <a:prstGeom prst="ellipse">
                <a:avLst/>
              </a:prstGeom>
              <a:solidFill>
                <a:schemeClr val="bg1">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6" name="组合 25"/>
          <p:cNvGrpSpPr/>
          <p:nvPr/>
        </p:nvGrpSpPr>
        <p:grpSpPr>
          <a:xfrm>
            <a:off x="6330193" y="2258807"/>
            <a:ext cx="5719568" cy="4156041"/>
            <a:chOff x="6330193" y="2438557"/>
            <a:chExt cx="5719568" cy="4156041"/>
          </a:xfrm>
        </p:grpSpPr>
        <p:graphicFrame>
          <p:nvGraphicFramePr>
            <p:cNvPr id="16" name="图表 15"/>
            <p:cNvGraphicFramePr/>
            <p:nvPr>
              <p:extLst>
                <p:ext uri="{D42A27DB-BD31-4B8C-83A1-F6EECF244321}">
                  <p14:modId xmlns:p14="http://schemas.microsoft.com/office/powerpoint/2010/main" val="315273787"/>
                </p:ext>
              </p:extLst>
            </p:nvPr>
          </p:nvGraphicFramePr>
          <p:xfrm>
            <a:off x="6330193" y="2781553"/>
            <a:ext cx="5719568" cy="3813045"/>
          </p:xfrm>
          <a:graphic>
            <a:graphicData uri="http://schemas.openxmlformats.org/drawingml/2006/chart">
              <c:chart xmlns:c="http://schemas.openxmlformats.org/drawingml/2006/chart" xmlns:r="http://schemas.openxmlformats.org/officeDocument/2006/relationships" r:id="rId5"/>
            </a:graphicData>
          </a:graphic>
        </p:graphicFrame>
        <p:sp>
          <p:nvSpPr>
            <p:cNvPr id="25" name="矩形 24"/>
            <p:cNvSpPr/>
            <p:nvPr/>
          </p:nvSpPr>
          <p:spPr>
            <a:xfrm>
              <a:off x="7267074" y="2438557"/>
              <a:ext cx="3740126" cy="584775"/>
            </a:xfrm>
            <a:prstGeom prst="rect">
              <a:avLst/>
            </a:prstGeom>
          </p:spPr>
          <p:txBody>
            <a:bodyPr wrap="none">
              <a:spAutoFit/>
            </a:bodyPr>
            <a:lstStyle/>
            <a:p>
              <a:pPr algn="ctr"/>
              <a:r>
                <a:rPr lang="en-US" altLang="zh-CN" sz="1600" dirty="0"/>
                <a:t>CT</a:t>
              </a:r>
              <a:r>
                <a:rPr lang="zh-CN" altLang="en-US" sz="1600" dirty="0"/>
                <a:t>环节问题占比整个计量装置误差最大</a:t>
              </a:r>
              <a:endParaRPr lang="en-US" altLang="zh-CN" sz="1600" dirty="0"/>
            </a:p>
            <a:p>
              <a:pPr algn="ctr"/>
              <a:r>
                <a:rPr lang="en-US" altLang="zh-CN" sz="1600" b="1" dirty="0">
                  <a:solidFill>
                    <a:srgbClr val="049A86"/>
                  </a:solidFill>
                </a:rPr>
                <a:t>CT</a:t>
              </a:r>
              <a:r>
                <a:rPr lang="zh-CN" altLang="en-US" sz="1600" b="1" dirty="0">
                  <a:solidFill>
                    <a:srgbClr val="049A86"/>
                  </a:solidFill>
                </a:rPr>
                <a:t>问题原因占了</a:t>
              </a:r>
              <a:r>
                <a:rPr lang="en-US" altLang="zh-CN" sz="1600" b="1" dirty="0">
                  <a:solidFill>
                    <a:srgbClr val="049A86"/>
                  </a:solidFill>
                </a:rPr>
                <a:t>64%</a:t>
              </a:r>
              <a:endParaRPr lang="zh-CN" altLang="en-US" sz="1600" b="1" dirty="0">
                <a:solidFill>
                  <a:srgbClr val="049A86"/>
                </a:solidFill>
              </a:endParaRPr>
            </a:p>
          </p:txBody>
        </p:sp>
      </p:grpSp>
      <p:grpSp>
        <p:nvGrpSpPr>
          <p:cNvPr id="56" name="组合 55"/>
          <p:cNvGrpSpPr/>
          <p:nvPr/>
        </p:nvGrpSpPr>
        <p:grpSpPr>
          <a:xfrm>
            <a:off x="0" y="5287388"/>
            <a:ext cx="12192000" cy="486723"/>
            <a:chOff x="0" y="5690658"/>
            <a:chExt cx="12192000" cy="486723"/>
          </a:xfrm>
        </p:grpSpPr>
        <p:grpSp>
          <p:nvGrpSpPr>
            <p:cNvPr id="62" name="组合 61"/>
            <p:cNvGrpSpPr/>
            <p:nvPr/>
          </p:nvGrpSpPr>
          <p:grpSpPr>
            <a:xfrm>
              <a:off x="0" y="5690658"/>
              <a:ext cx="12192000" cy="486723"/>
              <a:chOff x="0" y="4648708"/>
              <a:chExt cx="11420464" cy="1195501"/>
            </a:xfrm>
          </p:grpSpPr>
          <p:sp>
            <p:nvSpPr>
              <p:cNvPr id="64" name="矩形 63"/>
              <p:cNvSpPr/>
              <p:nvPr/>
            </p:nvSpPr>
            <p:spPr>
              <a:xfrm>
                <a:off x="0" y="4648708"/>
                <a:ext cx="11410122" cy="1195501"/>
              </a:xfrm>
              <a:prstGeom prst="rect">
                <a:avLst/>
              </a:prstGeom>
              <a:gradFill>
                <a:gsLst>
                  <a:gs pos="0">
                    <a:srgbClr val="EE6D03"/>
                  </a:gs>
                  <a:gs pos="62731">
                    <a:srgbClr val="F9A101"/>
                  </a:gs>
                  <a:gs pos="38500">
                    <a:srgbClr val="F58D02"/>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p:nvPr/>
            </p:nvSpPr>
            <p:spPr>
              <a:xfrm>
                <a:off x="10342" y="4659054"/>
                <a:ext cx="11410122" cy="583283"/>
              </a:xfrm>
              <a:prstGeom prst="rect">
                <a:avLst/>
              </a:prstGeom>
              <a:gradFill>
                <a:gsLst>
                  <a:gs pos="0">
                    <a:srgbClr val="EE6D03">
                      <a:lumMod val="93000"/>
                    </a:srgbClr>
                  </a:gs>
                  <a:gs pos="100000">
                    <a:srgbClr val="F9A101">
                      <a:alpha val="0"/>
                    </a:srgbClr>
                  </a:gs>
                  <a:gs pos="41000">
                    <a:srgbClr val="F58D0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 name="矩形 62"/>
            <p:cNvSpPr/>
            <p:nvPr/>
          </p:nvSpPr>
          <p:spPr>
            <a:xfrm>
              <a:off x="1287726" y="5733141"/>
              <a:ext cx="10160510" cy="369332"/>
            </a:xfrm>
            <a:prstGeom prst="rect">
              <a:avLst/>
            </a:prstGeom>
          </p:spPr>
          <p:txBody>
            <a:bodyPr wrap="square">
              <a:spAutoFit/>
            </a:bodyPr>
            <a:lstStyle/>
            <a:p>
              <a:r>
                <a:rPr lang="zh-CN" altLang="en-US" b="1" dirty="0">
                  <a:solidFill>
                    <a:schemeClr val="bg1"/>
                  </a:solidFill>
                  <a:effectLst>
                    <a:outerShdw blurRad="38100" dist="38100" dir="2700000" algn="tl">
                      <a:srgbClr val="000000">
                        <a:alpha val="43137"/>
                      </a:srgbClr>
                    </a:outerShdw>
                  </a:effectLst>
                  <a:latin typeface="+mn-ea"/>
                </a:rPr>
                <a:t>由以上调查，我们得出结论：造成变电站计量装置误差的主要因素是</a:t>
              </a:r>
              <a:r>
                <a:rPr lang="en-US" altLang="zh-CN" b="1" dirty="0">
                  <a:solidFill>
                    <a:schemeClr val="bg1"/>
                  </a:solidFill>
                  <a:effectLst>
                    <a:outerShdw blurRad="38100" dist="38100" dir="2700000" algn="tl">
                      <a:srgbClr val="000000">
                        <a:alpha val="43137"/>
                      </a:srgbClr>
                    </a:outerShdw>
                  </a:effectLst>
                  <a:latin typeface="+mn-ea"/>
                </a:rPr>
                <a:t>CT</a:t>
              </a:r>
              <a:r>
                <a:rPr lang="zh-CN" altLang="en-US" b="1" dirty="0">
                  <a:solidFill>
                    <a:schemeClr val="bg1"/>
                  </a:solidFill>
                  <a:effectLst>
                    <a:outerShdw blurRad="38100" dist="38100" dir="2700000" algn="tl">
                      <a:srgbClr val="000000">
                        <a:alpha val="43137"/>
                      </a:srgbClr>
                    </a:outerShdw>
                  </a:effectLst>
                  <a:latin typeface="+mn-ea"/>
                </a:rPr>
                <a:t>环节问题，必须加以改进。</a:t>
              </a:r>
            </a:p>
          </p:txBody>
        </p:sp>
      </p:grpSp>
      <p:grpSp>
        <p:nvGrpSpPr>
          <p:cNvPr id="66" name="组合 65"/>
          <p:cNvGrpSpPr/>
          <p:nvPr/>
        </p:nvGrpSpPr>
        <p:grpSpPr>
          <a:xfrm>
            <a:off x="7114716" y="4023689"/>
            <a:ext cx="397677" cy="425501"/>
            <a:chOff x="7617130" y="3163114"/>
            <a:chExt cx="606829" cy="649287"/>
          </a:xfrm>
        </p:grpSpPr>
        <p:sp>
          <p:nvSpPr>
            <p:cNvPr id="67" name="箭头: 燕尾形 66"/>
            <p:cNvSpPr/>
            <p:nvPr/>
          </p:nvSpPr>
          <p:spPr>
            <a:xfrm>
              <a:off x="7617130" y="3163114"/>
              <a:ext cx="606829" cy="649287"/>
            </a:xfrm>
            <a:prstGeom prst="notchedRightArrow">
              <a:avLst>
                <a:gd name="adj1" fmla="val 50000"/>
                <a:gd name="adj2" fmla="val 70548"/>
              </a:avLst>
            </a:prstGeom>
            <a:gradFill>
              <a:gsLst>
                <a:gs pos="0">
                  <a:srgbClr val="03816F"/>
                </a:gs>
                <a:gs pos="60600">
                  <a:srgbClr val="049A86"/>
                </a:gs>
              </a:gsLst>
              <a:lin ang="5400000" scaled="1"/>
            </a:gradFill>
            <a:ln>
              <a:noFill/>
            </a:ln>
            <a:scene3d>
              <a:camera prst="orthographicFront"/>
              <a:lightRig rig="threePt" dir="t"/>
            </a:scene3d>
            <a:sp3d>
              <a:bevelT w="3683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箭头: 燕尾形 67"/>
            <p:cNvSpPr/>
            <p:nvPr/>
          </p:nvSpPr>
          <p:spPr>
            <a:xfrm>
              <a:off x="7653723" y="3189655"/>
              <a:ext cx="533642" cy="570979"/>
            </a:xfrm>
            <a:prstGeom prst="notchedRightArrow">
              <a:avLst>
                <a:gd name="adj1" fmla="val 50000"/>
                <a:gd name="adj2" fmla="val 70548"/>
              </a:avLst>
            </a:prstGeom>
            <a:gradFill>
              <a:gsLst>
                <a:gs pos="0">
                  <a:sysClr val="window" lastClr="FFFFFF">
                    <a:alpha val="57000"/>
                  </a:sysClr>
                </a:gs>
                <a:gs pos="60600">
                  <a:srgbClr val="049A86">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extLst>
      <p:ext uri="{BB962C8B-B14F-4D97-AF65-F5344CB8AC3E}">
        <p14:creationId xmlns:p14="http://schemas.microsoft.com/office/powerpoint/2010/main" val="1314445419"/>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12" presetClass="entr" presetSubtype="8" fill="hold" nodeType="withEffect">
                                  <p:stCondLst>
                                    <p:cond delay="0"/>
                                  </p:stCondLst>
                                  <p:childTnLst>
                                    <p:set>
                                      <p:cBhvr>
                                        <p:cTn id="21" dur="1" fill="hold">
                                          <p:stCondLst>
                                            <p:cond delay="0"/>
                                          </p:stCondLst>
                                        </p:cTn>
                                        <p:tgtEl>
                                          <p:spTgt spid="66"/>
                                        </p:tgtEl>
                                        <p:attrNameLst>
                                          <p:attrName>style.visibility</p:attrName>
                                        </p:attrNameLst>
                                      </p:cBhvr>
                                      <p:to>
                                        <p:strVal val="visible"/>
                                      </p:to>
                                    </p:set>
                                    <p:anim calcmode="lin" valueType="num">
                                      <p:cBhvr additive="base">
                                        <p:cTn id="22" dur="500"/>
                                        <p:tgtEl>
                                          <p:spTgt spid="66"/>
                                        </p:tgtEl>
                                        <p:attrNameLst>
                                          <p:attrName>ppt_x</p:attrName>
                                        </p:attrNameLst>
                                      </p:cBhvr>
                                      <p:tavLst>
                                        <p:tav tm="0">
                                          <p:val>
                                            <p:strVal val="#ppt_x-#ppt_w*1.125000"/>
                                          </p:val>
                                        </p:tav>
                                        <p:tav tm="100000">
                                          <p:val>
                                            <p:strVal val="#ppt_x"/>
                                          </p:val>
                                        </p:tav>
                                      </p:tavLst>
                                    </p:anim>
                                    <p:animEffect transition="in" filter="wipe(right)">
                                      <p:cBhvr>
                                        <p:cTn id="23" dur="500"/>
                                        <p:tgtEl>
                                          <p:spTgt spid="66"/>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32" fill="hold" nodeType="clickEffect">
                                  <p:stCondLst>
                                    <p:cond delay="0"/>
                                  </p:stCondLst>
                                  <p:childTnLst>
                                    <p:set>
                                      <p:cBhvr>
                                        <p:cTn id="33" dur="1" fill="hold">
                                          <p:stCondLst>
                                            <p:cond delay="0"/>
                                          </p:stCondLst>
                                        </p:cTn>
                                        <p:tgtEl>
                                          <p:spTgt spid="56"/>
                                        </p:tgtEl>
                                        <p:attrNameLst>
                                          <p:attrName>style.visibility</p:attrName>
                                        </p:attrNameLst>
                                      </p:cBhvr>
                                      <p:to>
                                        <p:strVal val="visible"/>
                                      </p:to>
                                    </p:set>
                                    <p:anim calcmode="lin" valueType="num">
                                      <p:cBhvr>
                                        <p:cTn id="34" dur="500" fill="hold"/>
                                        <p:tgtEl>
                                          <p:spTgt spid="56"/>
                                        </p:tgtEl>
                                        <p:attrNameLst>
                                          <p:attrName>ppt_w</p:attrName>
                                        </p:attrNameLst>
                                      </p:cBhvr>
                                      <p:tavLst>
                                        <p:tav tm="0">
                                          <p:val>
                                            <p:strVal val="4*#ppt_w"/>
                                          </p:val>
                                        </p:tav>
                                        <p:tav tm="100000">
                                          <p:val>
                                            <p:strVal val="#ppt_w"/>
                                          </p:val>
                                        </p:tav>
                                      </p:tavLst>
                                    </p:anim>
                                    <p:anim calcmode="lin" valueType="num">
                                      <p:cBhvr>
                                        <p:cTn id="35" dur="500" fill="hold"/>
                                        <p:tgtEl>
                                          <p:spTgt spid="5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FOLDER_UPDATED" val="1"/>
  <p:tag name="ISPRING_ULTRA_SCORM_COURSE_ID" val="346071FF-C361-4D41-9788-3CDE41B11CD9"/>
  <p:tag name="ISPRING_SCORM_RATE_SLIDES" val="1"/>
  <p:tag name="ISPRINGONLINEFOLDERID" val="0"/>
  <p:tag name="ISPRINGONLINEFOLDERPATH" val="Content List"/>
  <p:tag name="ISPRINGCLOUDFOLDERID" val="0"/>
  <p:tag name="ISPRINGCLOUDFOLDERPATH" val="Content List"/>
  <p:tag name="ISPRING_PLAYERS_CUSTOMIZATION" val="UEsDBBQAAgAIAFp1bkk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BadW5Jv6YZjj0EAAA0EwAAJwAAAHVuaXZlcnNhbC9mbGFzaF9wdWJsaXNoaW5nX3NldHRpbmdzLnhtbNVYX3MaNxB/51NorpPHgJ3areMBPNg+xkwwULjUyRMj7hZOtU66SjoIeeqn6QfrJ+kKGXzYji3ckmmHYeBWu7/9L62ufvYl42QOSjMpGsFh9SAgIGKZMDFrBB+j9tuTgGhDRUK5FNAIhAzIWbNSz4sJZzodgTHIqgnCCH2am0aQGpOf1mqLxaLKdK7squSFQXxdjWVWyxVoEAZULed0iT9mmYMO7hA8APCbSXEn1qxUCKk7pGuZFBwIS9BywaxTlLc51WlQc2wTGt/OlCxEciG5VETNJo3gh5OW/ax5HNQly0DYmOgmEi3ZnNIkYdYKykfsK5AU2CxFcw8PjgKyYIlJG8G7IwuD7LXHMCtw5zu1MBcSgyDMHX4GhibUUPfoFCqYgsJsgG4aVQCCbtFKnAa+mA3BkZKloBmLI1whNlSN4DIaD8N2OAx7F+H447DrTPWWiDpRN/SSGQzDUdiLwuH4vNPfUeI1WsLrVqe7o8xNeD7qRLtq6rWudxUZXPV7fjJXnwfhsNvpfRhH/X436gzupVapLyW5XtuulzrWlSzUVlWs22yQSiMfFIcGg23OqZpBJNsMq3hKuYaA/JbD7JeCcmaWtrJxN7gFyFs6h9gMbdk2AluKwT2cA0TTUFmpJ443PfH+aMv7mlNf8uxpQ+vUGBqn2D9mXf5lypprKsVW5dtnMpE82bgE2QSSHs2gtCuMbploI+dhQKaYCI7OthSjPCDMoPPxRlgXE22YWe0+7TInQSzcJoFcjx4FI06pQhd1mX4Xd9v6cTMUCblUdIFbm4uHI3+LfQDCh+0KY89t/EH5sIeK6h04SYtzH+bhuhJ9mK+pugVFIim5F/9gXSukI6bSy/aMMi+7b2CimQEf1nPmpfpGFjwhS1kQzm6BGEnQ+iLDfymQ8klApkpmKyoeVoZozrCu5gwWkJz5KPqMKrICJfFkzDkYp+H3gn0lE5hKhbhA51hsSGfa4Vd3As6p1vegdG3jm1G3cxmOO73L8NMb6yBN5hTPpt3Asa0hy81e8OmSCGnWchiOmBZYyzYpCUtWaz6+VV+fBs2ygrs0/9vJKEHvMSX70bJLYl60wFttSuerRrTNtYLGFmSYEoeJCzEeCkwU4AsYU0Gk4EtCY9zytG3rOZOFRoprYAetX2+hkydMrJ5meIChRpWA8oI8OHz349HxTz+fvD+t1v7648+3zwrdjSUDTq06N5dcPDsDeks+mDdfkPvmBOktt6ulz0yT3pJPzJTesg8nS2/BR/PlC5LPTJmb+ezxAFOv2cHq6TlrNRD+F8csDNKvPk3SCz9FXv0Zjrzg+j5c/Q+e05SdGAalacHLBDxhZm7HxDOGswwnm+S77Rf7qepXVOY/ugG4st5PZfqG+Tt34//GZfe0uQxv3X43N8rttyx2JWOCZRgIe6RuXs00j48O8D795FKlgmjbb7qalb8BUEsDBBQAAgAIAFp1bknYxnWJuAIAAE8KAAAhAAAAdW5pdmVyc2FsL2ZsYXNoX3NraW5fc2V0dGluZ3MueG1slVZtb9owEP6+X4HYd9K90kkpEqVMqtSt1Vr1u5MciYVjR7ZDx7+fz7EbGwhkWJXw3fOcz+fnjqZqS/niw2SS5oIJ+QxaU14qtHjbhBY306zVWvBZLrgGrmdcyJqw6eLjT/tJE4u8xBI7kGM5G5JDf8zcfsZQ3Bnf5riGCLmoG8L3D6IUs4zk21KKlhcXU6v2DUhG+dYgr37MV+vBAxhV+l5DHeW0vsY1jtJIUAowpe9rXBdZjGTA/ElX9jOS0x91/vYHtB1VVFva8hOuIVpDSoiLfL3ENYznJnr8KnNc5wka/moD/fIZ1yCUkT3IOPjdV1yDDNG0zf9opJGixILGnPOP+M5hghSm/TCrK1wXCXghPOjiK7jy2LveBSD3Nez7FNtVCvaEdT0YCPjoGYOFli2kid91PlWJt8dWm/6AxYYwZQChqQc9maSfSKt8mNjW4/7AG+VFAHKGHvEqWFvDqss3AMb2Hr9a3dpREeb3bgsSlLBzxiDD3tgjf5uyHiEDY498ZrSAR872R/BDT8fxT3xL3GOer77xAidm6+vld96LJz1g46rgaGfwmFoUsFCYzgutAV8tTaytSyk5yinlZEdLoqngvxCX7e1lVJocOJzSTusq1VQzOCU3m6MZ0uF72f1lNXa/Cf3duv1EmxF+MyVak7yqzW+Smk4cz/SICTNNTjNwSBo4yHu+ESM5NZFbkC9CsLGncKEhxNprD4FF11hD8DQJSpAmp2ucuiCnis/bOgO5Nm9GwYsmtnW4ipYVM3/6lcIbFDFhwNkxdWXCcULfNRkYnACAyLzyiu02nadumaYMduD7PjDYCw/dLFVGoUNiW+oH2OhQbs4ySo9uTPRCCXGx4wTh1eQl4oETOmLJu8Cx5jXJlL1Z1PV+APeRo5HsJxlKLxxidu+UFAU2/uMKGiP+I/kPUEsDBBQAAgAIAFp1bkn9pNYkEAQAAEUSAAAmAAAAdW5pdmVyc2FsL2h0bWxfcHVibGlzaGluZ19zZXR0aW5ncy54bWzNWFFzGjcQfvev0Fwnj+Hs1GkdD+DB5jxmgoHCpU6eGHG3cKp10kXSQchTf01/WH9JVwgw2A4WHjvTYTz4Vrvf7mp3pe+onn3LOZmC0kyKWnBUOQwIiESmTExqwaf48u1JQLShIqVcCqgFQgbkrH5QLcoRZzobgDGoqgnCCH1amFqQGVOchuFsNqswXSi7KnlpEF9XEpmHhQINwoAKC07n+GXmBehgieABgH+5FEuz+sEBIVWHdC3TkgNhKUYumE2K8iuT8yB0WiOa3E6ULEV6IblURE1GteCXk4b9rHQcUpPlIOyW6DoKrdic0jRlNgjKB+w7kAzYJMNojw6PAzJjqclqwbtjC4Pq4UOYBbhLnVqYC4l7IMwSPwdDU2qoe3QOFYxBYTFA140qAUG3ZBuaBr6ZtcCJ0rmgOUtiXCF2p2pBMx72o8uoH3UuouGnftuF6m0Rt+J25GXT60eDqBNH/eF5q7unxXO8RNeNVntPm5vofNCK9/XUaVzva9K76nb8bK6+9KJ+u9X5OIy73Xbc6t1ZLUq/UeRquN0vVewrWaqtrlhNWS+TRt5rDg0Gp5xTNYFYXjLs4jHlGgLyVwGTP0rKmZnbzsbD4BagaOgCEtO3bVsLbCsGd3AOEENDZxsz8X49Ex+Ot7IPnfuNzB4PtEqNoUmG82NW7b8pWWmNpdjqfPtMRpKn65TGuNMcs2koRnlAmMHskvWqsXtgLhnHGljbo8pYmAfpJRlVGLTelC930g5zUo9ESpqKzvCschk68Y/UeyB81K5wN7ndUVA+6pGieg9N0uDcR7m/6i0f5WuqbkGRWErupd9bVZ+0xFh6xZ5T5hX3DYw0M+Cjes68XN/IkqdkLkvC2S0QIwlGX+b4XwZk82wnYyXzhZRTbYjmLAUyZTCD9MzH0Rd0kZdoiVddwcE4D19L9p2MYCwV4gKdYrOhnGmHX9kLuKBa34HSVYxvBu1WMxq2Os3o8xubIE2nFG+b/cBxUCEvzKvg0zkR0qzscDsSWmIv26KkLF2s+eRWeX4ZNMtL7sr80sXYgH7FkryOl30K82QE3m4zOl0Moh2uBTSOIMOSOExcSPBQZ6IEX8CECiIFnxOa4JGn7VhPmSw1StwAO2j9/AidPWFi8TRBnooeVQrKC/Lw6N2vx+9/+/3kw2kl/Pfvf97uNFoSjR6n1p1jGhc7WZ235T0G+YTdDzmht92+ke7gh96Wj7BEb9v7XNHb8AFjfMJyB29cM66HBKYaWrrzOHNaULyfQ5ww7T992r4TfY69Ji4aeMF1fbS6Hz35keUAvY373ysEvDMm7gzEW4OzHLlK+tNOgNfp02f02m6W7jrxhXrNd+NeemL+v0m4p/VL5dZb5PrNbPvXigOUb//0Uz/4D1BLAwQUAAIACABadW5JWa6DGqEBAAAsBgAAHwAAAHVuaXZlcnNhbC9odG1sX3NraW5fc2V0dGluZ3MuanONlE1vwjAMhu/8iiq7Toh9wnZDg0lIHCaN27RDKKZUpHGUhA6G+O+rw1fTpoP40rx9+jp25WxbUbFYzKLXaOue3f7D3zsNSLN6Bbe+Lhr0jHRmRDqDSZqBSCWwCpIfPz3JuzMRMmbSmU43n2RrSn4M6c2cC1PGVcBCBzQT0PKA9hPQ1qHEv15lh6r2FZXaPF1Zi7Ido7QgbVuizrhj2M27W+UCKzDmoC+gcx6DZ9p1q4k8Oz51KcpcjJnicjPGBNtTHi8TjSs5a8q/2CjQxQ9f7oHOS/dt6NmJ1NiRhayaeNijaCaVBmPgkPd5SBGEBZ+CKPl23PoH9YzrBVXoPDWpPdL9O4oyrXgCtS71+hQ+JguvWje7FHXOwtruiYd7Co8QfAO6ZjV4pPBAVCt1xQ9UGhPqSA2t9/yECuSzVCaH1B2KIEeHJdum7p0LdccfMG+EsDJCi8BEZk0XxxVTb4ODaypZx6GZFyExlBcDmgp9nJ9E7zS2eo3Q/iti3FoeL7LidihuRuo4mOIZ9EjOkYSM6yXoCaIo6vm+dHL/ct61dn9QSwMEFAACAAgAWnVuST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WnVuSQzStqxuAAAAbgAAABwAAAB1bml2ZXJzYWwvbG9jYWxfc2V0dGluZ3MueG1ss7GvyM1RKEstKs7Mz7NVMtQzUFJIzUvOT8nMS7dVCg1x07VQUiguScxLSczJz0u1VcrLV1Kwt+OyyclPTswJTi0pASosVijISaxMLQpJzQUySlL9EnOBKp+2rnjZvEJBV+HJ/nXPpuxU0rfjAg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WnVuSTXb2a1oAQAA8wIAACkAAAB1bml2ZXJzYWwvc2tpbl9jdXN0b21pemF0aW9uX3NldHRpbmdzLnhtbI1S22obMRB9z1eI/IAljW4LW4OuxZCHQhPyvPWqYYmjLSuFhKKPrzatcdy6tJqnmXPmDDM6fX6ckn3OZX6avg9lmtPnWMqUHvL2CqF+Px/m5dMScyx5c6rcT2mcX3bp67zWWjWXIY3DMtoVzVuMwttDSmrlVMuYYRRJ5qlXyHluG9aB68A2zFFi+81vEj91l7iPqVxW7Tdn6J8Nu5TjUnZpjK9bOGe/h843+LgM49R4eSvYGvU4tTq2BmKES+4r1QAgkOWOOFyl7KQmyGPGMVSjKFBAhHPSiUok5dCy0ImmwnwnEJOMUVepp60baW0ctVVCR4hu07zqbA3BSIwRIQSYq1xAMBg1NjQNDWo9IDgwIKo2mihAwQYTWPXOC8uRol5gXJkxgPHpuKft3p/rVP3vdY7n/IfgxS+4iK7e2lwwV79/XpZGvo1P3w5DiejLkONu/HAd7m5urn958s2/R8Zq1LbxX339A1BLAwQUAAIACABbdW5JEqq4V0YWAAAKLgAAFwAAAHVuaXZlcnNhbC91bml2ZXJzYWwucG5n7Vr7X9Jn36ds022ma92bmiiWTds0DVweUmFOp3XncuugYR5mgGSaiuYBBem2dVp4KEskTWu7557NU6ipKGJNAwyUlVNTRCpOS1RSAkQEni+2ve49r2ev5/kH/IHXl+t6X4f353O9r+vzub5w6csDERvf3vI2CATauG9v2EEQaAMaBLK4bfUmUHNHkx0JPNZlH4z4DNQ8DH4BFDZgQ74IAYFoZe+sJL0BlN/K3IvMBoHeO23+rJtOhuSDQDvr9oWFHM5PmBPGX27CPGMvGG4Q1jFBURa231W89NxW9vHeHR+HBVq9Y/1T+SvOjn//l8UVF9uHnu9ab7LeFgzdcHt2B+SxTJQxs0iaE6QONVKRik6tM8KPUHV3Xq7+pFAooo9P+h2of9ZviwjCmwzaqOlCZe8hJUNlA/ABUXYt/zN2/w1uEOEfaBju7i5zXQxFAzs/4qK6bwnxxG4AKp5mPv76wFlen8mglFqbW4ATYnkbIUfWA19/33eZvjDfo/RyN5cy81OgftGbzW38nUNkvtdM7yl08rrEA+Jl1ZIFCBRHKuad4qzTuVezIcC4y4F7y/GvHkVkLM628ffcYhSz1umURdqeMryiqbNSlWBpRyd6M5eev1hp6dVMZi3TdjubGAfqipZfSNvJot1zQUjlbWXnLHdFj8mdMIBbS4+p/YFZ6tIs34LlCXPGBy1sg14+Cnls0IpIWSKi9mbsEH9ii6VEpJ/WHuhH/hJaBFf/duhHcUKRTipd6fylIgqOv3NWOtVBHFOzHDNqhguFZyMT2mglh+m1CxTiXPJEqFIPRs/T5bUjRMfxli3oUlofYKve/2j5hPNvknvzgHODg5/UsbOZ0eUTb14YqAorx081tWeETbCZiodBlw41pOxscqkYl/uekCxfdFYtEZ0CM8n2bTdyHYoB12Y2gHdywmyWWPcP/cIT5omIezIktzJ4lBQ6vH7I8lJU0MJAhNgV+5wMVGTkrYwGUbKfal7229YNV8wlT/k/AYtZrRRhJ4p+JMRt3AdOYVN9ECvPbKPYH97BxHnZUuGVQ+3QjCJZZAV0p3aCMeX/jjt3O6ikLVuWooKhEPxYfm6iT5FvizuFpOMmFrXXppkgpiU2Oz1RNgRD9T6yijaTH/NlkMeHguAtPy2s8BVoBqu1jOrdoqIxV8D6WraHqoz9kapUPZC/s2msYsGDmpFGqmxbjFaUEkkXeAoOs7E2AvDZhaxrZZ6f26Rn7fK1Kd68W2axFDCGnvQ/swVC5YQcrBySQhPrh7ZieBQutOMmNyDTUZUcPJHbXEbkaMLz6TxmCb7s9vvoxfiP6Bnnw77FHYuo4dw/XS/tcI/cHocuKEperqrk6qgppOWRugMt8qzKOr7/YDutllZC5rbPRtWX4NnL2fg6NZnopOLJcqRZ6akaP657K1pArcTLzuoiuQxxLja2w68eEurBQTuqUj9BqAj8JUYRzIuiKrDnSuHDrahYL/enZIOTYshwTcrqZqtptQsFPNSdWL5Xg0tFDr9lrhHVGCjgd/P1TldzyCJLWslBs+m5v7pUnK0Cz4YZPw62+ZUdEmdDOA/NqJd/usMSIXZJ4YQcllWzpQXHo7zKckpTqCRwPoaIYnKyBDmYCe68AHq3mBddzPZv+/BRUqnrWx9Qay2mtlrSXKPROvC7ZWwC5xW5jsItYNvJk51Q07RaXDDFxwRXULU5mIRxQkBt4Ty9bNt+VhnxoTRg/QOrEFVXaOqbVEY62+EjHVVexMpADVi5X8H4pMcNp57gURRIbAJClb215QEZori4UHj8bm18a6LApQLnyrK+hEBqmX2h4b8NrgjkwPFxDwqWuu4PeHnDtAVu05X1tP36i4CXTpY48Rkvy8+zv3bIInp2CueDSDIqRZgA8erJEKjBBz04vK+OpzruD3/F6UIeD693l2y/ge51vYYmyAaRbgJp1steYThap1t8wublXVGnDSkmpzWeEHrNAipeJd0qlhGDzieX7+PYt4yu8AzUBbGuTl7w/EF+iWT3NS7VNyEQdfOKAsknJCPRE5v8sFSs2QKeJqcGJ9Cn8vx4I1nBI9kBAiducmKr0oFCFIY7g0BnQvdM5nEk95JXMHss8VSsjQM9qNIBwe5aoKj2ghy4YWMBrFOdgRDCKduprC/phv34evktBUzvKws+L4ByyD5oGT6rbvuAhFdJayZzxTfV8qxtQxd9QysH2y9voF5uxqYmjGs6lG/DkCZNICrrPC936vbus7yumvGQbWHN2BWrD1QT26/oA1VlOpY0qdFvMdZBq5pRU+T76lvG2riaHCekVrPAV9aRBdq8vRrUbKrGQ4U2yaWAxGxenAhxs/RzQBgf1pzt1d07Af+U+y8+4Y6vsRs+BrXpyLp1Dc/uaC3FZfrWzwEMIuqxTBwRfCYhWcRSo7qczkbaDLTxukzvJWW5Ra7//JfP60uUxQ6q5FpenQ4WVS/FNis3o1lUXwqSP0YolHNpHpyw59x8GyzivR9YDPZjGxieKcfDP0OxylwqUlSprpS2tHktsJlRsWnjgWMV+tNFBmAQuTGhCUs5Uj7RXBjHhycbkNr8SHYuG15qGDoF0fuMQYsQ5nDTH1IcaXOVdf9XT8uAgB1caSQEYnkxIAsda1PEateBdln2B3y5ZYT1r9Gj6ZHcxYnpqlo1XxVuI2EVwExP5MCOoX1iw8kWkbtoVwW9wa4YAumfxayLHwLbtywFOi/Ye89evNmflRsjqIK0bYoN/53OKeiQCXp655BFsxksvuKhOqyKJlR1ZFuVsElFQ7LdlQrXcPRK/kbJYr5Rftc3YWSiL9LxPqZqvNrlqsL1xE31sqAZSxlV7MltChxedoIpM8aCZYMrqj3mpZlzCTnffxJcnq1f/LuYuBmdHmrDQUwEGYHG43Uu2Y5ZnxoHZQuWIFCXcYMDUHkGFmJOOG5Flq8DHjs2o83x9uHfQT0LDz1aaszwr64c8+PaWzDzA2MONqBPqS7A/KAv3dagNWgNWoPWoDVoDVqD1qA1aA1ag9agNWgNWoPWoDVoDVqD1qA16O+gXPHNvOkA8xvnWxH/7zvp/+t19eFyvH6uM6oWL6NWsJ0LZyW3Lzjv0S1S+giCwSKMqbVuQjQ6Z+4XeqOMEsP+Oe/bWdLKLBbR8ys0x/wLpW60W/mPCRPK99w7llQ/EUElSU3UT2ZhM2ImRLPaGQ3Q9d5WhnFZ0Tm3752YK6iZqY7RU7WY2sAmu1nXshfwTtN3XmB0bcHMT1Kb6flWUYMg+0gUwvDqp9H2Jkvn/KeSu+MJ+idL8jqSUfIoAhKsHtgcRUjbw1Ytcr1Jp0UI/Wyb3xfVEArPL6paCnVU9arHjvl94SjWEuPygiNsaCUqWeHSswt8xs2Y3aYfnr5r2huv8fTXrwPdg0q2nwlltPTEG36PQMROzyNlyJ2FThJa8KtLznY2sLyTcw+LWtL5RyT3NM0983uCOfFfiLqVTD3c1wvqLs5+CdFOZfNf8OcI4Ih5/TdVU3KtiGSK+MrtESroA5yyVztPTkF6IdrSZI4ji4y9Ek47Dp+Qi1GDAwZ8h294d+5W8LMDRuRSG+kT7BhGqF/JaoeAQOBQo4uG41rmKaqOd28QwI/tzL4pgcIlEIQ3GB0dmPPjUWEt9+G6NBuyyseyqwGfHFCV6OQpJ1/UufgrJrHEuPh5bUC6ZLY8rCpuOvzyQGdQNL3moq9z26bTLAIeTvapf89f1oacZ+rnMb855AZHePWUTJ3H6Rp1WdVsle5oSD0uWQjH3p+wBYFKt2I/apmuiPd7zUMooSUINdx30V4phHaU6MxVi2XdrQI7LOeVBDoBz33LTkffiKEHDSfs+8QhZHsSirdZrCt/QgsWfDjOL0jLW50qblj1iqELr6KynSah/DcdWktGO7AaC0Bd3LzLjdNl8RENAsTqXETNbWZUeDn9O1wm44Yv18FK5fC2xyWQ2NO6NEP9pMSlrWQznVGyBSqDsPbEqOrsggBbmrtLiPLADFPzcXVB0Hlg5AZMadLduYmTVNTRU46gM/2D7JhmlZaV1jR/FqhU7IDExwqNl99DN58Ag1vqhzosB9rA32C77UfuFsymY8qRTYgNVENTRzDAyLrhFD+aO7ulaLGizlMuYp8UAIs1nGN8T3B9lLgLaBAv7dMkCC3ttnLiHvn7J3zhuAi9Fq/azpL0BEaLnH7BSVER2Ruq+0LdxGz21eNGGypSBoHoLi0YvBz8xnbXqJ1g2D8s6BkNkQ261wXhpddjDhiBrRi357PGv5BoPN8wUPXaoPxn5+wqlfeb20YNZg43e1893s/VJyV2enLSLhB/jH8wo4kbhYe40TDjJPeasysLmJ/7NZ9SxRxDzS6oc3XQB67d2/MluH27HB+lbbixAn52PMFNQQ2N2MZh8Hy/5Q0XlsYlO+ITEtCJ6UfKdcN5zOzF8T6jmtSiMdn0LY+2VKpqsasOVs1OUqwbFmiTmrS7vNyuWcAlZoINgRrTDXxPrNCubRQ2jqy1iNGJvniD6vHw/pz/r0KMHncliXA4RcFQ4/zpLaort+zXJUfu3+AwkhX90B5B+kl5cTeKqaM5LmwXq1SNT66wibvhgIoas8NqiRpp447TRxrGURK7JyKTUWvqfRx1wLtluFz3wLsIt2enmL98IWOVW3zrzdn950dfxYtRq+W5l3ySUfVJdJNMOG5exjjhEeNlxcqzUx7Yy2Uv8InwKG7hMyXJpIcUZvjzfbiFMlrpqMM4MqZeKs+dxEdrHwA24lu96SWqLloZ3YleK7ii8KDW6r0pcj20dZrML9TjqU3cKbv+I2YNrytNVxeQNwXBJHbPTtZyIqiyZw/sEuNY3wIKFejyBr0lG65AeSMs9UI2ZpUgVNJRslWfGX1mD3+V3xfMQLR6OjWx5/ymDxcTTo+Xax/Im9yVNB8io07IrANjfyx7gtvUoEd1xMqCUFXf7y3dKMOpcP25nFdgR3SVCOE+jLbXspH9SPY2fdesdtAKdu9RU0LZT1Oovd8cHfKZ3dLR5x8jqB1Spd/cnSavJjWvyq0iaeUNFDNj0VaG+Z63SmS6oYXZTRDlbHII337xmyr8lBVMVSgcqMAl66w+cpCp00oQr4awdegJa3xZAL+nZZQIA1RZC5VoSnA9xbwqJqxycG5YL9/0745nKVN9WGEe5YqcNQMPuOxiARbOqP2HCwa9p9uK+3cIUBzvsZXW+PcNq07CYjeilmfkD08KAB0JRvYd0mUfE7cC29csMm7ggOnna0mOFiykB53xNmyhWrQiO71y8R8Ow9++LW68EsAkL7URlfQ/6eDtO3WwEDeWwV8mmr6Aa3Sp+B8czq/0t96A8yDPBjOjhxJPFXbEJvun2o/EIGKiBbVNlchBxHeUEiht0hcEonQW8HO+clis9U1yCT8xCHkOI9q8+dbbtJvYRuxu3qbjNUd8pg+Vfo1r9LkTw61xD01P1ezs9CblC99Hd/T7/ky2up4EFyfnNrpsbtBLPIt5DsYVOaJu5aklwp/4GQ/mNRLNBUE6C4JLk440Yalw5r9TrRt0x1c18qwxKTLREIdc5Zeoc2rf0tf6H0o95xfOtbvak6uubr29DVvFV77BXvrm3ARBw7UK0FExPjXanHVYpNAd8KZ8sNzg3BnYmR1TTs3Appm6AkmHPxqRp5x1UUEESaKUGFp3sMelnfjWomfvJPrrxjqZOYtCZZHWzRa+9HRQDtfSR/DfOPiLzJ6b834Uz0K4OUSPoP43SYiO7WO6l8a/MZHzwdBrOYXaBrevyknmgw4/bR++y57UBcYd1zMD+vFfJdVAr2rLxeJ/CkyXft8WrR007zoYWQAdLuWrrcVMh3G5NFrW8jlnF4k0vGteFGpJDfIDmiE3UEv6DHMZ7okrz+2ivt9f+189QcYl8Y8q9LRnW6zdy8SGcfHSD92Kw7804QowRc317FVV9SP7c5m6PyQmdzBloqu+jyySLecaV49abuE8XV6p7PHa1o+Efu2IPs6wmzZ679eHndNFVhNFhcrW7qjkBsxwRdJUqc6aYm33FkyMYHEY2RcnjQuLR0Pc+CWjxKwPQpJdsfcIUo9EZHjVdV41Jlqx3piqLqgxud/WQaqvM8ZYd36e6l/l4CFueRdV9WOJQvwHKX2Vsm1FfFUhhjSOrjScsgBl7i4L1jxZ7B1nwmret4gOSSZM7egHZL+YsEsxuYX7wN/HrZ+J/RGghnhNbVqu6zX5cniduL2Zg4YK/basAC5Z0Gs4Ow8tjqwFRCgOKuZJpJREuGHHY3CcZoHKJ8gkcoRJNwgxLUXM70IYXkRFIW6w0nVvdBb0xg3MqO2zm0TvYxa3OD7aiuAvr29djbq5g94zNOF/Tlzi0FfJztGq5o6NoHujDINGQDEenNpr5e9BlhjyZIN6Jp6wPpRVph2iM7iMuPUP7BHHH2Ca5svMgQXd16GNgHdfWxDPVkZCOpM8VBL4oHQOksEuyIqEskr02p9xJznZW/mXRg0455Dkq96KoTwWj/bh4lOjprMv+DpX8AI4D/yimEZ1i7ftEt3QtG2D37HeBC8gSyCvwMCPXENnchJQ/UvWv9svFhxrwh41y1XmqZPeSBxrSHGI/sOIyxxim1O0qmnViN7lmQauNnFcOMOsaqqkzycUvPhBSqSVHfsAnX5udI5KNKrqEIaGJfCxg086LF86+PErRirggPdIafB56wbQ/aHoFsrlo73OFw4vL1CfxId+N+Qfv+C5Gt/Br9dfPxneCG2Uxb8O9DIq9q+BPlj92yFzoAeWC0jlej5qH5gBwTtUxJlDdbHD7LmM9126JmbUWZsArXtiv9t+ehiS9LBcEXA9U3TII8Z8jAW8zo80NA8W+uhQn/nouKBaTTwvxMc06L8GPND90PTz6YmyjzcW88LKdejYN6zSO14ver71X4my77zuLavOSHihR89/8kf3AoN6nKK9/7kVrGI0onIxfqPAYolcLV+48kOg4ONPM9tGFdJtW0x7MY7AYLOWwAiVyneRvZCe0uhOEtB/T4E5uQHuBxuo+4z6mVHKsnEZSD5+fxpM6RxR/cDUKVvkZwnz4D+dycF6xLQMhk7KVdXmjBJ1gtHX49SYrgeOjZxsjnYCyOlL+mad++GknUaDkkQqeEnf6CXXAXeZwkUxxJSPv8Ofm7MlLfWzn1v46R9TmO0EwFhalJTX3fZnmooadHePVg41XyZgH87k8mH8kxOKbWULM7mJY+fO8m7GGjVNRxMNMzFRzoSX9zH5yEEGMvmu11OT1KeSvRTxsYLBkfvNAaayM2cR3cKTevChRLnPudKFCD5wewpc2Jd7JXC+xG/a3+BFzSCIHbkgn78eXcBdqg6s63+SQ4bpnQ8lju+4LjhNRhQk+HMGaMbWQmuKLhW3fj8zyg0yyuGfIusA+ROXvyqN3IwCetrP/1ssJca9qlquKNJ7Pz8YIqt4TpfXBuKB21GUKXAWycJMnly9Iaqs/vbCKcwTxR8wA09fPj6ezjAZ9dxLf/41ucQWsZIZsMncu3//ZTpuse4+cnUQNuXNimefcNBLwMrdrVlt0LC/0KE/IsSt3xJCyFycLlTutDP/kfnp88exj+OMJP8AHaJ+IJ/R6RX6jnmEfZ8fCGv+7Ovi/wZQSwMEFAACAAgAW3VuSVhO711MAAAAawAAABsAAAB1bml2ZXJzYWwvdW5pdmVyc2FsLnBuZy54bWyzsa/IzVEoSy0qzszPs1Uy1DNQsrfj5bIpKEoty0wtV6gAigEFIUBJodJWycQIwS3PTCnJAKkwMEAIZqRmpmeU2CpZGJnCBfWBZgIAUEsBAgAAFAACAAgAWnVuSRUOrShkBAAABxEAAB0AAAAAAAAAAQAAAAAAAAAAAHVuaXZlcnNhbC9jb21tb25fbWVzc2FnZXMubG5nUEsBAgAAFAACAAgAWnVuSb+mGY49BAAANBMAACcAAAAAAAAAAQAAAAAAnwQAAHVuaXZlcnNhbC9mbGFzaF9wdWJsaXNoaW5nX3NldHRpbmdzLnhtbFBLAQIAABQAAgAIAFp1bknYxnWJuAIAAE8KAAAhAAAAAAAAAAEAAAAAACEJAAB1bml2ZXJzYWwvZmxhc2hfc2tpbl9zZXR0aW5ncy54bWxQSwECAAAUAAIACABadW5J/aTWJBAEAABFEgAAJgAAAAAAAAABAAAAAAAYDAAAdW5pdmVyc2FsL2h0bWxfcHVibGlzaGluZ19zZXR0aW5ncy54bWxQSwECAAAUAAIACABadW5JWa6DGqEBAAAsBgAAHwAAAAAAAAABAAAAAABsEAAAdW5pdmVyc2FsL2h0bWxfc2tpbl9zZXR0aW5ncy5qc1BLAQIAABQAAgAIAFp1bkk9PC/RwQAAAOUBAAAaAAAAAAAAAAEAAAAAAEoSAAB1bml2ZXJzYWwvaTE4bl9wcmVzZXRzLnhtbFBLAQIAABQAAgAIAFp1bkkM0rasbgAAAG4AAAAcAAAAAAAAAAEAAAAAAEMTAAB1bml2ZXJzYWwvbG9jYWxfc2V0dGluZ3MueG1sUEsBAgAAFAACAAgARJRXRyO0Tvv7AgAAsAgAABQAAAAAAAAAAQAAAAAA6xMAAHVuaXZlcnNhbC9wbGF5ZXIueG1sUEsBAgAAFAACAAgAWnVuSTXb2a1oAQAA8wIAACkAAAAAAAAAAQAAAAAAGBcAAHVuaXZlcnNhbC9za2luX2N1c3RvbWl6YXRpb25fc2V0dGluZ3MueG1sUEsBAgAAFAACAAgAW3VuSRKquFdGFgAACi4AABcAAAAAAAAAAAAAAAAAxxgAAHVuaXZlcnNhbC91bml2ZXJzYWwucG5nUEsBAgAAFAACAAgAW3VuSVhO711MAAAAawAAABsAAAAAAAAAAQAAAAAAQi8AAHVuaXZlcnNhbC91bml2ZXJzYWwucG5nLnhtbFBLBQYAAAAACwALAEkDAADHLwAAAAA="/>
  <p:tag name="ISPRING_UUID" val="{B2B67454-80CE-4323-B39C-BEF47C088E93}"/>
  <p:tag name="ISPRING_RESOURCE_FOLDER" val="F:\PPT模板工厂\2017模板制作\获奖云层版本\获奖作品创意完整QC\"/>
  <p:tag name="ISPRING_PRESENTATION_PATH" val="F:\PPT模板工厂\2017模板制作\获奖云层版本\获奖作品创意完整QC.pptx"/>
  <p:tag name="ISPRING_SCREEN_RECS_UPDATED" val="F:\PPT模板工厂\2017模板制作\获奖云层版本\获奖作品创意完整QC"/>
  <p:tag name="ISPRING_SCORM_ENDPOINT" val="&lt;endpoint&gt;&lt;enable&gt;0&lt;/enable&gt;&lt;lrs&gt;http://&lt;/lrs&gt;&lt;auth&gt;0&lt;/auth&gt;&lt;login&gt;&lt;/login&gt;&lt;password&gt;&lt;/password&gt;&lt;key&gt;&lt;/key&gt;&lt;name&gt;&lt;/name&gt;&lt;email&gt;&lt;/email&gt;&lt;/endpoint&gt;&#10;"/>
  <p:tag name="ISPRING_PRESENTATION_TITLE" val="www.33ppt.com"/>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17.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19.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20.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21.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2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2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2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2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26.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27.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28.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29.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30.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31.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3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3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3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3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6.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7.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8.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ags/tag9.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 name="ISPRING_PLAYER_PLAYLIST_ID" val="ff454749603cc4fcfd210d8533833e9f069aa96b"/>
</p:tagLst>
</file>

<file path=ppt/theme/theme1.xml><?xml version="1.0" encoding="utf-8"?>
<a:theme xmlns:a="http://schemas.openxmlformats.org/drawingml/2006/main" name="www.33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panose="020F0302020204030204"/>
        <a:ea typeface="微软雅黑"/>
        <a:cs typeface=""/>
      </a:majorFont>
      <a:minorFont>
        <a:latin typeface="Arial"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www.33ppt.com</Template>
  <TotalTime>5</TotalTime>
  <Words>3544</Words>
  <Application>Microsoft Office PowerPoint</Application>
  <PresentationFormat>宽屏</PresentationFormat>
  <Paragraphs>783</Paragraphs>
  <Slides>34</Slides>
  <Notes>34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34</vt:i4>
      </vt:variant>
    </vt:vector>
  </HeadingPairs>
  <TitlesOfParts>
    <vt:vector size="47" baseType="lpstr">
      <vt:lpstr>Calibri</vt:lpstr>
      <vt:lpstr>等线</vt:lpstr>
      <vt:lpstr>Arial</vt:lpstr>
      <vt:lpstr>微软雅黑</vt:lpstr>
      <vt:lpstr>方正粗宋简体</vt:lpstr>
      <vt:lpstr>仿宋_GB2312</vt:lpstr>
      <vt:lpstr>맑은 고딕</vt:lpstr>
      <vt:lpstr>Wingdings</vt:lpstr>
      <vt:lpstr>宋体</vt:lpstr>
      <vt:lpstr>Times New Roman</vt:lpstr>
      <vt:lpstr>Impact</vt:lpstr>
      <vt:lpstr>方正粗宋_GBK</vt:lpstr>
      <vt:lpstr>www.33ppt.com​​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www.33ppt.com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www.33ppt.com</dc:title>
  <dc:creator>www.33ppt.com</dc:creator>
  <cp:lastModifiedBy>Administrator</cp:lastModifiedBy>
  <cp:revision>2</cp:revision>
  <dcterms:created xsi:type="dcterms:W3CDTF">2017-10-29T02:31:42Z</dcterms:created>
  <dcterms:modified xsi:type="dcterms:W3CDTF">2017-11-01T09:31:57Z</dcterms:modified>
</cp:coreProperties>
</file>